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D29B48-BC9A-437A-8404-02CD7A233439}" v="322" dt="2025-07-29T08:48:34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diel Pérez, Iria" userId="8dbc90f3-a808-4c45-b25b-bbf0bb79f7b8" providerId="ADAL" clId="{8AD29B48-BC9A-437A-8404-02CD7A233439}"/>
    <pc:docChg chg="undo custSel addSld delSld modSld">
      <pc:chgData name="Cardiel Pérez, Iria" userId="8dbc90f3-a808-4c45-b25b-bbf0bb79f7b8" providerId="ADAL" clId="{8AD29B48-BC9A-437A-8404-02CD7A233439}" dt="2025-07-29T08:48:51.035" v="1521" actId="20577"/>
      <pc:docMkLst>
        <pc:docMk/>
      </pc:docMkLst>
      <pc:sldChg chg="modSp mod">
        <pc:chgData name="Cardiel Pérez, Iria" userId="8dbc90f3-a808-4c45-b25b-bbf0bb79f7b8" providerId="ADAL" clId="{8AD29B48-BC9A-437A-8404-02CD7A233439}" dt="2025-07-28T16:55:21.815" v="1062" actId="27636"/>
        <pc:sldMkLst>
          <pc:docMk/>
          <pc:sldMk cId="2550466156" sldId="256"/>
        </pc:sldMkLst>
        <pc:spChg chg="mod">
          <ac:chgData name="Cardiel Pérez, Iria" userId="8dbc90f3-a808-4c45-b25b-bbf0bb79f7b8" providerId="ADAL" clId="{8AD29B48-BC9A-437A-8404-02CD7A233439}" dt="2025-07-28T16:28:42.539" v="512"/>
          <ac:spMkLst>
            <pc:docMk/>
            <pc:sldMk cId="2550466156" sldId="256"/>
            <ac:spMk id="2" creationId="{3433C6B3-7074-B418-D74A-36F17FE2BF04}"/>
          </ac:spMkLst>
        </pc:spChg>
        <pc:spChg chg="mod">
          <ac:chgData name="Cardiel Pérez, Iria" userId="8dbc90f3-a808-4c45-b25b-bbf0bb79f7b8" providerId="ADAL" clId="{8AD29B48-BC9A-437A-8404-02CD7A233439}" dt="2025-07-28T16:55:21.815" v="1062" actId="27636"/>
          <ac:spMkLst>
            <pc:docMk/>
            <pc:sldMk cId="2550466156" sldId="256"/>
            <ac:spMk id="3" creationId="{E57AA983-24B9-4ED1-E874-734E3C2D658C}"/>
          </ac:spMkLst>
        </pc:spChg>
      </pc:sldChg>
      <pc:sldChg chg="addSp delSp del mod">
        <pc:chgData name="Cardiel Pérez, Iria" userId="8dbc90f3-a808-4c45-b25b-bbf0bb79f7b8" providerId="ADAL" clId="{8AD29B48-BC9A-437A-8404-02CD7A233439}" dt="2025-07-28T15:43:50.998" v="4" actId="47"/>
        <pc:sldMkLst>
          <pc:docMk/>
          <pc:sldMk cId="163299852" sldId="257"/>
        </pc:sldMkLst>
        <pc:spChg chg="del">
          <ac:chgData name="Cardiel Pérez, Iria" userId="8dbc90f3-a808-4c45-b25b-bbf0bb79f7b8" providerId="ADAL" clId="{8AD29B48-BC9A-437A-8404-02CD7A233439}" dt="2025-07-28T15:43:06.475" v="0" actId="478"/>
          <ac:spMkLst>
            <pc:docMk/>
            <pc:sldMk cId="163299852" sldId="257"/>
            <ac:spMk id="2" creationId="{94B87EC8-ECA7-C401-F5F5-34A2FEDBC6B1}"/>
          </ac:spMkLst>
        </pc:spChg>
        <pc:spChg chg="del">
          <ac:chgData name="Cardiel Pérez, Iria" userId="8dbc90f3-a808-4c45-b25b-bbf0bb79f7b8" providerId="ADAL" clId="{8AD29B48-BC9A-437A-8404-02CD7A233439}" dt="2025-07-28T15:43:06.475" v="0" actId="478"/>
          <ac:spMkLst>
            <pc:docMk/>
            <pc:sldMk cId="163299852" sldId="257"/>
            <ac:spMk id="3" creationId="{AC615A33-98D1-6462-E5F5-05A79D690B63}"/>
          </ac:spMkLst>
        </pc:spChg>
        <pc:spChg chg="add del">
          <ac:chgData name="Cardiel Pérez, Iria" userId="8dbc90f3-a808-4c45-b25b-bbf0bb79f7b8" providerId="ADAL" clId="{8AD29B48-BC9A-437A-8404-02CD7A233439}" dt="2025-07-28T15:43:08.203" v="2" actId="22"/>
          <ac:spMkLst>
            <pc:docMk/>
            <pc:sldMk cId="163299852" sldId="257"/>
            <ac:spMk id="5" creationId="{302609BA-30AC-581E-E8CB-C61844FC8189}"/>
          </ac:spMkLst>
        </pc:spChg>
        <pc:picChg chg="add">
          <ac:chgData name="Cardiel Pérez, Iria" userId="8dbc90f3-a808-4c45-b25b-bbf0bb79f7b8" providerId="ADAL" clId="{8AD29B48-BC9A-437A-8404-02CD7A233439}" dt="2025-07-28T15:43:40.663" v="3" actId="22"/>
          <ac:picMkLst>
            <pc:docMk/>
            <pc:sldMk cId="163299852" sldId="257"/>
            <ac:picMk id="7" creationId="{0B463BA3-7FF3-AD40-6B49-729095EDB4AE}"/>
          </ac:picMkLst>
        </pc:picChg>
      </pc:sldChg>
      <pc:sldChg chg="addSp delSp modSp new add del mod modClrScheme chgLayout">
        <pc:chgData name="Cardiel Pérez, Iria" userId="8dbc90f3-a808-4c45-b25b-bbf0bb79f7b8" providerId="ADAL" clId="{8AD29B48-BC9A-437A-8404-02CD7A233439}" dt="2025-07-29T08:48:09.621" v="1490" actId="20577"/>
        <pc:sldMkLst>
          <pc:docMk/>
          <pc:sldMk cId="1855433238" sldId="257"/>
        </pc:sldMkLst>
        <pc:spChg chg="del">
          <ac:chgData name="Cardiel Pérez, Iria" userId="8dbc90f3-a808-4c45-b25b-bbf0bb79f7b8" providerId="ADAL" clId="{8AD29B48-BC9A-437A-8404-02CD7A233439}" dt="2025-07-28T15:44:02.319" v="6" actId="478"/>
          <ac:spMkLst>
            <pc:docMk/>
            <pc:sldMk cId="1855433238" sldId="257"/>
            <ac:spMk id="2" creationId="{551618ED-DD2E-1F23-58D2-FF804D62A785}"/>
          </ac:spMkLst>
        </pc:spChg>
        <pc:spChg chg="del">
          <ac:chgData name="Cardiel Pérez, Iria" userId="8dbc90f3-a808-4c45-b25b-bbf0bb79f7b8" providerId="ADAL" clId="{8AD29B48-BC9A-437A-8404-02CD7A233439}" dt="2025-07-28T15:44:02.319" v="6" actId="478"/>
          <ac:spMkLst>
            <pc:docMk/>
            <pc:sldMk cId="1855433238" sldId="257"/>
            <ac:spMk id="3" creationId="{2D882F31-34D1-D6E8-0989-573DDDC69FA9}"/>
          </ac:spMkLst>
        </pc:spChg>
        <pc:spChg chg="add del mod">
          <ac:chgData name="Cardiel Pérez, Iria" userId="8dbc90f3-a808-4c45-b25b-bbf0bb79f7b8" providerId="ADAL" clId="{8AD29B48-BC9A-437A-8404-02CD7A233439}" dt="2025-07-28T16:30:42.165" v="527" actId="478"/>
          <ac:spMkLst>
            <pc:docMk/>
            <pc:sldMk cId="1855433238" sldId="257"/>
            <ac:spMk id="10" creationId="{ECF253C8-2F10-2D86-A730-5EF0067FE60B}"/>
          </ac:spMkLst>
        </pc:spChg>
        <pc:spChg chg="add del mod">
          <ac:chgData name="Cardiel Pérez, Iria" userId="8dbc90f3-a808-4c45-b25b-bbf0bb79f7b8" providerId="ADAL" clId="{8AD29B48-BC9A-437A-8404-02CD7A233439}" dt="2025-07-28T16:02:51.979" v="183" actId="478"/>
          <ac:spMkLst>
            <pc:docMk/>
            <pc:sldMk cId="1855433238" sldId="257"/>
            <ac:spMk id="12" creationId="{9470F0EF-011D-31DD-ECFD-E6E06299C547}"/>
          </ac:spMkLst>
        </pc:spChg>
        <pc:spChg chg="add del mod">
          <ac:chgData name="Cardiel Pérez, Iria" userId="8dbc90f3-a808-4c45-b25b-bbf0bb79f7b8" providerId="ADAL" clId="{8AD29B48-BC9A-437A-8404-02CD7A233439}" dt="2025-07-28T15:59:08.114" v="105" actId="478"/>
          <ac:spMkLst>
            <pc:docMk/>
            <pc:sldMk cId="1855433238" sldId="257"/>
            <ac:spMk id="14" creationId="{B79362B1-BBEC-47D4-0F9E-16D4BA7CA0D3}"/>
          </ac:spMkLst>
        </pc:spChg>
        <pc:spChg chg="add del mod">
          <ac:chgData name="Cardiel Pérez, Iria" userId="8dbc90f3-a808-4c45-b25b-bbf0bb79f7b8" providerId="ADAL" clId="{8AD29B48-BC9A-437A-8404-02CD7A233439}" dt="2025-07-28T16:02:51.979" v="183" actId="478"/>
          <ac:spMkLst>
            <pc:docMk/>
            <pc:sldMk cId="1855433238" sldId="257"/>
            <ac:spMk id="16" creationId="{48B33AC2-20EA-5C0B-AB90-3E0D23D99E97}"/>
          </ac:spMkLst>
        </pc:spChg>
        <pc:spChg chg="add del mod">
          <ac:chgData name="Cardiel Pérez, Iria" userId="8dbc90f3-a808-4c45-b25b-bbf0bb79f7b8" providerId="ADAL" clId="{8AD29B48-BC9A-437A-8404-02CD7A233439}" dt="2025-07-28T16:30:42.165" v="527" actId="478"/>
          <ac:spMkLst>
            <pc:docMk/>
            <pc:sldMk cId="1855433238" sldId="257"/>
            <ac:spMk id="18" creationId="{9E56948B-D82C-552B-6921-A9A82E1E0339}"/>
          </ac:spMkLst>
        </pc:spChg>
        <pc:spChg chg="add del">
          <ac:chgData name="Cardiel Pérez, Iria" userId="8dbc90f3-a808-4c45-b25b-bbf0bb79f7b8" providerId="ADAL" clId="{8AD29B48-BC9A-437A-8404-02CD7A233439}" dt="2025-07-28T16:03:52.031" v="188" actId="22"/>
          <ac:spMkLst>
            <pc:docMk/>
            <pc:sldMk cId="1855433238" sldId="257"/>
            <ac:spMk id="20" creationId="{5301888D-5E4D-C445-96F0-C679A138B384}"/>
          </ac:spMkLst>
        </pc:spChg>
        <pc:spChg chg="add del mod">
          <ac:chgData name="Cardiel Pérez, Iria" userId="8dbc90f3-a808-4c45-b25b-bbf0bb79f7b8" providerId="ADAL" clId="{8AD29B48-BC9A-437A-8404-02CD7A233439}" dt="2025-07-28T16:30:42.165" v="527" actId="478"/>
          <ac:spMkLst>
            <pc:docMk/>
            <pc:sldMk cId="1855433238" sldId="257"/>
            <ac:spMk id="21" creationId="{66DBB73F-9F67-9376-2697-022D80AFCEC9}"/>
          </ac:spMkLst>
        </pc:spChg>
        <pc:spChg chg="add del mod ord">
          <ac:chgData name="Cardiel Pérez, Iria" userId="8dbc90f3-a808-4c45-b25b-bbf0bb79f7b8" providerId="ADAL" clId="{8AD29B48-BC9A-437A-8404-02CD7A233439}" dt="2025-07-28T16:29:32.566" v="514" actId="700"/>
          <ac:spMkLst>
            <pc:docMk/>
            <pc:sldMk cId="1855433238" sldId="257"/>
            <ac:spMk id="22" creationId="{AE35B7A1-42A2-CC0C-C0E3-2876618C5047}"/>
          </ac:spMkLst>
        </pc:spChg>
        <pc:spChg chg="add del mod ord">
          <ac:chgData name="Cardiel Pérez, Iria" userId="8dbc90f3-a808-4c45-b25b-bbf0bb79f7b8" providerId="ADAL" clId="{8AD29B48-BC9A-437A-8404-02CD7A233439}" dt="2025-07-28T16:29:32.566" v="514" actId="700"/>
          <ac:spMkLst>
            <pc:docMk/>
            <pc:sldMk cId="1855433238" sldId="257"/>
            <ac:spMk id="23" creationId="{7BB1AC8E-9BEB-4186-3B0F-34594BD0393D}"/>
          </ac:spMkLst>
        </pc:spChg>
        <pc:spChg chg="add del mod ord">
          <ac:chgData name="Cardiel Pérez, Iria" userId="8dbc90f3-a808-4c45-b25b-bbf0bb79f7b8" providerId="ADAL" clId="{8AD29B48-BC9A-437A-8404-02CD7A233439}" dt="2025-07-28T16:29:32.566" v="514" actId="700"/>
          <ac:spMkLst>
            <pc:docMk/>
            <pc:sldMk cId="1855433238" sldId="257"/>
            <ac:spMk id="24" creationId="{44184354-F77D-8498-44B9-D33E6DCCDD84}"/>
          </ac:spMkLst>
        </pc:spChg>
        <pc:spChg chg="add del mod ord">
          <ac:chgData name="Cardiel Pérez, Iria" userId="8dbc90f3-a808-4c45-b25b-bbf0bb79f7b8" providerId="ADAL" clId="{8AD29B48-BC9A-437A-8404-02CD7A233439}" dt="2025-07-28T16:37:53.983" v="860" actId="478"/>
          <ac:spMkLst>
            <pc:docMk/>
            <pc:sldMk cId="1855433238" sldId="257"/>
            <ac:spMk id="25" creationId="{E12F5D4F-C316-75A0-D67F-01E9033E7DD6}"/>
          </ac:spMkLst>
        </pc:spChg>
        <pc:spChg chg="add del mod ord">
          <ac:chgData name="Cardiel Pérez, Iria" userId="8dbc90f3-a808-4c45-b25b-bbf0bb79f7b8" providerId="ADAL" clId="{8AD29B48-BC9A-437A-8404-02CD7A233439}" dt="2025-07-28T16:30:11.107" v="517" actId="478"/>
          <ac:spMkLst>
            <pc:docMk/>
            <pc:sldMk cId="1855433238" sldId="257"/>
            <ac:spMk id="26" creationId="{700C4389-4A61-925B-CB46-38B93E180F05}"/>
          </ac:spMkLst>
        </pc:spChg>
        <pc:spChg chg="add del mod ord">
          <ac:chgData name="Cardiel Pérez, Iria" userId="8dbc90f3-a808-4c45-b25b-bbf0bb79f7b8" providerId="ADAL" clId="{8AD29B48-BC9A-437A-8404-02CD7A233439}" dt="2025-07-28T16:42:08.915" v="1021" actId="14100"/>
          <ac:spMkLst>
            <pc:docMk/>
            <pc:sldMk cId="1855433238" sldId="257"/>
            <ac:spMk id="27" creationId="{E1A15974-508C-D7FD-9AD1-31054A7EDC80}"/>
          </ac:spMkLst>
        </pc:spChg>
        <pc:spChg chg="add mod">
          <ac:chgData name="Cardiel Pérez, Iria" userId="8dbc90f3-a808-4c45-b25b-bbf0bb79f7b8" providerId="ADAL" clId="{8AD29B48-BC9A-437A-8404-02CD7A233439}" dt="2025-07-28T16:30:21.276" v="521"/>
          <ac:spMkLst>
            <pc:docMk/>
            <pc:sldMk cId="1855433238" sldId="257"/>
            <ac:spMk id="28" creationId="{EDAC37EB-C110-F27E-22FC-3F5EFB8E6C95}"/>
          </ac:spMkLst>
        </pc:spChg>
        <pc:spChg chg="add del mod">
          <ac:chgData name="Cardiel Pérez, Iria" userId="8dbc90f3-a808-4c45-b25b-bbf0bb79f7b8" providerId="ADAL" clId="{8AD29B48-BC9A-437A-8404-02CD7A233439}" dt="2025-07-28T16:37:56.233" v="863" actId="478"/>
          <ac:spMkLst>
            <pc:docMk/>
            <pc:sldMk cId="1855433238" sldId="257"/>
            <ac:spMk id="30" creationId="{EFCACBA0-7E4B-A070-E7BF-1016AFD24E19}"/>
          </ac:spMkLst>
        </pc:spChg>
        <pc:spChg chg="add mod">
          <ac:chgData name="Cardiel Pérez, Iria" userId="8dbc90f3-a808-4c45-b25b-bbf0bb79f7b8" providerId="ADAL" clId="{8AD29B48-BC9A-437A-8404-02CD7A233439}" dt="2025-07-28T16:37:55.312" v="862"/>
          <ac:spMkLst>
            <pc:docMk/>
            <pc:sldMk cId="1855433238" sldId="257"/>
            <ac:spMk id="31" creationId="{EDF2A795-7AC0-D47A-3B22-2CEEDB169914}"/>
          </ac:spMkLst>
        </pc:spChg>
        <pc:spChg chg="add mod">
          <ac:chgData name="Cardiel Pérez, Iria" userId="8dbc90f3-a808-4c45-b25b-bbf0bb79f7b8" providerId="ADAL" clId="{8AD29B48-BC9A-437A-8404-02CD7A233439}" dt="2025-07-29T08:48:09.621" v="1490" actId="20577"/>
          <ac:spMkLst>
            <pc:docMk/>
            <pc:sldMk cId="1855433238" sldId="257"/>
            <ac:spMk id="32" creationId="{C51DB4FB-20FD-7A0F-0B36-47B38348FD8C}"/>
          </ac:spMkLst>
        </pc:spChg>
        <pc:spChg chg="add mod">
          <ac:chgData name="Cardiel Pérez, Iria" userId="8dbc90f3-a808-4c45-b25b-bbf0bb79f7b8" providerId="ADAL" clId="{8AD29B48-BC9A-437A-8404-02CD7A233439}" dt="2025-07-28T16:43:09.061" v="1057"/>
          <ac:spMkLst>
            <pc:docMk/>
            <pc:sldMk cId="1855433238" sldId="257"/>
            <ac:spMk id="33" creationId="{C3A94125-5E37-D786-02EA-9937337CF410}"/>
          </ac:spMkLst>
        </pc:spChg>
        <pc:spChg chg="add del mod">
          <ac:chgData name="Cardiel Pérez, Iria" userId="8dbc90f3-a808-4c45-b25b-bbf0bb79f7b8" providerId="ADAL" clId="{8AD29B48-BC9A-437A-8404-02CD7A233439}" dt="2025-07-28T16:41:19.903" v="1009"/>
          <ac:spMkLst>
            <pc:docMk/>
            <pc:sldMk cId="1855433238" sldId="257"/>
            <ac:spMk id="35" creationId="{E8774DD0-D458-69B1-7EDE-4ED1340CC094}"/>
          </ac:spMkLst>
        </pc:spChg>
        <pc:spChg chg="add mod">
          <ac:chgData name="Cardiel Pérez, Iria" userId="8dbc90f3-a808-4c45-b25b-bbf0bb79f7b8" providerId="ADAL" clId="{8AD29B48-BC9A-437A-8404-02CD7A233439}" dt="2025-07-29T07:24:42.222" v="1081" actId="1076"/>
          <ac:spMkLst>
            <pc:docMk/>
            <pc:sldMk cId="1855433238" sldId="257"/>
            <ac:spMk id="37" creationId="{7D14D765-7B66-905D-4385-BC8A4CFDC7E3}"/>
          </ac:spMkLst>
        </pc:spChg>
        <pc:spChg chg="add mod">
          <ac:chgData name="Cardiel Pérez, Iria" userId="8dbc90f3-a808-4c45-b25b-bbf0bb79f7b8" providerId="ADAL" clId="{8AD29B48-BC9A-437A-8404-02CD7A233439}" dt="2025-07-29T07:24:48.133" v="1083" actId="1076"/>
          <ac:spMkLst>
            <pc:docMk/>
            <pc:sldMk cId="1855433238" sldId="257"/>
            <ac:spMk id="39" creationId="{968CE216-AC6B-D923-35B2-5EFA2E10B987}"/>
          </ac:spMkLst>
        </pc:spChg>
        <pc:picChg chg="add mod">
          <ac:chgData name="Cardiel Pérez, Iria" userId="8dbc90f3-a808-4c45-b25b-bbf0bb79f7b8" providerId="ADAL" clId="{8AD29B48-BC9A-437A-8404-02CD7A233439}" dt="2025-07-29T07:24:38.037" v="1079"/>
          <ac:picMkLst>
            <pc:docMk/>
            <pc:sldMk cId="1855433238" sldId="257"/>
            <ac:picMk id="2" creationId="{C5984799-1AD1-163E-7421-F07E1CC4919A}"/>
          </ac:picMkLst>
        </pc:picChg>
        <pc:picChg chg="add del mod">
          <ac:chgData name="Cardiel Pérez, Iria" userId="8dbc90f3-a808-4c45-b25b-bbf0bb79f7b8" providerId="ADAL" clId="{8AD29B48-BC9A-437A-8404-02CD7A233439}" dt="2025-07-28T15:51:23.528" v="39" actId="478"/>
          <ac:picMkLst>
            <pc:docMk/>
            <pc:sldMk cId="1855433238" sldId="257"/>
            <ac:picMk id="4" creationId="{6E412931-870E-83E5-9533-2FEA2AA4E20A}"/>
          </ac:picMkLst>
        </pc:picChg>
        <pc:picChg chg="add del mod">
          <ac:chgData name="Cardiel Pérez, Iria" userId="8dbc90f3-a808-4c45-b25b-bbf0bb79f7b8" providerId="ADAL" clId="{8AD29B48-BC9A-437A-8404-02CD7A233439}" dt="2025-07-28T15:53:11.082" v="65" actId="478"/>
          <ac:picMkLst>
            <pc:docMk/>
            <pc:sldMk cId="1855433238" sldId="257"/>
            <ac:picMk id="5" creationId="{6EDB6666-14B0-9B40-0CFA-1CA9D43D69E5}"/>
          </ac:picMkLst>
        </pc:picChg>
        <pc:picChg chg="add del">
          <ac:chgData name="Cardiel Pérez, Iria" userId="8dbc90f3-a808-4c45-b25b-bbf0bb79f7b8" providerId="ADAL" clId="{8AD29B48-BC9A-437A-8404-02CD7A233439}" dt="2025-07-28T15:55:45.362" v="69" actId="22"/>
          <ac:picMkLst>
            <pc:docMk/>
            <pc:sldMk cId="1855433238" sldId="257"/>
            <ac:picMk id="7" creationId="{57E02214-FCC1-98E5-3AB5-33C712686EC0}"/>
          </ac:picMkLst>
        </pc:picChg>
        <pc:picChg chg="add del mod">
          <ac:chgData name="Cardiel Pérez, Iria" userId="8dbc90f3-a808-4c45-b25b-bbf0bb79f7b8" providerId="ADAL" clId="{8AD29B48-BC9A-437A-8404-02CD7A233439}" dt="2025-07-28T16:02:44.033" v="181" actId="478"/>
          <ac:picMkLst>
            <pc:docMk/>
            <pc:sldMk cId="1855433238" sldId="257"/>
            <ac:picMk id="8" creationId="{2609CC74-192D-DC99-7303-DDD1DCA0AA32}"/>
          </ac:picMkLst>
        </pc:picChg>
        <pc:picChg chg="add del mod">
          <ac:chgData name="Cardiel Pérez, Iria" userId="8dbc90f3-a808-4c45-b25b-bbf0bb79f7b8" providerId="ADAL" clId="{8AD29B48-BC9A-437A-8404-02CD7A233439}" dt="2025-07-28T15:44:13.234" v="13" actId="478"/>
          <ac:picMkLst>
            <pc:docMk/>
            <pc:sldMk cId="1855433238" sldId="257"/>
            <ac:picMk id="1026" creationId="{799C07C7-C132-33C7-09A5-E1784F701297}"/>
          </ac:picMkLst>
        </pc:picChg>
        <pc:picChg chg="add del mod">
          <ac:chgData name="Cardiel Pérez, Iria" userId="8dbc90f3-a808-4c45-b25b-bbf0bb79f7b8" providerId="ADAL" clId="{8AD29B48-BC9A-437A-8404-02CD7A233439}" dt="2025-07-28T15:46:27.940" v="37" actId="478"/>
          <ac:picMkLst>
            <pc:docMk/>
            <pc:sldMk cId="1855433238" sldId="257"/>
            <ac:picMk id="1028" creationId="{D2DDF9BA-EB8B-E18D-60E9-7F1AC338ED72}"/>
          </ac:picMkLst>
        </pc:picChg>
        <pc:picChg chg="add del mod">
          <ac:chgData name="Cardiel Pérez, Iria" userId="8dbc90f3-a808-4c45-b25b-bbf0bb79f7b8" providerId="ADAL" clId="{8AD29B48-BC9A-437A-8404-02CD7A233439}" dt="2025-07-28T15:53:12.966" v="66" actId="478"/>
          <ac:picMkLst>
            <pc:docMk/>
            <pc:sldMk cId="1855433238" sldId="257"/>
            <ac:picMk id="1030" creationId="{0643D0A8-6A11-505A-164C-83A835144253}"/>
          </ac:picMkLst>
        </pc:picChg>
        <pc:picChg chg="add del mod">
          <ac:chgData name="Cardiel Pérez, Iria" userId="8dbc90f3-a808-4c45-b25b-bbf0bb79f7b8" providerId="ADAL" clId="{8AD29B48-BC9A-437A-8404-02CD7A233439}" dt="2025-07-28T15:57:47.577" v="95" actId="478"/>
          <ac:picMkLst>
            <pc:docMk/>
            <pc:sldMk cId="1855433238" sldId="257"/>
            <ac:picMk id="1032" creationId="{416B22A2-9B39-F4E9-C62D-A9CF89685175}"/>
          </ac:picMkLst>
        </pc:picChg>
        <pc:picChg chg="add del mod">
          <ac:chgData name="Cardiel Pérez, Iria" userId="8dbc90f3-a808-4c45-b25b-bbf0bb79f7b8" providerId="ADAL" clId="{8AD29B48-BC9A-437A-8404-02CD7A233439}" dt="2025-07-28T16:02:45.128" v="182" actId="478"/>
          <ac:picMkLst>
            <pc:docMk/>
            <pc:sldMk cId="1855433238" sldId="257"/>
            <ac:picMk id="1034" creationId="{DE30F2BC-5E2F-9137-9D78-9F3EE89C74E7}"/>
          </ac:picMkLst>
        </pc:picChg>
        <pc:picChg chg="add del mod">
          <ac:chgData name="Cardiel Pérez, Iria" userId="8dbc90f3-a808-4c45-b25b-bbf0bb79f7b8" providerId="ADAL" clId="{8AD29B48-BC9A-437A-8404-02CD7A233439}" dt="2025-07-28T16:04:35.418" v="195" actId="478"/>
          <ac:picMkLst>
            <pc:docMk/>
            <pc:sldMk cId="1855433238" sldId="257"/>
            <ac:picMk id="1036" creationId="{B8CF8A65-B2B6-702D-3D16-86AFB0968F59}"/>
          </ac:picMkLst>
        </pc:picChg>
        <pc:picChg chg="add del mod">
          <ac:chgData name="Cardiel Pérez, Iria" userId="8dbc90f3-a808-4c45-b25b-bbf0bb79f7b8" providerId="ADAL" clId="{8AD29B48-BC9A-437A-8404-02CD7A233439}" dt="2025-07-29T07:24:39.012" v="1080" actId="478"/>
          <ac:picMkLst>
            <pc:docMk/>
            <pc:sldMk cId="1855433238" sldId="257"/>
            <ac:picMk id="1038" creationId="{BD86A1D5-453E-D0AB-04B1-E45E80A4F271}"/>
          </ac:picMkLst>
        </pc:picChg>
      </pc:sldChg>
      <pc:sldChg chg="delSp add del">
        <pc:chgData name="Cardiel Pérez, Iria" userId="8dbc90f3-a808-4c45-b25b-bbf0bb79f7b8" providerId="ADAL" clId="{8AD29B48-BC9A-437A-8404-02CD7A233439}" dt="2025-07-28T15:59:13.132" v="108" actId="47"/>
        <pc:sldMkLst>
          <pc:docMk/>
          <pc:sldMk cId="24795632" sldId="258"/>
        </pc:sldMkLst>
        <pc:picChg chg="del">
          <ac:chgData name="Cardiel Pérez, Iria" userId="8dbc90f3-a808-4c45-b25b-bbf0bb79f7b8" providerId="ADAL" clId="{8AD29B48-BC9A-437A-8404-02CD7A233439}" dt="2025-07-28T15:57:26.142" v="93" actId="478"/>
          <ac:picMkLst>
            <pc:docMk/>
            <pc:sldMk cId="24795632" sldId="258"/>
            <ac:picMk id="1034" creationId="{2E09479E-2626-1001-84E1-62BC1AB10EDB}"/>
          </ac:picMkLst>
        </pc:picChg>
      </pc:sldChg>
      <pc:sldChg chg="addSp delSp modSp add mod modClrScheme chgLayout">
        <pc:chgData name="Cardiel Pérez, Iria" userId="8dbc90f3-a808-4c45-b25b-bbf0bb79f7b8" providerId="ADAL" clId="{8AD29B48-BC9A-437A-8404-02CD7A233439}" dt="2025-07-29T08:48:06.544" v="1489" actId="20577"/>
        <pc:sldMkLst>
          <pc:docMk/>
          <pc:sldMk cId="1833532258" sldId="258"/>
        </pc:sldMkLst>
        <pc:spChg chg="add del mod">
          <ac:chgData name="Cardiel Pérez, Iria" userId="8dbc90f3-a808-4c45-b25b-bbf0bb79f7b8" providerId="ADAL" clId="{8AD29B48-BC9A-437A-8404-02CD7A233439}" dt="2025-07-28T16:32:28.146" v="554" actId="478"/>
          <ac:spMkLst>
            <pc:docMk/>
            <pc:sldMk cId="1833532258" sldId="258"/>
            <ac:spMk id="2" creationId="{1CD083F2-9A56-E139-971A-0E1E80EA691D}"/>
          </ac:spMkLst>
        </pc:spChg>
        <pc:spChg chg="add del mod">
          <ac:chgData name="Cardiel Pérez, Iria" userId="8dbc90f3-a808-4c45-b25b-bbf0bb79f7b8" providerId="ADAL" clId="{8AD29B48-BC9A-437A-8404-02CD7A233439}" dt="2025-07-28T16:32:44.002" v="572" actId="478"/>
          <ac:spMkLst>
            <pc:docMk/>
            <pc:sldMk cId="1833532258" sldId="258"/>
            <ac:spMk id="4" creationId="{55C7D74E-8566-9782-984B-E1F2695C0B87}"/>
          </ac:spMkLst>
        </pc:spChg>
        <pc:spChg chg="add mod ord">
          <ac:chgData name="Cardiel Pérez, Iria" userId="8dbc90f3-a808-4c45-b25b-bbf0bb79f7b8" providerId="ADAL" clId="{8AD29B48-BC9A-437A-8404-02CD7A233439}" dt="2025-07-29T08:48:06.544" v="1489" actId="20577"/>
          <ac:spMkLst>
            <pc:docMk/>
            <pc:sldMk cId="1833532258" sldId="258"/>
            <ac:spMk id="5" creationId="{B09DEF7B-7BFC-8BED-549E-A9BFFE813312}"/>
          </ac:spMkLst>
        </pc:spChg>
        <pc:spChg chg="add del mod ord">
          <ac:chgData name="Cardiel Pérez, Iria" userId="8dbc90f3-a808-4c45-b25b-bbf0bb79f7b8" providerId="ADAL" clId="{8AD29B48-BC9A-437A-8404-02CD7A233439}" dt="2025-07-28T16:34:38.622" v="696" actId="478"/>
          <ac:spMkLst>
            <pc:docMk/>
            <pc:sldMk cId="1833532258" sldId="258"/>
            <ac:spMk id="6" creationId="{7A88FE4A-3B83-B4A2-4A2E-3D5AED89F730}"/>
          </ac:spMkLst>
        </pc:spChg>
        <pc:spChg chg="add mod ord">
          <ac:chgData name="Cardiel Pérez, Iria" userId="8dbc90f3-a808-4c45-b25b-bbf0bb79f7b8" providerId="ADAL" clId="{8AD29B48-BC9A-437A-8404-02CD7A233439}" dt="2025-07-28T16:43:00.156" v="1055"/>
          <ac:spMkLst>
            <pc:docMk/>
            <pc:sldMk cId="1833532258" sldId="258"/>
            <ac:spMk id="7" creationId="{FD3F15C7-5FAC-688B-437E-035F3B8343B7}"/>
          </ac:spMkLst>
        </pc:spChg>
        <pc:spChg chg="del">
          <ac:chgData name="Cardiel Pérez, Iria" userId="8dbc90f3-a808-4c45-b25b-bbf0bb79f7b8" providerId="ADAL" clId="{8AD29B48-BC9A-437A-8404-02CD7A233439}" dt="2025-07-28T16:04:47.671" v="201" actId="478"/>
          <ac:spMkLst>
            <pc:docMk/>
            <pc:sldMk cId="1833532258" sldId="258"/>
            <ac:spMk id="10" creationId="{B4B2AC1C-1558-058E-F453-2BE9B14E12DD}"/>
          </ac:spMkLst>
        </pc:spChg>
        <pc:spChg chg="add del mod">
          <ac:chgData name="Cardiel Pérez, Iria" userId="8dbc90f3-a808-4c45-b25b-bbf0bb79f7b8" providerId="ADAL" clId="{8AD29B48-BC9A-437A-8404-02CD7A233439}" dt="2025-07-28T16:32:00.575" v="545" actId="22"/>
          <ac:spMkLst>
            <pc:docMk/>
            <pc:sldMk cId="1833532258" sldId="258"/>
            <ac:spMk id="11" creationId="{EBC739A0-B343-B189-16AB-E75E932A7949}"/>
          </ac:spMkLst>
        </pc:spChg>
        <pc:spChg chg="del mod">
          <ac:chgData name="Cardiel Pérez, Iria" userId="8dbc90f3-a808-4c45-b25b-bbf0bb79f7b8" providerId="ADAL" clId="{8AD29B48-BC9A-437A-8404-02CD7A233439}" dt="2025-07-28T16:32:23.614" v="553"/>
          <ac:spMkLst>
            <pc:docMk/>
            <pc:sldMk cId="1833532258" sldId="258"/>
            <ac:spMk id="12" creationId="{BD2F6B91-7C4F-F9EF-FC8C-838F00666228}"/>
          </ac:spMkLst>
        </pc:spChg>
        <pc:spChg chg="add mod">
          <ac:chgData name="Cardiel Pérez, Iria" userId="8dbc90f3-a808-4c45-b25b-bbf0bb79f7b8" providerId="ADAL" clId="{8AD29B48-BC9A-437A-8404-02CD7A233439}" dt="2025-07-28T16:43:12.710" v="1058"/>
          <ac:spMkLst>
            <pc:docMk/>
            <pc:sldMk cId="1833532258" sldId="258"/>
            <ac:spMk id="13" creationId="{AFB4D4E4-AD6B-EA47-FEEE-7C0483B57671}"/>
          </ac:spMkLst>
        </pc:spChg>
        <pc:spChg chg="del mod">
          <ac:chgData name="Cardiel Pérez, Iria" userId="8dbc90f3-a808-4c45-b25b-bbf0bb79f7b8" providerId="ADAL" clId="{8AD29B48-BC9A-437A-8404-02CD7A233439}" dt="2025-07-28T16:05:34.973" v="217" actId="478"/>
          <ac:spMkLst>
            <pc:docMk/>
            <pc:sldMk cId="1833532258" sldId="258"/>
            <ac:spMk id="16" creationId="{ACE6BE32-769C-0BB4-3A62-2175B4820E3D}"/>
          </ac:spMkLst>
        </pc:spChg>
        <pc:spChg chg="del mod">
          <ac:chgData name="Cardiel Pérez, Iria" userId="8dbc90f3-a808-4c45-b25b-bbf0bb79f7b8" providerId="ADAL" clId="{8AD29B48-BC9A-437A-8404-02CD7A233439}" dt="2025-07-28T16:32:44.002" v="572" actId="478"/>
          <ac:spMkLst>
            <pc:docMk/>
            <pc:sldMk cId="1833532258" sldId="258"/>
            <ac:spMk id="18" creationId="{1CA8C63E-3EF1-D62E-677E-2D463346BAA7}"/>
          </ac:spMkLst>
        </pc:spChg>
        <pc:picChg chg="add del mod">
          <ac:chgData name="Cardiel Pérez, Iria" userId="8dbc90f3-a808-4c45-b25b-bbf0bb79f7b8" providerId="ADAL" clId="{8AD29B48-BC9A-437A-8404-02CD7A233439}" dt="2025-07-29T07:24:35.916" v="1078" actId="21"/>
          <ac:picMkLst>
            <pc:docMk/>
            <pc:sldMk cId="1833532258" sldId="258"/>
            <ac:picMk id="2" creationId="{C5984799-1AD1-163E-7421-F07E1CC4919A}"/>
          </ac:picMkLst>
        </pc:picChg>
        <pc:picChg chg="add del mod">
          <ac:chgData name="Cardiel Pérez, Iria" userId="8dbc90f3-a808-4c45-b25b-bbf0bb79f7b8" providerId="ADAL" clId="{8AD29B48-BC9A-437A-8404-02CD7A233439}" dt="2025-07-28T16:36:31.175" v="820" actId="1076"/>
          <ac:picMkLst>
            <pc:docMk/>
            <pc:sldMk cId="1833532258" sldId="258"/>
            <ac:picMk id="8" creationId="{F229DD8F-6C27-3B86-1F5F-B427E2221FAC}"/>
          </ac:picMkLst>
        </pc:picChg>
        <pc:picChg chg="add del mod">
          <ac:chgData name="Cardiel Pérez, Iria" userId="8dbc90f3-a808-4c45-b25b-bbf0bb79f7b8" providerId="ADAL" clId="{8AD29B48-BC9A-437A-8404-02CD7A233439}" dt="2025-07-28T16:36:48.889" v="823" actId="478"/>
          <ac:picMkLst>
            <pc:docMk/>
            <pc:sldMk cId="1833532258" sldId="258"/>
            <ac:picMk id="14" creationId="{3E60C631-86E7-BB25-D51F-EDC2D8402F21}"/>
          </ac:picMkLst>
        </pc:picChg>
        <pc:picChg chg="del">
          <ac:chgData name="Cardiel Pérez, Iria" userId="8dbc90f3-a808-4c45-b25b-bbf0bb79f7b8" providerId="ADAL" clId="{8AD29B48-BC9A-437A-8404-02CD7A233439}" dt="2025-07-28T16:06:55.651" v="230" actId="478"/>
          <ac:picMkLst>
            <pc:docMk/>
            <pc:sldMk cId="1833532258" sldId="258"/>
            <ac:picMk id="1034" creationId="{DF93ECBD-D48F-1662-8B28-C08C660A64A4}"/>
          </ac:picMkLst>
        </pc:picChg>
      </pc:sldChg>
      <pc:sldChg chg="addSp delSp modSp new del mod">
        <pc:chgData name="Cardiel Pérez, Iria" userId="8dbc90f3-a808-4c45-b25b-bbf0bb79f7b8" providerId="ADAL" clId="{8AD29B48-BC9A-437A-8404-02CD7A233439}" dt="2025-07-28T15:53:15.150" v="67" actId="47"/>
        <pc:sldMkLst>
          <pc:docMk/>
          <pc:sldMk cId="4095865673" sldId="258"/>
        </pc:sldMkLst>
        <pc:spChg chg="del">
          <ac:chgData name="Cardiel Pérez, Iria" userId="8dbc90f3-a808-4c45-b25b-bbf0bb79f7b8" providerId="ADAL" clId="{8AD29B48-BC9A-437A-8404-02CD7A233439}" dt="2025-07-28T15:44:51.059" v="16" actId="478"/>
          <ac:spMkLst>
            <pc:docMk/>
            <pc:sldMk cId="4095865673" sldId="258"/>
            <ac:spMk id="2" creationId="{9C3B76DB-87F8-D072-3417-3DE211CF1A0E}"/>
          </ac:spMkLst>
        </pc:spChg>
        <pc:spChg chg="del">
          <ac:chgData name="Cardiel Pérez, Iria" userId="8dbc90f3-a808-4c45-b25b-bbf0bb79f7b8" providerId="ADAL" clId="{8AD29B48-BC9A-437A-8404-02CD7A233439}" dt="2025-07-28T15:44:51.059" v="16" actId="478"/>
          <ac:spMkLst>
            <pc:docMk/>
            <pc:sldMk cId="4095865673" sldId="258"/>
            <ac:spMk id="3" creationId="{CD99C80E-F2DF-608D-6E90-FE99C6147941}"/>
          </ac:spMkLst>
        </pc:spChg>
        <pc:spChg chg="add del">
          <ac:chgData name="Cardiel Pérez, Iria" userId="8dbc90f3-a808-4c45-b25b-bbf0bb79f7b8" providerId="ADAL" clId="{8AD29B48-BC9A-437A-8404-02CD7A233439}" dt="2025-07-28T15:51:44.622" v="43" actId="22"/>
          <ac:spMkLst>
            <pc:docMk/>
            <pc:sldMk cId="4095865673" sldId="258"/>
            <ac:spMk id="6" creationId="{36BC00EC-1B4C-09DA-6E50-83DD6E5D0FA6}"/>
          </ac:spMkLst>
        </pc:spChg>
        <pc:picChg chg="add del mod">
          <ac:chgData name="Cardiel Pérez, Iria" userId="8dbc90f3-a808-4c45-b25b-bbf0bb79f7b8" providerId="ADAL" clId="{8AD29B48-BC9A-437A-8404-02CD7A233439}" dt="2025-07-28T15:46:25.932" v="36" actId="21"/>
          <ac:picMkLst>
            <pc:docMk/>
            <pc:sldMk cId="4095865673" sldId="258"/>
            <ac:picMk id="4" creationId="{6E412931-870E-83E5-9533-2FEA2AA4E20A}"/>
          </ac:picMkLst>
        </pc:picChg>
        <pc:picChg chg="add del mod">
          <ac:chgData name="Cardiel Pérez, Iria" userId="8dbc90f3-a808-4c45-b25b-bbf0bb79f7b8" providerId="ADAL" clId="{8AD29B48-BC9A-437A-8404-02CD7A233439}" dt="2025-07-28T15:51:26.187" v="41" actId="478"/>
          <ac:picMkLst>
            <pc:docMk/>
            <pc:sldMk cId="4095865673" sldId="258"/>
            <ac:picMk id="2050" creationId="{F367121D-2D32-C5F9-AAF9-38E55A3B01A3}"/>
          </ac:picMkLst>
        </pc:picChg>
        <pc:picChg chg="add mod">
          <ac:chgData name="Cardiel Pérez, Iria" userId="8dbc90f3-a808-4c45-b25b-bbf0bb79f7b8" providerId="ADAL" clId="{8AD29B48-BC9A-437A-8404-02CD7A233439}" dt="2025-07-28T15:52:22.852" v="51" actId="1076"/>
          <ac:picMkLst>
            <pc:docMk/>
            <pc:sldMk cId="4095865673" sldId="258"/>
            <ac:picMk id="2052" creationId="{5A3AA93B-386F-8913-64C8-0294FF4E9F2B}"/>
          </ac:picMkLst>
        </pc:picChg>
      </pc:sldChg>
      <pc:sldChg chg="addSp delSp modSp add del mod">
        <pc:chgData name="Cardiel Pérez, Iria" userId="8dbc90f3-a808-4c45-b25b-bbf0bb79f7b8" providerId="ADAL" clId="{8AD29B48-BC9A-437A-8404-02CD7A233439}" dt="2025-07-29T07:25:14.984" v="1084" actId="47"/>
        <pc:sldMkLst>
          <pc:docMk/>
          <pc:sldMk cId="1461131265" sldId="259"/>
        </pc:sldMkLst>
        <pc:spChg chg="add del">
          <ac:chgData name="Cardiel Pérez, Iria" userId="8dbc90f3-a808-4c45-b25b-bbf0bb79f7b8" providerId="ADAL" clId="{8AD29B48-BC9A-437A-8404-02CD7A233439}" dt="2025-07-28T16:06:44.873" v="229" actId="478"/>
          <ac:spMkLst>
            <pc:docMk/>
            <pc:sldMk cId="1461131265" sldId="259"/>
            <ac:spMk id="3" creationId="{EBB91ECC-FA41-4FF4-1844-A2E7C2AA5A06}"/>
          </ac:spMkLst>
        </pc:spChg>
        <pc:spChg chg="add del mod">
          <ac:chgData name="Cardiel Pérez, Iria" userId="8dbc90f3-a808-4c45-b25b-bbf0bb79f7b8" providerId="ADAL" clId="{8AD29B48-BC9A-437A-8404-02CD7A233439}" dt="2025-07-28T16:09:16.994" v="300" actId="478"/>
          <ac:spMkLst>
            <pc:docMk/>
            <pc:sldMk cId="1461131265" sldId="259"/>
            <ac:spMk id="4" creationId="{CD22F810-C2CB-C1C9-DC47-5F46EB57C920}"/>
          </ac:spMkLst>
        </pc:spChg>
        <pc:spChg chg="add mod">
          <ac:chgData name="Cardiel Pérez, Iria" userId="8dbc90f3-a808-4c45-b25b-bbf0bb79f7b8" providerId="ADAL" clId="{8AD29B48-BC9A-437A-8404-02CD7A233439}" dt="2025-07-28T16:25:25.851" v="492" actId="20577"/>
          <ac:spMkLst>
            <pc:docMk/>
            <pc:sldMk cId="1461131265" sldId="259"/>
            <ac:spMk id="5" creationId="{17F70576-B039-67CD-8766-FA137D50CA95}"/>
          </ac:spMkLst>
        </pc:spChg>
        <pc:spChg chg="add mod">
          <ac:chgData name="Cardiel Pérez, Iria" userId="8dbc90f3-a808-4c45-b25b-bbf0bb79f7b8" providerId="ADAL" clId="{8AD29B48-BC9A-437A-8404-02CD7A233439}" dt="2025-07-28T16:22:35.927" v="450" actId="207"/>
          <ac:spMkLst>
            <pc:docMk/>
            <pc:sldMk cId="1461131265" sldId="259"/>
            <ac:spMk id="6" creationId="{6D4F90C2-6253-6CC4-520F-83ED464CF5CD}"/>
          </ac:spMkLst>
        </pc:spChg>
        <pc:spChg chg="add mod">
          <ac:chgData name="Cardiel Pérez, Iria" userId="8dbc90f3-a808-4c45-b25b-bbf0bb79f7b8" providerId="ADAL" clId="{8AD29B48-BC9A-437A-8404-02CD7A233439}" dt="2025-07-28T16:25:06.578" v="489" actId="14100"/>
          <ac:spMkLst>
            <pc:docMk/>
            <pc:sldMk cId="1461131265" sldId="259"/>
            <ac:spMk id="7" creationId="{26089F6C-FB1B-65F4-02F5-FC48B8C6D879}"/>
          </ac:spMkLst>
        </pc:spChg>
        <pc:spChg chg="del">
          <ac:chgData name="Cardiel Pérez, Iria" userId="8dbc90f3-a808-4c45-b25b-bbf0bb79f7b8" providerId="ADAL" clId="{8AD29B48-BC9A-437A-8404-02CD7A233439}" dt="2025-07-28T16:05:56.941" v="220" actId="478"/>
          <ac:spMkLst>
            <pc:docMk/>
            <pc:sldMk cId="1461131265" sldId="259"/>
            <ac:spMk id="10" creationId="{B85B4384-862C-7368-81C2-00FCBFE27D7A}"/>
          </ac:spMkLst>
        </pc:spChg>
        <pc:spChg chg="del">
          <ac:chgData name="Cardiel Pérez, Iria" userId="8dbc90f3-a808-4c45-b25b-bbf0bb79f7b8" providerId="ADAL" clId="{8AD29B48-BC9A-437A-8404-02CD7A233439}" dt="2025-07-28T16:05:55.082" v="219" actId="478"/>
          <ac:spMkLst>
            <pc:docMk/>
            <pc:sldMk cId="1461131265" sldId="259"/>
            <ac:spMk id="12" creationId="{BD8E92AB-B1FB-9ABA-CBDF-72672596CCB5}"/>
          </ac:spMkLst>
        </pc:spChg>
        <pc:spChg chg="del">
          <ac:chgData name="Cardiel Pérez, Iria" userId="8dbc90f3-a808-4c45-b25b-bbf0bb79f7b8" providerId="ADAL" clId="{8AD29B48-BC9A-437A-8404-02CD7A233439}" dt="2025-07-28T16:05:56.941" v="220" actId="478"/>
          <ac:spMkLst>
            <pc:docMk/>
            <pc:sldMk cId="1461131265" sldId="259"/>
            <ac:spMk id="16" creationId="{30B5FC26-4CED-4BF0-2E93-4E6616FCA0A1}"/>
          </ac:spMkLst>
        </pc:spChg>
        <pc:spChg chg="mod">
          <ac:chgData name="Cardiel Pérez, Iria" userId="8dbc90f3-a808-4c45-b25b-bbf0bb79f7b8" providerId="ADAL" clId="{8AD29B48-BC9A-437A-8404-02CD7A233439}" dt="2025-07-28T16:25:51.252" v="496" actId="14100"/>
          <ac:spMkLst>
            <pc:docMk/>
            <pc:sldMk cId="1461131265" sldId="259"/>
            <ac:spMk id="18" creationId="{42819B6A-660C-5DCC-4D24-8CBB625DCC10}"/>
          </ac:spMkLst>
        </pc:spChg>
        <pc:picChg chg="del">
          <ac:chgData name="Cardiel Pérez, Iria" userId="8dbc90f3-a808-4c45-b25b-bbf0bb79f7b8" providerId="ADAL" clId="{8AD29B48-BC9A-437A-8404-02CD7A233439}" dt="2025-07-28T16:06:58.506" v="231" actId="478"/>
          <ac:picMkLst>
            <pc:docMk/>
            <pc:sldMk cId="1461131265" sldId="259"/>
            <ac:picMk id="8" creationId="{1F9C0A3A-61C5-20C4-F369-8C62B22708CB}"/>
          </ac:picMkLst>
        </pc:picChg>
      </pc:sldChg>
      <pc:sldChg chg="addSp delSp modSp add mod">
        <pc:chgData name="Cardiel Pérez, Iria" userId="8dbc90f3-a808-4c45-b25b-bbf0bb79f7b8" providerId="ADAL" clId="{8AD29B48-BC9A-437A-8404-02CD7A233439}" dt="2025-07-29T08:48:02.579" v="1488" actId="20577"/>
        <pc:sldMkLst>
          <pc:docMk/>
          <pc:sldMk cId="341303534" sldId="260"/>
        </pc:sldMkLst>
        <pc:spChg chg="add mod">
          <ac:chgData name="Cardiel Pérez, Iria" userId="8dbc90f3-a808-4c45-b25b-bbf0bb79f7b8" providerId="ADAL" clId="{8AD29B48-BC9A-437A-8404-02CD7A233439}" dt="2025-07-28T16:43:15.945" v="1059"/>
          <ac:spMkLst>
            <pc:docMk/>
            <pc:sldMk cId="341303534" sldId="260"/>
            <ac:spMk id="4" creationId="{E8B6938B-4E39-DA7F-3373-16879288C890}"/>
          </ac:spMkLst>
        </pc:spChg>
        <pc:spChg chg="mod">
          <ac:chgData name="Cardiel Pérez, Iria" userId="8dbc90f3-a808-4c45-b25b-bbf0bb79f7b8" providerId="ADAL" clId="{8AD29B48-BC9A-437A-8404-02CD7A233439}" dt="2025-07-29T08:48:02.579" v="1488" actId="20577"/>
          <ac:spMkLst>
            <pc:docMk/>
            <pc:sldMk cId="341303534" sldId="260"/>
            <ac:spMk id="5" creationId="{2464BE7B-E2FF-CD4A-69B8-DFD9F50D0281}"/>
          </ac:spMkLst>
        </pc:spChg>
        <pc:spChg chg="mod">
          <ac:chgData name="Cardiel Pérez, Iria" userId="8dbc90f3-a808-4c45-b25b-bbf0bb79f7b8" providerId="ADAL" clId="{8AD29B48-BC9A-437A-8404-02CD7A233439}" dt="2025-07-28T16:43:05.028" v="1056"/>
          <ac:spMkLst>
            <pc:docMk/>
            <pc:sldMk cId="341303534" sldId="260"/>
            <ac:spMk id="7" creationId="{063400F0-2AB3-7B8A-4286-533F1592921D}"/>
          </ac:spMkLst>
        </pc:spChg>
        <pc:spChg chg="del">
          <ac:chgData name="Cardiel Pérez, Iria" userId="8dbc90f3-a808-4c45-b25b-bbf0bb79f7b8" providerId="ADAL" clId="{8AD29B48-BC9A-437A-8404-02CD7A233439}" dt="2025-07-28T16:38:03.185" v="866" actId="478"/>
          <ac:spMkLst>
            <pc:docMk/>
            <pc:sldMk cId="341303534" sldId="260"/>
            <ac:spMk id="13" creationId="{EC29AD44-EF2F-D575-50AA-ECB653E4C5B0}"/>
          </ac:spMkLst>
        </pc:spChg>
        <pc:picChg chg="add del mod">
          <ac:chgData name="Cardiel Pérez, Iria" userId="8dbc90f3-a808-4c45-b25b-bbf0bb79f7b8" providerId="ADAL" clId="{8AD29B48-BC9A-437A-8404-02CD7A233439}" dt="2025-07-28T16:37:04.635" v="825" actId="478"/>
          <ac:picMkLst>
            <pc:docMk/>
            <pc:sldMk cId="341303534" sldId="260"/>
            <ac:picMk id="2" creationId="{EB9AD51C-E8EA-485E-ADAE-243D23A217BE}"/>
          </ac:picMkLst>
        </pc:picChg>
        <pc:picChg chg="add mod">
          <ac:chgData name="Cardiel Pérez, Iria" userId="8dbc90f3-a808-4c45-b25b-bbf0bb79f7b8" providerId="ADAL" clId="{8AD29B48-BC9A-437A-8404-02CD7A233439}" dt="2025-07-28T16:36:35.791" v="822"/>
          <ac:picMkLst>
            <pc:docMk/>
            <pc:sldMk cId="341303534" sldId="260"/>
            <ac:picMk id="3" creationId="{07D247B6-E566-1F93-A54D-BA6921D19E9F}"/>
          </ac:picMkLst>
        </pc:picChg>
        <pc:picChg chg="del mod">
          <ac:chgData name="Cardiel Pérez, Iria" userId="8dbc90f3-a808-4c45-b25b-bbf0bb79f7b8" providerId="ADAL" clId="{8AD29B48-BC9A-437A-8404-02CD7A233439}" dt="2025-07-28T16:36:35.397" v="821" actId="478"/>
          <ac:picMkLst>
            <pc:docMk/>
            <pc:sldMk cId="341303534" sldId="260"/>
            <ac:picMk id="8" creationId="{75666367-E29C-5355-DF95-36D2ADE7DBF0}"/>
          </ac:picMkLst>
        </pc:picChg>
      </pc:sldChg>
      <pc:sldChg chg="addSp delSp modSp new mod modClrScheme chgLayout">
        <pc:chgData name="Cardiel Pérez, Iria" userId="8dbc90f3-a808-4c45-b25b-bbf0bb79f7b8" providerId="ADAL" clId="{8AD29B48-BC9A-437A-8404-02CD7A233439}" dt="2025-07-29T08:33:06.406" v="1342" actId="14861"/>
        <pc:sldMkLst>
          <pc:docMk/>
          <pc:sldMk cId="3047749659" sldId="261"/>
        </pc:sldMkLst>
        <pc:spChg chg="del">
          <ac:chgData name="Cardiel Pérez, Iria" userId="8dbc90f3-a808-4c45-b25b-bbf0bb79f7b8" providerId="ADAL" clId="{8AD29B48-BC9A-437A-8404-02CD7A233439}" dt="2025-07-29T07:53:07.519" v="1086" actId="700"/>
          <ac:spMkLst>
            <pc:docMk/>
            <pc:sldMk cId="3047749659" sldId="261"/>
            <ac:spMk id="2" creationId="{122332C2-4B0E-D5D8-4464-855ABCF9B006}"/>
          </ac:spMkLst>
        </pc:spChg>
        <pc:spChg chg="del">
          <ac:chgData name="Cardiel Pérez, Iria" userId="8dbc90f3-a808-4c45-b25b-bbf0bb79f7b8" providerId="ADAL" clId="{8AD29B48-BC9A-437A-8404-02CD7A233439}" dt="2025-07-29T07:53:07.519" v="1086" actId="700"/>
          <ac:spMkLst>
            <pc:docMk/>
            <pc:sldMk cId="3047749659" sldId="261"/>
            <ac:spMk id="3" creationId="{81D1B375-AACD-01DB-B916-D9010E55EBD8}"/>
          </ac:spMkLst>
        </pc:spChg>
        <pc:spChg chg="del">
          <ac:chgData name="Cardiel Pérez, Iria" userId="8dbc90f3-a808-4c45-b25b-bbf0bb79f7b8" providerId="ADAL" clId="{8AD29B48-BC9A-437A-8404-02CD7A233439}" dt="2025-07-29T07:53:07.519" v="1086" actId="700"/>
          <ac:spMkLst>
            <pc:docMk/>
            <pc:sldMk cId="3047749659" sldId="261"/>
            <ac:spMk id="4" creationId="{9A17818D-24E6-AEB3-9807-3AF5B38FC9B6}"/>
          </ac:spMkLst>
        </pc:spChg>
        <pc:spChg chg="add mod">
          <ac:chgData name="Cardiel Pérez, Iria" userId="8dbc90f3-a808-4c45-b25b-bbf0bb79f7b8" providerId="ADAL" clId="{8AD29B48-BC9A-437A-8404-02CD7A233439}" dt="2025-07-29T07:57:11.059" v="1185" actId="1076"/>
          <ac:spMkLst>
            <pc:docMk/>
            <pc:sldMk cId="3047749659" sldId="261"/>
            <ac:spMk id="8" creationId="{443622B7-855D-FFE7-E0F4-63C276D5DA4E}"/>
          </ac:spMkLst>
        </pc:spChg>
        <pc:spChg chg="add del mod">
          <ac:chgData name="Cardiel Pérez, Iria" userId="8dbc90f3-a808-4c45-b25b-bbf0bb79f7b8" providerId="ADAL" clId="{8AD29B48-BC9A-437A-8404-02CD7A233439}" dt="2025-07-29T08:32:56.360" v="1339" actId="478"/>
          <ac:spMkLst>
            <pc:docMk/>
            <pc:sldMk cId="3047749659" sldId="261"/>
            <ac:spMk id="9" creationId="{DEEFCEBB-EA15-5B5D-2617-EAB77892CE07}"/>
          </ac:spMkLst>
        </pc:spChg>
        <pc:spChg chg="add mod">
          <ac:chgData name="Cardiel Pérez, Iria" userId="8dbc90f3-a808-4c45-b25b-bbf0bb79f7b8" providerId="ADAL" clId="{8AD29B48-BC9A-437A-8404-02CD7A233439}" dt="2025-07-29T07:54:29" v="1106"/>
          <ac:spMkLst>
            <pc:docMk/>
            <pc:sldMk cId="3047749659" sldId="261"/>
            <ac:spMk id="11" creationId="{03736A5B-F41A-E370-6410-B61A5D5CE827}"/>
          </ac:spMkLst>
        </pc:spChg>
        <pc:spChg chg="add mod">
          <ac:chgData name="Cardiel Pérez, Iria" userId="8dbc90f3-a808-4c45-b25b-bbf0bb79f7b8" providerId="ADAL" clId="{8AD29B48-BC9A-437A-8404-02CD7A233439}" dt="2025-07-29T07:54:31.526" v="1107"/>
          <ac:spMkLst>
            <pc:docMk/>
            <pc:sldMk cId="3047749659" sldId="261"/>
            <ac:spMk id="13" creationId="{DEB644CA-3D5F-4A62-015E-ED00ABECA2B2}"/>
          </ac:spMkLst>
        </pc:spChg>
        <pc:spChg chg="add mod">
          <ac:chgData name="Cardiel Pérez, Iria" userId="8dbc90f3-a808-4c45-b25b-bbf0bb79f7b8" providerId="ADAL" clId="{8AD29B48-BC9A-437A-8404-02CD7A233439}" dt="2025-07-29T07:57:11.059" v="1185" actId="1076"/>
          <ac:spMkLst>
            <pc:docMk/>
            <pc:sldMk cId="3047749659" sldId="261"/>
            <ac:spMk id="14" creationId="{F0FD0128-433F-0903-5B8F-1FB62C245078}"/>
          </ac:spMkLst>
        </pc:spChg>
        <pc:spChg chg="add del mod">
          <ac:chgData name="Cardiel Pérez, Iria" userId="8dbc90f3-a808-4c45-b25b-bbf0bb79f7b8" providerId="ADAL" clId="{8AD29B48-BC9A-437A-8404-02CD7A233439}" dt="2025-07-29T07:55:17.153" v="1123" actId="478"/>
          <ac:spMkLst>
            <pc:docMk/>
            <pc:sldMk cId="3047749659" sldId="261"/>
            <ac:spMk id="15" creationId="{47229C14-66D7-E21C-50F0-98CF984CA993}"/>
          </ac:spMkLst>
        </pc:spChg>
        <pc:spChg chg="add del mod">
          <ac:chgData name="Cardiel Pérez, Iria" userId="8dbc90f3-a808-4c45-b25b-bbf0bb79f7b8" providerId="ADAL" clId="{8AD29B48-BC9A-437A-8404-02CD7A233439}" dt="2025-07-29T08:32:56.360" v="1339" actId="478"/>
          <ac:spMkLst>
            <pc:docMk/>
            <pc:sldMk cId="3047749659" sldId="261"/>
            <ac:spMk id="16" creationId="{7CCA15A8-5B76-D718-292B-1F66F0B2596F}"/>
          </ac:spMkLst>
        </pc:spChg>
        <pc:spChg chg="add mod">
          <ac:chgData name="Cardiel Pérez, Iria" userId="8dbc90f3-a808-4c45-b25b-bbf0bb79f7b8" providerId="ADAL" clId="{8AD29B48-BC9A-437A-8404-02CD7A233439}" dt="2025-07-29T07:57:11.059" v="1185" actId="1076"/>
          <ac:spMkLst>
            <pc:docMk/>
            <pc:sldMk cId="3047749659" sldId="261"/>
            <ac:spMk id="17" creationId="{C97C2968-D50C-CDF7-2775-4C53D0EFC31F}"/>
          </ac:spMkLst>
        </pc:spChg>
        <pc:spChg chg="add del mod">
          <ac:chgData name="Cardiel Pérez, Iria" userId="8dbc90f3-a808-4c45-b25b-bbf0bb79f7b8" providerId="ADAL" clId="{8AD29B48-BC9A-437A-8404-02CD7A233439}" dt="2025-07-29T08:32:56.360" v="1339" actId="478"/>
          <ac:spMkLst>
            <pc:docMk/>
            <pc:sldMk cId="3047749659" sldId="261"/>
            <ac:spMk id="18" creationId="{C0015357-FCCB-09E4-C2A3-6E8DDC7E76DD}"/>
          </ac:spMkLst>
        </pc:spChg>
        <pc:spChg chg="add mod">
          <ac:chgData name="Cardiel Pérez, Iria" userId="8dbc90f3-a808-4c45-b25b-bbf0bb79f7b8" providerId="ADAL" clId="{8AD29B48-BC9A-437A-8404-02CD7A233439}" dt="2025-07-29T07:57:13.100" v="1186" actId="1076"/>
          <ac:spMkLst>
            <pc:docMk/>
            <pc:sldMk cId="3047749659" sldId="261"/>
            <ac:spMk id="19" creationId="{8DFB4581-8C3E-CB68-786D-41E5EFD50B5C}"/>
          </ac:spMkLst>
        </pc:spChg>
        <pc:spChg chg="add del mod">
          <ac:chgData name="Cardiel Pérez, Iria" userId="8dbc90f3-a808-4c45-b25b-bbf0bb79f7b8" providerId="ADAL" clId="{8AD29B48-BC9A-437A-8404-02CD7A233439}" dt="2025-07-29T08:32:51.634" v="1338" actId="478"/>
          <ac:spMkLst>
            <pc:docMk/>
            <pc:sldMk cId="3047749659" sldId="261"/>
            <ac:spMk id="20" creationId="{FE219587-8EF0-072B-E1A0-61E8E6403BF9}"/>
          </ac:spMkLst>
        </pc:spChg>
        <pc:spChg chg="add mod">
          <ac:chgData name="Cardiel Pérez, Iria" userId="8dbc90f3-a808-4c45-b25b-bbf0bb79f7b8" providerId="ADAL" clId="{8AD29B48-BC9A-437A-8404-02CD7A233439}" dt="2025-07-29T07:59:16.169" v="1307" actId="1076"/>
          <ac:spMkLst>
            <pc:docMk/>
            <pc:sldMk cId="3047749659" sldId="261"/>
            <ac:spMk id="21" creationId="{9D0FB4A8-6195-4F86-E8B9-2A0EA9BA3F2D}"/>
          </ac:spMkLst>
        </pc:spChg>
        <pc:spChg chg="add del mod">
          <ac:chgData name="Cardiel Pérez, Iria" userId="8dbc90f3-a808-4c45-b25b-bbf0bb79f7b8" providerId="ADAL" clId="{8AD29B48-BC9A-437A-8404-02CD7A233439}" dt="2025-07-29T07:58:39.570" v="1261" actId="21"/>
          <ac:spMkLst>
            <pc:docMk/>
            <pc:sldMk cId="3047749659" sldId="261"/>
            <ac:spMk id="22" creationId="{0DF5B189-A26E-BC6A-172C-9B732CAE4209}"/>
          </ac:spMkLst>
        </pc:spChg>
        <pc:spChg chg="add mod">
          <ac:chgData name="Cardiel Pérez, Iria" userId="8dbc90f3-a808-4c45-b25b-bbf0bb79f7b8" providerId="ADAL" clId="{8AD29B48-BC9A-437A-8404-02CD7A233439}" dt="2025-07-29T07:59:02.766" v="1301" actId="1036"/>
          <ac:spMkLst>
            <pc:docMk/>
            <pc:sldMk cId="3047749659" sldId="261"/>
            <ac:spMk id="23" creationId="{DD232EA3-9F34-1FB7-5EF5-DCB41BDD5731}"/>
          </ac:spMkLst>
        </pc:spChg>
        <pc:spChg chg="add del mod">
          <ac:chgData name="Cardiel Pérez, Iria" userId="8dbc90f3-a808-4c45-b25b-bbf0bb79f7b8" providerId="ADAL" clId="{8AD29B48-BC9A-437A-8404-02CD7A233439}" dt="2025-07-29T07:58:49.014" v="1267" actId="478"/>
          <ac:spMkLst>
            <pc:docMk/>
            <pc:sldMk cId="3047749659" sldId="261"/>
            <ac:spMk id="24" creationId="{AEEBCD86-B9F3-6A8D-4B1C-BFA9C9F4D41C}"/>
          </ac:spMkLst>
        </pc:spChg>
        <pc:spChg chg="add mod">
          <ac:chgData name="Cardiel Pérez, Iria" userId="8dbc90f3-a808-4c45-b25b-bbf0bb79f7b8" providerId="ADAL" clId="{8AD29B48-BC9A-437A-8404-02CD7A233439}" dt="2025-07-29T07:58:40.373" v="1262"/>
          <ac:spMkLst>
            <pc:docMk/>
            <pc:sldMk cId="3047749659" sldId="261"/>
            <ac:spMk id="25" creationId="{0DF5B189-A26E-BC6A-172C-9B732CAE4209}"/>
          </ac:spMkLst>
        </pc:spChg>
        <pc:spChg chg="add mod">
          <ac:chgData name="Cardiel Pérez, Iria" userId="8dbc90f3-a808-4c45-b25b-bbf0bb79f7b8" providerId="ADAL" clId="{8AD29B48-BC9A-437A-8404-02CD7A233439}" dt="2025-07-29T07:58:46.769" v="1266" actId="1076"/>
          <ac:spMkLst>
            <pc:docMk/>
            <pc:sldMk cId="3047749659" sldId="261"/>
            <ac:spMk id="26" creationId="{3C8DD47C-F607-96E6-1DF5-6E11EBAC359B}"/>
          </ac:spMkLst>
        </pc:spChg>
        <pc:picChg chg="add mod modCrop">
          <ac:chgData name="Cardiel Pérez, Iria" userId="8dbc90f3-a808-4c45-b25b-bbf0bb79f7b8" providerId="ADAL" clId="{8AD29B48-BC9A-437A-8404-02CD7A233439}" dt="2025-07-29T07:58:42.844" v="1265" actId="1076"/>
          <ac:picMkLst>
            <pc:docMk/>
            <pc:sldMk cId="3047749659" sldId="261"/>
            <ac:picMk id="6" creationId="{45D78352-C173-312C-EF0A-B572CB88C70A}"/>
          </ac:picMkLst>
        </pc:picChg>
        <pc:picChg chg="add del mod modCrop">
          <ac:chgData name="Cardiel Pérez, Iria" userId="8dbc90f3-a808-4c45-b25b-bbf0bb79f7b8" providerId="ADAL" clId="{8AD29B48-BC9A-437A-8404-02CD7A233439}" dt="2025-07-29T08:32:51.634" v="1338" actId="478"/>
          <ac:picMkLst>
            <pc:docMk/>
            <pc:sldMk cId="3047749659" sldId="261"/>
            <ac:picMk id="7" creationId="{29DC3A53-F4A5-30DD-F988-4D814081C0CA}"/>
          </ac:picMkLst>
        </pc:picChg>
        <pc:picChg chg="add mod">
          <ac:chgData name="Cardiel Pérez, Iria" userId="8dbc90f3-a808-4c45-b25b-bbf0bb79f7b8" providerId="ADAL" clId="{8AD29B48-BC9A-437A-8404-02CD7A233439}" dt="2025-07-29T07:54:29" v="1106"/>
          <ac:picMkLst>
            <pc:docMk/>
            <pc:sldMk cId="3047749659" sldId="261"/>
            <ac:picMk id="10" creationId="{03396487-7B5A-9029-263B-B8DF69F454C4}"/>
          </ac:picMkLst>
        </pc:picChg>
        <pc:picChg chg="add mod">
          <ac:chgData name="Cardiel Pérez, Iria" userId="8dbc90f3-a808-4c45-b25b-bbf0bb79f7b8" providerId="ADAL" clId="{8AD29B48-BC9A-437A-8404-02CD7A233439}" dt="2025-07-29T07:54:31.526" v="1107"/>
          <ac:picMkLst>
            <pc:docMk/>
            <pc:sldMk cId="3047749659" sldId="261"/>
            <ac:picMk id="12" creationId="{8181A06A-C399-AFA6-5A19-7F24E07BC55A}"/>
          </ac:picMkLst>
        </pc:picChg>
        <pc:picChg chg="add mod modCrop">
          <ac:chgData name="Cardiel Pérez, Iria" userId="8dbc90f3-a808-4c45-b25b-bbf0bb79f7b8" providerId="ADAL" clId="{8AD29B48-BC9A-437A-8404-02CD7A233439}" dt="2025-07-29T08:33:06.406" v="1342" actId="14861"/>
          <ac:picMkLst>
            <pc:docMk/>
            <pc:sldMk cId="3047749659" sldId="261"/>
            <ac:picMk id="32" creationId="{03F1E55E-3EF5-423F-9E49-5B2F219F6FA0}"/>
          </ac:picMkLst>
        </pc:picChg>
        <pc:cxnChg chg="add del mod">
          <ac:chgData name="Cardiel Pérez, Iria" userId="8dbc90f3-a808-4c45-b25b-bbf0bb79f7b8" providerId="ADAL" clId="{8AD29B48-BC9A-437A-8404-02CD7A233439}" dt="2025-07-29T08:32:56.360" v="1339" actId="478"/>
          <ac:cxnSpMkLst>
            <pc:docMk/>
            <pc:sldMk cId="3047749659" sldId="261"/>
            <ac:cxnSpMk id="28" creationId="{0CA0EF50-E147-638F-EC1A-9F640EA63CCE}"/>
          </ac:cxnSpMkLst>
        </pc:cxnChg>
      </pc:sldChg>
      <pc:sldChg chg="addSp delSp modSp add mod">
        <pc:chgData name="Cardiel Pérez, Iria" userId="8dbc90f3-a808-4c45-b25b-bbf0bb79f7b8" providerId="ADAL" clId="{8AD29B48-BC9A-437A-8404-02CD7A233439}" dt="2025-07-29T08:35:08.806" v="1456" actId="1038"/>
        <pc:sldMkLst>
          <pc:docMk/>
          <pc:sldMk cId="2000186196" sldId="262"/>
        </pc:sldMkLst>
        <pc:spChg chg="add mod">
          <ac:chgData name="Cardiel Pérez, Iria" userId="8dbc90f3-a808-4c45-b25b-bbf0bb79f7b8" providerId="ADAL" clId="{8AD29B48-BC9A-437A-8404-02CD7A233439}" dt="2025-07-29T08:35:03.177" v="1449" actId="1038"/>
          <ac:spMkLst>
            <pc:docMk/>
            <pc:sldMk cId="2000186196" sldId="262"/>
            <ac:spMk id="4" creationId="{9089E6C1-5D21-3E8B-1B16-803EC63769DD}"/>
          </ac:spMkLst>
        </pc:spChg>
        <pc:spChg chg="add mod">
          <ac:chgData name="Cardiel Pérez, Iria" userId="8dbc90f3-a808-4c45-b25b-bbf0bb79f7b8" providerId="ADAL" clId="{8AD29B48-BC9A-437A-8404-02CD7A233439}" dt="2025-07-29T08:35:08.806" v="1456" actId="1038"/>
          <ac:spMkLst>
            <pc:docMk/>
            <pc:sldMk cId="2000186196" sldId="262"/>
            <ac:spMk id="5" creationId="{7C05C9CD-DC57-9F99-1957-F5F0A0CC778A}"/>
          </ac:spMkLst>
        </pc:spChg>
        <pc:spChg chg="del">
          <ac:chgData name="Cardiel Pérez, Iria" userId="8dbc90f3-a808-4c45-b25b-bbf0bb79f7b8" providerId="ADAL" clId="{8AD29B48-BC9A-437A-8404-02CD7A233439}" dt="2025-07-29T08:31:20.959" v="1320" actId="478"/>
          <ac:spMkLst>
            <pc:docMk/>
            <pc:sldMk cId="2000186196" sldId="262"/>
            <ac:spMk id="8" creationId="{A46DD5AD-6B5D-0602-7639-405D2EC4DDA9}"/>
          </ac:spMkLst>
        </pc:spChg>
        <pc:spChg chg="del">
          <ac:chgData name="Cardiel Pérez, Iria" userId="8dbc90f3-a808-4c45-b25b-bbf0bb79f7b8" providerId="ADAL" clId="{8AD29B48-BC9A-437A-8404-02CD7A233439}" dt="2025-07-29T08:31:22.581" v="1322" actId="478"/>
          <ac:spMkLst>
            <pc:docMk/>
            <pc:sldMk cId="2000186196" sldId="262"/>
            <ac:spMk id="14" creationId="{AEC740D3-0781-95CA-E510-7FA79EDEE7CE}"/>
          </ac:spMkLst>
        </pc:spChg>
        <pc:spChg chg="mod">
          <ac:chgData name="Cardiel Pérez, Iria" userId="8dbc90f3-a808-4c45-b25b-bbf0bb79f7b8" providerId="ADAL" clId="{8AD29B48-BC9A-437A-8404-02CD7A233439}" dt="2025-07-29T08:34:19.184" v="1352" actId="1076"/>
          <ac:spMkLst>
            <pc:docMk/>
            <pc:sldMk cId="2000186196" sldId="262"/>
            <ac:spMk id="16" creationId="{706DE853-BFEC-ACAD-12F6-9519FC547577}"/>
          </ac:spMkLst>
        </pc:spChg>
        <pc:spChg chg="del">
          <ac:chgData name="Cardiel Pérez, Iria" userId="8dbc90f3-a808-4c45-b25b-bbf0bb79f7b8" providerId="ADAL" clId="{8AD29B48-BC9A-437A-8404-02CD7A233439}" dt="2025-07-29T08:31:23.216" v="1323" actId="478"/>
          <ac:spMkLst>
            <pc:docMk/>
            <pc:sldMk cId="2000186196" sldId="262"/>
            <ac:spMk id="17" creationId="{AC47223E-3C97-8C12-CCB4-4AAF7AE86CA3}"/>
          </ac:spMkLst>
        </pc:spChg>
        <pc:spChg chg="del">
          <ac:chgData name="Cardiel Pérez, Iria" userId="8dbc90f3-a808-4c45-b25b-bbf0bb79f7b8" providerId="ADAL" clId="{8AD29B48-BC9A-437A-8404-02CD7A233439}" dt="2025-07-29T08:31:19.192" v="1317" actId="478"/>
          <ac:spMkLst>
            <pc:docMk/>
            <pc:sldMk cId="2000186196" sldId="262"/>
            <ac:spMk id="19" creationId="{69DE53A7-E6B5-0D8C-78DB-5960290B63E7}"/>
          </ac:spMkLst>
        </pc:spChg>
        <pc:spChg chg="mod">
          <ac:chgData name="Cardiel Pérez, Iria" userId="8dbc90f3-a808-4c45-b25b-bbf0bb79f7b8" providerId="ADAL" clId="{8AD29B48-BC9A-437A-8404-02CD7A233439}" dt="2025-07-29T08:34:08.117" v="1350" actId="1076"/>
          <ac:spMkLst>
            <pc:docMk/>
            <pc:sldMk cId="2000186196" sldId="262"/>
            <ac:spMk id="20" creationId="{3AB223A2-9305-76C6-1E30-4406F14AB174}"/>
          </ac:spMkLst>
        </pc:spChg>
        <pc:spChg chg="del">
          <ac:chgData name="Cardiel Pérez, Iria" userId="8dbc90f3-a808-4c45-b25b-bbf0bb79f7b8" providerId="ADAL" clId="{8AD29B48-BC9A-437A-8404-02CD7A233439}" dt="2025-07-29T08:31:20.489" v="1319" actId="478"/>
          <ac:spMkLst>
            <pc:docMk/>
            <pc:sldMk cId="2000186196" sldId="262"/>
            <ac:spMk id="21" creationId="{4CDED352-EF63-F07A-7DCF-8C0543CC7728}"/>
          </ac:spMkLst>
        </pc:spChg>
        <pc:spChg chg="del">
          <ac:chgData name="Cardiel Pérez, Iria" userId="8dbc90f3-a808-4c45-b25b-bbf0bb79f7b8" providerId="ADAL" clId="{8AD29B48-BC9A-437A-8404-02CD7A233439}" dt="2025-07-29T08:31:22.191" v="1321" actId="478"/>
          <ac:spMkLst>
            <pc:docMk/>
            <pc:sldMk cId="2000186196" sldId="262"/>
            <ac:spMk id="25" creationId="{D478B453-4937-BE0D-E62D-A0750D8A8FCD}"/>
          </ac:spMkLst>
        </pc:spChg>
        <pc:picChg chg="add mod">
          <ac:chgData name="Cardiel Pérez, Iria" userId="8dbc90f3-a808-4c45-b25b-bbf0bb79f7b8" providerId="ADAL" clId="{8AD29B48-BC9A-437A-8404-02CD7A233439}" dt="2025-07-29T08:31:29.386" v="1328" actId="1076"/>
          <ac:picMkLst>
            <pc:docMk/>
            <pc:sldMk cId="2000186196" sldId="262"/>
            <ac:picMk id="3" creationId="{DC9C086A-2F78-5A7E-E6DD-252627B95870}"/>
          </ac:picMkLst>
        </pc:picChg>
        <pc:picChg chg="del">
          <ac:chgData name="Cardiel Pérez, Iria" userId="8dbc90f3-a808-4c45-b25b-bbf0bb79f7b8" providerId="ADAL" clId="{8AD29B48-BC9A-437A-8404-02CD7A233439}" dt="2025-07-29T08:31:19.603" v="1318" actId="478"/>
          <ac:picMkLst>
            <pc:docMk/>
            <pc:sldMk cId="2000186196" sldId="262"/>
            <ac:picMk id="6" creationId="{F9797330-0EBE-63EB-3311-20A51DB9D5B3}"/>
          </ac:picMkLst>
        </pc:picChg>
        <pc:picChg chg="mod">
          <ac:chgData name="Cardiel Pérez, Iria" userId="8dbc90f3-a808-4c45-b25b-bbf0bb79f7b8" providerId="ADAL" clId="{8AD29B48-BC9A-437A-8404-02CD7A233439}" dt="2025-07-29T08:34:15.395" v="1351" actId="14100"/>
          <ac:picMkLst>
            <pc:docMk/>
            <pc:sldMk cId="2000186196" sldId="262"/>
            <ac:picMk id="7" creationId="{E33DE031-2EF9-6877-FA4B-3E16AFF09FA3}"/>
          </ac:picMkLst>
        </pc:picChg>
        <pc:cxnChg chg="del mod">
          <ac:chgData name="Cardiel Pérez, Iria" userId="8dbc90f3-a808-4c45-b25b-bbf0bb79f7b8" providerId="ADAL" clId="{8AD29B48-BC9A-437A-8404-02CD7A233439}" dt="2025-07-29T08:31:24.628" v="1324" actId="478"/>
          <ac:cxnSpMkLst>
            <pc:docMk/>
            <pc:sldMk cId="2000186196" sldId="262"/>
            <ac:cxnSpMk id="28" creationId="{6E1818AF-BD3F-DDD4-E537-63C6C9BA976A}"/>
          </ac:cxnSpMkLst>
        </pc:cxnChg>
      </pc:sldChg>
      <pc:sldChg chg="delSp add mod">
        <pc:chgData name="Cardiel Pérez, Iria" userId="8dbc90f3-a808-4c45-b25b-bbf0bb79f7b8" providerId="ADAL" clId="{8AD29B48-BC9A-437A-8404-02CD7A233439}" dt="2025-07-29T08:33:10.794" v="1343" actId="478"/>
        <pc:sldMkLst>
          <pc:docMk/>
          <pc:sldMk cId="3184453467" sldId="263"/>
        </pc:sldMkLst>
        <pc:picChg chg="del">
          <ac:chgData name="Cardiel Pérez, Iria" userId="8dbc90f3-a808-4c45-b25b-bbf0bb79f7b8" providerId="ADAL" clId="{8AD29B48-BC9A-437A-8404-02CD7A233439}" dt="2025-07-29T08:33:10.794" v="1343" actId="478"/>
          <ac:picMkLst>
            <pc:docMk/>
            <pc:sldMk cId="3184453467" sldId="263"/>
            <ac:picMk id="32" creationId="{2C5DE90B-7EF4-51FD-43D4-33AD7600619D}"/>
          </ac:picMkLst>
        </pc:picChg>
      </pc:sldChg>
      <pc:sldChg chg="addSp delSp modSp new del mod modClrScheme chgLayout">
        <pc:chgData name="Cardiel Pérez, Iria" userId="8dbc90f3-a808-4c45-b25b-bbf0bb79f7b8" providerId="ADAL" clId="{8AD29B48-BC9A-437A-8404-02CD7A233439}" dt="2025-07-29T08:46:44.910" v="1461" actId="47"/>
        <pc:sldMkLst>
          <pc:docMk/>
          <pc:sldMk cId="1366095971" sldId="264"/>
        </pc:sldMkLst>
        <pc:spChg chg="add del mod">
          <ac:chgData name="Cardiel Pérez, Iria" userId="8dbc90f3-a808-4c45-b25b-bbf0bb79f7b8" providerId="ADAL" clId="{8AD29B48-BC9A-437A-8404-02CD7A233439}" dt="2025-07-29T08:46:37.250" v="1459" actId="700"/>
          <ac:spMkLst>
            <pc:docMk/>
            <pc:sldMk cId="1366095971" sldId="264"/>
            <ac:spMk id="2" creationId="{0EDA7995-6F3E-38C5-F264-AE0D5FD0BBC4}"/>
          </ac:spMkLst>
        </pc:spChg>
        <pc:spChg chg="add del mod">
          <ac:chgData name="Cardiel Pérez, Iria" userId="8dbc90f3-a808-4c45-b25b-bbf0bb79f7b8" providerId="ADAL" clId="{8AD29B48-BC9A-437A-8404-02CD7A233439}" dt="2025-07-29T08:46:37.250" v="1459" actId="700"/>
          <ac:spMkLst>
            <pc:docMk/>
            <pc:sldMk cId="1366095971" sldId="264"/>
            <ac:spMk id="3" creationId="{EE112F1F-F428-71E0-97FD-77EB89CD6277}"/>
          </ac:spMkLst>
        </pc:spChg>
        <pc:spChg chg="add del mod">
          <ac:chgData name="Cardiel Pérez, Iria" userId="8dbc90f3-a808-4c45-b25b-bbf0bb79f7b8" providerId="ADAL" clId="{8AD29B48-BC9A-437A-8404-02CD7A233439}" dt="2025-07-29T08:46:37.250" v="1459" actId="700"/>
          <ac:spMkLst>
            <pc:docMk/>
            <pc:sldMk cId="1366095971" sldId="264"/>
            <ac:spMk id="4" creationId="{0591904B-5823-6D49-023A-D80FC6F7180E}"/>
          </ac:spMkLst>
        </pc:spChg>
        <pc:spChg chg="add mod ord">
          <ac:chgData name="Cardiel Pérez, Iria" userId="8dbc90f3-a808-4c45-b25b-bbf0bb79f7b8" providerId="ADAL" clId="{8AD29B48-BC9A-437A-8404-02CD7A233439}" dt="2025-07-29T08:46:37.250" v="1459" actId="700"/>
          <ac:spMkLst>
            <pc:docMk/>
            <pc:sldMk cId="1366095971" sldId="264"/>
            <ac:spMk id="5" creationId="{EC5EBF73-27A1-00DE-FD6F-1B972A4315B9}"/>
          </ac:spMkLst>
        </pc:spChg>
        <pc:spChg chg="add mod ord">
          <ac:chgData name="Cardiel Pérez, Iria" userId="8dbc90f3-a808-4c45-b25b-bbf0bb79f7b8" providerId="ADAL" clId="{8AD29B48-BC9A-437A-8404-02CD7A233439}" dt="2025-07-29T08:46:37.250" v="1459" actId="700"/>
          <ac:spMkLst>
            <pc:docMk/>
            <pc:sldMk cId="1366095971" sldId="264"/>
            <ac:spMk id="6" creationId="{D7B27CB7-474A-B251-D352-98CC38B1993F}"/>
          </ac:spMkLst>
        </pc:spChg>
        <pc:spChg chg="add mod ord">
          <ac:chgData name="Cardiel Pérez, Iria" userId="8dbc90f3-a808-4c45-b25b-bbf0bb79f7b8" providerId="ADAL" clId="{8AD29B48-BC9A-437A-8404-02CD7A233439}" dt="2025-07-29T08:46:37.250" v="1459" actId="700"/>
          <ac:spMkLst>
            <pc:docMk/>
            <pc:sldMk cId="1366095971" sldId="264"/>
            <ac:spMk id="7" creationId="{CA5B8545-0336-690E-F936-A7DA556C2859}"/>
          </ac:spMkLst>
        </pc:spChg>
      </pc:sldChg>
      <pc:sldChg chg="addSp delSp modSp add mod">
        <pc:chgData name="Cardiel Pérez, Iria" userId="8dbc90f3-a808-4c45-b25b-bbf0bb79f7b8" providerId="ADAL" clId="{8AD29B48-BC9A-437A-8404-02CD7A233439}" dt="2025-07-29T08:48:51.035" v="1521" actId="20577"/>
        <pc:sldMkLst>
          <pc:docMk/>
          <pc:sldMk cId="3857995518" sldId="265"/>
        </pc:sldMkLst>
        <pc:spChg chg="mod">
          <ac:chgData name="Cardiel Pérez, Iria" userId="8dbc90f3-a808-4c45-b25b-bbf0bb79f7b8" providerId="ADAL" clId="{8AD29B48-BC9A-437A-8404-02CD7A233439}" dt="2025-07-29T08:48:51.035" v="1521" actId="20577"/>
          <ac:spMkLst>
            <pc:docMk/>
            <pc:sldMk cId="3857995518" sldId="265"/>
            <ac:spMk id="4" creationId="{D8E5511E-D31A-E0DE-BD25-04040102C010}"/>
          </ac:spMkLst>
        </pc:spChg>
        <pc:spChg chg="mod">
          <ac:chgData name="Cardiel Pérez, Iria" userId="8dbc90f3-a808-4c45-b25b-bbf0bb79f7b8" providerId="ADAL" clId="{8AD29B48-BC9A-437A-8404-02CD7A233439}" dt="2025-07-29T08:48:25.962" v="1493" actId="14100"/>
          <ac:spMkLst>
            <pc:docMk/>
            <pc:sldMk cId="3857995518" sldId="265"/>
            <ac:spMk id="5" creationId="{353ED68E-035A-A942-2F62-1E378AF5CA18}"/>
          </ac:spMkLst>
        </pc:spChg>
        <pc:spChg chg="add del mod">
          <ac:chgData name="Cardiel Pérez, Iria" userId="8dbc90f3-a808-4c45-b25b-bbf0bb79f7b8" providerId="ADAL" clId="{8AD29B48-BC9A-437A-8404-02CD7A233439}" dt="2025-07-29T08:48:39.714" v="1498" actId="478"/>
          <ac:spMkLst>
            <pc:docMk/>
            <pc:sldMk cId="3857995518" sldId="265"/>
            <ac:spMk id="6" creationId="{73BF106D-4312-18BA-172C-D24C90F53E5A}"/>
          </ac:spMkLst>
        </pc:spChg>
        <pc:spChg chg="del">
          <ac:chgData name="Cardiel Pérez, Iria" userId="8dbc90f3-a808-4c45-b25b-bbf0bb79f7b8" providerId="ADAL" clId="{8AD29B48-BC9A-437A-8404-02CD7A233439}" dt="2025-07-29T08:48:37.293" v="1496" actId="478"/>
          <ac:spMkLst>
            <pc:docMk/>
            <pc:sldMk cId="3857995518" sldId="265"/>
            <ac:spMk id="7" creationId="{D331F775-86FB-BB29-B00C-5AD4DE365A50}"/>
          </ac:spMkLst>
        </pc:spChg>
        <pc:picChg chg="del">
          <ac:chgData name="Cardiel Pérez, Iria" userId="8dbc90f3-a808-4c45-b25b-bbf0bb79f7b8" providerId="ADAL" clId="{8AD29B48-BC9A-437A-8404-02CD7A233439}" dt="2025-07-29T08:48:34.986" v="1495" actId="478"/>
          <ac:picMkLst>
            <pc:docMk/>
            <pc:sldMk cId="3857995518" sldId="265"/>
            <ac:picMk id="3" creationId="{781BEAFA-9830-3633-ED2A-90BD2F04574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6B4579-6F5B-44BB-8FFB-E7873AC582B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9F0C93F-C649-4412-9426-FC42D805B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5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579-6F5B-44BB-8FFB-E7873AC582B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C93F-C649-4412-9426-FC42D805B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97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579-6F5B-44BB-8FFB-E7873AC582B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C93F-C649-4412-9426-FC42D805B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1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579-6F5B-44BB-8FFB-E7873AC582B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C93F-C649-4412-9426-FC42D805B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4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579-6F5B-44BB-8FFB-E7873AC582B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C93F-C649-4412-9426-FC42D805B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1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579-6F5B-44BB-8FFB-E7873AC582B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C93F-C649-4412-9426-FC42D805B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8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579-6F5B-44BB-8FFB-E7873AC582B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C93F-C649-4412-9426-FC42D805B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5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579-6F5B-44BB-8FFB-E7873AC582B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C93F-C649-4412-9426-FC42D805B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579-6F5B-44BB-8FFB-E7873AC582B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C93F-C649-4412-9426-FC42D805B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0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4579-6F5B-44BB-8FFB-E7873AC582B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9F0C93F-C649-4412-9426-FC42D805B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8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B46B4579-6F5B-44BB-8FFB-E7873AC582B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9F0C93F-C649-4412-9426-FC42D805B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47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B46B4579-6F5B-44BB-8FFB-E7873AC582B9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9F0C93F-C649-4412-9426-FC42D805B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7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3C6B3-7074-B418-D74A-36F17FE2B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Agent Memory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AA983-24B9-4ED1-E874-734E3C2D65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 err="1"/>
              <a:t>Review</a:t>
            </a:r>
            <a:endParaRPr lang="es-ES" dirty="0"/>
          </a:p>
          <a:p>
            <a:r>
              <a:rPr lang="en-US" dirty="0"/>
              <a:t>https://app.diagrams.net/#G1Th2fe_mDnsKn49gxp0HKeYTBQrXzjUQT#%7B%22pageId%22%3A%2250LRqIvkJEDwD7JDsqcG%22%7D</a:t>
            </a:r>
          </a:p>
        </p:txBody>
      </p:sp>
    </p:spTree>
    <p:extLst>
      <p:ext uri="{BB962C8B-B14F-4D97-AF65-F5344CB8AC3E}">
        <p14:creationId xmlns:p14="http://schemas.microsoft.com/office/powerpoint/2010/main" val="255046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E1A15974-508C-D7FD-9AD1-31054A7ED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17231" y="2979547"/>
            <a:ext cx="3796968" cy="2717800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Dynamic working memory allows to handle </a:t>
            </a:r>
            <a:r>
              <a:rPr lang="en-US" b="1" dirty="0">
                <a:solidFill>
                  <a:schemeClr val="bg1"/>
                </a:solidFill>
              </a:rPr>
              <a:t>context limits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Messages</a:t>
            </a:r>
            <a:r>
              <a:rPr lang="en-US" dirty="0">
                <a:solidFill>
                  <a:schemeClr val="bg1"/>
                </a:solidFill>
              </a:rPr>
              <a:t> and </a:t>
            </a:r>
            <a:r>
              <a:rPr lang="en-US" b="1" dirty="0">
                <a:solidFill>
                  <a:schemeClr val="bg1"/>
                </a:solidFill>
              </a:rPr>
              <a:t>Core Memories </a:t>
            </a:r>
            <a:r>
              <a:rPr lang="en-US" dirty="0">
                <a:solidFill>
                  <a:schemeClr val="bg1"/>
                </a:solidFill>
              </a:rPr>
              <a:t>are stored in the graph </a:t>
            </a:r>
            <a:r>
              <a:rPr lang="en-US" b="1" dirty="0">
                <a:solidFill>
                  <a:schemeClr val="bg1"/>
                </a:solidFill>
              </a:rPr>
              <a:t>State</a:t>
            </a:r>
            <a:r>
              <a:rPr lang="en-US" dirty="0">
                <a:solidFill>
                  <a:schemeClr val="bg1"/>
                </a:solidFill>
              </a:rPr>
              <a:t> and inserted in the System Prompt, Tools, etc. whenever it is needed.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Title 4">
            <a:extLst>
              <a:ext uri="{FF2B5EF4-FFF2-40B4-BE49-F238E27FC236}">
                <a16:creationId xmlns:a16="http://schemas.microsoft.com/office/drawing/2014/main" id="{C51DB4FB-20FD-7A0F-0B36-47B38348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33" y="1"/>
            <a:ext cx="3916018" cy="2717800"/>
          </a:xfrm>
        </p:spPr>
        <p:txBody>
          <a:bodyPr/>
          <a:lstStyle/>
          <a:p>
            <a:r>
              <a:rPr lang="en-US" dirty="0"/>
              <a:t>Working /</a:t>
            </a:r>
            <a:br>
              <a:rPr lang="en-US" dirty="0"/>
            </a:br>
            <a:r>
              <a:rPr lang="en-US" dirty="0"/>
              <a:t>Short Term /</a:t>
            </a:r>
            <a:br>
              <a:rPr lang="en-US" dirty="0"/>
            </a:br>
            <a:r>
              <a:rPr lang="en-US" dirty="0"/>
              <a:t>In-Context Memory</a:t>
            </a:r>
            <a:br>
              <a:rPr lang="en-US" dirty="0"/>
            </a:b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C3A94125-5E37-D786-02EA-9937337CF410}"/>
              </a:ext>
            </a:extLst>
          </p:cNvPr>
          <p:cNvSpPr txBox="1">
            <a:spLocks/>
          </p:cNvSpPr>
          <p:nvPr/>
        </p:nvSpPr>
        <p:spPr>
          <a:xfrm>
            <a:off x="8017232" y="2217669"/>
            <a:ext cx="3916017" cy="37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Context Window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14D765-7B66-905D-4385-BC8A4CFDC7E3}"/>
              </a:ext>
            </a:extLst>
          </p:cNvPr>
          <p:cNvSpPr txBox="1"/>
          <p:nvPr/>
        </p:nvSpPr>
        <p:spPr>
          <a:xfrm>
            <a:off x="3724850" y="2404234"/>
            <a:ext cx="35141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b="1" dirty="0"/>
              <a:t>Core Memories Section: </a:t>
            </a:r>
          </a:p>
          <a:p>
            <a:pPr algn="ctr"/>
            <a:r>
              <a:rPr lang="en-US" dirty="0"/>
              <a:t>Insights from the conversation, specially about the user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8CE216-AC6B-D923-35B2-5EFA2E10B987}"/>
              </a:ext>
            </a:extLst>
          </p:cNvPr>
          <p:cNvSpPr txBox="1"/>
          <p:nvPr/>
        </p:nvSpPr>
        <p:spPr>
          <a:xfrm>
            <a:off x="4270991" y="3692116"/>
            <a:ext cx="2421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ctr"/>
            <a:r>
              <a:rPr lang="en-US" b="1" dirty="0"/>
              <a:t>Filtered Message List:</a:t>
            </a:r>
          </a:p>
          <a:p>
            <a:pPr algn="ctr"/>
            <a:r>
              <a:rPr lang="en-US" dirty="0"/>
              <a:t>Sliding Window or FIFO</a:t>
            </a:r>
          </a:p>
        </p:txBody>
      </p:sp>
      <p:pic>
        <p:nvPicPr>
          <p:cNvPr id="2" name="Picture 14">
            <a:extLst>
              <a:ext uri="{FF2B5EF4-FFF2-40B4-BE49-F238E27FC236}">
                <a16:creationId xmlns:a16="http://schemas.microsoft.com/office/drawing/2014/main" id="{C5984799-1AD1-163E-7421-F07E1CC49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117" y="802256"/>
            <a:ext cx="2440332" cy="439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43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54379-8A37-46B4-B67C-1CEE632A5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F229DD8F-6C27-3B86-1F5F-B427E2221F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66"/>
          <a:stretch/>
        </p:blipFill>
        <p:spPr bwMode="auto">
          <a:xfrm>
            <a:off x="1694746" y="965200"/>
            <a:ext cx="6322484" cy="535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09DEF7B-7BFC-8BED-549E-A9BFFE813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33" y="1"/>
            <a:ext cx="3916018" cy="2717800"/>
          </a:xfrm>
        </p:spPr>
        <p:txBody>
          <a:bodyPr/>
          <a:lstStyle/>
          <a:p>
            <a:r>
              <a:rPr lang="en-US" dirty="0"/>
              <a:t>Working /</a:t>
            </a:r>
            <a:br>
              <a:rPr lang="en-US" dirty="0"/>
            </a:br>
            <a:r>
              <a:rPr lang="en-US" dirty="0"/>
              <a:t>Short Term /</a:t>
            </a:r>
            <a:br>
              <a:rPr lang="en-US" dirty="0"/>
            </a:br>
            <a:r>
              <a:rPr lang="en-US" dirty="0"/>
              <a:t>In-Context Memory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3F15C7-5FAC-688B-437E-035F3B834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71511" y="2851275"/>
            <a:ext cx="3398520" cy="19874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Option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Main LLM </a:t>
            </a:r>
            <a:r>
              <a:rPr lang="en-US" b="1" dirty="0">
                <a:solidFill>
                  <a:schemeClr val="bg1"/>
                </a:solidFill>
              </a:rPr>
              <a:t>manages its own context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Memory tools </a:t>
            </a:r>
            <a:r>
              <a:rPr lang="en-US" b="1" dirty="0">
                <a:solidFill>
                  <a:schemeClr val="bg1"/>
                </a:solidFill>
              </a:rPr>
              <a:t>integrated</a:t>
            </a:r>
            <a:r>
              <a:rPr lang="en-US" dirty="0">
                <a:solidFill>
                  <a:schemeClr val="bg1"/>
                </a:solidFill>
              </a:rPr>
              <a:t> with normal tools.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FB4D4E4-AD6B-EA47-FEEE-7C0483B57671}"/>
              </a:ext>
            </a:extLst>
          </p:cNvPr>
          <p:cNvSpPr txBox="1">
            <a:spLocks/>
          </p:cNvSpPr>
          <p:nvPr/>
        </p:nvSpPr>
        <p:spPr>
          <a:xfrm>
            <a:off x="8017232" y="2217669"/>
            <a:ext cx="3916017" cy="37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implement it? </a:t>
            </a:r>
          </a:p>
        </p:txBody>
      </p:sp>
    </p:spTree>
    <p:extLst>
      <p:ext uri="{BB962C8B-B14F-4D97-AF65-F5344CB8AC3E}">
        <p14:creationId xmlns:p14="http://schemas.microsoft.com/office/powerpoint/2010/main" val="183353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2FF5C-419D-4010-AB2D-C2C36467C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3DE031-2EF9-6877-FA4B-3E16AFF09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" r="2229"/>
          <a:stretch/>
        </p:blipFill>
        <p:spPr>
          <a:xfrm>
            <a:off x="6096000" y="764408"/>
            <a:ext cx="5102942" cy="572794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7AD14C-DFC3-0E41-B71B-A219B3874A91}"/>
              </a:ext>
            </a:extLst>
          </p:cNvPr>
          <p:cNvSpPr/>
          <p:nvPr/>
        </p:nvSpPr>
        <p:spPr>
          <a:xfrm>
            <a:off x="6099618" y="4930966"/>
            <a:ext cx="3363560" cy="3364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06DE853-BFEC-ACAD-12F6-9519FC547577}"/>
              </a:ext>
            </a:extLst>
          </p:cNvPr>
          <p:cNvSpPr/>
          <p:nvPr/>
        </p:nvSpPr>
        <p:spPr>
          <a:xfrm>
            <a:off x="6096000" y="5433225"/>
            <a:ext cx="4689153" cy="10334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ABCC2D-E83B-79BE-E6E3-18299381DA05}"/>
              </a:ext>
            </a:extLst>
          </p:cNvPr>
          <p:cNvSpPr/>
          <p:nvPr/>
        </p:nvSpPr>
        <p:spPr>
          <a:xfrm>
            <a:off x="6177254" y="4991351"/>
            <a:ext cx="2776965" cy="120770"/>
          </a:xfrm>
          <a:prstGeom prst="roundRect">
            <a:avLst/>
          </a:prstGeom>
          <a:solidFill>
            <a:srgbClr val="FFFF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3AB223A2-9305-76C6-1E30-4406F14AB174}"/>
              </a:ext>
            </a:extLst>
          </p:cNvPr>
          <p:cNvSpPr txBox="1">
            <a:spLocks/>
          </p:cNvSpPr>
          <p:nvPr/>
        </p:nvSpPr>
        <p:spPr>
          <a:xfrm>
            <a:off x="6986517" y="391277"/>
            <a:ext cx="2915353" cy="37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LLM Input 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B307F98-C2B3-B9EE-4D0A-565E085A6A45}"/>
              </a:ext>
            </a:extLst>
          </p:cNvPr>
          <p:cNvSpPr txBox="1">
            <a:spLocks/>
          </p:cNvSpPr>
          <p:nvPr/>
        </p:nvSpPr>
        <p:spPr>
          <a:xfrm>
            <a:off x="7911356" y="4709395"/>
            <a:ext cx="1615639" cy="37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ore Memories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9FC89E8D-4DE0-B281-CF73-975CD87D0B1F}"/>
              </a:ext>
            </a:extLst>
          </p:cNvPr>
          <p:cNvSpPr txBox="1">
            <a:spLocks/>
          </p:cNvSpPr>
          <p:nvPr/>
        </p:nvSpPr>
        <p:spPr>
          <a:xfrm>
            <a:off x="9164317" y="5208008"/>
            <a:ext cx="1615639" cy="30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Filtered Messages</a:t>
            </a:r>
            <a:endParaRPr 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9C086A-2F78-5A7E-E6DD-252627B9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35" y="1228250"/>
            <a:ext cx="4772681" cy="4747349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089E6C1-5D21-3E8B-1B16-803EC63769DD}"/>
              </a:ext>
            </a:extLst>
          </p:cNvPr>
          <p:cNvSpPr txBox="1">
            <a:spLocks/>
          </p:cNvSpPr>
          <p:nvPr/>
        </p:nvSpPr>
        <p:spPr>
          <a:xfrm>
            <a:off x="6330221" y="5514171"/>
            <a:ext cx="1615639" cy="30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 call: </a:t>
            </a:r>
            <a:r>
              <a:rPr lang="es-ES" sz="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save_core_memory</a:t>
            </a:r>
            <a:endParaRPr lang="en-US" sz="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7C05C9CD-DC57-9F99-1957-F5F0A0CC778A}"/>
              </a:ext>
            </a:extLst>
          </p:cNvPr>
          <p:cNvSpPr txBox="1">
            <a:spLocks/>
          </p:cNvSpPr>
          <p:nvPr/>
        </p:nvSpPr>
        <p:spPr>
          <a:xfrm>
            <a:off x="6347473" y="5948945"/>
            <a:ext cx="1615639" cy="30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 call: </a:t>
            </a:r>
            <a:r>
              <a:rPr lang="es-ES" sz="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save_core_memory</a:t>
            </a:r>
            <a:endParaRPr lang="en-US" sz="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0018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113D3-61FB-1597-BA32-A32160FB3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64BE7B-E2FF-CD4A-69B8-DFD9F50D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33" y="1"/>
            <a:ext cx="3916018" cy="2717800"/>
          </a:xfrm>
        </p:spPr>
        <p:txBody>
          <a:bodyPr/>
          <a:lstStyle/>
          <a:p>
            <a:r>
              <a:rPr lang="en-US" dirty="0"/>
              <a:t>Working /</a:t>
            </a:r>
            <a:br>
              <a:rPr lang="en-US" dirty="0"/>
            </a:br>
            <a:r>
              <a:rPr lang="en-US" dirty="0"/>
              <a:t>Short Term /</a:t>
            </a:r>
            <a:br>
              <a:rPr lang="en-US" dirty="0"/>
            </a:br>
            <a:r>
              <a:rPr lang="en-US" dirty="0"/>
              <a:t>In-Context Memory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3400F0-2AB3-7B8A-4286-533F15929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71511" y="2851275"/>
            <a:ext cx="3307689" cy="198742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Option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Main LLM </a:t>
            </a:r>
            <a:r>
              <a:rPr lang="en-US" b="1" dirty="0">
                <a:solidFill>
                  <a:schemeClr val="bg1"/>
                </a:solidFill>
              </a:rPr>
              <a:t>does NOT manage its own context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Memory tools </a:t>
            </a:r>
            <a:r>
              <a:rPr lang="en-US" b="1" dirty="0">
                <a:solidFill>
                  <a:schemeClr val="bg1"/>
                </a:solidFill>
              </a:rPr>
              <a:t>separated</a:t>
            </a:r>
            <a:r>
              <a:rPr lang="en-US" dirty="0">
                <a:solidFill>
                  <a:schemeClr val="bg1"/>
                </a:solidFill>
              </a:rPr>
              <a:t> from normal tools.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07D247B6-E566-1F93-A54D-BA6921D19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8" r="2550"/>
          <a:stretch/>
        </p:blipFill>
        <p:spPr bwMode="auto">
          <a:xfrm>
            <a:off x="237134" y="965200"/>
            <a:ext cx="7063253" cy="535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8B6938B-4E39-DA7F-3373-16879288C890}"/>
              </a:ext>
            </a:extLst>
          </p:cNvPr>
          <p:cNvSpPr txBox="1">
            <a:spLocks/>
          </p:cNvSpPr>
          <p:nvPr/>
        </p:nvSpPr>
        <p:spPr>
          <a:xfrm>
            <a:off x="8017232" y="2217669"/>
            <a:ext cx="3916017" cy="37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implement it? </a:t>
            </a:r>
          </a:p>
        </p:txBody>
      </p:sp>
    </p:spTree>
    <p:extLst>
      <p:ext uri="{BB962C8B-B14F-4D97-AF65-F5344CB8AC3E}">
        <p14:creationId xmlns:p14="http://schemas.microsoft.com/office/powerpoint/2010/main" val="341303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D78352-C173-312C-EF0A-B572CB88C7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120"/>
          <a:stretch/>
        </p:blipFill>
        <p:spPr>
          <a:xfrm>
            <a:off x="651619" y="761065"/>
            <a:ext cx="5102942" cy="582951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3622B7-855D-FFE7-E0F4-63C276D5DA4E}"/>
              </a:ext>
            </a:extLst>
          </p:cNvPr>
          <p:cNvSpPr/>
          <p:nvPr/>
        </p:nvSpPr>
        <p:spPr>
          <a:xfrm>
            <a:off x="956421" y="4011283"/>
            <a:ext cx="1436994" cy="2070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FD0128-433F-0903-5B8F-1FB62C245078}"/>
              </a:ext>
            </a:extLst>
          </p:cNvPr>
          <p:cNvSpPr/>
          <p:nvPr/>
        </p:nvSpPr>
        <p:spPr>
          <a:xfrm>
            <a:off x="956419" y="4485736"/>
            <a:ext cx="4689153" cy="9402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97C2968-D50C-CDF7-2775-4C53D0EFC31F}"/>
              </a:ext>
            </a:extLst>
          </p:cNvPr>
          <p:cNvSpPr/>
          <p:nvPr/>
        </p:nvSpPr>
        <p:spPr>
          <a:xfrm>
            <a:off x="956419" y="4994694"/>
            <a:ext cx="4689153" cy="353683"/>
          </a:xfrm>
          <a:prstGeom prst="roundRect">
            <a:avLst/>
          </a:prstGeom>
          <a:solidFill>
            <a:srgbClr val="FFFF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8DFB4581-8C3E-CB68-786D-41E5EFD50B5C}"/>
              </a:ext>
            </a:extLst>
          </p:cNvPr>
          <p:cNvSpPr txBox="1">
            <a:spLocks/>
          </p:cNvSpPr>
          <p:nvPr/>
        </p:nvSpPr>
        <p:spPr>
          <a:xfrm>
            <a:off x="1708406" y="391277"/>
            <a:ext cx="2915353" cy="37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Manager LLM Input 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9D0FB4A8-6195-4F86-E8B9-2A0EA9BA3F2D}"/>
              </a:ext>
            </a:extLst>
          </p:cNvPr>
          <p:cNvSpPr txBox="1">
            <a:spLocks/>
          </p:cNvSpPr>
          <p:nvPr/>
        </p:nvSpPr>
        <p:spPr>
          <a:xfrm>
            <a:off x="900586" y="3817188"/>
            <a:ext cx="1615639" cy="232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ore Memories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DD232EA3-9F34-1FB7-5EF5-DCB41BDD5731}"/>
              </a:ext>
            </a:extLst>
          </p:cNvPr>
          <p:cNvSpPr txBox="1">
            <a:spLocks/>
          </p:cNvSpPr>
          <p:nvPr/>
        </p:nvSpPr>
        <p:spPr>
          <a:xfrm>
            <a:off x="7911356" y="4709395"/>
            <a:ext cx="1615639" cy="37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ore Memories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0DF5B189-A26E-BC6A-172C-9B732CAE4209}"/>
              </a:ext>
            </a:extLst>
          </p:cNvPr>
          <p:cNvSpPr txBox="1">
            <a:spLocks/>
          </p:cNvSpPr>
          <p:nvPr/>
        </p:nvSpPr>
        <p:spPr>
          <a:xfrm>
            <a:off x="4056411" y="4218317"/>
            <a:ext cx="1615639" cy="30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Filtered Messages</a:t>
            </a:r>
            <a:endParaRPr 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3C8DD47C-F607-96E6-1DF5-6E11EBAC359B}"/>
              </a:ext>
            </a:extLst>
          </p:cNvPr>
          <p:cNvSpPr txBox="1">
            <a:spLocks/>
          </p:cNvSpPr>
          <p:nvPr/>
        </p:nvSpPr>
        <p:spPr>
          <a:xfrm>
            <a:off x="9164317" y="5208008"/>
            <a:ext cx="1615639" cy="30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Filtered Messages</a:t>
            </a:r>
            <a:endParaRPr 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F1E55E-3EF5-423F-9E49-5B2F219F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66"/>
          <a:stretch/>
        </p:blipFill>
        <p:spPr>
          <a:xfrm>
            <a:off x="6228892" y="861366"/>
            <a:ext cx="5320116" cy="53927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774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9BCE9-922D-C1D2-2AD6-C6133BE27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21683D-AB9E-843D-99F7-2730111844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8120"/>
          <a:stretch/>
        </p:blipFill>
        <p:spPr>
          <a:xfrm>
            <a:off x="651619" y="761065"/>
            <a:ext cx="5102942" cy="5829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921D17-801C-461C-273B-B7CFBC88CA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586" r="10534"/>
          <a:stretch/>
        </p:blipFill>
        <p:spPr>
          <a:xfrm>
            <a:off x="5838690" y="761065"/>
            <a:ext cx="5102942" cy="582951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01C53E-E983-ACED-F7F6-D2EB0049496D}"/>
              </a:ext>
            </a:extLst>
          </p:cNvPr>
          <p:cNvSpPr/>
          <p:nvPr/>
        </p:nvSpPr>
        <p:spPr>
          <a:xfrm>
            <a:off x="956421" y="4011283"/>
            <a:ext cx="1436994" cy="2070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4F28D1-0CE0-2D33-9055-0AAE049DE237}"/>
              </a:ext>
            </a:extLst>
          </p:cNvPr>
          <p:cNvSpPr/>
          <p:nvPr/>
        </p:nvSpPr>
        <p:spPr>
          <a:xfrm>
            <a:off x="6099618" y="4930966"/>
            <a:ext cx="3363560" cy="3364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D1D956-A869-E2F5-7890-B25DEDFCDED9}"/>
              </a:ext>
            </a:extLst>
          </p:cNvPr>
          <p:cNvSpPr/>
          <p:nvPr/>
        </p:nvSpPr>
        <p:spPr>
          <a:xfrm>
            <a:off x="956419" y="4485736"/>
            <a:ext cx="4689153" cy="9402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A7F3D1-E0A7-7AF0-B100-6C35107EE14F}"/>
              </a:ext>
            </a:extLst>
          </p:cNvPr>
          <p:cNvSpPr/>
          <p:nvPr/>
        </p:nvSpPr>
        <p:spPr>
          <a:xfrm>
            <a:off x="6099618" y="5458850"/>
            <a:ext cx="4689153" cy="103349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53C1184-ECEB-2C52-F174-346E781FDD60}"/>
              </a:ext>
            </a:extLst>
          </p:cNvPr>
          <p:cNvSpPr/>
          <p:nvPr/>
        </p:nvSpPr>
        <p:spPr>
          <a:xfrm>
            <a:off x="956419" y="4994694"/>
            <a:ext cx="4689153" cy="353683"/>
          </a:xfrm>
          <a:prstGeom prst="roundRect">
            <a:avLst/>
          </a:prstGeom>
          <a:solidFill>
            <a:srgbClr val="FFFF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B05F2AC-0AF9-A546-B891-6F721B8D5993}"/>
              </a:ext>
            </a:extLst>
          </p:cNvPr>
          <p:cNvSpPr/>
          <p:nvPr/>
        </p:nvSpPr>
        <p:spPr>
          <a:xfrm>
            <a:off x="6177254" y="4991351"/>
            <a:ext cx="2776965" cy="120770"/>
          </a:xfrm>
          <a:prstGeom prst="roundRect">
            <a:avLst/>
          </a:prstGeom>
          <a:solidFill>
            <a:srgbClr val="FFFF00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ECDDA21F-4366-3B29-8C44-AE469533BC56}"/>
              </a:ext>
            </a:extLst>
          </p:cNvPr>
          <p:cNvSpPr txBox="1">
            <a:spLocks/>
          </p:cNvSpPr>
          <p:nvPr/>
        </p:nvSpPr>
        <p:spPr>
          <a:xfrm>
            <a:off x="1708406" y="391277"/>
            <a:ext cx="2915353" cy="37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Manager LLM Input 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954624EA-19DD-0F3A-F990-D3CE285CC666}"/>
              </a:ext>
            </a:extLst>
          </p:cNvPr>
          <p:cNvSpPr txBox="1">
            <a:spLocks/>
          </p:cNvSpPr>
          <p:nvPr/>
        </p:nvSpPr>
        <p:spPr>
          <a:xfrm>
            <a:off x="7246560" y="391277"/>
            <a:ext cx="2915353" cy="37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LLM Input 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879B2DAE-7D6F-A721-57C8-6BF71EF43A33}"/>
              </a:ext>
            </a:extLst>
          </p:cNvPr>
          <p:cNvSpPr txBox="1">
            <a:spLocks/>
          </p:cNvSpPr>
          <p:nvPr/>
        </p:nvSpPr>
        <p:spPr>
          <a:xfrm>
            <a:off x="900586" y="3817188"/>
            <a:ext cx="1615639" cy="232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ore Memories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BE60A53-7BDE-0E87-9DF6-A6DC18BC2D77}"/>
              </a:ext>
            </a:extLst>
          </p:cNvPr>
          <p:cNvSpPr txBox="1">
            <a:spLocks/>
          </p:cNvSpPr>
          <p:nvPr/>
        </p:nvSpPr>
        <p:spPr>
          <a:xfrm>
            <a:off x="7911356" y="4709395"/>
            <a:ext cx="1615639" cy="37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ore Memories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58637AF2-7850-1D22-A230-F80F9541A28F}"/>
              </a:ext>
            </a:extLst>
          </p:cNvPr>
          <p:cNvSpPr txBox="1">
            <a:spLocks/>
          </p:cNvSpPr>
          <p:nvPr/>
        </p:nvSpPr>
        <p:spPr>
          <a:xfrm>
            <a:off x="4056411" y="4218317"/>
            <a:ext cx="1615639" cy="30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Filtered Messages</a:t>
            </a:r>
            <a:endParaRPr 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D396C3-DEE3-68F8-6BB7-D149E83A4114}"/>
              </a:ext>
            </a:extLst>
          </p:cNvPr>
          <p:cNvSpPr txBox="1">
            <a:spLocks/>
          </p:cNvSpPr>
          <p:nvPr/>
        </p:nvSpPr>
        <p:spPr>
          <a:xfrm>
            <a:off x="9164317" y="5208008"/>
            <a:ext cx="1615639" cy="30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z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Filtered Messages</a:t>
            </a:r>
            <a:endParaRPr lang="en-US" sz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F92C4CE7-EC08-81A0-EC93-D3415618D72D}"/>
              </a:ext>
            </a:extLst>
          </p:cNvPr>
          <p:cNvCxnSpPr>
            <a:cxnSpLocks/>
            <a:stCxn id="17" idx="3"/>
            <a:endCxn id="9" idx="0"/>
          </p:cNvCxnSpPr>
          <p:nvPr/>
        </p:nvCxnSpPr>
        <p:spPr>
          <a:xfrm flipV="1">
            <a:off x="5645572" y="4930966"/>
            <a:ext cx="2135826" cy="240570"/>
          </a:xfrm>
          <a:prstGeom prst="curvedConnector4">
            <a:avLst>
              <a:gd name="adj1" fmla="val 128"/>
              <a:gd name="adj2" fmla="val 1950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453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0F7EA-52CB-F9C9-017F-92C1FB6A6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3ED68E-035A-A942-2F62-1E378AF5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664" y="1"/>
            <a:ext cx="4226943" cy="2717800"/>
          </a:xfrm>
        </p:spPr>
        <p:txBody>
          <a:bodyPr/>
          <a:lstStyle/>
          <a:p>
            <a:r>
              <a:rPr lang="en-US" dirty="0"/>
              <a:t>Long Term/</a:t>
            </a:r>
            <a:br>
              <a:rPr lang="en-US" dirty="0"/>
            </a:br>
            <a:r>
              <a:rPr lang="en-US" dirty="0"/>
              <a:t>Off-Context Memory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D8E5511E-D31A-E0DE-BD25-04040102C010}"/>
              </a:ext>
            </a:extLst>
          </p:cNvPr>
          <p:cNvSpPr txBox="1">
            <a:spLocks/>
          </p:cNvSpPr>
          <p:nvPr/>
        </p:nvSpPr>
        <p:spPr>
          <a:xfrm>
            <a:off x="7858664" y="2224842"/>
            <a:ext cx="3916017" cy="373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rgbClr val="262626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1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Data Sources</a:t>
            </a:r>
          </a:p>
        </p:txBody>
      </p:sp>
    </p:spTree>
    <p:extLst>
      <p:ext uri="{BB962C8B-B14F-4D97-AF65-F5344CB8AC3E}">
        <p14:creationId xmlns:p14="http://schemas.microsoft.com/office/powerpoint/2010/main" val="3857995518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Metadata/LabelInfo.xml><?xml version="1.0" encoding="utf-8"?>
<clbl:labelList xmlns:clbl="http://schemas.microsoft.com/office/2020/mipLabelMetadata">
  <clbl:label id="{7808e005-1489-4374-954b-d3b08f193920}" enabled="0" method="" siteId="{7808e005-1489-4374-954b-d3b08f19392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540</TotalTime>
  <Words>221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Metropolitan</vt:lpstr>
      <vt:lpstr>Agent Memory</vt:lpstr>
      <vt:lpstr>Working / Short Term / In-Context Memory </vt:lpstr>
      <vt:lpstr>Working / Short Term / In-Context Memory </vt:lpstr>
      <vt:lpstr>PowerPoint Presentation</vt:lpstr>
      <vt:lpstr>Working / Short Term / In-Context Memory </vt:lpstr>
      <vt:lpstr>PowerPoint Presentation</vt:lpstr>
      <vt:lpstr>PowerPoint Presentation</vt:lpstr>
      <vt:lpstr>Long Term/ Off-Context Memory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Cardiel Pérez, Iria</dc:creator>
  <cp:lastModifiedBy>Cardiel Pérez, Iria</cp:lastModifiedBy>
  <cp:revision>1</cp:revision>
  <dcterms:created xsi:type="dcterms:W3CDTF">2025-07-28T09:19:36Z</dcterms:created>
  <dcterms:modified xsi:type="dcterms:W3CDTF">2025-07-29T08:48:57Z</dcterms:modified>
</cp:coreProperties>
</file>