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329" r:id="rId3"/>
    <p:sldId id="368" r:id="rId4"/>
    <p:sldId id="359" r:id="rId5"/>
    <p:sldId id="261" r:id="rId6"/>
    <p:sldId id="365" r:id="rId8"/>
    <p:sldId id="360" r:id="rId9"/>
    <p:sldId id="262" r:id="rId10"/>
    <p:sldId id="369" r:id="rId11"/>
    <p:sldId id="355" r:id="rId12"/>
    <p:sldId id="361" r:id="rId13"/>
    <p:sldId id="362" r:id="rId14"/>
    <p:sldId id="363" r:id="rId15"/>
    <p:sldId id="364" r:id="rId16"/>
    <p:sldId id="356" r:id="rId17"/>
    <p:sldId id="366" r:id="rId18"/>
  </p:sldIdLst>
  <p:sldSz cx="12192000" cy="6858000"/>
  <p:notesSz cx="6858000" cy="9144000"/>
  <p:embeddedFontLst>
    <p:embeddedFont>
      <p:font typeface="微软雅黑" panose="020B0503020204020204" pitchFamily="34" charset="-122"/>
      <p:regular r:id="rId22"/>
    </p:embeddedFont>
    <p:embeddedFont>
      <p:font typeface="站酷文艺体" panose="02000603000000000000" charset="0"/>
      <p:regular r:id="rId23"/>
    </p:embeddedFont>
    <p:embeddedFont>
      <p:font typeface="Calibri" panose="020F0502020204030204" charset="0"/>
      <p:regular r:id="rId24"/>
      <p:bold r:id="rId25"/>
      <p:italic r:id="rId26"/>
      <p:boldItalic r:id="rId27"/>
    </p:embeddedFont>
    <p:embeddedFont>
      <p:font typeface="等线" panose="02010600030101010101" charset="-122"/>
      <p:regular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8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&lt;</a:t>
            </a:r>
            <a:r>
              <a:rPr lang="zh-CN" altLang="en-US"/>
              <a:t>树莓派</a:t>
            </a:r>
            <a:r>
              <a:rPr lang="en-US" altLang="zh-CN"/>
              <a:t>&gt;</a:t>
            </a:r>
            <a:endParaRPr lang="zh-CN" altLang="en-US"/>
          </a:p>
          <a:p>
            <a:r>
              <a:rPr lang="en-US" altLang="zh-CN"/>
              <a:t>&lt;</a:t>
            </a:r>
            <a:r>
              <a:rPr lang="zh-CN" altLang="en-US"/>
              <a:t>多模态</a:t>
            </a:r>
            <a:r>
              <a:rPr lang="en-US" altLang="zh-CN"/>
              <a:t>&gt;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&lt;ivector&gt;   </a:t>
            </a:r>
            <a:r>
              <a:rPr lang="zh-CN" altLang="en-US"/>
              <a:t>https://blog.csdn.net/weixin_38206214/article/details/81096092?spm=1001.2014.3001.5501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&lt;GMM-UBM</a:t>
            </a:r>
            <a:r>
              <a:rPr lang="zh-CN" altLang="en-US"/>
              <a:t>框架</a:t>
            </a:r>
            <a:r>
              <a:rPr lang="en-US" altLang="zh-CN"/>
              <a:t>&gt;    </a:t>
            </a:r>
            <a:r>
              <a:rPr lang="zh-CN" altLang="en-US"/>
              <a:t>https://blog.csdn.net/weixin_38206214/article/details/81084456</a:t>
            </a:r>
            <a:endParaRPr lang="zh-CN" altLang="en-US"/>
          </a:p>
          <a:p>
            <a:r>
              <a:rPr lang="en-US" altLang="zh-CN">
                <a:sym typeface="+mn-ea"/>
              </a:rPr>
              <a:t>&lt;GMM-UBM</a:t>
            </a:r>
            <a:r>
              <a:rPr lang="zh-CN" altLang="en-US">
                <a:sym typeface="+mn-ea"/>
              </a:rPr>
              <a:t>框架</a:t>
            </a:r>
            <a:r>
              <a:rPr lang="en-US" altLang="zh-CN">
                <a:sym typeface="+mn-ea"/>
              </a:rPr>
              <a:t>&gt;    </a:t>
            </a:r>
            <a:r>
              <a:rPr lang="zh-CN" altLang="en-US"/>
              <a:t>https://zhuanlan.zhihu.com/p/97119639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&lt;ivector + UBM&gt;  https://www.zhihu.com/question/63978977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pattFill prst="ltDnDiag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 userDrawn="1"/>
        </p:nvSpPr>
        <p:spPr>
          <a:xfrm>
            <a:off x="335280" y="313763"/>
            <a:ext cx="11521440" cy="6230475"/>
          </a:xfrm>
          <a:prstGeom prst="roundRect">
            <a:avLst>
              <a:gd name="adj" fmla="val 2389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0958963" y="-368027"/>
            <a:ext cx="965460" cy="2405173"/>
            <a:chOff x="10715891" y="-414327"/>
            <a:chExt cx="1152915" cy="2872164"/>
          </a:xfrm>
        </p:grpSpPr>
        <p:sp>
          <p:nvSpPr>
            <p:cNvPr id="16" name="任意多边形: 形状 15"/>
            <p:cNvSpPr/>
            <p:nvPr/>
          </p:nvSpPr>
          <p:spPr>
            <a:xfrm rot="2583114">
              <a:off x="10715891" y="-386573"/>
              <a:ext cx="347869" cy="1989386"/>
            </a:xfrm>
            <a:custGeom>
              <a:avLst/>
              <a:gdLst>
                <a:gd name="connsiteX0" fmla="*/ 0 w 347869"/>
                <a:gd name="connsiteY0" fmla="*/ 324983 h 1989386"/>
                <a:gd name="connsiteX1" fmla="*/ 347869 w 347869"/>
                <a:gd name="connsiteY1" fmla="*/ 0 h 1989386"/>
                <a:gd name="connsiteX2" fmla="*/ 347869 w 347869"/>
                <a:gd name="connsiteY2" fmla="*/ 1815451 h 1989386"/>
                <a:gd name="connsiteX3" fmla="*/ 173934 w 347869"/>
                <a:gd name="connsiteY3" fmla="*/ 1989386 h 1989386"/>
                <a:gd name="connsiteX4" fmla="*/ 173935 w 347869"/>
                <a:gd name="connsiteY4" fmla="*/ 1989385 h 1989386"/>
                <a:gd name="connsiteX5" fmla="*/ 0 w 347869"/>
                <a:gd name="connsiteY5" fmla="*/ 1815450 h 198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7869" h="1989386">
                  <a:moveTo>
                    <a:pt x="0" y="324983"/>
                  </a:moveTo>
                  <a:lnTo>
                    <a:pt x="347869" y="0"/>
                  </a:lnTo>
                  <a:lnTo>
                    <a:pt x="347869" y="1815451"/>
                  </a:lnTo>
                  <a:cubicBezTo>
                    <a:pt x="347869" y="1911513"/>
                    <a:pt x="269996" y="1989386"/>
                    <a:pt x="173934" y="1989386"/>
                  </a:cubicBezTo>
                  <a:lnTo>
                    <a:pt x="173935" y="1989385"/>
                  </a:lnTo>
                  <a:cubicBezTo>
                    <a:pt x="77873" y="1989385"/>
                    <a:pt x="0" y="1911512"/>
                    <a:pt x="0" y="18154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/>
            <p:cNvSpPr/>
            <p:nvPr/>
          </p:nvSpPr>
          <p:spPr>
            <a:xfrm rot="2583114">
              <a:off x="11008124" y="-414327"/>
              <a:ext cx="347870" cy="2872164"/>
            </a:xfrm>
            <a:custGeom>
              <a:avLst/>
              <a:gdLst>
                <a:gd name="connsiteX0" fmla="*/ 0 w 347870"/>
                <a:gd name="connsiteY0" fmla="*/ 200317 h 2872164"/>
                <a:gd name="connsiteX1" fmla="*/ 214424 w 347870"/>
                <a:gd name="connsiteY1" fmla="*/ 0 h 2872164"/>
                <a:gd name="connsiteX2" fmla="*/ 347870 w 347870"/>
                <a:gd name="connsiteY2" fmla="*/ 142844 h 2872164"/>
                <a:gd name="connsiteX3" fmla="*/ 347869 w 347870"/>
                <a:gd name="connsiteY3" fmla="*/ 2698229 h 2872164"/>
                <a:gd name="connsiteX4" fmla="*/ 173934 w 347870"/>
                <a:gd name="connsiteY4" fmla="*/ 2872164 h 2872164"/>
                <a:gd name="connsiteX5" fmla="*/ 173935 w 347870"/>
                <a:gd name="connsiteY5" fmla="*/ 2872163 h 2872164"/>
                <a:gd name="connsiteX6" fmla="*/ 0 w 347870"/>
                <a:gd name="connsiteY6" fmla="*/ 2698228 h 287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0" h="2872164">
                  <a:moveTo>
                    <a:pt x="0" y="200317"/>
                  </a:moveTo>
                  <a:lnTo>
                    <a:pt x="214424" y="0"/>
                  </a:lnTo>
                  <a:lnTo>
                    <a:pt x="347870" y="142844"/>
                  </a:lnTo>
                  <a:lnTo>
                    <a:pt x="347869" y="2698229"/>
                  </a:lnTo>
                  <a:cubicBezTo>
                    <a:pt x="347869" y="2794291"/>
                    <a:pt x="269996" y="2872164"/>
                    <a:pt x="173934" y="2872164"/>
                  </a:cubicBezTo>
                  <a:lnTo>
                    <a:pt x="173935" y="2872163"/>
                  </a:lnTo>
                  <a:cubicBezTo>
                    <a:pt x="77873" y="2872163"/>
                    <a:pt x="0" y="2794290"/>
                    <a:pt x="0" y="269822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2583114">
              <a:off x="11520936" y="284880"/>
              <a:ext cx="347870" cy="1828813"/>
            </a:xfrm>
            <a:custGeom>
              <a:avLst/>
              <a:gdLst>
                <a:gd name="connsiteX0" fmla="*/ 0 w 347870"/>
                <a:gd name="connsiteY0" fmla="*/ 0 h 1828813"/>
                <a:gd name="connsiteX1" fmla="*/ 347870 w 347870"/>
                <a:gd name="connsiteY1" fmla="*/ 372368 h 1828813"/>
                <a:gd name="connsiteX2" fmla="*/ 347869 w 347870"/>
                <a:gd name="connsiteY2" fmla="*/ 1654878 h 1828813"/>
                <a:gd name="connsiteX3" fmla="*/ 173934 w 347870"/>
                <a:gd name="connsiteY3" fmla="*/ 1828813 h 1828813"/>
                <a:gd name="connsiteX4" fmla="*/ 173935 w 347870"/>
                <a:gd name="connsiteY4" fmla="*/ 1828812 h 1828813"/>
                <a:gd name="connsiteX5" fmla="*/ 0 w 347870"/>
                <a:gd name="connsiteY5" fmla="*/ 1654877 h 18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7870" h="1828813">
                  <a:moveTo>
                    <a:pt x="0" y="0"/>
                  </a:moveTo>
                  <a:lnTo>
                    <a:pt x="347870" y="372368"/>
                  </a:lnTo>
                  <a:lnTo>
                    <a:pt x="347869" y="1654878"/>
                  </a:lnTo>
                  <a:cubicBezTo>
                    <a:pt x="347869" y="1750940"/>
                    <a:pt x="269996" y="1828813"/>
                    <a:pt x="173934" y="1828813"/>
                  </a:cubicBezTo>
                  <a:lnTo>
                    <a:pt x="173935" y="1828812"/>
                  </a:lnTo>
                  <a:cubicBezTo>
                    <a:pt x="77873" y="1828812"/>
                    <a:pt x="0" y="1750939"/>
                    <a:pt x="0" y="165487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 rot="10800000">
            <a:off x="252381" y="4817431"/>
            <a:ext cx="965460" cy="2405173"/>
            <a:chOff x="10715891" y="-414327"/>
            <a:chExt cx="1152915" cy="2872164"/>
          </a:xfrm>
        </p:grpSpPr>
        <p:sp>
          <p:nvSpPr>
            <p:cNvPr id="24" name="任意多边形: 形状 23"/>
            <p:cNvSpPr/>
            <p:nvPr/>
          </p:nvSpPr>
          <p:spPr>
            <a:xfrm rot="2583114">
              <a:off x="10715891" y="-386573"/>
              <a:ext cx="347869" cy="1989386"/>
            </a:xfrm>
            <a:custGeom>
              <a:avLst/>
              <a:gdLst>
                <a:gd name="connsiteX0" fmla="*/ 0 w 347869"/>
                <a:gd name="connsiteY0" fmla="*/ 324983 h 1989386"/>
                <a:gd name="connsiteX1" fmla="*/ 347869 w 347869"/>
                <a:gd name="connsiteY1" fmla="*/ 0 h 1989386"/>
                <a:gd name="connsiteX2" fmla="*/ 347869 w 347869"/>
                <a:gd name="connsiteY2" fmla="*/ 1815451 h 1989386"/>
                <a:gd name="connsiteX3" fmla="*/ 173934 w 347869"/>
                <a:gd name="connsiteY3" fmla="*/ 1989386 h 1989386"/>
                <a:gd name="connsiteX4" fmla="*/ 173935 w 347869"/>
                <a:gd name="connsiteY4" fmla="*/ 1989385 h 1989386"/>
                <a:gd name="connsiteX5" fmla="*/ 0 w 347869"/>
                <a:gd name="connsiteY5" fmla="*/ 1815450 h 198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7869" h="1989386">
                  <a:moveTo>
                    <a:pt x="0" y="324983"/>
                  </a:moveTo>
                  <a:lnTo>
                    <a:pt x="347869" y="0"/>
                  </a:lnTo>
                  <a:lnTo>
                    <a:pt x="347869" y="1815451"/>
                  </a:lnTo>
                  <a:cubicBezTo>
                    <a:pt x="347869" y="1911513"/>
                    <a:pt x="269996" y="1989386"/>
                    <a:pt x="173934" y="1989386"/>
                  </a:cubicBezTo>
                  <a:lnTo>
                    <a:pt x="173935" y="1989385"/>
                  </a:lnTo>
                  <a:cubicBezTo>
                    <a:pt x="77873" y="1989385"/>
                    <a:pt x="0" y="1911512"/>
                    <a:pt x="0" y="18154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 rot="2583114">
              <a:off x="11008124" y="-414327"/>
              <a:ext cx="347870" cy="2872164"/>
            </a:xfrm>
            <a:custGeom>
              <a:avLst/>
              <a:gdLst>
                <a:gd name="connsiteX0" fmla="*/ 0 w 347870"/>
                <a:gd name="connsiteY0" fmla="*/ 200317 h 2872164"/>
                <a:gd name="connsiteX1" fmla="*/ 214424 w 347870"/>
                <a:gd name="connsiteY1" fmla="*/ 0 h 2872164"/>
                <a:gd name="connsiteX2" fmla="*/ 347870 w 347870"/>
                <a:gd name="connsiteY2" fmla="*/ 142844 h 2872164"/>
                <a:gd name="connsiteX3" fmla="*/ 347869 w 347870"/>
                <a:gd name="connsiteY3" fmla="*/ 2698229 h 2872164"/>
                <a:gd name="connsiteX4" fmla="*/ 173934 w 347870"/>
                <a:gd name="connsiteY4" fmla="*/ 2872164 h 2872164"/>
                <a:gd name="connsiteX5" fmla="*/ 173935 w 347870"/>
                <a:gd name="connsiteY5" fmla="*/ 2872163 h 2872164"/>
                <a:gd name="connsiteX6" fmla="*/ 0 w 347870"/>
                <a:gd name="connsiteY6" fmla="*/ 2698228 h 287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0" h="2872164">
                  <a:moveTo>
                    <a:pt x="0" y="200317"/>
                  </a:moveTo>
                  <a:lnTo>
                    <a:pt x="214424" y="0"/>
                  </a:lnTo>
                  <a:lnTo>
                    <a:pt x="347870" y="142844"/>
                  </a:lnTo>
                  <a:lnTo>
                    <a:pt x="347869" y="2698229"/>
                  </a:lnTo>
                  <a:cubicBezTo>
                    <a:pt x="347869" y="2794291"/>
                    <a:pt x="269996" y="2872164"/>
                    <a:pt x="173934" y="2872164"/>
                  </a:cubicBezTo>
                  <a:lnTo>
                    <a:pt x="173935" y="2872163"/>
                  </a:lnTo>
                  <a:cubicBezTo>
                    <a:pt x="77873" y="2872163"/>
                    <a:pt x="0" y="2794290"/>
                    <a:pt x="0" y="269822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 rot="2583114">
              <a:off x="11520936" y="284880"/>
              <a:ext cx="347870" cy="1828813"/>
            </a:xfrm>
            <a:custGeom>
              <a:avLst/>
              <a:gdLst>
                <a:gd name="connsiteX0" fmla="*/ 0 w 347870"/>
                <a:gd name="connsiteY0" fmla="*/ 0 h 1828813"/>
                <a:gd name="connsiteX1" fmla="*/ 347870 w 347870"/>
                <a:gd name="connsiteY1" fmla="*/ 372368 h 1828813"/>
                <a:gd name="connsiteX2" fmla="*/ 347869 w 347870"/>
                <a:gd name="connsiteY2" fmla="*/ 1654878 h 1828813"/>
                <a:gd name="connsiteX3" fmla="*/ 173934 w 347870"/>
                <a:gd name="connsiteY3" fmla="*/ 1828813 h 1828813"/>
                <a:gd name="connsiteX4" fmla="*/ 173935 w 347870"/>
                <a:gd name="connsiteY4" fmla="*/ 1828812 h 1828813"/>
                <a:gd name="connsiteX5" fmla="*/ 0 w 347870"/>
                <a:gd name="connsiteY5" fmla="*/ 1654877 h 18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7870" h="1828813">
                  <a:moveTo>
                    <a:pt x="0" y="0"/>
                  </a:moveTo>
                  <a:lnTo>
                    <a:pt x="347870" y="372368"/>
                  </a:lnTo>
                  <a:lnTo>
                    <a:pt x="347869" y="1654878"/>
                  </a:lnTo>
                  <a:cubicBezTo>
                    <a:pt x="347869" y="1750940"/>
                    <a:pt x="269996" y="1828813"/>
                    <a:pt x="173934" y="1828813"/>
                  </a:cubicBezTo>
                  <a:lnTo>
                    <a:pt x="173935" y="1828812"/>
                  </a:lnTo>
                  <a:cubicBezTo>
                    <a:pt x="77873" y="1828812"/>
                    <a:pt x="0" y="1750939"/>
                    <a:pt x="0" y="165487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pattFill prst="ltDnDiag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 userDrawn="1"/>
        </p:nvSpPr>
        <p:spPr>
          <a:xfrm>
            <a:off x="212035" y="193816"/>
            <a:ext cx="11767931" cy="6470369"/>
          </a:xfrm>
          <a:prstGeom prst="roundRect">
            <a:avLst>
              <a:gd name="adj" fmla="val 2535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18690" y="2043430"/>
            <a:ext cx="82334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带安全验证的声纹识别系统</a:t>
            </a:r>
            <a:endParaRPr lang="zh-CN" altLang="en-US" sz="4800" b="1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16375" y="3166110"/>
            <a:ext cx="401129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</a:rPr>
              <a:t>--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软件学院创新项目立项答辩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383584" y="3617125"/>
            <a:ext cx="545658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/>
          <p:cNvSpPr/>
          <p:nvPr/>
        </p:nvSpPr>
        <p:spPr>
          <a:xfrm>
            <a:off x="5363638" y="4623824"/>
            <a:ext cx="4191415" cy="38991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187440" y="4650105"/>
            <a:ext cx="32454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指导老师：软件学院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zh-CN" altLang="en-US" sz="1600">
                <a:solidFill>
                  <a:schemeClr val="bg1"/>
                </a:solidFill>
              </a:rPr>
              <a:t>沈莹</a:t>
            </a:r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88" name="组合 487"/>
          <p:cNvGrpSpPr/>
          <p:nvPr/>
        </p:nvGrpSpPr>
        <p:grpSpPr>
          <a:xfrm>
            <a:off x="485775" y="600710"/>
            <a:ext cx="2703830" cy="658495"/>
            <a:chOff x="12105096" y="425424"/>
            <a:chExt cx="26128067" cy="6924675"/>
          </a:xfrm>
          <a:solidFill>
            <a:srgbClr val="2159A5"/>
          </a:solidFill>
        </p:grpSpPr>
        <p:grpSp>
          <p:nvGrpSpPr>
            <p:cNvPr id="489" name="组合 488"/>
            <p:cNvGrpSpPr/>
            <p:nvPr/>
          </p:nvGrpSpPr>
          <p:grpSpPr>
            <a:xfrm>
              <a:off x="12105096" y="425424"/>
              <a:ext cx="6901647" cy="6924675"/>
              <a:chOff x="650875" y="546100"/>
              <a:chExt cx="22837775" cy="22913975"/>
            </a:xfrm>
            <a:grpFill/>
          </p:grpSpPr>
          <p:sp>
            <p:nvSpPr>
              <p:cNvPr id="520" name="Freeform 264"/>
              <p:cNvSpPr>
                <a:spLocks noEditPoints="1"/>
              </p:cNvSpPr>
              <p:nvPr/>
            </p:nvSpPr>
            <p:spPr bwMode="auto">
              <a:xfrm>
                <a:off x="650875" y="546100"/>
                <a:ext cx="22837775" cy="22913975"/>
              </a:xfrm>
              <a:custGeom>
                <a:avLst/>
                <a:gdLst>
                  <a:gd name="T0" fmla="*/ 3008 w 7237"/>
                  <a:gd name="T1" fmla="*/ 7201 h 7259"/>
                  <a:gd name="T2" fmla="*/ 2315 w 7237"/>
                  <a:gd name="T3" fmla="*/ 7007 h 7259"/>
                  <a:gd name="T4" fmla="*/ 1564 w 7237"/>
                  <a:gd name="T5" fmla="*/ 6604 h 7259"/>
                  <a:gd name="T6" fmla="*/ 1112 w 7237"/>
                  <a:gd name="T7" fmla="*/ 6231 h 7259"/>
                  <a:gd name="T8" fmla="*/ 798 w 7237"/>
                  <a:gd name="T9" fmla="*/ 5883 h 7259"/>
                  <a:gd name="T10" fmla="*/ 506 w 7237"/>
                  <a:gd name="T11" fmla="*/ 5462 h 7259"/>
                  <a:gd name="T12" fmla="*/ 272 w 7237"/>
                  <a:gd name="T13" fmla="*/ 4982 h 7259"/>
                  <a:gd name="T14" fmla="*/ 88 w 7237"/>
                  <a:gd name="T15" fmla="*/ 4390 h 7259"/>
                  <a:gd name="T16" fmla="*/ 13 w 7237"/>
                  <a:gd name="T17" fmla="*/ 3871 h 7259"/>
                  <a:gd name="T18" fmla="*/ 22 w 7237"/>
                  <a:gd name="T19" fmla="*/ 3235 h 7259"/>
                  <a:gd name="T20" fmla="*/ 98 w 7237"/>
                  <a:gd name="T21" fmla="*/ 2783 h 7259"/>
                  <a:gd name="T22" fmla="*/ 331 w 7237"/>
                  <a:gd name="T23" fmla="*/ 2112 h 7259"/>
                  <a:gd name="T24" fmla="*/ 796 w 7237"/>
                  <a:gd name="T25" fmla="*/ 1354 h 7259"/>
                  <a:gd name="T26" fmla="*/ 1304 w 7237"/>
                  <a:gd name="T27" fmla="*/ 839 h 7259"/>
                  <a:gd name="T28" fmla="*/ 1828 w 7237"/>
                  <a:gd name="T29" fmla="*/ 476 h 7259"/>
                  <a:gd name="T30" fmla="*/ 2590 w 7237"/>
                  <a:gd name="T31" fmla="*/ 150 h 7259"/>
                  <a:gd name="T32" fmla="*/ 3193 w 7237"/>
                  <a:gd name="T33" fmla="*/ 28 h 7259"/>
                  <a:gd name="T34" fmla="*/ 3863 w 7237"/>
                  <a:gd name="T35" fmla="*/ 8 h 7259"/>
                  <a:gd name="T36" fmla="*/ 4448 w 7237"/>
                  <a:gd name="T37" fmla="*/ 96 h 7259"/>
                  <a:gd name="T38" fmla="*/ 5035 w 7237"/>
                  <a:gd name="T39" fmla="*/ 286 h 7259"/>
                  <a:gd name="T40" fmla="*/ 5879 w 7237"/>
                  <a:gd name="T41" fmla="*/ 794 h 7259"/>
                  <a:gd name="T42" fmla="*/ 6391 w 7237"/>
                  <a:gd name="T43" fmla="*/ 1299 h 7259"/>
                  <a:gd name="T44" fmla="*/ 6967 w 7237"/>
                  <a:gd name="T45" fmla="*/ 2260 h 7259"/>
                  <a:gd name="T46" fmla="*/ 7148 w 7237"/>
                  <a:gd name="T47" fmla="*/ 2836 h 7259"/>
                  <a:gd name="T48" fmla="*/ 7234 w 7237"/>
                  <a:gd name="T49" fmla="*/ 3675 h 7259"/>
                  <a:gd name="T50" fmla="*/ 7130 w 7237"/>
                  <a:gd name="T51" fmla="*/ 4505 h 7259"/>
                  <a:gd name="T52" fmla="*/ 6904 w 7237"/>
                  <a:gd name="T53" fmla="*/ 5149 h 7259"/>
                  <a:gd name="T54" fmla="*/ 6545 w 7237"/>
                  <a:gd name="T55" fmla="*/ 5771 h 7259"/>
                  <a:gd name="T56" fmla="*/ 5888 w 7237"/>
                  <a:gd name="T57" fmla="*/ 6463 h 7259"/>
                  <a:gd name="T58" fmla="*/ 4916 w 7237"/>
                  <a:gd name="T59" fmla="*/ 7021 h 7259"/>
                  <a:gd name="T60" fmla="*/ 4304 w 7237"/>
                  <a:gd name="T61" fmla="*/ 7192 h 7259"/>
                  <a:gd name="T62" fmla="*/ 3548 w 7237"/>
                  <a:gd name="T63" fmla="*/ 7259 h 7259"/>
                  <a:gd name="T64" fmla="*/ 3624 w 7237"/>
                  <a:gd name="T65" fmla="*/ 7111 h 7259"/>
                  <a:gd name="T66" fmla="*/ 3927 w 7237"/>
                  <a:gd name="T67" fmla="*/ 7098 h 7259"/>
                  <a:gd name="T68" fmla="*/ 4331 w 7237"/>
                  <a:gd name="T69" fmla="*/ 7040 h 7259"/>
                  <a:gd name="T70" fmla="*/ 4838 w 7237"/>
                  <a:gd name="T71" fmla="*/ 6897 h 7259"/>
                  <a:gd name="T72" fmla="*/ 5551 w 7237"/>
                  <a:gd name="T73" fmla="*/ 6532 h 7259"/>
                  <a:gd name="T74" fmla="*/ 6208 w 7237"/>
                  <a:gd name="T75" fmla="*/ 5962 h 7259"/>
                  <a:gd name="T76" fmla="*/ 6533 w 7237"/>
                  <a:gd name="T77" fmla="*/ 5535 h 7259"/>
                  <a:gd name="T78" fmla="*/ 6758 w 7237"/>
                  <a:gd name="T79" fmla="*/ 5124 h 7259"/>
                  <a:gd name="T80" fmla="*/ 6953 w 7237"/>
                  <a:gd name="T81" fmla="*/ 4620 h 7259"/>
                  <a:gd name="T82" fmla="*/ 7087 w 7237"/>
                  <a:gd name="T83" fmla="*/ 3843 h 7259"/>
                  <a:gd name="T84" fmla="*/ 7012 w 7237"/>
                  <a:gd name="T85" fmla="*/ 2876 h 7259"/>
                  <a:gd name="T86" fmla="*/ 6698 w 7237"/>
                  <a:gd name="T87" fmla="*/ 2015 h 7259"/>
                  <a:gd name="T88" fmla="*/ 6261 w 7237"/>
                  <a:gd name="T89" fmla="*/ 1368 h 7259"/>
                  <a:gd name="T90" fmla="*/ 5904 w 7237"/>
                  <a:gd name="T91" fmla="*/ 1002 h 7259"/>
                  <a:gd name="T92" fmla="*/ 5365 w 7237"/>
                  <a:gd name="T93" fmla="*/ 612 h 7259"/>
                  <a:gd name="T94" fmla="*/ 4538 w 7237"/>
                  <a:gd name="T95" fmla="*/ 265 h 7259"/>
                  <a:gd name="T96" fmla="*/ 3960 w 7237"/>
                  <a:gd name="T97" fmla="*/ 159 h 7259"/>
                  <a:gd name="T98" fmla="*/ 3270 w 7237"/>
                  <a:gd name="T99" fmla="*/ 163 h 7259"/>
                  <a:gd name="T100" fmla="*/ 2575 w 7237"/>
                  <a:gd name="T101" fmla="*/ 304 h 7259"/>
                  <a:gd name="T102" fmla="*/ 1796 w 7237"/>
                  <a:gd name="T103" fmla="*/ 660 h 7259"/>
                  <a:gd name="T104" fmla="*/ 1142 w 7237"/>
                  <a:gd name="T105" fmla="*/ 1182 h 7259"/>
                  <a:gd name="T106" fmla="*/ 754 w 7237"/>
                  <a:gd name="T107" fmla="*/ 1653 h 7259"/>
                  <a:gd name="T108" fmla="*/ 432 w 7237"/>
                  <a:gd name="T109" fmla="*/ 2238 h 7259"/>
                  <a:gd name="T110" fmla="*/ 192 w 7237"/>
                  <a:gd name="T111" fmla="*/ 3036 h 7259"/>
                  <a:gd name="T112" fmla="*/ 165 w 7237"/>
                  <a:gd name="T113" fmla="*/ 3976 h 7259"/>
                  <a:gd name="T114" fmla="*/ 363 w 7237"/>
                  <a:gd name="T115" fmla="*/ 4828 h 7259"/>
                  <a:gd name="T116" fmla="*/ 674 w 7237"/>
                  <a:gd name="T117" fmla="*/ 5460 h 7259"/>
                  <a:gd name="T118" fmla="*/ 1384 w 7237"/>
                  <a:gd name="T119" fmla="*/ 6284 h 7259"/>
                  <a:gd name="T120" fmla="*/ 1989 w 7237"/>
                  <a:gd name="T121" fmla="*/ 6699 h 7259"/>
                  <a:gd name="T122" fmla="*/ 2790 w 7237"/>
                  <a:gd name="T123" fmla="*/ 7007 h 7259"/>
                  <a:gd name="T124" fmla="*/ 3623 w 7237"/>
                  <a:gd name="T125" fmla="*/ 7117 h 7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237" h="7259">
                    <a:moveTo>
                      <a:pt x="3548" y="7259"/>
                    </a:moveTo>
                    <a:cubicBezTo>
                      <a:pt x="3367" y="7250"/>
                      <a:pt x="3186" y="7234"/>
                      <a:pt x="3008" y="7201"/>
                    </a:cubicBezTo>
                    <a:cubicBezTo>
                      <a:pt x="2895" y="7181"/>
                      <a:pt x="2783" y="7157"/>
                      <a:pt x="2673" y="7126"/>
                    </a:cubicBezTo>
                    <a:cubicBezTo>
                      <a:pt x="2552" y="7092"/>
                      <a:pt x="2432" y="7051"/>
                      <a:pt x="2315" y="7007"/>
                    </a:cubicBezTo>
                    <a:cubicBezTo>
                      <a:pt x="2148" y="6944"/>
                      <a:pt x="1986" y="6869"/>
                      <a:pt x="1832" y="6777"/>
                    </a:cubicBezTo>
                    <a:cubicBezTo>
                      <a:pt x="1741" y="6723"/>
                      <a:pt x="1651" y="6666"/>
                      <a:pt x="1564" y="6604"/>
                    </a:cubicBezTo>
                    <a:cubicBezTo>
                      <a:pt x="1468" y="6537"/>
                      <a:pt x="1375" y="6465"/>
                      <a:pt x="1285" y="6391"/>
                    </a:cubicBezTo>
                    <a:cubicBezTo>
                      <a:pt x="1224" y="6342"/>
                      <a:pt x="1168" y="6286"/>
                      <a:pt x="1112" y="6231"/>
                    </a:cubicBezTo>
                    <a:cubicBezTo>
                      <a:pt x="1062" y="6182"/>
                      <a:pt x="1012" y="6133"/>
                      <a:pt x="965" y="6082"/>
                    </a:cubicBezTo>
                    <a:cubicBezTo>
                      <a:pt x="907" y="6017"/>
                      <a:pt x="852" y="5951"/>
                      <a:pt x="798" y="5883"/>
                    </a:cubicBezTo>
                    <a:cubicBezTo>
                      <a:pt x="740" y="5810"/>
                      <a:pt x="683" y="5735"/>
                      <a:pt x="629" y="5658"/>
                    </a:cubicBezTo>
                    <a:cubicBezTo>
                      <a:pt x="585" y="5595"/>
                      <a:pt x="545" y="5529"/>
                      <a:pt x="506" y="5462"/>
                    </a:cubicBezTo>
                    <a:cubicBezTo>
                      <a:pt x="456" y="5374"/>
                      <a:pt x="407" y="5285"/>
                      <a:pt x="362" y="5195"/>
                    </a:cubicBezTo>
                    <a:cubicBezTo>
                      <a:pt x="328" y="5126"/>
                      <a:pt x="300" y="5054"/>
                      <a:pt x="272" y="4982"/>
                    </a:cubicBezTo>
                    <a:cubicBezTo>
                      <a:pt x="238" y="4895"/>
                      <a:pt x="202" y="4808"/>
                      <a:pt x="175" y="4719"/>
                    </a:cubicBezTo>
                    <a:cubicBezTo>
                      <a:pt x="142" y="4611"/>
                      <a:pt x="114" y="4500"/>
                      <a:pt x="88" y="4390"/>
                    </a:cubicBezTo>
                    <a:cubicBezTo>
                      <a:pt x="69" y="4309"/>
                      <a:pt x="55" y="4227"/>
                      <a:pt x="43" y="4144"/>
                    </a:cubicBezTo>
                    <a:cubicBezTo>
                      <a:pt x="30" y="4054"/>
                      <a:pt x="20" y="3962"/>
                      <a:pt x="13" y="3871"/>
                    </a:cubicBezTo>
                    <a:cubicBezTo>
                      <a:pt x="6" y="3775"/>
                      <a:pt x="0" y="3678"/>
                      <a:pt x="2" y="3581"/>
                    </a:cubicBezTo>
                    <a:cubicBezTo>
                      <a:pt x="4" y="3466"/>
                      <a:pt x="13" y="3350"/>
                      <a:pt x="22" y="3235"/>
                    </a:cubicBezTo>
                    <a:cubicBezTo>
                      <a:pt x="28" y="3160"/>
                      <a:pt x="38" y="3086"/>
                      <a:pt x="50" y="3013"/>
                    </a:cubicBezTo>
                    <a:cubicBezTo>
                      <a:pt x="63" y="2936"/>
                      <a:pt x="79" y="2859"/>
                      <a:pt x="98" y="2783"/>
                    </a:cubicBezTo>
                    <a:cubicBezTo>
                      <a:pt x="123" y="2683"/>
                      <a:pt x="148" y="2582"/>
                      <a:pt x="182" y="2485"/>
                    </a:cubicBezTo>
                    <a:cubicBezTo>
                      <a:pt x="227" y="2359"/>
                      <a:pt x="277" y="2235"/>
                      <a:pt x="331" y="2112"/>
                    </a:cubicBezTo>
                    <a:cubicBezTo>
                      <a:pt x="371" y="2021"/>
                      <a:pt x="417" y="1931"/>
                      <a:pt x="466" y="1843"/>
                    </a:cubicBezTo>
                    <a:cubicBezTo>
                      <a:pt x="562" y="1671"/>
                      <a:pt x="669" y="1505"/>
                      <a:pt x="796" y="1354"/>
                    </a:cubicBezTo>
                    <a:cubicBezTo>
                      <a:pt x="864" y="1273"/>
                      <a:pt x="932" y="1189"/>
                      <a:pt x="1006" y="1114"/>
                    </a:cubicBezTo>
                    <a:cubicBezTo>
                      <a:pt x="1101" y="1018"/>
                      <a:pt x="1200" y="925"/>
                      <a:pt x="1304" y="839"/>
                    </a:cubicBezTo>
                    <a:cubicBezTo>
                      <a:pt x="1401" y="757"/>
                      <a:pt x="1504" y="683"/>
                      <a:pt x="1608" y="610"/>
                    </a:cubicBezTo>
                    <a:cubicBezTo>
                      <a:pt x="1678" y="560"/>
                      <a:pt x="1753" y="516"/>
                      <a:pt x="1828" y="476"/>
                    </a:cubicBezTo>
                    <a:cubicBezTo>
                      <a:pt x="1952" y="410"/>
                      <a:pt x="2076" y="346"/>
                      <a:pt x="2203" y="288"/>
                    </a:cubicBezTo>
                    <a:cubicBezTo>
                      <a:pt x="2328" y="231"/>
                      <a:pt x="2457" y="185"/>
                      <a:pt x="2590" y="150"/>
                    </a:cubicBezTo>
                    <a:cubicBezTo>
                      <a:pt x="2708" y="119"/>
                      <a:pt x="2826" y="91"/>
                      <a:pt x="2945" y="66"/>
                    </a:cubicBezTo>
                    <a:cubicBezTo>
                      <a:pt x="3027" y="49"/>
                      <a:pt x="3110" y="37"/>
                      <a:pt x="3193" y="28"/>
                    </a:cubicBezTo>
                    <a:cubicBezTo>
                      <a:pt x="3303" y="16"/>
                      <a:pt x="3413" y="6"/>
                      <a:pt x="3524" y="3"/>
                    </a:cubicBezTo>
                    <a:cubicBezTo>
                      <a:pt x="3637" y="0"/>
                      <a:pt x="3750" y="2"/>
                      <a:pt x="3863" y="8"/>
                    </a:cubicBezTo>
                    <a:cubicBezTo>
                      <a:pt x="3950" y="12"/>
                      <a:pt x="4038" y="22"/>
                      <a:pt x="4125" y="36"/>
                    </a:cubicBezTo>
                    <a:cubicBezTo>
                      <a:pt x="4233" y="52"/>
                      <a:pt x="4341" y="72"/>
                      <a:pt x="4448" y="96"/>
                    </a:cubicBezTo>
                    <a:cubicBezTo>
                      <a:pt x="4537" y="116"/>
                      <a:pt x="4625" y="140"/>
                      <a:pt x="4711" y="168"/>
                    </a:cubicBezTo>
                    <a:cubicBezTo>
                      <a:pt x="4820" y="204"/>
                      <a:pt x="4929" y="242"/>
                      <a:pt x="5035" y="286"/>
                    </a:cubicBezTo>
                    <a:cubicBezTo>
                      <a:pt x="5206" y="356"/>
                      <a:pt x="5368" y="444"/>
                      <a:pt x="5526" y="541"/>
                    </a:cubicBezTo>
                    <a:cubicBezTo>
                      <a:pt x="5649" y="617"/>
                      <a:pt x="5769" y="699"/>
                      <a:pt x="5879" y="794"/>
                    </a:cubicBezTo>
                    <a:cubicBezTo>
                      <a:pt x="5979" y="882"/>
                      <a:pt x="6081" y="968"/>
                      <a:pt x="6176" y="1061"/>
                    </a:cubicBezTo>
                    <a:cubicBezTo>
                      <a:pt x="6252" y="1136"/>
                      <a:pt x="6321" y="1219"/>
                      <a:pt x="6391" y="1299"/>
                    </a:cubicBezTo>
                    <a:cubicBezTo>
                      <a:pt x="6512" y="1438"/>
                      <a:pt x="6614" y="1590"/>
                      <a:pt x="6710" y="1745"/>
                    </a:cubicBezTo>
                    <a:cubicBezTo>
                      <a:pt x="6811" y="1909"/>
                      <a:pt x="6896" y="2081"/>
                      <a:pt x="6967" y="2260"/>
                    </a:cubicBezTo>
                    <a:cubicBezTo>
                      <a:pt x="6992" y="2325"/>
                      <a:pt x="7019" y="2389"/>
                      <a:pt x="7042" y="2455"/>
                    </a:cubicBezTo>
                    <a:cubicBezTo>
                      <a:pt x="7085" y="2580"/>
                      <a:pt x="7120" y="2707"/>
                      <a:pt x="7148" y="2836"/>
                    </a:cubicBezTo>
                    <a:cubicBezTo>
                      <a:pt x="7176" y="2966"/>
                      <a:pt x="7197" y="3097"/>
                      <a:pt x="7211" y="3230"/>
                    </a:cubicBezTo>
                    <a:cubicBezTo>
                      <a:pt x="7227" y="3378"/>
                      <a:pt x="7237" y="3526"/>
                      <a:pt x="7234" y="3675"/>
                    </a:cubicBezTo>
                    <a:cubicBezTo>
                      <a:pt x="7231" y="3792"/>
                      <a:pt x="7222" y="3910"/>
                      <a:pt x="7212" y="4027"/>
                    </a:cubicBezTo>
                    <a:cubicBezTo>
                      <a:pt x="7200" y="4189"/>
                      <a:pt x="7171" y="4349"/>
                      <a:pt x="7130" y="4505"/>
                    </a:cubicBezTo>
                    <a:cubicBezTo>
                      <a:pt x="7098" y="4631"/>
                      <a:pt x="7059" y="4756"/>
                      <a:pt x="7016" y="4879"/>
                    </a:cubicBezTo>
                    <a:cubicBezTo>
                      <a:pt x="6984" y="4971"/>
                      <a:pt x="6939" y="5058"/>
                      <a:pt x="6904" y="5149"/>
                    </a:cubicBezTo>
                    <a:cubicBezTo>
                      <a:pt x="6869" y="5240"/>
                      <a:pt x="6825" y="5327"/>
                      <a:pt x="6775" y="5412"/>
                    </a:cubicBezTo>
                    <a:cubicBezTo>
                      <a:pt x="6703" y="5534"/>
                      <a:pt x="6630" y="5656"/>
                      <a:pt x="6545" y="5771"/>
                    </a:cubicBezTo>
                    <a:cubicBezTo>
                      <a:pt x="6447" y="5905"/>
                      <a:pt x="6341" y="6032"/>
                      <a:pt x="6226" y="6152"/>
                    </a:cubicBezTo>
                    <a:cubicBezTo>
                      <a:pt x="6120" y="6263"/>
                      <a:pt x="6009" y="6368"/>
                      <a:pt x="5888" y="6463"/>
                    </a:cubicBezTo>
                    <a:cubicBezTo>
                      <a:pt x="5756" y="6567"/>
                      <a:pt x="5621" y="6665"/>
                      <a:pt x="5477" y="6751"/>
                    </a:cubicBezTo>
                    <a:cubicBezTo>
                      <a:pt x="5298" y="6858"/>
                      <a:pt x="5111" y="6949"/>
                      <a:pt x="4916" y="7021"/>
                    </a:cubicBezTo>
                    <a:cubicBezTo>
                      <a:pt x="4819" y="7057"/>
                      <a:pt x="4722" y="7092"/>
                      <a:pt x="4623" y="7120"/>
                    </a:cubicBezTo>
                    <a:cubicBezTo>
                      <a:pt x="4518" y="7149"/>
                      <a:pt x="4411" y="7173"/>
                      <a:pt x="4304" y="7192"/>
                    </a:cubicBezTo>
                    <a:cubicBezTo>
                      <a:pt x="4188" y="7213"/>
                      <a:pt x="4071" y="7231"/>
                      <a:pt x="3954" y="7241"/>
                    </a:cubicBezTo>
                    <a:cubicBezTo>
                      <a:pt x="3819" y="7252"/>
                      <a:pt x="3684" y="7254"/>
                      <a:pt x="3548" y="7259"/>
                    </a:cubicBezTo>
                    <a:close/>
                    <a:moveTo>
                      <a:pt x="3623" y="7117"/>
                    </a:moveTo>
                    <a:cubicBezTo>
                      <a:pt x="3624" y="7115"/>
                      <a:pt x="3624" y="7113"/>
                      <a:pt x="3624" y="7111"/>
                    </a:cubicBezTo>
                    <a:cubicBezTo>
                      <a:pt x="3648" y="7111"/>
                      <a:pt x="3672" y="7112"/>
                      <a:pt x="3696" y="7111"/>
                    </a:cubicBezTo>
                    <a:cubicBezTo>
                      <a:pt x="3773" y="7107"/>
                      <a:pt x="3850" y="7104"/>
                      <a:pt x="3927" y="7098"/>
                    </a:cubicBezTo>
                    <a:cubicBezTo>
                      <a:pt x="3976" y="7095"/>
                      <a:pt x="4025" y="7091"/>
                      <a:pt x="4074" y="7084"/>
                    </a:cubicBezTo>
                    <a:cubicBezTo>
                      <a:pt x="4160" y="7071"/>
                      <a:pt x="4246" y="7057"/>
                      <a:pt x="4331" y="7040"/>
                    </a:cubicBezTo>
                    <a:cubicBezTo>
                      <a:pt x="4424" y="7020"/>
                      <a:pt x="4517" y="6998"/>
                      <a:pt x="4608" y="6973"/>
                    </a:cubicBezTo>
                    <a:cubicBezTo>
                      <a:pt x="4686" y="6951"/>
                      <a:pt x="4763" y="6925"/>
                      <a:pt x="4838" y="6897"/>
                    </a:cubicBezTo>
                    <a:cubicBezTo>
                      <a:pt x="4928" y="6862"/>
                      <a:pt x="5018" y="6825"/>
                      <a:pt x="5107" y="6785"/>
                    </a:cubicBezTo>
                    <a:cubicBezTo>
                      <a:pt x="5262" y="6714"/>
                      <a:pt x="5409" y="6627"/>
                      <a:pt x="5551" y="6532"/>
                    </a:cubicBezTo>
                    <a:cubicBezTo>
                      <a:pt x="5674" y="6450"/>
                      <a:pt x="5794" y="6363"/>
                      <a:pt x="5903" y="6264"/>
                    </a:cubicBezTo>
                    <a:cubicBezTo>
                      <a:pt x="6009" y="6168"/>
                      <a:pt x="6114" y="6070"/>
                      <a:pt x="6208" y="5962"/>
                    </a:cubicBezTo>
                    <a:cubicBezTo>
                      <a:pt x="6260" y="5902"/>
                      <a:pt x="6312" y="5842"/>
                      <a:pt x="6359" y="5779"/>
                    </a:cubicBezTo>
                    <a:cubicBezTo>
                      <a:pt x="6420" y="5699"/>
                      <a:pt x="6477" y="5618"/>
                      <a:pt x="6533" y="5535"/>
                    </a:cubicBezTo>
                    <a:cubicBezTo>
                      <a:pt x="6577" y="5469"/>
                      <a:pt x="6618" y="5401"/>
                      <a:pt x="6656" y="5332"/>
                    </a:cubicBezTo>
                    <a:cubicBezTo>
                      <a:pt x="6693" y="5264"/>
                      <a:pt x="6726" y="5194"/>
                      <a:pt x="6758" y="5124"/>
                    </a:cubicBezTo>
                    <a:cubicBezTo>
                      <a:pt x="6797" y="5038"/>
                      <a:pt x="6837" y="4952"/>
                      <a:pt x="6871" y="4864"/>
                    </a:cubicBezTo>
                    <a:cubicBezTo>
                      <a:pt x="6902" y="4784"/>
                      <a:pt x="6928" y="4702"/>
                      <a:pt x="6953" y="4620"/>
                    </a:cubicBezTo>
                    <a:cubicBezTo>
                      <a:pt x="6996" y="4482"/>
                      <a:pt x="7028" y="4341"/>
                      <a:pt x="7048" y="4198"/>
                    </a:cubicBezTo>
                    <a:cubicBezTo>
                      <a:pt x="7065" y="4080"/>
                      <a:pt x="7077" y="3962"/>
                      <a:pt x="7087" y="3843"/>
                    </a:cubicBezTo>
                    <a:cubicBezTo>
                      <a:pt x="7102" y="3650"/>
                      <a:pt x="7094" y="3457"/>
                      <a:pt x="7074" y="3264"/>
                    </a:cubicBezTo>
                    <a:cubicBezTo>
                      <a:pt x="7061" y="3134"/>
                      <a:pt x="7040" y="3005"/>
                      <a:pt x="7012" y="2876"/>
                    </a:cubicBezTo>
                    <a:cubicBezTo>
                      <a:pt x="6983" y="2741"/>
                      <a:pt x="6947" y="2607"/>
                      <a:pt x="6901" y="2477"/>
                    </a:cubicBezTo>
                    <a:cubicBezTo>
                      <a:pt x="6846" y="2317"/>
                      <a:pt x="6774" y="2165"/>
                      <a:pt x="6698" y="2015"/>
                    </a:cubicBezTo>
                    <a:cubicBezTo>
                      <a:pt x="6622" y="1863"/>
                      <a:pt x="6530" y="1721"/>
                      <a:pt x="6431" y="1584"/>
                    </a:cubicBezTo>
                    <a:cubicBezTo>
                      <a:pt x="6378" y="1510"/>
                      <a:pt x="6320" y="1438"/>
                      <a:pt x="6261" y="1368"/>
                    </a:cubicBezTo>
                    <a:cubicBezTo>
                      <a:pt x="6194" y="1290"/>
                      <a:pt x="6124" y="1215"/>
                      <a:pt x="6053" y="1141"/>
                    </a:cubicBezTo>
                    <a:cubicBezTo>
                      <a:pt x="6006" y="1092"/>
                      <a:pt x="5956" y="1046"/>
                      <a:pt x="5904" y="1002"/>
                    </a:cubicBezTo>
                    <a:cubicBezTo>
                      <a:pt x="5832" y="940"/>
                      <a:pt x="5759" y="879"/>
                      <a:pt x="5683" y="822"/>
                    </a:cubicBezTo>
                    <a:cubicBezTo>
                      <a:pt x="5581" y="746"/>
                      <a:pt x="5475" y="676"/>
                      <a:pt x="5365" y="612"/>
                    </a:cubicBezTo>
                    <a:cubicBezTo>
                      <a:pt x="5230" y="534"/>
                      <a:pt x="5090" y="466"/>
                      <a:pt x="4946" y="405"/>
                    </a:cubicBezTo>
                    <a:cubicBezTo>
                      <a:pt x="4813" y="349"/>
                      <a:pt x="4678" y="301"/>
                      <a:pt x="4538" y="265"/>
                    </a:cubicBezTo>
                    <a:cubicBezTo>
                      <a:pt x="4455" y="244"/>
                      <a:pt x="4372" y="224"/>
                      <a:pt x="4287" y="209"/>
                    </a:cubicBezTo>
                    <a:cubicBezTo>
                      <a:pt x="4179" y="189"/>
                      <a:pt x="4070" y="170"/>
                      <a:pt x="3960" y="159"/>
                    </a:cubicBezTo>
                    <a:cubicBezTo>
                      <a:pt x="3853" y="148"/>
                      <a:pt x="3745" y="143"/>
                      <a:pt x="3637" y="144"/>
                    </a:cubicBezTo>
                    <a:cubicBezTo>
                      <a:pt x="3515" y="145"/>
                      <a:pt x="3392" y="151"/>
                      <a:pt x="3270" y="163"/>
                    </a:cubicBezTo>
                    <a:cubicBezTo>
                      <a:pt x="3162" y="173"/>
                      <a:pt x="3054" y="192"/>
                      <a:pt x="2947" y="211"/>
                    </a:cubicBezTo>
                    <a:cubicBezTo>
                      <a:pt x="2820" y="232"/>
                      <a:pt x="2697" y="265"/>
                      <a:pt x="2575" y="304"/>
                    </a:cubicBezTo>
                    <a:cubicBezTo>
                      <a:pt x="2440" y="347"/>
                      <a:pt x="2308" y="399"/>
                      <a:pt x="2179" y="457"/>
                    </a:cubicBezTo>
                    <a:cubicBezTo>
                      <a:pt x="2047" y="517"/>
                      <a:pt x="1919" y="584"/>
                      <a:pt x="1796" y="660"/>
                    </a:cubicBezTo>
                    <a:cubicBezTo>
                      <a:pt x="1713" y="711"/>
                      <a:pt x="1632" y="765"/>
                      <a:pt x="1555" y="823"/>
                    </a:cubicBezTo>
                    <a:cubicBezTo>
                      <a:pt x="1408" y="932"/>
                      <a:pt x="1267" y="1048"/>
                      <a:pt x="1142" y="1182"/>
                    </a:cubicBezTo>
                    <a:cubicBezTo>
                      <a:pt x="1064" y="1265"/>
                      <a:pt x="987" y="1349"/>
                      <a:pt x="915" y="1437"/>
                    </a:cubicBezTo>
                    <a:cubicBezTo>
                      <a:pt x="858" y="1506"/>
                      <a:pt x="805" y="1579"/>
                      <a:pt x="754" y="1653"/>
                    </a:cubicBezTo>
                    <a:cubicBezTo>
                      <a:pt x="705" y="1725"/>
                      <a:pt x="655" y="1797"/>
                      <a:pt x="613" y="1873"/>
                    </a:cubicBezTo>
                    <a:cubicBezTo>
                      <a:pt x="549" y="1992"/>
                      <a:pt x="487" y="2114"/>
                      <a:pt x="432" y="2238"/>
                    </a:cubicBezTo>
                    <a:cubicBezTo>
                      <a:pt x="381" y="2354"/>
                      <a:pt x="337" y="2474"/>
                      <a:pt x="298" y="2594"/>
                    </a:cubicBezTo>
                    <a:cubicBezTo>
                      <a:pt x="251" y="2739"/>
                      <a:pt x="217" y="2887"/>
                      <a:pt x="192" y="3036"/>
                    </a:cubicBezTo>
                    <a:cubicBezTo>
                      <a:pt x="169" y="3172"/>
                      <a:pt x="154" y="3308"/>
                      <a:pt x="148" y="3445"/>
                    </a:cubicBezTo>
                    <a:cubicBezTo>
                      <a:pt x="140" y="3623"/>
                      <a:pt x="146" y="3800"/>
                      <a:pt x="165" y="3976"/>
                    </a:cubicBezTo>
                    <a:cubicBezTo>
                      <a:pt x="179" y="4115"/>
                      <a:pt x="202" y="4253"/>
                      <a:pt x="233" y="4390"/>
                    </a:cubicBezTo>
                    <a:cubicBezTo>
                      <a:pt x="267" y="4538"/>
                      <a:pt x="307" y="4685"/>
                      <a:pt x="363" y="4828"/>
                    </a:cubicBezTo>
                    <a:cubicBezTo>
                      <a:pt x="408" y="4946"/>
                      <a:pt x="460" y="5063"/>
                      <a:pt x="515" y="5177"/>
                    </a:cubicBezTo>
                    <a:cubicBezTo>
                      <a:pt x="563" y="5274"/>
                      <a:pt x="619" y="5367"/>
                      <a:pt x="674" y="5460"/>
                    </a:cubicBezTo>
                    <a:cubicBezTo>
                      <a:pt x="786" y="5649"/>
                      <a:pt x="924" y="5820"/>
                      <a:pt x="1071" y="5983"/>
                    </a:cubicBezTo>
                    <a:cubicBezTo>
                      <a:pt x="1167" y="6091"/>
                      <a:pt x="1274" y="6190"/>
                      <a:pt x="1384" y="6284"/>
                    </a:cubicBezTo>
                    <a:cubicBezTo>
                      <a:pt x="1493" y="6377"/>
                      <a:pt x="1606" y="6464"/>
                      <a:pt x="1726" y="6540"/>
                    </a:cubicBezTo>
                    <a:cubicBezTo>
                      <a:pt x="1812" y="6596"/>
                      <a:pt x="1899" y="6649"/>
                      <a:pt x="1989" y="6699"/>
                    </a:cubicBezTo>
                    <a:cubicBezTo>
                      <a:pt x="2108" y="6764"/>
                      <a:pt x="2231" y="6822"/>
                      <a:pt x="2358" y="6871"/>
                    </a:cubicBezTo>
                    <a:cubicBezTo>
                      <a:pt x="2499" y="6925"/>
                      <a:pt x="2643" y="6972"/>
                      <a:pt x="2790" y="7007"/>
                    </a:cubicBezTo>
                    <a:cubicBezTo>
                      <a:pt x="2938" y="7043"/>
                      <a:pt x="3087" y="7074"/>
                      <a:pt x="3239" y="7088"/>
                    </a:cubicBezTo>
                    <a:cubicBezTo>
                      <a:pt x="3367" y="7099"/>
                      <a:pt x="3495" y="7108"/>
                      <a:pt x="3623" y="7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1" name="Freeform 266"/>
              <p:cNvSpPr>
                <a:spLocks noEditPoints="1"/>
              </p:cNvSpPr>
              <p:nvPr/>
            </p:nvSpPr>
            <p:spPr bwMode="auto">
              <a:xfrm>
                <a:off x="3824288" y="3717925"/>
                <a:ext cx="16533813" cy="16567150"/>
              </a:xfrm>
              <a:custGeom>
                <a:avLst/>
                <a:gdLst>
                  <a:gd name="T0" fmla="*/ 5209 w 5239"/>
                  <a:gd name="T1" fmla="*/ 3022 h 5248"/>
                  <a:gd name="T2" fmla="*/ 4920 w 5239"/>
                  <a:gd name="T3" fmla="*/ 3878 h 5248"/>
                  <a:gd name="T4" fmla="*/ 4549 w 5239"/>
                  <a:gd name="T5" fmla="*/ 4399 h 5248"/>
                  <a:gd name="T6" fmla="*/ 3904 w 5239"/>
                  <a:gd name="T7" fmla="*/ 4910 h 5248"/>
                  <a:gd name="T8" fmla="*/ 3121 w 5239"/>
                  <a:gd name="T9" fmla="*/ 5195 h 5248"/>
                  <a:gd name="T10" fmla="*/ 2441 w 5239"/>
                  <a:gd name="T11" fmla="*/ 5236 h 5248"/>
                  <a:gd name="T12" fmla="*/ 1721 w 5239"/>
                  <a:gd name="T13" fmla="*/ 5080 h 5248"/>
                  <a:gd name="T14" fmla="*/ 1034 w 5239"/>
                  <a:gd name="T15" fmla="*/ 4700 h 5248"/>
                  <a:gd name="T16" fmla="*/ 492 w 5239"/>
                  <a:gd name="T17" fmla="*/ 4145 h 5248"/>
                  <a:gd name="T18" fmla="*/ 210 w 5239"/>
                  <a:gd name="T19" fmla="*/ 3644 h 5248"/>
                  <a:gd name="T20" fmla="*/ 31 w 5239"/>
                  <a:gd name="T21" fmla="*/ 3014 h 5248"/>
                  <a:gd name="T22" fmla="*/ 4 w 5239"/>
                  <a:gd name="T23" fmla="*/ 2472 h 5248"/>
                  <a:gd name="T24" fmla="*/ 74 w 5239"/>
                  <a:gd name="T25" fmla="*/ 1991 h 5248"/>
                  <a:gd name="T26" fmla="*/ 259 w 5239"/>
                  <a:gd name="T27" fmla="*/ 1484 h 5248"/>
                  <a:gd name="T28" fmla="*/ 795 w 5239"/>
                  <a:gd name="T29" fmla="*/ 739 h 5248"/>
                  <a:gd name="T30" fmla="*/ 1556 w 5239"/>
                  <a:gd name="T31" fmla="*/ 230 h 5248"/>
                  <a:gd name="T32" fmla="*/ 2103 w 5239"/>
                  <a:gd name="T33" fmla="*/ 56 h 5248"/>
                  <a:gd name="T34" fmla="*/ 2871 w 5239"/>
                  <a:gd name="T35" fmla="*/ 17 h 5248"/>
                  <a:gd name="T36" fmla="*/ 3650 w 5239"/>
                  <a:gd name="T37" fmla="*/ 217 h 5248"/>
                  <a:gd name="T38" fmla="*/ 4493 w 5239"/>
                  <a:gd name="T39" fmla="*/ 795 h 5248"/>
                  <a:gd name="T40" fmla="*/ 4999 w 5239"/>
                  <a:gd name="T41" fmla="*/ 1530 h 5248"/>
                  <a:gd name="T42" fmla="*/ 5178 w 5239"/>
                  <a:gd name="T43" fmla="*/ 2072 h 5248"/>
                  <a:gd name="T44" fmla="*/ 5239 w 5239"/>
                  <a:gd name="T45" fmla="*/ 2633 h 5248"/>
                  <a:gd name="T46" fmla="*/ 97 w 5239"/>
                  <a:gd name="T47" fmla="*/ 2599 h 5248"/>
                  <a:gd name="T48" fmla="*/ 124 w 5239"/>
                  <a:gd name="T49" fmla="*/ 3000 h 5248"/>
                  <a:gd name="T50" fmla="*/ 254 w 5239"/>
                  <a:gd name="T51" fmla="*/ 3501 h 5248"/>
                  <a:gd name="T52" fmla="*/ 611 w 5239"/>
                  <a:gd name="T53" fmla="*/ 4147 h 5248"/>
                  <a:gd name="T54" fmla="*/ 1084 w 5239"/>
                  <a:gd name="T55" fmla="*/ 4623 h 5248"/>
                  <a:gd name="T56" fmla="*/ 1780 w 5239"/>
                  <a:gd name="T57" fmla="*/ 5001 h 5248"/>
                  <a:gd name="T58" fmla="*/ 2336 w 5239"/>
                  <a:gd name="T59" fmla="*/ 5130 h 5248"/>
                  <a:gd name="T60" fmla="*/ 2749 w 5239"/>
                  <a:gd name="T61" fmla="*/ 5145 h 5248"/>
                  <a:gd name="T62" fmla="*/ 3382 w 5239"/>
                  <a:gd name="T63" fmla="*/ 5035 h 5248"/>
                  <a:gd name="T64" fmla="*/ 4047 w 5239"/>
                  <a:gd name="T65" fmla="*/ 4710 h 5248"/>
                  <a:gd name="T66" fmla="*/ 4551 w 5239"/>
                  <a:gd name="T67" fmla="*/ 4253 h 5248"/>
                  <a:gd name="T68" fmla="*/ 4814 w 5239"/>
                  <a:gd name="T69" fmla="*/ 3876 h 5248"/>
                  <a:gd name="T70" fmla="*/ 5036 w 5239"/>
                  <a:gd name="T71" fmla="*/ 3359 h 5248"/>
                  <a:gd name="T72" fmla="*/ 5142 w 5239"/>
                  <a:gd name="T73" fmla="*/ 2730 h 5248"/>
                  <a:gd name="T74" fmla="*/ 5111 w 5239"/>
                  <a:gd name="T75" fmla="*/ 2218 h 5248"/>
                  <a:gd name="T76" fmla="*/ 4943 w 5239"/>
                  <a:gd name="T77" fmla="*/ 1631 h 5248"/>
                  <a:gd name="T78" fmla="*/ 4411 w 5239"/>
                  <a:gd name="T79" fmla="*/ 845 h 5248"/>
                  <a:gd name="T80" fmla="*/ 3840 w 5239"/>
                  <a:gd name="T81" fmla="*/ 412 h 5248"/>
                  <a:gd name="T82" fmla="*/ 3095 w 5239"/>
                  <a:gd name="T83" fmla="*/ 142 h 5248"/>
                  <a:gd name="T84" fmla="*/ 2344 w 5239"/>
                  <a:gd name="T85" fmla="*/ 111 h 5248"/>
                  <a:gd name="T86" fmla="*/ 1663 w 5239"/>
                  <a:gd name="T87" fmla="*/ 286 h 5248"/>
                  <a:gd name="T88" fmla="*/ 943 w 5239"/>
                  <a:gd name="T89" fmla="*/ 730 h 5248"/>
                  <a:gd name="T90" fmla="*/ 441 w 5239"/>
                  <a:gd name="T91" fmla="*/ 1339 h 5248"/>
                  <a:gd name="T92" fmla="*/ 105 w 5239"/>
                  <a:gd name="T93" fmla="*/ 2357 h 5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239" h="5248">
                    <a:moveTo>
                      <a:pt x="5239" y="2633"/>
                    </a:moveTo>
                    <a:cubicBezTo>
                      <a:pt x="5238" y="2764"/>
                      <a:pt x="5228" y="2893"/>
                      <a:pt x="5209" y="3022"/>
                    </a:cubicBezTo>
                    <a:cubicBezTo>
                      <a:pt x="5180" y="3207"/>
                      <a:pt x="5134" y="3388"/>
                      <a:pt x="5066" y="3563"/>
                    </a:cubicBezTo>
                    <a:cubicBezTo>
                      <a:pt x="5023" y="3671"/>
                      <a:pt x="4978" y="3778"/>
                      <a:pt x="4920" y="3878"/>
                    </a:cubicBezTo>
                    <a:cubicBezTo>
                      <a:pt x="4868" y="3967"/>
                      <a:pt x="4807" y="4051"/>
                      <a:pt x="4753" y="4139"/>
                    </a:cubicBezTo>
                    <a:cubicBezTo>
                      <a:pt x="4696" y="4234"/>
                      <a:pt x="4624" y="4318"/>
                      <a:pt x="4549" y="4399"/>
                    </a:cubicBezTo>
                    <a:cubicBezTo>
                      <a:pt x="4461" y="4492"/>
                      <a:pt x="4370" y="4582"/>
                      <a:pt x="4270" y="4661"/>
                    </a:cubicBezTo>
                    <a:cubicBezTo>
                      <a:pt x="4154" y="4753"/>
                      <a:pt x="4032" y="4837"/>
                      <a:pt x="3904" y="4910"/>
                    </a:cubicBezTo>
                    <a:cubicBezTo>
                      <a:pt x="3758" y="4993"/>
                      <a:pt x="3606" y="5062"/>
                      <a:pt x="3445" y="5110"/>
                    </a:cubicBezTo>
                    <a:cubicBezTo>
                      <a:pt x="3338" y="5143"/>
                      <a:pt x="3230" y="5172"/>
                      <a:pt x="3121" y="5195"/>
                    </a:cubicBezTo>
                    <a:cubicBezTo>
                      <a:pt x="3031" y="5213"/>
                      <a:pt x="2938" y="5222"/>
                      <a:pt x="2846" y="5233"/>
                    </a:cubicBezTo>
                    <a:cubicBezTo>
                      <a:pt x="2711" y="5248"/>
                      <a:pt x="2576" y="5245"/>
                      <a:pt x="2441" y="5236"/>
                    </a:cubicBezTo>
                    <a:cubicBezTo>
                      <a:pt x="2327" y="5228"/>
                      <a:pt x="2214" y="5212"/>
                      <a:pt x="2101" y="5189"/>
                    </a:cubicBezTo>
                    <a:cubicBezTo>
                      <a:pt x="1972" y="5162"/>
                      <a:pt x="1844" y="5128"/>
                      <a:pt x="1721" y="5080"/>
                    </a:cubicBezTo>
                    <a:cubicBezTo>
                      <a:pt x="1620" y="5041"/>
                      <a:pt x="1521" y="4997"/>
                      <a:pt x="1424" y="4948"/>
                    </a:cubicBezTo>
                    <a:cubicBezTo>
                      <a:pt x="1286" y="4878"/>
                      <a:pt x="1156" y="4796"/>
                      <a:pt x="1034" y="4700"/>
                    </a:cubicBezTo>
                    <a:cubicBezTo>
                      <a:pt x="959" y="4642"/>
                      <a:pt x="886" y="4581"/>
                      <a:pt x="817" y="4516"/>
                    </a:cubicBezTo>
                    <a:cubicBezTo>
                      <a:pt x="697" y="4403"/>
                      <a:pt x="588" y="4279"/>
                      <a:pt x="492" y="4145"/>
                    </a:cubicBezTo>
                    <a:cubicBezTo>
                      <a:pt x="429" y="4058"/>
                      <a:pt x="374" y="3964"/>
                      <a:pt x="320" y="3870"/>
                    </a:cubicBezTo>
                    <a:cubicBezTo>
                      <a:pt x="279" y="3797"/>
                      <a:pt x="240" y="3721"/>
                      <a:pt x="210" y="3644"/>
                    </a:cubicBezTo>
                    <a:cubicBezTo>
                      <a:pt x="166" y="3532"/>
                      <a:pt x="126" y="3418"/>
                      <a:pt x="92" y="3302"/>
                    </a:cubicBezTo>
                    <a:cubicBezTo>
                      <a:pt x="65" y="3208"/>
                      <a:pt x="48" y="3110"/>
                      <a:pt x="31" y="3014"/>
                    </a:cubicBezTo>
                    <a:cubicBezTo>
                      <a:pt x="19" y="2942"/>
                      <a:pt x="11" y="2868"/>
                      <a:pt x="8" y="2795"/>
                    </a:cubicBezTo>
                    <a:cubicBezTo>
                      <a:pt x="3" y="2688"/>
                      <a:pt x="0" y="2580"/>
                      <a:pt x="4" y="2472"/>
                    </a:cubicBezTo>
                    <a:cubicBezTo>
                      <a:pt x="7" y="2382"/>
                      <a:pt x="20" y="2292"/>
                      <a:pt x="32" y="2202"/>
                    </a:cubicBezTo>
                    <a:cubicBezTo>
                      <a:pt x="43" y="2131"/>
                      <a:pt x="57" y="2061"/>
                      <a:pt x="74" y="1991"/>
                    </a:cubicBezTo>
                    <a:cubicBezTo>
                      <a:pt x="93" y="1916"/>
                      <a:pt x="114" y="1840"/>
                      <a:pt x="141" y="1768"/>
                    </a:cubicBezTo>
                    <a:cubicBezTo>
                      <a:pt x="177" y="1672"/>
                      <a:pt x="215" y="1576"/>
                      <a:pt x="259" y="1484"/>
                    </a:cubicBezTo>
                    <a:cubicBezTo>
                      <a:pt x="338" y="1319"/>
                      <a:pt x="431" y="1162"/>
                      <a:pt x="545" y="1019"/>
                    </a:cubicBezTo>
                    <a:cubicBezTo>
                      <a:pt x="623" y="921"/>
                      <a:pt x="704" y="826"/>
                      <a:pt x="795" y="739"/>
                    </a:cubicBezTo>
                    <a:cubicBezTo>
                      <a:pt x="909" y="631"/>
                      <a:pt x="1030" y="530"/>
                      <a:pt x="1162" y="444"/>
                    </a:cubicBezTo>
                    <a:cubicBezTo>
                      <a:pt x="1287" y="362"/>
                      <a:pt x="1418" y="289"/>
                      <a:pt x="1556" y="230"/>
                    </a:cubicBezTo>
                    <a:cubicBezTo>
                      <a:pt x="1625" y="201"/>
                      <a:pt x="1694" y="169"/>
                      <a:pt x="1765" y="146"/>
                    </a:cubicBezTo>
                    <a:cubicBezTo>
                      <a:pt x="1876" y="112"/>
                      <a:pt x="1989" y="82"/>
                      <a:pt x="2103" y="56"/>
                    </a:cubicBezTo>
                    <a:cubicBezTo>
                      <a:pt x="2226" y="28"/>
                      <a:pt x="2352" y="15"/>
                      <a:pt x="2478" y="8"/>
                    </a:cubicBezTo>
                    <a:cubicBezTo>
                      <a:pt x="2609" y="0"/>
                      <a:pt x="2740" y="4"/>
                      <a:pt x="2871" y="17"/>
                    </a:cubicBezTo>
                    <a:cubicBezTo>
                      <a:pt x="3006" y="30"/>
                      <a:pt x="3139" y="53"/>
                      <a:pt x="3270" y="86"/>
                    </a:cubicBezTo>
                    <a:cubicBezTo>
                      <a:pt x="3400" y="119"/>
                      <a:pt x="3527" y="163"/>
                      <a:pt x="3650" y="217"/>
                    </a:cubicBezTo>
                    <a:cubicBezTo>
                      <a:pt x="3822" y="292"/>
                      <a:pt x="3985" y="381"/>
                      <a:pt x="4137" y="490"/>
                    </a:cubicBezTo>
                    <a:cubicBezTo>
                      <a:pt x="4264" y="582"/>
                      <a:pt x="4382" y="684"/>
                      <a:pt x="4493" y="795"/>
                    </a:cubicBezTo>
                    <a:cubicBezTo>
                      <a:pt x="4593" y="895"/>
                      <a:pt x="4681" y="1005"/>
                      <a:pt x="4762" y="1121"/>
                    </a:cubicBezTo>
                    <a:cubicBezTo>
                      <a:pt x="4852" y="1251"/>
                      <a:pt x="4934" y="1385"/>
                      <a:pt x="4999" y="1530"/>
                    </a:cubicBezTo>
                    <a:cubicBezTo>
                      <a:pt x="5047" y="1635"/>
                      <a:pt x="5090" y="1741"/>
                      <a:pt x="5120" y="1853"/>
                    </a:cubicBezTo>
                    <a:cubicBezTo>
                      <a:pt x="5141" y="1926"/>
                      <a:pt x="5162" y="1998"/>
                      <a:pt x="5178" y="2072"/>
                    </a:cubicBezTo>
                    <a:cubicBezTo>
                      <a:pt x="5208" y="2205"/>
                      <a:pt x="5225" y="2339"/>
                      <a:pt x="5233" y="2474"/>
                    </a:cubicBezTo>
                    <a:cubicBezTo>
                      <a:pt x="5236" y="2527"/>
                      <a:pt x="5237" y="2580"/>
                      <a:pt x="5239" y="2633"/>
                    </a:cubicBezTo>
                    <a:close/>
                    <a:moveTo>
                      <a:pt x="91" y="2598"/>
                    </a:moveTo>
                    <a:cubicBezTo>
                      <a:pt x="93" y="2598"/>
                      <a:pt x="95" y="2599"/>
                      <a:pt x="97" y="2599"/>
                    </a:cubicBezTo>
                    <a:cubicBezTo>
                      <a:pt x="97" y="2647"/>
                      <a:pt x="94" y="2696"/>
                      <a:pt x="98" y="2744"/>
                    </a:cubicBezTo>
                    <a:cubicBezTo>
                      <a:pt x="104" y="2830"/>
                      <a:pt x="110" y="2916"/>
                      <a:pt x="124" y="3000"/>
                    </a:cubicBezTo>
                    <a:cubicBezTo>
                      <a:pt x="141" y="3100"/>
                      <a:pt x="164" y="3198"/>
                      <a:pt x="189" y="3296"/>
                    </a:cubicBezTo>
                    <a:cubicBezTo>
                      <a:pt x="207" y="3366"/>
                      <a:pt x="229" y="3435"/>
                      <a:pt x="254" y="3501"/>
                    </a:cubicBezTo>
                    <a:cubicBezTo>
                      <a:pt x="304" y="3631"/>
                      <a:pt x="360" y="3757"/>
                      <a:pt x="431" y="3877"/>
                    </a:cubicBezTo>
                    <a:cubicBezTo>
                      <a:pt x="486" y="3970"/>
                      <a:pt x="543" y="4062"/>
                      <a:pt x="611" y="4147"/>
                    </a:cubicBezTo>
                    <a:cubicBezTo>
                      <a:pt x="652" y="4199"/>
                      <a:pt x="696" y="4249"/>
                      <a:pt x="740" y="4299"/>
                    </a:cubicBezTo>
                    <a:cubicBezTo>
                      <a:pt x="845" y="4418"/>
                      <a:pt x="958" y="4528"/>
                      <a:pt x="1084" y="4623"/>
                    </a:cubicBezTo>
                    <a:cubicBezTo>
                      <a:pt x="1140" y="4665"/>
                      <a:pt x="1199" y="4705"/>
                      <a:pt x="1258" y="4743"/>
                    </a:cubicBezTo>
                    <a:cubicBezTo>
                      <a:pt x="1422" y="4849"/>
                      <a:pt x="1595" y="4938"/>
                      <a:pt x="1780" y="5001"/>
                    </a:cubicBezTo>
                    <a:cubicBezTo>
                      <a:pt x="1872" y="5033"/>
                      <a:pt x="1966" y="5061"/>
                      <a:pt x="2061" y="5083"/>
                    </a:cubicBezTo>
                    <a:cubicBezTo>
                      <a:pt x="2152" y="5104"/>
                      <a:pt x="2244" y="5116"/>
                      <a:pt x="2336" y="5130"/>
                    </a:cubicBezTo>
                    <a:cubicBezTo>
                      <a:pt x="2392" y="5138"/>
                      <a:pt x="2447" y="5143"/>
                      <a:pt x="2503" y="5145"/>
                    </a:cubicBezTo>
                    <a:cubicBezTo>
                      <a:pt x="2585" y="5148"/>
                      <a:pt x="2667" y="5150"/>
                      <a:pt x="2749" y="5145"/>
                    </a:cubicBezTo>
                    <a:cubicBezTo>
                      <a:pt x="2846" y="5139"/>
                      <a:pt x="2944" y="5126"/>
                      <a:pt x="3040" y="5114"/>
                    </a:cubicBezTo>
                    <a:cubicBezTo>
                      <a:pt x="3157" y="5099"/>
                      <a:pt x="3270" y="5069"/>
                      <a:pt x="3382" y="5035"/>
                    </a:cubicBezTo>
                    <a:cubicBezTo>
                      <a:pt x="3517" y="4993"/>
                      <a:pt x="3646" y="4940"/>
                      <a:pt x="3771" y="4874"/>
                    </a:cubicBezTo>
                    <a:cubicBezTo>
                      <a:pt x="3866" y="4825"/>
                      <a:pt x="3958" y="4770"/>
                      <a:pt x="4047" y="4710"/>
                    </a:cubicBezTo>
                    <a:cubicBezTo>
                      <a:pt x="4157" y="4636"/>
                      <a:pt x="4262" y="4553"/>
                      <a:pt x="4356" y="4459"/>
                    </a:cubicBezTo>
                    <a:cubicBezTo>
                      <a:pt x="4423" y="4392"/>
                      <a:pt x="4490" y="4325"/>
                      <a:pt x="4551" y="4253"/>
                    </a:cubicBezTo>
                    <a:cubicBezTo>
                      <a:pt x="4596" y="4202"/>
                      <a:pt x="4634" y="4145"/>
                      <a:pt x="4673" y="4088"/>
                    </a:cubicBezTo>
                    <a:cubicBezTo>
                      <a:pt x="4722" y="4018"/>
                      <a:pt x="4772" y="3949"/>
                      <a:pt x="4814" y="3876"/>
                    </a:cubicBezTo>
                    <a:cubicBezTo>
                      <a:pt x="4855" y="3806"/>
                      <a:pt x="4892" y="3733"/>
                      <a:pt x="4924" y="3658"/>
                    </a:cubicBezTo>
                    <a:cubicBezTo>
                      <a:pt x="4965" y="3560"/>
                      <a:pt x="5005" y="3461"/>
                      <a:pt x="5036" y="3359"/>
                    </a:cubicBezTo>
                    <a:cubicBezTo>
                      <a:pt x="5066" y="3262"/>
                      <a:pt x="5085" y="3161"/>
                      <a:pt x="5107" y="3061"/>
                    </a:cubicBezTo>
                    <a:cubicBezTo>
                      <a:pt x="5131" y="2952"/>
                      <a:pt x="5139" y="2841"/>
                      <a:pt x="5142" y="2730"/>
                    </a:cubicBezTo>
                    <a:cubicBezTo>
                      <a:pt x="5144" y="2633"/>
                      <a:pt x="5142" y="2537"/>
                      <a:pt x="5137" y="2440"/>
                    </a:cubicBezTo>
                    <a:cubicBezTo>
                      <a:pt x="5132" y="2366"/>
                      <a:pt x="5123" y="2292"/>
                      <a:pt x="5111" y="2218"/>
                    </a:cubicBezTo>
                    <a:cubicBezTo>
                      <a:pt x="5100" y="2150"/>
                      <a:pt x="5085" y="2082"/>
                      <a:pt x="5069" y="2015"/>
                    </a:cubicBezTo>
                    <a:cubicBezTo>
                      <a:pt x="5039" y="1883"/>
                      <a:pt x="4997" y="1755"/>
                      <a:pt x="4943" y="1631"/>
                    </a:cubicBezTo>
                    <a:cubicBezTo>
                      <a:pt x="4884" y="1496"/>
                      <a:pt x="4817" y="1365"/>
                      <a:pt x="4733" y="1243"/>
                    </a:cubicBezTo>
                    <a:cubicBezTo>
                      <a:pt x="4636" y="1102"/>
                      <a:pt x="4532" y="967"/>
                      <a:pt x="4411" y="845"/>
                    </a:cubicBezTo>
                    <a:cubicBezTo>
                      <a:pt x="4332" y="765"/>
                      <a:pt x="4246" y="692"/>
                      <a:pt x="4157" y="623"/>
                    </a:cubicBezTo>
                    <a:cubicBezTo>
                      <a:pt x="4057" y="545"/>
                      <a:pt x="3951" y="474"/>
                      <a:pt x="3840" y="412"/>
                    </a:cubicBezTo>
                    <a:cubicBezTo>
                      <a:pt x="3727" y="350"/>
                      <a:pt x="3610" y="298"/>
                      <a:pt x="3489" y="254"/>
                    </a:cubicBezTo>
                    <a:cubicBezTo>
                      <a:pt x="3361" y="207"/>
                      <a:pt x="3230" y="169"/>
                      <a:pt x="3095" y="142"/>
                    </a:cubicBezTo>
                    <a:cubicBezTo>
                      <a:pt x="2975" y="119"/>
                      <a:pt x="2853" y="106"/>
                      <a:pt x="2731" y="99"/>
                    </a:cubicBezTo>
                    <a:cubicBezTo>
                      <a:pt x="2601" y="92"/>
                      <a:pt x="2472" y="98"/>
                      <a:pt x="2344" y="111"/>
                    </a:cubicBezTo>
                    <a:cubicBezTo>
                      <a:pt x="2233" y="123"/>
                      <a:pt x="2124" y="143"/>
                      <a:pt x="2016" y="171"/>
                    </a:cubicBezTo>
                    <a:cubicBezTo>
                      <a:pt x="1896" y="201"/>
                      <a:pt x="1778" y="239"/>
                      <a:pt x="1663" y="286"/>
                    </a:cubicBezTo>
                    <a:cubicBezTo>
                      <a:pt x="1525" y="342"/>
                      <a:pt x="1392" y="408"/>
                      <a:pt x="1266" y="489"/>
                    </a:cubicBezTo>
                    <a:cubicBezTo>
                      <a:pt x="1152" y="562"/>
                      <a:pt x="1045" y="643"/>
                      <a:pt x="943" y="730"/>
                    </a:cubicBezTo>
                    <a:cubicBezTo>
                      <a:pt x="853" y="808"/>
                      <a:pt x="771" y="893"/>
                      <a:pt x="694" y="984"/>
                    </a:cubicBezTo>
                    <a:cubicBezTo>
                      <a:pt x="600" y="1095"/>
                      <a:pt x="515" y="1213"/>
                      <a:pt x="441" y="1339"/>
                    </a:cubicBezTo>
                    <a:cubicBezTo>
                      <a:pt x="336" y="1520"/>
                      <a:pt x="253" y="1711"/>
                      <a:pt x="193" y="1911"/>
                    </a:cubicBezTo>
                    <a:cubicBezTo>
                      <a:pt x="149" y="2057"/>
                      <a:pt x="120" y="2206"/>
                      <a:pt x="105" y="2357"/>
                    </a:cubicBezTo>
                    <a:cubicBezTo>
                      <a:pt x="97" y="2437"/>
                      <a:pt x="95" y="2518"/>
                      <a:pt x="91" y="25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2" name="Freeform 267"/>
              <p:cNvSpPr/>
              <p:nvPr/>
            </p:nvSpPr>
            <p:spPr bwMode="auto">
              <a:xfrm>
                <a:off x="19042063" y="4886325"/>
                <a:ext cx="1951038" cy="1654175"/>
              </a:xfrm>
              <a:custGeom>
                <a:avLst/>
                <a:gdLst>
                  <a:gd name="T0" fmla="*/ 263 w 618"/>
                  <a:gd name="T1" fmla="*/ 182 h 524"/>
                  <a:gd name="T2" fmla="*/ 342 w 618"/>
                  <a:gd name="T3" fmla="*/ 112 h 524"/>
                  <a:gd name="T4" fmla="*/ 359 w 618"/>
                  <a:gd name="T5" fmla="*/ 92 h 524"/>
                  <a:gd name="T6" fmla="*/ 381 w 618"/>
                  <a:gd name="T7" fmla="*/ 73 h 524"/>
                  <a:gd name="T8" fmla="*/ 424 w 618"/>
                  <a:gd name="T9" fmla="*/ 69 h 524"/>
                  <a:gd name="T10" fmla="*/ 447 w 618"/>
                  <a:gd name="T11" fmla="*/ 92 h 524"/>
                  <a:gd name="T12" fmla="*/ 472 w 618"/>
                  <a:gd name="T13" fmla="*/ 138 h 524"/>
                  <a:gd name="T14" fmla="*/ 490 w 618"/>
                  <a:gd name="T15" fmla="*/ 165 h 524"/>
                  <a:gd name="T16" fmla="*/ 511 w 618"/>
                  <a:gd name="T17" fmla="*/ 189 h 524"/>
                  <a:gd name="T18" fmla="*/ 583 w 618"/>
                  <a:gd name="T19" fmla="*/ 222 h 524"/>
                  <a:gd name="T20" fmla="*/ 614 w 618"/>
                  <a:gd name="T21" fmla="*/ 286 h 524"/>
                  <a:gd name="T22" fmla="*/ 559 w 618"/>
                  <a:gd name="T23" fmla="*/ 330 h 524"/>
                  <a:gd name="T24" fmla="*/ 476 w 618"/>
                  <a:gd name="T25" fmla="*/ 332 h 524"/>
                  <a:gd name="T26" fmla="*/ 397 w 618"/>
                  <a:gd name="T27" fmla="*/ 312 h 524"/>
                  <a:gd name="T28" fmla="*/ 348 w 618"/>
                  <a:gd name="T29" fmla="*/ 312 h 524"/>
                  <a:gd name="T30" fmla="*/ 345 w 618"/>
                  <a:gd name="T31" fmla="*/ 332 h 524"/>
                  <a:gd name="T32" fmla="*/ 420 w 618"/>
                  <a:gd name="T33" fmla="*/ 415 h 524"/>
                  <a:gd name="T34" fmla="*/ 474 w 618"/>
                  <a:gd name="T35" fmla="*/ 492 h 524"/>
                  <a:gd name="T36" fmla="*/ 462 w 618"/>
                  <a:gd name="T37" fmla="*/ 513 h 524"/>
                  <a:gd name="T38" fmla="*/ 391 w 618"/>
                  <a:gd name="T39" fmla="*/ 506 h 524"/>
                  <a:gd name="T40" fmla="*/ 365 w 618"/>
                  <a:gd name="T41" fmla="*/ 487 h 524"/>
                  <a:gd name="T42" fmla="*/ 363 w 618"/>
                  <a:gd name="T43" fmla="*/ 451 h 524"/>
                  <a:gd name="T44" fmla="*/ 364 w 618"/>
                  <a:gd name="T45" fmla="*/ 425 h 524"/>
                  <a:gd name="T46" fmla="*/ 291 w 618"/>
                  <a:gd name="T47" fmla="*/ 340 h 524"/>
                  <a:gd name="T48" fmla="*/ 207 w 618"/>
                  <a:gd name="T49" fmla="*/ 253 h 524"/>
                  <a:gd name="T50" fmla="*/ 116 w 618"/>
                  <a:gd name="T51" fmla="*/ 166 h 524"/>
                  <a:gd name="T52" fmla="*/ 85 w 618"/>
                  <a:gd name="T53" fmla="*/ 162 h 524"/>
                  <a:gd name="T54" fmla="*/ 22 w 618"/>
                  <a:gd name="T55" fmla="*/ 178 h 524"/>
                  <a:gd name="T56" fmla="*/ 2 w 618"/>
                  <a:gd name="T57" fmla="*/ 167 h 524"/>
                  <a:gd name="T58" fmla="*/ 10 w 618"/>
                  <a:gd name="T59" fmla="*/ 143 h 524"/>
                  <a:gd name="T60" fmla="*/ 54 w 618"/>
                  <a:gd name="T61" fmla="*/ 116 h 524"/>
                  <a:gd name="T62" fmla="*/ 115 w 618"/>
                  <a:gd name="T63" fmla="*/ 72 h 524"/>
                  <a:gd name="T64" fmla="*/ 147 w 618"/>
                  <a:gd name="T65" fmla="*/ 58 h 524"/>
                  <a:gd name="T66" fmla="*/ 178 w 618"/>
                  <a:gd name="T67" fmla="*/ 76 h 524"/>
                  <a:gd name="T68" fmla="*/ 185 w 618"/>
                  <a:gd name="T69" fmla="*/ 98 h 524"/>
                  <a:gd name="T70" fmla="*/ 226 w 618"/>
                  <a:gd name="T71" fmla="*/ 108 h 524"/>
                  <a:gd name="T72" fmla="*/ 326 w 618"/>
                  <a:gd name="T73" fmla="*/ 23 h 524"/>
                  <a:gd name="T74" fmla="*/ 371 w 618"/>
                  <a:gd name="T75" fmla="*/ 3 h 524"/>
                  <a:gd name="T76" fmla="*/ 395 w 618"/>
                  <a:gd name="T77" fmla="*/ 8 h 524"/>
                  <a:gd name="T78" fmla="*/ 394 w 618"/>
                  <a:gd name="T79" fmla="*/ 34 h 524"/>
                  <a:gd name="T80" fmla="*/ 344 w 618"/>
                  <a:gd name="T81" fmla="*/ 75 h 524"/>
                  <a:gd name="T82" fmla="*/ 233 w 618"/>
                  <a:gd name="T83" fmla="*/ 138 h 524"/>
                  <a:gd name="T84" fmla="*/ 223 w 618"/>
                  <a:gd name="T85" fmla="*/ 194 h 524"/>
                  <a:gd name="T86" fmla="*/ 281 w 618"/>
                  <a:gd name="T87" fmla="*/ 272 h 524"/>
                  <a:gd name="T88" fmla="*/ 322 w 618"/>
                  <a:gd name="T89" fmla="*/ 290 h 524"/>
                  <a:gd name="T90" fmla="*/ 443 w 618"/>
                  <a:gd name="T91" fmla="*/ 260 h 524"/>
                  <a:gd name="T92" fmla="*/ 467 w 618"/>
                  <a:gd name="T93" fmla="*/ 253 h 524"/>
                  <a:gd name="T94" fmla="*/ 488 w 618"/>
                  <a:gd name="T95" fmla="*/ 266 h 524"/>
                  <a:gd name="T96" fmla="*/ 506 w 618"/>
                  <a:gd name="T97" fmla="*/ 279 h 524"/>
                  <a:gd name="T98" fmla="*/ 542 w 618"/>
                  <a:gd name="T99" fmla="*/ 267 h 524"/>
                  <a:gd name="T100" fmla="*/ 535 w 618"/>
                  <a:gd name="T101" fmla="*/ 251 h 524"/>
                  <a:gd name="T102" fmla="*/ 514 w 618"/>
                  <a:gd name="T103" fmla="*/ 236 h 524"/>
                  <a:gd name="T104" fmla="*/ 438 w 618"/>
                  <a:gd name="T105" fmla="*/ 240 h 524"/>
                  <a:gd name="T106" fmla="*/ 416 w 618"/>
                  <a:gd name="T107" fmla="*/ 250 h 524"/>
                  <a:gd name="T108" fmla="*/ 320 w 618"/>
                  <a:gd name="T109" fmla="*/ 245 h 524"/>
                  <a:gd name="T110" fmla="*/ 298 w 618"/>
                  <a:gd name="T111" fmla="*/ 229 h 524"/>
                  <a:gd name="T112" fmla="*/ 310 w 618"/>
                  <a:gd name="T113" fmla="*/ 205 h 524"/>
                  <a:gd name="T114" fmla="*/ 400 w 618"/>
                  <a:gd name="T115" fmla="*/ 174 h 524"/>
                  <a:gd name="T116" fmla="*/ 416 w 618"/>
                  <a:gd name="T117" fmla="*/ 163 h 524"/>
                  <a:gd name="T118" fmla="*/ 396 w 618"/>
                  <a:gd name="T119" fmla="*/ 147 h 524"/>
                  <a:gd name="T120" fmla="*/ 338 w 618"/>
                  <a:gd name="T121" fmla="*/ 167 h 524"/>
                  <a:gd name="T122" fmla="*/ 287 w 618"/>
                  <a:gd name="T123" fmla="*/ 184 h 524"/>
                  <a:gd name="T124" fmla="*/ 263 w 618"/>
                  <a:gd name="T125" fmla="*/ 18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18" h="524">
                    <a:moveTo>
                      <a:pt x="263" y="182"/>
                    </a:moveTo>
                    <a:cubicBezTo>
                      <a:pt x="288" y="152"/>
                      <a:pt x="305" y="121"/>
                      <a:pt x="342" y="112"/>
                    </a:cubicBezTo>
                    <a:cubicBezTo>
                      <a:pt x="349" y="110"/>
                      <a:pt x="357" y="100"/>
                      <a:pt x="359" y="92"/>
                    </a:cubicBezTo>
                    <a:cubicBezTo>
                      <a:pt x="362" y="79"/>
                      <a:pt x="368" y="74"/>
                      <a:pt x="381" y="73"/>
                    </a:cubicBezTo>
                    <a:cubicBezTo>
                      <a:pt x="395" y="72"/>
                      <a:pt x="410" y="70"/>
                      <a:pt x="424" y="69"/>
                    </a:cubicBezTo>
                    <a:cubicBezTo>
                      <a:pt x="442" y="67"/>
                      <a:pt x="450" y="76"/>
                      <a:pt x="447" y="92"/>
                    </a:cubicBezTo>
                    <a:cubicBezTo>
                      <a:pt x="442" y="118"/>
                      <a:pt x="448" y="129"/>
                      <a:pt x="472" y="138"/>
                    </a:cubicBezTo>
                    <a:cubicBezTo>
                      <a:pt x="485" y="143"/>
                      <a:pt x="495" y="146"/>
                      <a:pt x="490" y="165"/>
                    </a:cubicBezTo>
                    <a:cubicBezTo>
                      <a:pt x="489" y="171"/>
                      <a:pt x="502" y="184"/>
                      <a:pt x="511" y="189"/>
                    </a:cubicBezTo>
                    <a:cubicBezTo>
                      <a:pt x="534" y="202"/>
                      <a:pt x="559" y="211"/>
                      <a:pt x="583" y="222"/>
                    </a:cubicBezTo>
                    <a:cubicBezTo>
                      <a:pt x="617" y="238"/>
                      <a:pt x="618" y="265"/>
                      <a:pt x="614" y="286"/>
                    </a:cubicBezTo>
                    <a:cubicBezTo>
                      <a:pt x="611" y="310"/>
                      <a:pt x="587" y="328"/>
                      <a:pt x="559" y="330"/>
                    </a:cubicBezTo>
                    <a:cubicBezTo>
                      <a:pt x="531" y="331"/>
                      <a:pt x="502" y="326"/>
                      <a:pt x="476" y="332"/>
                    </a:cubicBezTo>
                    <a:cubicBezTo>
                      <a:pt x="444" y="339"/>
                      <a:pt x="420" y="338"/>
                      <a:pt x="397" y="312"/>
                    </a:cubicBezTo>
                    <a:cubicBezTo>
                      <a:pt x="390" y="303"/>
                      <a:pt x="364" y="308"/>
                      <a:pt x="348" y="312"/>
                    </a:cubicBezTo>
                    <a:cubicBezTo>
                      <a:pt x="336" y="314"/>
                      <a:pt x="339" y="325"/>
                      <a:pt x="345" y="332"/>
                    </a:cubicBezTo>
                    <a:cubicBezTo>
                      <a:pt x="370" y="360"/>
                      <a:pt x="396" y="386"/>
                      <a:pt x="420" y="415"/>
                    </a:cubicBezTo>
                    <a:cubicBezTo>
                      <a:pt x="440" y="439"/>
                      <a:pt x="457" y="466"/>
                      <a:pt x="474" y="492"/>
                    </a:cubicBezTo>
                    <a:cubicBezTo>
                      <a:pt x="481" y="503"/>
                      <a:pt x="472" y="510"/>
                      <a:pt x="462" y="513"/>
                    </a:cubicBezTo>
                    <a:cubicBezTo>
                      <a:pt x="438" y="522"/>
                      <a:pt x="413" y="524"/>
                      <a:pt x="391" y="506"/>
                    </a:cubicBezTo>
                    <a:cubicBezTo>
                      <a:pt x="382" y="500"/>
                      <a:pt x="373" y="494"/>
                      <a:pt x="365" y="487"/>
                    </a:cubicBezTo>
                    <a:cubicBezTo>
                      <a:pt x="347" y="472"/>
                      <a:pt x="349" y="470"/>
                      <a:pt x="363" y="451"/>
                    </a:cubicBezTo>
                    <a:cubicBezTo>
                      <a:pt x="367" y="445"/>
                      <a:pt x="368" y="430"/>
                      <a:pt x="364" y="425"/>
                    </a:cubicBezTo>
                    <a:cubicBezTo>
                      <a:pt x="341" y="396"/>
                      <a:pt x="316" y="368"/>
                      <a:pt x="291" y="340"/>
                    </a:cubicBezTo>
                    <a:cubicBezTo>
                      <a:pt x="264" y="311"/>
                      <a:pt x="235" y="282"/>
                      <a:pt x="207" y="253"/>
                    </a:cubicBezTo>
                    <a:cubicBezTo>
                      <a:pt x="177" y="224"/>
                      <a:pt x="146" y="195"/>
                      <a:pt x="116" y="166"/>
                    </a:cubicBezTo>
                    <a:cubicBezTo>
                      <a:pt x="107" y="157"/>
                      <a:pt x="97" y="159"/>
                      <a:pt x="85" y="162"/>
                    </a:cubicBezTo>
                    <a:cubicBezTo>
                      <a:pt x="64" y="169"/>
                      <a:pt x="43" y="174"/>
                      <a:pt x="22" y="178"/>
                    </a:cubicBezTo>
                    <a:cubicBezTo>
                      <a:pt x="15" y="178"/>
                      <a:pt x="3" y="172"/>
                      <a:pt x="2" y="167"/>
                    </a:cubicBezTo>
                    <a:cubicBezTo>
                      <a:pt x="0" y="160"/>
                      <a:pt x="4" y="148"/>
                      <a:pt x="10" y="143"/>
                    </a:cubicBezTo>
                    <a:cubicBezTo>
                      <a:pt x="23" y="132"/>
                      <a:pt x="40" y="126"/>
                      <a:pt x="54" y="116"/>
                    </a:cubicBezTo>
                    <a:cubicBezTo>
                      <a:pt x="75" y="102"/>
                      <a:pt x="94" y="86"/>
                      <a:pt x="115" y="72"/>
                    </a:cubicBezTo>
                    <a:cubicBezTo>
                      <a:pt x="125" y="65"/>
                      <a:pt x="136" y="61"/>
                      <a:pt x="147" y="58"/>
                    </a:cubicBezTo>
                    <a:cubicBezTo>
                      <a:pt x="163" y="53"/>
                      <a:pt x="173" y="61"/>
                      <a:pt x="178" y="76"/>
                    </a:cubicBezTo>
                    <a:cubicBezTo>
                      <a:pt x="180" y="83"/>
                      <a:pt x="182" y="91"/>
                      <a:pt x="185" y="98"/>
                    </a:cubicBezTo>
                    <a:cubicBezTo>
                      <a:pt x="196" y="124"/>
                      <a:pt x="204" y="126"/>
                      <a:pt x="226" y="108"/>
                    </a:cubicBezTo>
                    <a:cubicBezTo>
                      <a:pt x="259" y="79"/>
                      <a:pt x="292" y="50"/>
                      <a:pt x="326" y="23"/>
                    </a:cubicBezTo>
                    <a:cubicBezTo>
                      <a:pt x="339" y="13"/>
                      <a:pt x="355" y="7"/>
                      <a:pt x="371" y="3"/>
                    </a:cubicBezTo>
                    <a:cubicBezTo>
                      <a:pt x="378" y="0"/>
                      <a:pt x="391" y="3"/>
                      <a:pt x="395" y="8"/>
                    </a:cubicBezTo>
                    <a:cubicBezTo>
                      <a:pt x="399" y="14"/>
                      <a:pt x="399" y="29"/>
                      <a:pt x="394" y="34"/>
                    </a:cubicBezTo>
                    <a:cubicBezTo>
                      <a:pt x="379" y="49"/>
                      <a:pt x="362" y="64"/>
                      <a:pt x="344" y="75"/>
                    </a:cubicBezTo>
                    <a:cubicBezTo>
                      <a:pt x="308" y="97"/>
                      <a:pt x="270" y="116"/>
                      <a:pt x="233" y="138"/>
                    </a:cubicBezTo>
                    <a:cubicBezTo>
                      <a:pt x="204" y="156"/>
                      <a:pt x="202" y="166"/>
                      <a:pt x="223" y="194"/>
                    </a:cubicBezTo>
                    <a:cubicBezTo>
                      <a:pt x="242" y="220"/>
                      <a:pt x="262" y="246"/>
                      <a:pt x="281" y="272"/>
                    </a:cubicBezTo>
                    <a:cubicBezTo>
                      <a:pt x="292" y="286"/>
                      <a:pt x="304" y="293"/>
                      <a:pt x="322" y="290"/>
                    </a:cubicBezTo>
                    <a:cubicBezTo>
                      <a:pt x="364" y="285"/>
                      <a:pt x="406" y="283"/>
                      <a:pt x="443" y="260"/>
                    </a:cubicBezTo>
                    <a:cubicBezTo>
                      <a:pt x="450" y="256"/>
                      <a:pt x="459" y="254"/>
                      <a:pt x="467" y="253"/>
                    </a:cubicBezTo>
                    <a:cubicBezTo>
                      <a:pt x="478" y="251"/>
                      <a:pt x="484" y="254"/>
                      <a:pt x="488" y="266"/>
                    </a:cubicBezTo>
                    <a:cubicBezTo>
                      <a:pt x="490" y="272"/>
                      <a:pt x="500" y="280"/>
                      <a:pt x="506" y="279"/>
                    </a:cubicBezTo>
                    <a:cubicBezTo>
                      <a:pt x="518" y="278"/>
                      <a:pt x="530" y="272"/>
                      <a:pt x="542" y="267"/>
                    </a:cubicBezTo>
                    <a:cubicBezTo>
                      <a:pt x="540" y="262"/>
                      <a:pt x="539" y="255"/>
                      <a:pt x="535" y="251"/>
                    </a:cubicBezTo>
                    <a:cubicBezTo>
                      <a:pt x="529" y="245"/>
                      <a:pt x="521" y="241"/>
                      <a:pt x="514" y="236"/>
                    </a:cubicBezTo>
                    <a:cubicBezTo>
                      <a:pt x="483" y="211"/>
                      <a:pt x="467" y="213"/>
                      <a:pt x="438" y="240"/>
                    </a:cubicBezTo>
                    <a:cubicBezTo>
                      <a:pt x="432" y="246"/>
                      <a:pt x="423" y="250"/>
                      <a:pt x="416" y="250"/>
                    </a:cubicBezTo>
                    <a:cubicBezTo>
                      <a:pt x="384" y="250"/>
                      <a:pt x="352" y="248"/>
                      <a:pt x="320" y="245"/>
                    </a:cubicBezTo>
                    <a:cubicBezTo>
                      <a:pt x="312" y="244"/>
                      <a:pt x="300" y="236"/>
                      <a:pt x="298" y="229"/>
                    </a:cubicBezTo>
                    <a:cubicBezTo>
                      <a:pt x="296" y="222"/>
                      <a:pt x="303" y="209"/>
                      <a:pt x="310" y="205"/>
                    </a:cubicBezTo>
                    <a:cubicBezTo>
                      <a:pt x="337" y="187"/>
                      <a:pt x="364" y="168"/>
                      <a:pt x="400" y="174"/>
                    </a:cubicBezTo>
                    <a:cubicBezTo>
                      <a:pt x="405" y="175"/>
                      <a:pt x="415" y="168"/>
                      <a:pt x="416" y="163"/>
                    </a:cubicBezTo>
                    <a:cubicBezTo>
                      <a:pt x="417" y="151"/>
                      <a:pt x="408" y="144"/>
                      <a:pt x="396" y="147"/>
                    </a:cubicBezTo>
                    <a:cubicBezTo>
                      <a:pt x="376" y="153"/>
                      <a:pt x="357" y="160"/>
                      <a:pt x="338" y="167"/>
                    </a:cubicBezTo>
                    <a:cubicBezTo>
                      <a:pt x="321" y="173"/>
                      <a:pt x="304" y="179"/>
                      <a:pt x="287" y="184"/>
                    </a:cubicBezTo>
                    <a:cubicBezTo>
                      <a:pt x="281" y="186"/>
                      <a:pt x="274" y="183"/>
                      <a:pt x="263" y="1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3" name="Freeform 268"/>
              <p:cNvSpPr/>
              <p:nvPr/>
            </p:nvSpPr>
            <p:spPr bwMode="auto">
              <a:xfrm>
                <a:off x="3522663" y="4832350"/>
                <a:ext cx="2122488" cy="2349500"/>
              </a:xfrm>
              <a:custGeom>
                <a:avLst/>
                <a:gdLst>
                  <a:gd name="T0" fmla="*/ 449 w 673"/>
                  <a:gd name="T1" fmla="*/ 735 h 744"/>
                  <a:gd name="T2" fmla="*/ 383 w 673"/>
                  <a:gd name="T3" fmla="*/ 728 h 744"/>
                  <a:gd name="T4" fmla="*/ 296 w 673"/>
                  <a:gd name="T5" fmla="*/ 652 h 744"/>
                  <a:gd name="T6" fmla="*/ 166 w 673"/>
                  <a:gd name="T7" fmla="*/ 525 h 744"/>
                  <a:gd name="T8" fmla="*/ 32 w 673"/>
                  <a:gd name="T9" fmla="*/ 370 h 744"/>
                  <a:gd name="T10" fmla="*/ 8 w 673"/>
                  <a:gd name="T11" fmla="*/ 322 h 744"/>
                  <a:gd name="T12" fmla="*/ 36 w 673"/>
                  <a:gd name="T13" fmla="*/ 267 h 744"/>
                  <a:gd name="T14" fmla="*/ 68 w 673"/>
                  <a:gd name="T15" fmla="*/ 244 h 744"/>
                  <a:gd name="T16" fmla="*/ 158 w 673"/>
                  <a:gd name="T17" fmla="*/ 160 h 744"/>
                  <a:gd name="T18" fmla="*/ 210 w 673"/>
                  <a:gd name="T19" fmla="*/ 72 h 744"/>
                  <a:gd name="T20" fmla="*/ 293 w 673"/>
                  <a:gd name="T21" fmla="*/ 15 h 744"/>
                  <a:gd name="T22" fmla="*/ 405 w 673"/>
                  <a:gd name="T23" fmla="*/ 72 h 744"/>
                  <a:gd name="T24" fmla="*/ 577 w 673"/>
                  <a:gd name="T25" fmla="*/ 228 h 744"/>
                  <a:gd name="T26" fmla="*/ 639 w 673"/>
                  <a:gd name="T27" fmla="*/ 343 h 744"/>
                  <a:gd name="T28" fmla="*/ 667 w 673"/>
                  <a:gd name="T29" fmla="*/ 441 h 744"/>
                  <a:gd name="T30" fmla="*/ 646 w 673"/>
                  <a:gd name="T31" fmla="*/ 463 h 744"/>
                  <a:gd name="T32" fmla="*/ 590 w 673"/>
                  <a:gd name="T33" fmla="*/ 439 h 744"/>
                  <a:gd name="T34" fmla="*/ 596 w 673"/>
                  <a:gd name="T35" fmla="*/ 385 h 744"/>
                  <a:gd name="T36" fmla="*/ 606 w 673"/>
                  <a:gd name="T37" fmla="*/ 358 h 744"/>
                  <a:gd name="T38" fmla="*/ 554 w 673"/>
                  <a:gd name="T39" fmla="*/ 279 h 744"/>
                  <a:gd name="T40" fmla="*/ 391 w 673"/>
                  <a:gd name="T41" fmla="*/ 132 h 744"/>
                  <a:gd name="T42" fmla="*/ 331 w 673"/>
                  <a:gd name="T43" fmla="*/ 99 h 744"/>
                  <a:gd name="T44" fmla="*/ 237 w 673"/>
                  <a:gd name="T45" fmla="*/ 140 h 744"/>
                  <a:gd name="T46" fmla="*/ 127 w 673"/>
                  <a:gd name="T47" fmla="*/ 304 h 744"/>
                  <a:gd name="T48" fmla="*/ 128 w 673"/>
                  <a:gd name="T49" fmla="*/ 377 h 744"/>
                  <a:gd name="T50" fmla="*/ 235 w 673"/>
                  <a:gd name="T51" fmla="*/ 503 h 744"/>
                  <a:gd name="T52" fmla="*/ 373 w 673"/>
                  <a:gd name="T53" fmla="*/ 649 h 744"/>
                  <a:gd name="T54" fmla="*/ 436 w 673"/>
                  <a:gd name="T55" fmla="*/ 713 h 744"/>
                  <a:gd name="T56" fmla="*/ 449 w 673"/>
                  <a:gd name="T57" fmla="*/ 73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3" h="744">
                    <a:moveTo>
                      <a:pt x="449" y="735"/>
                    </a:moveTo>
                    <a:cubicBezTo>
                      <a:pt x="423" y="742"/>
                      <a:pt x="401" y="744"/>
                      <a:pt x="383" y="728"/>
                    </a:cubicBezTo>
                    <a:cubicBezTo>
                      <a:pt x="353" y="704"/>
                      <a:pt x="324" y="678"/>
                      <a:pt x="296" y="652"/>
                    </a:cubicBezTo>
                    <a:cubicBezTo>
                      <a:pt x="252" y="610"/>
                      <a:pt x="207" y="569"/>
                      <a:pt x="166" y="525"/>
                    </a:cubicBezTo>
                    <a:cubicBezTo>
                      <a:pt x="119" y="475"/>
                      <a:pt x="75" y="423"/>
                      <a:pt x="32" y="370"/>
                    </a:cubicBezTo>
                    <a:cubicBezTo>
                      <a:pt x="20" y="357"/>
                      <a:pt x="14" y="339"/>
                      <a:pt x="8" y="322"/>
                    </a:cubicBezTo>
                    <a:cubicBezTo>
                      <a:pt x="0" y="298"/>
                      <a:pt x="13" y="277"/>
                      <a:pt x="36" y="267"/>
                    </a:cubicBezTo>
                    <a:cubicBezTo>
                      <a:pt x="48" y="262"/>
                      <a:pt x="59" y="253"/>
                      <a:pt x="68" y="244"/>
                    </a:cubicBezTo>
                    <a:cubicBezTo>
                      <a:pt x="99" y="217"/>
                      <a:pt x="127" y="187"/>
                      <a:pt x="158" y="160"/>
                    </a:cubicBezTo>
                    <a:cubicBezTo>
                      <a:pt x="185" y="136"/>
                      <a:pt x="206" y="110"/>
                      <a:pt x="210" y="72"/>
                    </a:cubicBezTo>
                    <a:cubicBezTo>
                      <a:pt x="215" y="25"/>
                      <a:pt x="248" y="0"/>
                      <a:pt x="293" y="15"/>
                    </a:cubicBezTo>
                    <a:cubicBezTo>
                      <a:pt x="332" y="28"/>
                      <a:pt x="370" y="48"/>
                      <a:pt x="405" y="72"/>
                    </a:cubicBezTo>
                    <a:cubicBezTo>
                      <a:pt x="469" y="115"/>
                      <a:pt x="528" y="167"/>
                      <a:pt x="577" y="228"/>
                    </a:cubicBezTo>
                    <a:cubicBezTo>
                      <a:pt x="603" y="262"/>
                      <a:pt x="622" y="303"/>
                      <a:pt x="639" y="343"/>
                    </a:cubicBezTo>
                    <a:cubicBezTo>
                      <a:pt x="653" y="374"/>
                      <a:pt x="659" y="408"/>
                      <a:pt x="667" y="441"/>
                    </a:cubicBezTo>
                    <a:cubicBezTo>
                      <a:pt x="673" y="463"/>
                      <a:pt x="667" y="470"/>
                      <a:pt x="646" y="463"/>
                    </a:cubicBezTo>
                    <a:cubicBezTo>
                      <a:pt x="627" y="456"/>
                      <a:pt x="607" y="450"/>
                      <a:pt x="590" y="439"/>
                    </a:cubicBezTo>
                    <a:cubicBezTo>
                      <a:pt x="568" y="423"/>
                      <a:pt x="571" y="399"/>
                      <a:pt x="596" y="385"/>
                    </a:cubicBezTo>
                    <a:cubicBezTo>
                      <a:pt x="607" y="378"/>
                      <a:pt x="609" y="370"/>
                      <a:pt x="606" y="358"/>
                    </a:cubicBezTo>
                    <a:cubicBezTo>
                      <a:pt x="598" y="326"/>
                      <a:pt x="579" y="301"/>
                      <a:pt x="554" y="279"/>
                    </a:cubicBezTo>
                    <a:cubicBezTo>
                      <a:pt x="500" y="230"/>
                      <a:pt x="447" y="180"/>
                      <a:pt x="391" y="132"/>
                    </a:cubicBezTo>
                    <a:cubicBezTo>
                      <a:pt x="374" y="118"/>
                      <a:pt x="352" y="106"/>
                      <a:pt x="331" y="99"/>
                    </a:cubicBezTo>
                    <a:cubicBezTo>
                      <a:pt x="291" y="88"/>
                      <a:pt x="259" y="106"/>
                      <a:pt x="237" y="140"/>
                    </a:cubicBezTo>
                    <a:cubicBezTo>
                      <a:pt x="200" y="194"/>
                      <a:pt x="164" y="249"/>
                      <a:pt x="127" y="304"/>
                    </a:cubicBezTo>
                    <a:cubicBezTo>
                      <a:pt x="109" y="332"/>
                      <a:pt x="107" y="351"/>
                      <a:pt x="128" y="377"/>
                    </a:cubicBezTo>
                    <a:cubicBezTo>
                      <a:pt x="162" y="420"/>
                      <a:pt x="198" y="462"/>
                      <a:pt x="235" y="503"/>
                    </a:cubicBezTo>
                    <a:cubicBezTo>
                      <a:pt x="280" y="552"/>
                      <a:pt x="327" y="600"/>
                      <a:pt x="373" y="649"/>
                    </a:cubicBezTo>
                    <a:cubicBezTo>
                      <a:pt x="394" y="670"/>
                      <a:pt x="415" y="692"/>
                      <a:pt x="436" y="713"/>
                    </a:cubicBezTo>
                    <a:cubicBezTo>
                      <a:pt x="440" y="718"/>
                      <a:pt x="443" y="725"/>
                      <a:pt x="449" y="7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4" name="Freeform 269"/>
              <p:cNvSpPr>
                <a:spLocks noEditPoints="1"/>
              </p:cNvSpPr>
              <p:nvPr/>
            </p:nvSpPr>
            <p:spPr bwMode="auto">
              <a:xfrm>
                <a:off x="17684750" y="18091150"/>
                <a:ext cx="2209800" cy="1855788"/>
              </a:xfrm>
              <a:custGeom>
                <a:avLst/>
                <a:gdLst>
                  <a:gd name="T0" fmla="*/ 493 w 700"/>
                  <a:gd name="T1" fmla="*/ 436 h 588"/>
                  <a:gd name="T2" fmla="*/ 338 w 700"/>
                  <a:gd name="T3" fmla="*/ 588 h 588"/>
                  <a:gd name="T4" fmla="*/ 350 w 700"/>
                  <a:gd name="T5" fmla="*/ 571 h 588"/>
                  <a:gd name="T6" fmla="*/ 350 w 700"/>
                  <a:gd name="T7" fmla="*/ 495 h 588"/>
                  <a:gd name="T8" fmla="*/ 252 w 700"/>
                  <a:gd name="T9" fmla="*/ 391 h 588"/>
                  <a:gd name="T10" fmla="*/ 101 w 700"/>
                  <a:gd name="T11" fmla="*/ 234 h 588"/>
                  <a:gd name="T12" fmla="*/ 82 w 700"/>
                  <a:gd name="T13" fmla="*/ 219 h 588"/>
                  <a:gd name="T14" fmla="*/ 16 w 700"/>
                  <a:gd name="T15" fmla="*/ 223 h 588"/>
                  <a:gd name="T16" fmla="*/ 3 w 700"/>
                  <a:gd name="T17" fmla="*/ 234 h 588"/>
                  <a:gd name="T18" fmla="*/ 0 w 700"/>
                  <a:gd name="T19" fmla="*/ 230 h 588"/>
                  <a:gd name="T20" fmla="*/ 5 w 700"/>
                  <a:gd name="T21" fmla="*/ 220 h 588"/>
                  <a:gd name="T22" fmla="*/ 187 w 700"/>
                  <a:gd name="T23" fmla="*/ 49 h 588"/>
                  <a:gd name="T24" fmla="*/ 320 w 700"/>
                  <a:gd name="T25" fmla="*/ 19 h 588"/>
                  <a:gd name="T26" fmla="*/ 385 w 700"/>
                  <a:gd name="T27" fmla="*/ 191 h 588"/>
                  <a:gd name="T28" fmla="*/ 408 w 700"/>
                  <a:gd name="T29" fmla="*/ 235 h 588"/>
                  <a:gd name="T30" fmla="*/ 568 w 700"/>
                  <a:gd name="T31" fmla="*/ 262 h 588"/>
                  <a:gd name="T32" fmla="*/ 682 w 700"/>
                  <a:gd name="T33" fmla="*/ 241 h 588"/>
                  <a:gd name="T34" fmla="*/ 700 w 700"/>
                  <a:gd name="T35" fmla="*/ 237 h 588"/>
                  <a:gd name="T36" fmla="*/ 693 w 700"/>
                  <a:gd name="T37" fmla="*/ 250 h 588"/>
                  <a:gd name="T38" fmla="*/ 618 w 700"/>
                  <a:gd name="T39" fmla="*/ 323 h 588"/>
                  <a:gd name="T40" fmla="*/ 592 w 700"/>
                  <a:gd name="T41" fmla="*/ 331 h 588"/>
                  <a:gd name="T42" fmla="*/ 348 w 700"/>
                  <a:gd name="T43" fmla="*/ 287 h 588"/>
                  <a:gd name="T44" fmla="*/ 290 w 700"/>
                  <a:gd name="T45" fmla="*/ 317 h 588"/>
                  <a:gd name="T46" fmla="*/ 293 w 700"/>
                  <a:gd name="T47" fmla="*/ 333 h 588"/>
                  <a:gd name="T48" fmla="*/ 398 w 700"/>
                  <a:gd name="T49" fmla="*/ 442 h 588"/>
                  <a:gd name="T50" fmla="*/ 486 w 700"/>
                  <a:gd name="T51" fmla="*/ 439 h 588"/>
                  <a:gd name="T52" fmla="*/ 493 w 700"/>
                  <a:gd name="T53" fmla="*/ 436 h 588"/>
                  <a:gd name="T54" fmla="*/ 340 w 700"/>
                  <a:gd name="T55" fmla="*/ 169 h 588"/>
                  <a:gd name="T56" fmla="*/ 323 w 700"/>
                  <a:gd name="T57" fmla="*/ 126 h 588"/>
                  <a:gd name="T58" fmla="*/ 220 w 700"/>
                  <a:gd name="T59" fmla="*/ 75 h 588"/>
                  <a:gd name="T60" fmla="*/ 129 w 700"/>
                  <a:gd name="T61" fmla="*/ 141 h 588"/>
                  <a:gd name="T62" fmla="*/ 129 w 700"/>
                  <a:gd name="T63" fmla="*/ 163 h 588"/>
                  <a:gd name="T64" fmla="*/ 258 w 700"/>
                  <a:gd name="T65" fmla="*/ 294 h 588"/>
                  <a:gd name="T66" fmla="*/ 279 w 700"/>
                  <a:gd name="T67" fmla="*/ 295 h 588"/>
                  <a:gd name="T68" fmla="*/ 340 w 700"/>
                  <a:gd name="T69" fmla="*/ 169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00" h="588">
                    <a:moveTo>
                      <a:pt x="493" y="436"/>
                    </a:moveTo>
                    <a:cubicBezTo>
                      <a:pt x="493" y="450"/>
                      <a:pt x="365" y="577"/>
                      <a:pt x="338" y="588"/>
                    </a:cubicBezTo>
                    <a:cubicBezTo>
                      <a:pt x="344" y="579"/>
                      <a:pt x="347" y="575"/>
                      <a:pt x="350" y="571"/>
                    </a:cubicBezTo>
                    <a:cubicBezTo>
                      <a:pt x="376" y="542"/>
                      <a:pt x="377" y="524"/>
                      <a:pt x="350" y="495"/>
                    </a:cubicBezTo>
                    <a:cubicBezTo>
                      <a:pt x="318" y="460"/>
                      <a:pt x="285" y="425"/>
                      <a:pt x="252" y="391"/>
                    </a:cubicBezTo>
                    <a:cubicBezTo>
                      <a:pt x="201" y="338"/>
                      <a:pt x="151" y="286"/>
                      <a:pt x="101" y="234"/>
                    </a:cubicBezTo>
                    <a:cubicBezTo>
                      <a:pt x="95" y="228"/>
                      <a:pt x="88" y="224"/>
                      <a:pt x="82" y="219"/>
                    </a:cubicBezTo>
                    <a:cubicBezTo>
                      <a:pt x="58" y="201"/>
                      <a:pt x="39" y="203"/>
                      <a:pt x="16" y="223"/>
                    </a:cubicBezTo>
                    <a:cubicBezTo>
                      <a:pt x="12" y="227"/>
                      <a:pt x="8" y="230"/>
                      <a:pt x="3" y="234"/>
                    </a:cubicBezTo>
                    <a:cubicBezTo>
                      <a:pt x="2" y="233"/>
                      <a:pt x="1" y="232"/>
                      <a:pt x="0" y="230"/>
                    </a:cubicBezTo>
                    <a:cubicBezTo>
                      <a:pt x="1" y="227"/>
                      <a:pt x="2" y="222"/>
                      <a:pt x="5" y="220"/>
                    </a:cubicBezTo>
                    <a:cubicBezTo>
                      <a:pt x="65" y="163"/>
                      <a:pt x="124" y="104"/>
                      <a:pt x="187" y="49"/>
                    </a:cubicBezTo>
                    <a:cubicBezTo>
                      <a:pt x="224" y="16"/>
                      <a:pt x="270" y="0"/>
                      <a:pt x="320" y="19"/>
                    </a:cubicBezTo>
                    <a:cubicBezTo>
                      <a:pt x="382" y="43"/>
                      <a:pt x="422" y="112"/>
                      <a:pt x="385" y="191"/>
                    </a:cubicBezTo>
                    <a:cubicBezTo>
                      <a:pt x="367" y="228"/>
                      <a:pt x="368" y="228"/>
                      <a:pt x="408" y="235"/>
                    </a:cubicBezTo>
                    <a:cubicBezTo>
                      <a:pt x="461" y="244"/>
                      <a:pt x="515" y="253"/>
                      <a:pt x="568" y="262"/>
                    </a:cubicBezTo>
                    <a:cubicBezTo>
                      <a:pt x="608" y="268"/>
                      <a:pt x="647" y="267"/>
                      <a:pt x="682" y="241"/>
                    </a:cubicBezTo>
                    <a:cubicBezTo>
                      <a:pt x="686" y="238"/>
                      <a:pt x="691" y="236"/>
                      <a:pt x="700" y="237"/>
                    </a:cubicBezTo>
                    <a:cubicBezTo>
                      <a:pt x="697" y="242"/>
                      <a:pt x="696" y="247"/>
                      <a:pt x="693" y="250"/>
                    </a:cubicBezTo>
                    <a:cubicBezTo>
                      <a:pt x="668" y="275"/>
                      <a:pt x="644" y="300"/>
                      <a:pt x="618" y="323"/>
                    </a:cubicBezTo>
                    <a:cubicBezTo>
                      <a:pt x="612" y="329"/>
                      <a:pt x="600" y="332"/>
                      <a:pt x="592" y="331"/>
                    </a:cubicBezTo>
                    <a:cubicBezTo>
                      <a:pt x="511" y="317"/>
                      <a:pt x="429" y="302"/>
                      <a:pt x="348" y="287"/>
                    </a:cubicBezTo>
                    <a:cubicBezTo>
                      <a:pt x="324" y="283"/>
                      <a:pt x="299" y="295"/>
                      <a:pt x="290" y="317"/>
                    </a:cubicBezTo>
                    <a:cubicBezTo>
                      <a:pt x="288" y="321"/>
                      <a:pt x="290" y="330"/>
                      <a:pt x="293" y="333"/>
                    </a:cubicBezTo>
                    <a:cubicBezTo>
                      <a:pt x="328" y="370"/>
                      <a:pt x="364" y="405"/>
                      <a:pt x="398" y="442"/>
                    </a:cubicBezTo>
                    <a:cubicBezTo>
                      <a:pt x="423" y="469"/>
                      <a:pt x="465" y="470"/>
                      <a:pt x="486" y="439"/>
                    </a:cubicBezTo>
                    <a:cubicBezTo>
                      <a:pt x="487" y="437"/>
                      <a:pt x="489" y="437"/>
                      <a:pt x="493" y="436"/>
                    </a:cubicBezTo>
                    <a:close/>
                    <a:moveTo>
                      <a:pt x="340" y="169"/>
                    </a:moveTo>
                    <a:cubicBezTo>
                      <a:pt x="337" y="160"/>
                      <a:pt x="332" y="142"/>
                      <a:pt x="323" y="126"/>
                    </a:cubicBezTo>
                    <a:cubicBezTo>
                      <a:pt x="302" y="90"/>
                      <a:pt x="252" y="68"/>
                      <a:pt x="220" y="75"/>
                    </a:cubicBezTo>
                    <a:cubicBezTo>
                      <a:pt x="180" y="84"/>
                      <a:pt x="151" y="107"/>
                      <a:pt x="129" y="141"/>
                    </a:cubicBezTo>
                    <a:cubicBezTo>
                      <a:pt x="126" y="146"/>
                      <a:pt x="126" y="159"/>
                      <a:pt x="129" y="163"/>
                    </a:cubicBezTo>
                    <a:cubicBezTo>
                      <a:pt x="171" y="207"/>
                      <a:pt x="214" y="251"/>
                      <a:pt x="258" y="294"/>
                    </a:cubicBezTo>
                    <a:cubicBezTo>
                      <a:pt x="262" y="298"/>
                      <a:pt x="275" y="299"/>
                      <a:pt x="279" y="295"/>
                    </a:cubicBezTo>
                    <a:cubicBezTo>
                      <a:pt x="315" y="265"/>
                      <a:pt x="338" y="227"/>
                      <a:pt x="340" y="1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5" name="Freeform 270"/>
              <p:cNvSpPr/>
              <p:nvPr/>
            </p:nvSpPr>
            <p:spPr bwMode="auto">
              <a:xfrm>
                <a:off x="14298613" y="2152650"/>
                <a:ext cx="1727200" cy="1430338"/>
              </a:xfrm>
              <a:custGeom>
                <a:avLst/>
                <a:gdLst>
                  <a:gd name="T0" fmla="*/ 137 w 547"/>
                  <a:gd name="T1" fmla="*/ 133 h 453"/>
                  <a:gd name="T2" fmla="*/ 238 w 547"/>
                  <a:gd name="T3" fmla="*/ 162 h 453"/>
                  <a:gd name="T4" fmla="*/ 252 w 547"/>
                  <a:gd name="T5" fmla="*/ 168 h 453"/>
                  <a:gd name="T6" fmla="*/ 309 w 547"/>
                  <a:gd name="T7" fmla="*/ 153 h 453"/>
                  <a:gd name="T8" fmla="*/ 435 w 547"/>
                  <a:gd name="T9" fmla="*/ 31 h 453"/>
                  <a:gd name="T10" fmla="*/ 515 w 547"/>
                  <a:gd name="T11" fmla="*/ 2 h 453"/>
                  <a:gd name="T12" fmla="*/ 535 w 547"/>
                  <a:gd name="T13" fmla="*/ 35 h 453"/>
                  <a:gd name="T14" fmla="*/ 489 w 547"/>
                  <a:gd name="T15" fmla="*/ 90 h 453"/>
                  <a:gd name="T16" fmla="*/ 378 w 547"/>
                  <a:gd name="T17" fmla="*/ 196 h 453"/>
                  <a:gd name="T18" fmla="*/ 386 w 547"/>
                  <a:gd name="T19" fmla="*/ 247 h 453"/>
                  <a:gd name="T20" fmla="*/ 485 w 547"/>
                  <a:gd name="T21" fmla="*/ 287 h 453"/>
                  <a:gd name="T22" fmla="*/ 494 w 547"/>
                  <a:gd name="T23" fmla="*/ 314 h 453"/>
                  <a:gd name="T24" fmla="*/ 459 w 547"/>
                  <a:gd name="T25" fmla="*/ 344 h 453"/>
                  <a:gd name="T26" fmla="*/ 430 w 547"/>
                  <a:gd name="T27" fmla="*/ 345 h 453"/>
                  <a:gd name="T28" fmla="*/ 347 w 547"/>
                  <a:gd name="T29" fmla="*/ 302 h 453"/>
                  <a:gd name="T30" fmla="*/ 294 w 547"/>
                  <a:gd name="T31" fmla="*/ 307 h 453"/>
                  <a:gd name="T32" fmla="*/ 250 w 547"/>
                  <a:gd name="T33" fmla="*/ 348 h 453"/>
                  <a:gd name="T34" fmla="*/ 126 w 547"/>
                  <a:gd name="T35" fmla="*/ 417 h 453"/>
                  <a:gd name="T36" fmla="*/ 47 w 547"/>
                  <a:gd name="T37" fmla="*/ 445 h 453"/>
                  <a:gd name="T38" fmla="*/ 8 w 547"/>
                  <a:gd name="T39" fmla="*/ 437 h 453"/>
                  <a:gd name="T40" fmla="*/ 22 w 547"/>
                  <a:gd name="T41" fmla="*/ 404 h 453"/>
                  <a:gd name="T42" fmla="*/ 201 w 547"/>
                  <a:gd name="T43" fmla="*/ 264 h 453"/>
                  <a:gd name="T44" fmla="*/ 214 w 547"/>
                  <a:gd name="T45" fmla="*/ 243 h 453"/>
                  <a:gd name="T46" fmla="*/ 190 w 547"/>
                  <a:gd name="T47" fmla="*/ 233 h 453"/>
                  <a:gd name="T48" fmla="*/ 94 w 547"/>
                  <a:gd name="T49" fmla="*/ 203 h 453"/>
                  <a:gd name="T50" fmla="*/ 89 w 547"/>
                  <a:gd name="T51" fmla="*/ 163 h 453"/>
                  <a:gd name="T52" fmla="*/ 137 w 547"/>
                  <a:gd name="T53" fmla="*/ 133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7" h="453">
                    <a:moveTo>
                      <a:pt x="137" y="133"/>
                    </a:moveTo>
                    <a:cubicBezTo>
                      <a:pt x="173" y="143"/>
                      <a:pt x="205" y="152"/>
                      <a:pt x="238" y="162"/>
                    </a:cubicBezTo>
                    <a:cubicBezTo>
                      <a:pt x="243" y="163"/>
                      <a:pt x="247" y="166"/>
                      <a:pt x="252" y="168"/>
                    </a:cubicBezTo>
                    <a:cubicBezTo>
                      <a:pt x="285" y="181"/>
                      <a:pt x="289" y="181"/>
                      <a:pt x="309" y="153"/>
                    </a:cubicBezTo>
                    <a:cubicBezTo>
                      <a:pt x="345" y="106"/>
                      <a:pt x="385" y="64"/>
                      <a:pt x="435" y="31"/>
                    </a:cubicBezTo>
                    <a:cubicBezTo>
                      <a:pt x="459" y="15"/>
                      <a:pt x="484" y="0"/>
                      <a:pt x="515" y="2"/>
                    </a:cubicBezTo>
                    <a:cubicBezTo>
                      <a:pt x="538" y="3"/>
                      <a:pt x="547" y="16"/>
                      <a:pt x="535" y="35"/>
                    </a:cubicBezTo>
                    <a:cubicBezTo>
                      <a:pt x="522" y="55"/>
                      <a:pt x="506" y="73"/>
                      <a:pt x="489" y="90"/>
                    </a:cubicBezTo>
                    <a:cubicBezTo>
                      <a:pt x="453" y="126"/>
                      <a:pt x="415" y="160"/>
                      <a:pt x="378" y="196"/>
                    </a:cubicBezTo>
                    <a:cubicBezTo>
                      <a:pt x="352" y="223"/>
                      <a:pt x="353" y="231"/>
                      <a:pt x="386" y="247"/>
                    </a:cubicBezTo>
                    <a:cubicBezTo>
                      <a:pt x="418" y="262"/>
                      <a:pt x="452" y="274"/>
                      <a:pt x="485" y="287"/>
                    </a:cubicBezTo>
                    <a:cubicBezTo>
                      <a:pt x="502" y="293"/>
                      <a:pt x="506" y="301"/>
                      <a:pt x="494" y="314"/>
                    </a:cubicBezTo>
                    <a:cubicBezTo>
                      <a:pt x="484" y="325"/>
                      <a:pt x="472" y="336"/>
                      <a:pt x="459" y="344"/>
                    </a:cubicBezTo>
                    <a:cubicBezTo>
                      <a:pt x="451" y="348"/>
                      <a:pt x="438" y="349"/>
                      <a:pt x="430" y="345"/>
                    </a:cubicBezTo>
                    <a:cubicBezTo>
                      <a:pt x="401" y="332"/>
                      <a:pt x="374" y="317"/>
                      <a:pt x="347" y="302"/>
                    </a:cubicBezTo>
                    <a:cubicBezTo>
                      <a:pt x="320" y="287"/>
                      <a:pt x="317" y="287"/>
                      <a:pt x="294" y="307"/>
                    </a:cubicBezTo>
                    <a:cubicBezTo>
                      <a:pt x="279" y="320"/>
                      <a:pt x="265" y="334"/>
                      <a:pt x="250" y="348"/>
                    </a:cubicBezTo>
                    <a:cubicBezTo>
                      <a:pt x="214" y="381"/>
                      <a:pt x="172" y="403"/>
                      <a:pt x="126" y="417"/>
                    </a:cubicBezTo>
                    <a:cubicBezTo>
                      <a:pt x="99" y="425"/>
                      <a:pt x="73" y="436"/>
                      <a:pt x="47" y="445"/>
                    </a:cubicBezTo>
                    <a:cubicBezTo>
                      <a:pt x="32" y="451"/>
                      <a:pt x="17" y="453"/>
                      <a:pt x="8" y="437"/>
                    </a:cubicBezTo>
                    <a:cubicBezTo>
                      <a:pt x="0" y="422"/>
                      <a:pt x="11" y="413"/>
                      <a:pt x="22" y="404"/>
                    </a:cubicBezTo>
                    <a:cubicBezTo>
                      <a:pt x="82" y="357"/>
                      <a:pt x="142" y="311"/>
                      <a:pt x="201" y="264"/>
                    </a:cubicBezTo>
                    <a:cubicBezTo>
                      <a:pt x="207" y="259"/>
                      <a:pt x="210" y="250"/>
                      <a:pt x="214" y="243"/>
                    </a:cubicBezTo>
                    <a:cubicBezTo>
                      <a:pt x="206" y="240"/>
                      <a:pt x="198" y="235"/>
                      <a:pt x="190" y="233"/>
                    </a:cubicBezTo>
                    <a:cubicBezTo>
                      <a:pt x="158" y="223"/>
                      <a:pt x="125" y="216"/>
                      <a:pt x="94" y="203"/>
                    </a:cubicBezTo>
                    <a:cubicBezTo>
                      <a:pt x="72" y="194"/>
                      <a:pt x="71" y="178"/>
                      <a:pt x="89" y="163"/>
                    </a:cubicBezTo>
                    <a:cubicBezTo>
                      <a:pt x="103" y="151"/>
                      <a:pt x="120" y="143"/>
                      <a:pt x="137" y="1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6" name="Freeform 271"/>
              <p:cNvSpPr/>
              <p:nvPr/>
            </p:nvSpPr>
            <p:spPr bwMode="auto">
              <a:xfrm>
                <a:off x="9023350" y="1411288"/>
                <a:ext cx="1192213" cy="1976438"/>
              </a:xfrm>
              <a:custGeom>
                <a:avLst/>
                <a:gdLst>
                  <a:gd name="T0" fmla="*/ 323 w 378"/>
                  <a:gd name="T1" fmla="*/ 127 h 626"/>
                  <a:gd name="T2" fmla="*/ 311 w 378"/>
                  <a:gd name="T3" fmla="*/ 170 h 626"/>
                  <a:gd name="T4" fmla="*/ 298 w 378"/>
                  <a:gd name="T5" fmla="*/ 234 h 626"/>
                  <a:gd name="T6" fmla="*/ 317 w 378"/>
                  <a:gd name="T7" fmla="*/ 273 h 626"/>
                  <a:gd name="T8" fmla="*/ 356 w 378"/>
                  <a:gd name="T9" fmla="*/ 297 h 626"/>
                  <a:gd name="T10" fmla="*/ 376 w 378"/>
                  <a:gd name="T11" fmla="*/ 312 h 626"/>
                  <a:gd name="T12" fmla="*/ 378 w 378"/>
                  <a:gd name="T13" fmla="*/ 331 h 626"/>
                  <a:gd name="T14" fmla="*/ 373 w 378"/>
                  <a:gd name="T15" fmla="*/ 356 h 626"/>
                  <a:gd name="T16" fmla="*/ 340 w 378"/>
                  <a:gd name="T17" fmla="*/ 350 h 626"/>
                  <a:gd name="T18" fmla="*/ 296 w 378"/>
                  <a:gd name="T19" fmla="*/ 297 h 626"/>
                  <a:gd name="T20" fmla="*/ 269 w 378"/>
                  <a:gd name="T21" fmla="*/ 235 h 626"/>
                  <a:gd name="T22" fmla="*/ 241 w 378"/>
                  <a:gd name="T23" fmla="*/ 224 h 626"/>
                  <a:gd name="T24" fmla="*/ 217 w 378"/>
                  <a:gd name="T25" fmla="*/ 273 h 626"/>
                  <a:gd name="T26" fmla="*/ 215 w 378"/>
                  <a:gd name="T27" fmla="*/ 382 h 626"/>
                  <a:gd name="T28" fmla="*/ 200 w 378"/>
                  <a:gd name="T29" fmla="*/ 416 h 626"/>
                  <a:gd name="T30" fmla="*/ 182 w 378"/>
                  <a:gd name="T31" fmla="*/ 423 h 626"/>
                  <a:gd name="T32" fmla="*/ 170 w 378"/>
                  <a:gd name="T33" fmla="*/ 410 h 626"/>
                  <a:gd name="T34" fmla="*/ 181 w 378"/>
                  <a:gd name="T35" fmla="*/ 363 h 626"/>
                  <a:gd name="T36" fmla="*/ 190 w 378"/>
                  <a:gd name="T37" fmla="*/ 316 h 626"/>
                  <a:gd name="T38" fmla="*/ 171 w 378"/>
                  <a:gd name="T39" fmla="*/ 310 h 626"/>
                  <a:gd name="T40" fmla="*/ 122 w 378"/>
                  <a:gd name="T41" fmla="*/ 428 h 626"/>
                  <a:gd name="T42" fmla="*/ 91 w 378"/>
                  <a:gd name="T43" fmla="*/ 573 h 626"/>
                  <a:gd name="T44" fmla="*/ 60 w 378"/>
                  <a:gd name="T45" fmla="*/ 609 h 626"/>
                  <a:gd name="T46" fmla="*/ 13 w 378"/>
                  <a:gd name="T47" fmla="*/ 596 h 626"/>
                  <a:gd name="T48" fmla="*/ 33 w 378"/>
                  <a:gd name="T49" fmla="*/ 462 h 626"/>
                  <a:gd name="T50" fmla="*/ 68 w 378"/>
                  <a:gd name="T51" fmla="*/ 406 h 626"/>
                  <a:gd name="T52" fmla="*/ 59 w 378"/>
                  <a:gd name="T53" fmla="*/ 354 h 626"/>
                  <a:gd name="T54" fmla="*/ 40 w 378"/>
                  <a:gd name="T55" fmla="*/ 291 h 626"/>
                  <a:gd name="T56" fmla="*/ 69 w 378"/>
                  <a:gd name="T57" fmla="*/ 283 h 626"/>
                  <a:gd name="T58" fmla="*/ 97 w 378"/>
                  <a:gd name="T59" fmla="*/ 316 h 626"/>
                  <a:gd name="T60" fmla="*/ 126 w 378"/>
                  <a:gd name="T61" fmla="*/ 328 h 626"/>
                  <a:gd name="T62" fmla="*/ 152 w 378"/>
                  <a:gd name="T63" fmla="*/ 297 h 626"/>
                  <a:gd name="T64" fmla="*/ 167 w 378"/>
                  <a:gd name="T65" fmla="*/ 157 h 626"/>
                  <a:gd name="T66" fmla="*/ 167 w 378"/>
                  <a:gd name="T67" fmla="*/ 121 h 626"/>
                  <a:gd name="T68" fmla="*/ 130 w 378"/>
                  <a:gd name="T69" fmla="*/ 128 h 626"/>
                  <a:gd name="T70" fmla="*/ 76 w 378"/>
                  <a:gd name="T71" fmla="*/ 177 h 626"/>
                  <a:gd name="T72" fmla="*/ 36 w 378"/>
                  <a:gd name="T73" fmla="*/ 219 h 626"/>
                  <a:gd name="T74" fmla="*/ 9 w 378"/>
                  <a:gd name="T75" fmla="*/ 207 h 626"/>
                  <a:gd name="T76" fmla="*/ 19 w 378"/>
                  <a:gd name="T77" fmla="*/ 156 h 626"/>
                  <a:gd name="T78" fmla="*/ 73 w 378"/>
                  <a:gd name="T79" fmla="*/ 43 h 626"/>
                  <a:gd name="T80" fmla="*/ 120 w 378"/>
                  <a:gd name="T81" fmla="*/ 9 h 626"/>
                  <a:gd name="T82" fmla="*/ 157 w 378"/>
                  <a:gd name="T83" fmla="*/ 34 h 626"/>
                  <a:gd name="T84" fmla="*/ 215 w 378"/>
                  <a:gd name="T85" fmla="*/ 70 h 626"/>
                  <a:gd name="T86" fmla="*/ 239 w 378"/>
                  <a:gd name="T87" fmla="*/ 70 h 626"/>
                  <a:gd name="T88" fmla="*/ 235 w 378"/>
                  <a:gd name="T89" fmla="*/ 96 h 626"/>
                  <a:gd name="T90" fmla="*/ 192 w 378"/>
                  <a:gd name="T91" fmla="*/ 175 h 626"/>
                  <a:gd name="T92" fmla="*/ 184 w 378"/>
                  <a:gd name="T93" fmla="*/ 211 h 626"/>
                  <a:gd name="T94" fmla="*/ 196 w 378"/>
                  <a:gd name="T95" fmla="*/ 235 h 626"/>
                  <a:gd name="T96" fmla="*/ 220 w 378"/>
                  <a:gd name="T97" fmla="*/ 228 h 626"/>
                  <a:gd name="T98" fmla="*/ 298 w 378"/>
                  <a:gd name="T99" fmla="*/ 145 h 626"/>
                  <a:gd name="T100" fmla="*/ 315 w 378"/>
                  <a:gd name="T101" fmla="*/ 121 h 626"/>
                  <a:gd name="T102" fmla="*/ 323 w 378"/>
                  <a:gd name="T103" fmla="*/ 127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8" h="626">
                    <a:moveTo>
                      <a:pt x="323" y="127"/>
                    </a:moveTo>
                    <a:cubicBezTo>
                      <a:pt x="332" y="145"/>
                      <a:pt x="326" y="160"/>
                      <a:pt x="311" y="170"/>
                    </a:cubicBezTo>
                    <a:cubicBezTo>
                      <a:pt x="286" y="188"/>
                      <a:pt x="284" y="208"/>
                      <a:pt x="298" y="234"/>
                    </a:cubicBezTo>
                    <a:cubicBezTo>
                      <a:pt x="305" y="247"/>
                      <a:pt x="310" y="260"/>
                      <a:pt x="317" y="273"/>
                    </a:cubicBezTo>
                    <a:cubicBezTo>
                      <a:pt x="325" y="289"/>
                      <a:pt x="337" y="300"/>
                      <a:pt x="356" y="297"/>
                    </a:cubicBezTo>
                    <a:cubicBezTo>
                      <a:pt x="368" y="295"/>
                      <a:pt x="374" y="301"/>
                      <a:pt x="376" y="312"/>
                    </a:cubicBezTo>
                    <a:cubicBezTo>
                      <a:pt x="377" y="318"/>
                      <a:pt x="378" y="325"/>
                      <a:pt x="378" y="331"/>
                    </a:cubicBezTo>
                    <a:cubicBezTo>
                      <a:pt x="377" y="340"/>
                      <a:pt x="375" y="356"/>
                      <a:pt x="373" y="356"/>
                    </a:cubicBezTo>
                    <a:cubicBezTo>
                      <a:pt x="362" y="356"/>
                      <a:pt x="347" y="357"/>
                      <a:pt x="340" y="350"/>
                    </a:cubicBezTo>
                    <a:cubicBezTo>
                      <a:pt x="323" y="334"/>
                      <a:pt x="308" y="316"/>
                      <a:pt x="296" y="297"/>
                    </a:cubicBezTo>
                    <a:cubicBezTo>
                      <a:pt x="284" y="277"/>
                      <a:pt x="277" y="256"/>
                      <a:pt x="269" y="235"/>
                    </a:cubicBezTo>
                    <a:cubicBezTo>
                      <a:pt x="263" y="220"/>
                      <a:pt x="255" y="217"/>
                      <a:pt x="241" y="224"/>
                    </a:cubicBezTo>
                    <a:cubicBezTo>
                      <a:pt x="222" y="234"/>
                      <a:pt x="216" y="249"/>
                      <a:pt x="217" y="273"/>
                    </a:cubicBezTo>
                    <a:cubicBezTo>
                      <a:pt x="217" y="309"/>
                      <a:pt x="217" y="346"/>
                      <a:pt x="215" y="382"/>
                    </a:cubicBezTo>
                    <a:cubicBezTo>
                      <a:pt x="215" y="394"/>
                      <a:pt x="207" y="406"/>
                      <a:pt x="200" y="416"/>
                    </a:cubicBezTo>
                    <a:cubicBezTo>
                      <a:pt x="197" y="421"/>
                      <a:pt x="188" y="424"/>
                      <a:pt x="182" y="423"/>
                    </a:cubicBezTo>
                    <a:cubicBezTo>
                      <a:pt x="177" y="423"/>
                      <a:pt x="169" y="414"/>
                      <a:pt x="170" y="410"/>
                    </a:cubicBezTo>
                    <a:cubicBezTo>
                      <a:pt x="172" y="394"/>
                      <a:pt x="177" y="379"/>
                      <a:pt x="181" y="363"/>
                    </a:cubicBezTo>
                    <a:cubicBezTo>
                      <a:pt x="184" y="347"/>
                      <a:pt x="190" y="332"/>
                      <a:pt x="190" y="316"/>
                    </a:cubicBezTo>
                    <a:cubicBezTo>
                      <a:pt x="190" y="302"/>
                      <a:pt x="182" y="300"/>
                      <a:pt x="171" y="310"/>
                    </a:cubicBezTo>
                    <a:cubicBezTo>
                      <a:pt x="133" y="341"/>
                      <a:pt x="119" y="380"/>
                      <a:pt x="122" y="428"/>
                    </a:cubicBezTo>
                    <a:cubicBezTo>
                      <a:pt x="125" y="479"/>
                      <a:pt x="115" y="528"/>
                      <a:pt x="91" y="573"/>
                    </a:cubicBezTo>
                    <a:cubicBezTo>
                      <a:pt x="83" y="587"/>
                      <a:pt x="72" y="599"/>
                      <a:pt x="60" y="609"/>
                    </a:cubicBezTo>
                    <a:cubicBezTo>
                      <a:pt x="42" y="626"/>
                      <a:pt x="20" y="620"/>
                      <a:pt x="13" y="596"/>
                    </a:cubicBezTo>
                    <a:cubicBezTo>
                      <a:pt x="0" y="549"/>
                      <a:pt x="1" y="503"/>
                      <a:pt x="33" y="462"/>
                    </a:cubicBezTo>
                    <a:cubicBezTo>
                      <a:pt x="47" y="444"/>
                      <a:pt x="57" y="425"/>
                      <a:pt x="68" y="406"/>
                    </a:cubicBezTo>
                    <a:cubicBezTo>
                      <a:pt x="77" y="387"/>
                      <a:pt x="77" y="369"/>
                      <a:pt x="59" y="354"/>
                    </a:cubicBezTo>
                    <a:cubicBezTo>
                      <a:pt x="40" y="337"/>
                      <a:pt x="32" y="316"/>
                      <a:pt x="40" y="291"/>
                    </a:cubicBezTo>
                    <a:cubicBezTo>
                      <a:pt x="45" y="271"/>
                      <a:pt x="54" y="268"/>
                      <a:pt x="69" y="283"/>
                    </a:cubicBezTo>
                    <a:cubicBezTo>
                      <a:pt x="79" y="293"/>
                      <a:pt x="88" y="305"/>
                      <a:pt x="97" y="316"/>
                    </a:cubicBezTo>
                    <a:cubicBezTo>
                      <a:pt x="105" y="325"/>
                      <a:pt x="113" y="334"/>
                      <a:pt x="126" y="328"/>
                    </a:cubicBezTo>
                    <a:cubicBezTo>
                      <a:pt x="140" y="322"/>
                      <a:pt x="155" y="314"/>
                      <a:pt x="152" y="297"/>
                    </a:cubicBezTo>
                    <a:cubicBezTo>
                      <a:pt x="145" y="249"/>
                      <a:pt x="157" y="203"/>
                      <a:pt x="167" y="157"/>
                    </a:cubicBezTo>
                    <a:cubicBezTo>
                      <a:pt x="170" y="146"/>
                      <a:pt x="167" y="133"/>
                      <a:pt x="167" y="121"/>
                    </a:cubicBezTo>
                    <a:cubicBezTo>
                      <a:pt x="155" y="123"/>
                      <a:pt x="139" y="121"/>
                      <a:pt x="130" y="128"/>
                    </a:cubicBezTo>
                    <a:cubicBezTo>
                      <a:pt x="110" y="142"/>
                      <a:pt x="93" y="160"/>
                      <a:pt x="76" y="177"/>
                    </a:cubicBezTo>
                    <a:cubicBezTo>
                      <a:pt x="62" y="191"/>
                      <a:pt x="50" y="206"/>
                      <a:pt x="36" y="219"/>
                    </a:cubicBezTo>
                    <a:cubicBezTo>
                      <a:pt x="23" y="231"/>
                      <a:pt x="9" y="224"/>
                      <a:pt x="9" y="207"/>
                    </a:cubicBezTo>
                    <a:cubicBezTo>
                      <a:pt x="10" y="190"/>
                      <a:pt x="13" y="172"/>
                      <a:pt x="19" y="156"/>
                    </a:cubicBezTo>
                    <a:cubicBezTo>
                      <a:pt x="35" y="118"/>
                      <a:pt x="52" y="79"/>
                      <a:pt x="73" y="43"/>
                    </a:cubicBezTo>
                    <a:cubicBezTo>
                      <a:pt x="82" y="28"/>
                      <a:pt x="102" y="16"/>
                      <a:pt x="120" y="9"/>
                    </a:cubicBezTo>
                    <a:cubicBezTo>
                      <a:pt x="140" y="0"/>
                      <a:pt x="154" y="12"/>
                      <a:pt x="157" y="34"/>
                    </a:cubicBezTo>
                    <a:cubicBezTo>
                      <a:pt x="162" y="77"/>
                      <a:pt x="174" y="84"/>
                      <a:pt x="215" y="70"/>
                    </a:cubicBezTo>
                    <a:cubicBezTo>
                      <a:pt x="222" y="68"/>
                      <a:pt x="231" y="70"/>
                      <a:pt x="239" y="70"/>
                    </a:cubicBezTo>
                    <a:cubicBezTo>
                      <a:pt x="238" y="79"/>
                      <a:pt x="239" y="89"/>
                      <a:pt x="235" y="96"/>
                    </a:cubicBezTo>
                    <a:cubicBezTo>
                      <a:pt x="222" y="122"/>
                      <a:pt x="206" y="148"/>
                      <a:pt x="192" y="175"/>
                    </a:cubicBezTo>
                    <a:cubicBezTo>
                      <a:pt x="187" y="186"/>
                      <a:pt x="184" y="199"/>
                      <a:pt x="184" y="211"/>
                    </a:cubicBezTo>
                    <a:cubicBezTo>
                      <a:pt x="184" y="219"/>
                      <a:pt x="189" y="231"/>
                      <a:pt x="196" y="235"/>
                    </a:cubicBezTo>
                    <a:cubicBezTo>
                      <a:pt x="201" y="238"/>
                      <a:pt x="214" y="233"/>
                      <a:pt x="220" y="228"/>
                    </a:cubicBezTo>
                    <a:cubicBezTo>
                      <a:pt x="247" y="201"/>
                      <a:pt x="272" y="173"/>
                      <a:pt x="298" y="145"/>
                    </a:cubicBezTo>
                    <a:cubicBezTo>
                      <a:pt x="305" y="138"/>
                      <a:pt x="309" y="129"/>
                      <a:pt x="315" y="121"/>
                    </a:cubicBezTo>
                    <a:cubicBezTo>
                      <a:pt x="318" y="123"/>
                      <a:pt x="321" y="125"/>
                      <a:pt x="323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7" name="Freeform 272"/>
              <p:cNvSpPr/>
              <p:nvPr/>
            </p:nvSpPr>
            <p:spPr bwMode="auto">
              <a:xfrm>
                <a:off x="2481263" y="15332075"/>
                <a:ext cx="2138363" cy="2058988"/>
              </a:xfrm>
              <a:custGeom>
                <a:avLst/>
                <a:gdLst>
                  <a:gd name="T0" fmla="*/ 602 w 678"/>
                  <a:gd name="T1" fmla="*/ 334 h 652"/>
                  <a:gd name="T2" fmla="*/ 678 w 678"/>
                  <a:gd name="T3" fmla="*/ 485 h 652"/>
                  <a:gd name="T4" fmla="*/ 672 w 678"/>
                  <a:gd name="T5" fmla="*/ 488 h 652"/>
                  <a:gd name="T6" fmla="*/ 662 w 678"/>
                  <a:gd name="T7" fmla="*/ 473 h 652"/>
                  <a:gd name="T8" fmla="*/ 592 w 678"/>
                  <a:gd name="T9" fmla="*/ 452 h 652"/>
                  <a:gd name="T10" fmla="*/ 492 w 678"/>
                  <a:gd name="T11" fmla="*/ 503 h 652"/>
                  <a:gd name="T12" fmla="*/ 217 w 678"/>
                  <a:gd name="T13" fmla="*/ 644 h 652"/>
                  <a:gd name="T14" fmla="*/ 198 w 678"/>
                  <a:gd name="T15" fmla="*/ 652 h 652"/>
                  <a:gd name="T16" fmla="*/ 192 w 678"/>
                  <a:gd name="T17" fmla="*/ 647 h 652"/>
                  <a:gd name="T18" fmla="*/ 398 w 678"/>
                  <a:gd name="T19" fmla="*/ 165 h 652"/>
                  <a:gd name="T20" fmla="*/ 376 w 678"/>
                  <a:gd name="T21" fmla="*/ 171 h 652"/>
                  <a:gd name="T22" fmla="*/ 123 w 678"/>
                  <a:gd name="T23" fmla="*/ 300 h 652"/>
                  <a:gd name="T24" fmla="*/ 79 w 678"/>
                  <a:gd name="T25" fmla="*/ 391 h 652"/>
                  <a:gd name="T26" fmla="*/ 72 w 678"/>
                  <a:gd name="T27" fmla="*/ 390 h 652"/>
                  <a:gd name="T28" fmla="*/ 0 w 678"/>
                  <a:gd name="T29" fmla="*/ 254 h 652"/>
                  <a:gd name="T30" fmla="*/ 5 w 678"/>
                  <a:gd name="T31" fmla="*/ 250 h 652"/>
                  <a:gd name="T32" fmla="*/ 16 w 678"/>
                  <a:gd name="T33" fmla="*/ 261 h 652"/>
                  <a:gd name="T34" fmla="*/ 92 w 678"/>
                  <a:gd name="T35" fmla="*/ 283 h 652"/>
                  <a:gd name="T36" fmla="*/ 259 w 678"/>
                  <a:gd name="T37" fmla="*/ 200 h 652"/>
                  <a:gd name="T38" fmla="*/ 392 w 678"/>
                  <a:gd name="T39" fmla="*/ 132 h 652"/>
                  <a:gd name="T40" fmla="*/ 434 w 678"/>
                  <a:gd name="T41" fmla="*/ 35 h 652"/>
                  <a:gd name="T42" fmla="*/ 424 w 678"/>
                  <a:gd name="T43" fmla="*/ 3 h 652"/>
                  <a:gd name="T44" fmla="*/ 429 w 678"/>
                  <a:gd name="T45" fmla="*/ 0 h 652"/>
                  <a:gd name="T46" fmla="*/ 440 w 678"/>
                  <a:gd name="T47" fmla="*/ 17 h 652"/>
                  <a:gd name="T48" fmla="*/ 483 w 678"/>
                  <a:gd name="T49" fmla="*/ 105 h 652"/>
                  <a:gd name="T50" fmla="*/ 484 w 678"/>
                  <a:gd name="T51" fmla="*/ 133 h 652"/>
                  <a:gd name="T52" fmla="*/ 310 w 678"/>
                  <a:gd name="T53" fmla="*/ 536 h 652"/>
                  <a:gd name="T54" fmla="*/ 302 w 678"/>
                  <a:gd name="T55" fmla="*/ 562 h 652"/>
                  <a:gd name="T56" fmla="*/ 322 w 678"/>
                  <a:gd name="T57" fmla="*/ 558 h 652"/>
                  <a:gd name="T58" fmla="*/ 578 w 678"/>
                  <a:gd name="T59" fmla="*/ 424 h 652"/>
                  <a:gd name="T60" fmla="*/ 601 w 678"/>
                  <a:gd name="T61" fmla="*/ 350 h 652"/>
                  <a:gd name="T62" fmla="*/ 596 w 678"/>
                  <a:gd name="T63" fmla="*/ 337 h 652"/>
                  <a:gd name="T64" fmla="*/ 602 w 678"/>
                  <a:gd name="T65" fmla="*/ 334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8" h="652">
                    <a:moveTo>
                      <a:pt x="602" y="334"/>
                    </a:moveTo>
                    <a:cubicBezTo>
                      <a:pt x="627" y="384"/>
                      <a:pt x="652" y="435"/>
                      <a:pt x="678" y="485"/>
                    </a:cubicBezTo>
                    <a:cubicBezTo>
                      <a:pt x="676" y="486"/>
                      <a:pt x="674" y="487"/>
                      <a:pt x="672" y="488"/>
                    </a:cubicBezTo>
                    <a:cubicBezTo>
                      <a:pt x="669" y="483"/>
                      <a:pt x="665" y="478"/>
                      <a:pt x="662" y="473"/>
                    </a:cubicBezTo>
                    <a:cubicBezTo>
                      <a:pt x="643" y="442"/>
                      <a:pt x="625" y="436"/>
                      <a:pt x="592" y="452"/>
                    </a:cubicBezTo>
                    <a:cubicBezTo>
                      <a:pt x="558" y="468"/>
                      <a:pt x="526" y="486"/>
                      <a:pt x="492" y="503"/>
                    </a:cubicBezTo>
                    <a:cubicBezTo>
                      <a:pt x="401" y="550"/>
                      <a:pt x="309" y="597"/>
                      <a:pt x="217" y="644"/>
                    </a:cubicBezTo>
                    <a:cubicBezTo>
                      <a:pt x="211" y="647"/>
                      <a:pt x="204" y="649"/>
                      <a:pt x="198" y="652"/>
                    </a:cubicBezTo>
                    <a:cubicBezTo>
                      <a:pt x="196" y="650"/>
                      <a:pt x="194" y="649"/>
                      <a:pt x="192" y="647"/>
                    </a:cubicBezTo>
                    <a:cubicBezTo>
                      <a:pt x="260" y="488"/>
                      <a:pt x="328" y="330"/>
                      <a:pt x="398" y="165"/>
                    </a:cubicBezTo>
                    <a:cubicBezTo>
                      <a:pt x="387" y="168"/>
                      <a:pt x="381" y="169"/>
                      <a:pt x="376" y="171"/>
                    </a:cubicBezTo>
                    <a:cubicBezTo>
                      <a:pt x="291" y="214"/>
                      <a:pt x="208" y="258"/>
                      <a:pt x="123" y="300"/>
                    </a:cubicBezTo>
                    <a:cubicBezTo>
                      <a:pt x="86" y="319"/>
                      <a:pt x="54" y="339"/>
                      <a:pt x="79" y="391"/>
                    </a:cubicBezTo>
                    <a:cubicBezTo>
                      <a:pt x="76" y="391"/>
                      <a:pt x="74" y="391"/>
                      <a:pt x="72" y="390"/>
                    </a:cubicBezTo>
                    <a:cubicBezTo>
                      <a:pt x="48" y="345"/>
                      <a:pt x="24" y="300"/>
                      <a:pt x="0" y="254"/>
                    </a:cubicBezTo>
                    <a:cubicBezTo>
                      <a:pt x="2" y="253"/>
                      <a:pt x="4" y="251"/>
                      <a:pt x="5" y="250"/>
                    </a:cubicBezTo>
                    <a:cubicBezTo>
                      <a:pt x="9" y="254"/>
                      <a:pt x="14" y="257"/>
                      <a:pt x="16" y="261"/>
                    </a:cubicBezTo>
                    <a:cubicBezTo>
                      <a:pt x="40" y="296"/>
                      <a:pt x="54" y="301"/>
                      <a:pt x="92" y="283"/>
                    </a:cubicBezTo>
                    <a:cubicBezTo>
                      <a:pt x="148" y="256"/>
                      <a:pt x="204" y="228"/>
                      <a:pt x="259" y="200"/>
                    </a:cubicBezTo>
                    <a:cubicBezTo>
                      <a:pt x="304" y="178"/>
                      <a:pt x="348" y="155"/>
                      <a:pt x="392" y="132"/>
                    </a:cubicBezTo>
                    <a:cubicBezTo>
                      <a:pt x="428" y="113"/>
                      <a:pt x="445" y="74"/>
                      <a:pt x="434" y="35"/>
                    </a:cubicBezTo>
                    <a:cubicBezTo>
                      <a:pt x="431" y="24"/>
                      <a:pt x="427" y="13"/>
                      <a:pt x="424" y="3"/>
                    </a:cubicBezTo>
                    <a:cubicBezTo>
                      <a:pt x="425" y="2"/>
                      <a:pt x="427" y="1"/>
                      <a:pt x="429" y="0"/>
                    </a:cubicBezTo>
                    <a:cubicBezTo>
                      <a:pt x="432" y="6"/>
                      <a:pt x="437" y="11"/>
                      <a:pt x="440" y="17"/>
                    </a:cubicBezTo>
                    <a:cubicBezTo>
                      <a:pt x="455" y="46"/>
                      <a:pt x="470" y="75"/>
                      <a:pt x="483" y="105"/>
                    </a:cubicBezTo>
                    <a:cubicBezTo>
                      <a:pt x="487" y="113"/>
                      <a:pt x="487" y="125"/>
                      <a:pt x="484" y="133"/>
                    </a:cubicBezTo>
                    <a:cubicBezTo>
                      <a:pt x="426" y="267"/>
                      <a:pt x="368" y="401"/>
                      <a:pt x="310" y="536"/>
                    </a:cubicBezTo>
                    <a:cubicBezTo>
                      <a:pt x="307" y="543"/>
                      <a:pt x="305" y="551"/>
                      <a:pt x="302" y="562"/>
                    </a:cubicBezTo>
                    <a:cubicBezTo>
                      <a:pt x="311" y="560"/>
                      <a:pt x="317" y="561"/>
                      <a:pt x="322" y="558"/>
                    </a:cubicBezTo>
                    <a:cubicBezTo>
                      <a:pt x="407" y="514"/>
                      <a:pt x="493" y="470"/>
                      <a:pt x="578" y="424"/>
                    </a:cubicBezTo>
                    <a:cubicBezTo>
                      <a:pt x="616" y="403"/>
                      <a:pt x="618" y="391"/>
                      <a:pt x="601" y="350"/>
                    </a:cubicBezTo>
                    <a:cubicBezTo>
                      <a:pt x="599" y="346"/>
                      <a:pt x="598" y="341"/>
                      <a:pt x="596" y="337"/>
                    </a:cubicBezTo>
                    <a:cubicBezTo>
                      <a:pt x="598" y="336"/>
                      <a:pt x="600" y="335"/>
                      <a:pt x="602" y="3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8" name="Freeform 273"/>
              <p:cNvSpPr>
                <a:spLocks noEditPoints="1"/>
              </p:cNvSpPr>
              <p:nvPr/>
            </p:nvSpPr>
            <p:spPr bwMode="auto">
              <a:xfrm>
                <a:off x="1868488" y="13633450"/>
                <a:ext cx="1681163" cy="1641475"/>
              </a:xfrm>
              <a:custGeom>
                <a:avLst/>
                <a:gdLst>
                  <a:gd name="T0" fmla="*/ 531 w 533"/>
                  <a:gd name="T1" fmla="*/ 272 h 520"/>
                  <a:gd name="T2" fmla="*/ 395 w 533"/>
                  <a:gd name="T3" fmla="*/ 473 h 520"/>
                  <a:gd name="T4" fmla="*/ 159 w 533"/>
                  <a:gd name="T5" fmla="*/ 487 h 520"/>
                  <a:gd name="T6" fmla="*/ 26 w 533"/>
                  <a:gd name="T7" fmla="*/ 344 h 520"/>
                  <a:gd name="T8" fmla="*/ 53 w 533"/>
                  <a:gd name="T9" fmla="*/ 130 h 520"/>
                  <a:gd name="T10" fmla="*/ 209 w 533"/>
                  <a:gd name="T11" fmla="*/ 27 h 520"/>
                  <a:gd name="T12" fmla="*/ 465 w 533"/>
                  <a:gd name="T13" fmla="*/ 94 h 520"/>
                  <a:gd name="T14" fmla="*/ 531 w 533"/>
                  <a:gd name="T15" fmla="*/ 272 h 520"/>
                  <a:gd name="T16" fmla="*/ 321 w 533"/>
                  <a:gd name="T17" fmla="*/ 82 h 520"/>
                  <a:gd name="T18" fmla="*/ 239 w 533"/>
                  <a:gd name="T19" fmla="*/ 97 h 520"/>
                  <a:gd name="T20" fmla="*/ 67 w 533"/>
                  <a:gd name="T21" fmla="*/ 191 h 520"/>
                  <a:gd name="T22" fmla="*/ 39 w 533"/>
                  <a:gd name="T23" fmla="*/ 331 h 520"/>
                  <a:gd name="T24" fmla="*/ 161 w 533"/>
                  <a:gd name="T25" fmla="*/ 436 h 520"/>
                  <a:gd name="T26" fmla="*/ 448 w 533"/>
                  <a:gd name="T27" fmla="*/ 359 h 520"/>
                  <a:gd name="T28" fmla="*/ 448 w 533"/>
                  <a:gd name="T29" fmla="*/ 116 h 520"/>
                  <a:gd name="T30" fmla="*/ 321 w 533"/>
                  <a:gd name="T31" fmla="*/ 82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33" h="520">
                    <a:moveTo>
                      <a:pt x="531" y="272"/>
                    </a:moveTo>
                    <a:cubicBezTo>
                      <a:pt x="522" y="357"/>
                      <a:pt x="480" y="428"/>
                      <a:pt x="395" y="473"/>
                    </a:cubicBezTo>
                    <a:cubicBezTo>
                      <a:pt x="319" y="513"/>
                      <a:pt x="239" y="520"/>
                      <a:pt x="159" y="487"/>
                    </a:cubicBezTo>
                    <a:cubicBezTo>
                      <a:pt x="93" y="460"/>
                      <a:pt x="50" y="411"/>
                      <a:pt x="26" y="344"/>
                    </a:cubicBezTo>
                    <a:cubicBezTo>
                      <a:pt x="0" y="268"/>
                      <a:pt x="10" y="197"/>
                      <a:pt x="53" y="130"/>
                    </a:cubicBezTo>
                    <a:cubicBezTo>
                      <a:pt x="90" y="74"/>
                      <a:pt x="145" y="44"/>
                      <a:pt x="209" y="27"/>
                    </a:cubicBezTo>
                    <a:cubicBezTo>
                      <a:pt x="308" y="0"/>
                      <a:pt x="394" y="22"/>
                      <a:pt x="465" y="94"/>
                    </a:cubicBezTo>
                    <a:cubicBezTo>
                      <a:pt x="510" y="140"/>
                      <a:pt x="528" y="200"/>
                      <a:pt x="531" y="272"/>
                    </a:cubicBezTo>
                    <a:close/>
                    <a:moveTo>
                      <a:pt x="321" y="82"/>
                    </a:moveTo>
                    <a:cubicBezTo>
                      <a:pt x="302" y="86"/>
                      <a:pt x="270" y="90"/>
                      <a:pt x="239" y="97"/>
                    </a:cubicBezTo>
                    <a:cubicBezTo>
                      <a:pt x="174" y="113"/>
                      <a:pt x="112" y="138"/>
                      <a:pt x="67" y="191"/>
                    </a:cubicBezTo>
                    <a:cubicBezTo>
                      <a:pt x="32" y="232"/>
                      <a:pt x="21" y="280"/>
                      <a:pt x="39" y="331"/>
                    </a:cubicBezTo>
                    <a:cubicBezTo>
                      <a:pt x="59" y="388"/>
                      <a:pt x="99" y="427"/>
                      <a:pt x="161" y="436"/>
                    </a:cubicBezTo>
                    <a:cubicBezTo>
                      <a:pt x="267" y="451"/>
                      <a:pt x="363" y="420"/>
                      <a:pt x="448" y="359"/>
                    </a:cubicBezTo>
                    <a:cubicBezTo>
                      <a:pt x="533" y="298"/>
                      <a:pt x="532" y="180"/>
                      <a:pt x="448" y="116"/>
                    </a:cubicBezTo>
                    <a:cubicBezTo>
                      <a:pt x="415" y="91"/>
                      <a:pt x="375" y="84"/>
                      <a:pt x="32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9" name="Freeform 274"/>
              <p:cNvSpPr/>
              <p:nvPr/>
            </p:nvSpPr>
            <p:spPr bwMode="auto">
              <a:xfrm>
                <a:off x="11149013" y="20742275"/>
                <a:ext cx="1695450" cy="1657350"/>
              </a:xfrm>
              <a:custGeom>
                <a:avLst/>
                <a:gdLst>
                  <a:gd name="T0" fmla="*/ 376 w 537"/>
                  <a:gd name="T1" fmla="*/ 13 h 525"/>
                  <a:gd name="T2" fmla="*/ 537 w 537"/>
                  <a:gd name="T3" fmla="*/ 19 h 525"/>
                  <a:gd name="T4" fmla="*/ 537 w 537"/>
                  <a:gd name="T5" fmla="*/ 26 h 525"/>
                  <a:gd name="T6" fmla="*/ 513 w 537"/>
                  <a:gd name="T7" fmla="*/ 28 h 525"/>
                  <a:gd name="T8" fmla="*/ 468 w 537"/>
                  <a:gd name="T9" fmla="*/ 76 h 525"/>
                  <a:gd name="T10" fmla="*/ 456 w 537"/>
                  <a:gd name="T11" fmla="*/ 460 h 525"/>
                  <a:gd name="T12" fmla="*/ 452 w 537"/>
                  <a:gd name="T13" fmla="*/ 523 h 525"/>
                  <a:gd name="T14" fmla="*/ 447 w 537"/>
                  <a:gd name="T15" fmla="*/ 525 h 525"/>
                  <a:gd name="T16" fmla="*/ 415 w 537"/>
                  <a:gd name="T17" fmla="*/ 486 h 525"/>
                  <a:gd name="T18" fmla="*/ 169 w 537"/>
                  <a:gd name="T19" fmla="*/ 161 h 525"/>
                  <a:gd name="T20" fmla="*/ 141 w 537"/>
                  <a:gd name="T21" fmla="*/ 127 h 525"/>
                  <a:gd name="T22" fmla="*/ 127 w 537"/>
                  <a:gd name="T23" fmla="*/ 119 h 525"/>
                  <a:gd name="T24" fmla="*/ 121 w 537"/>
                  <a:gd name="T25" fmla="*/ 134 h 525"/>
                  <a:gd name="T26" fmla="*/ 119 w 537"/>
                  <a:gd name="T27" fmla="*/ 256 h 525"/>
                  <a:gd name="T28" fmla="*/ 112 w 537"/>
                  <a:gd name="T29" fmla="*/ 432 h 525"/>
                  <a:gd name="T30" fmla="*/ 173 w 537"/>
                  <a:gd name="T31" fmla="*/ 500 h 525"/>
                  <a:gd name="T32" fmla="*/ 180 w 537"/>
                  <a:gd name="T33" fmla="*/ 504 h 525"/>
                  <a:gd name="T34" fmla="*/ 15 w 537"/>
                  <a:gd name="T35" fmla="*/ 504 h 525"/>
                  <a:gd name="T36" fmla="*/ 14 w 537"/>
                  <a:gd name="T37" fmla="*/ 497 h 525"/>
                  <a:gd name="T38" fmla="*/ 36 w 537"/>
                  <a:gd name="T39" fmla="*/ 495 h 525"/>
                  <a:gd name="T40" fmla="*/ 82 w 537"/>
                  <a:gd name="T41" fmla="*/ 454 h 525"/>
                  <a:gd name="T42" fmla="*/ 91 w 537"/>
                  <a:gd name="T43" fmla="*/ 299 h 525"/>
                  <a:gd name="T44" fmla="*/ 97 w 537"/>
                  <a:gd name="T45" fmla="*/ 107 h 525"/>
                  <a:gd name="T46" fmla="*/ 21 w 537"/>
                  <a:gd name="T47" fmla="*/ 14 h 525"/>
                  <a:gd name="T48" fmla="*/ 0 w 537"/>
                  <a:gd name="T49" fmla="*/ 8 h 525"/>
                  <a:gd name="T50" fmla="*/ 0 w 537"/>
                  <a:gd name="T51" fmla="*/ 2 h 525"/>
                  <a:gd name="T52" fmla="*/ 20 w 537"/>
                  <a:gd name="T53" fmla="*/ 1 h 525"/>
                  <a:gd name="T54" fmla="*/ 110 w 537"/>
                  <a:gd name="T55" fmla="*/ 5 h 525"/>
                  <a:gd name="T56" fmla="*/ 146 w 537"/>
                  <a:gd name="T57" fmla="*/ 24 h 525"/>
                  <a:gd name="T58" fmla="*/ 372 w 537"/>
                  <a:gd name="T59" fmla="*/ 324 h 525"/>
                  <a:gd name="T60" fmla="*/ 411 w 537"/>
                  <a:gd name="T61" fmla="*/ 377 h 525"/>
                  <a:gd name="T62" fmla="*/ 425 w 537"/>
                  <a:gd name="T63" fmla="*/ 385 h 525"/>
                  <a:gd name="T64" fmla="*/ 431 w 537"/>
                  <a:gd name="T65" fmla="*/ 371 h 525"/>
                  <a:gd name="T66" fmla="*/ 437 w 537"/>
                  <a:gd name="T67" fmla="*/ 74 h 525"/>
                  <a:gd name="T68" fmla="*/ 387 w 537"/>
                  <a:gd name="T69" fmla="*/ 23 h 525"/>
                  <a:gd name="T70" fmla="*/ 375 w 537"/>
                  <a:gd name="T71" fmla="*/ 19 h 525"/>
                  <a:gd name="T72" fmla="*/ 376 w 537"/>
                  <a:gd name="T73" fmla="*/ 13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7" h="525">
                    <a:moveTo>
                      <a:pt x="376" y="13"/>
                    </a:moveTo>
                    <a:cubicBezTo>
                      <a:pt x="429" y="15"/>
                      <a:pt x="483" y="17"/>
                      <a:pt x="537" y="19"/>
                    </a:cubicBezTo>
                    <a:cubicBezTo>
                      <a:pt x="537" y="22"/>
                      <a:pt x="537" y="24"/>
                      <a:pt x="537" y="26"/>
                    </a:cubicBezTo>
                    <a:cubicBezTo>
                      <a:pt x="529" y="27"/>
                      <a:pt x="521" y="28"/>
                      <a:pt x="513" y="28"/>
                    </a:cubicBezTo>
                    <a:cubicBezTo>
                      <a:pt x="484" y="31"/>
                      <a:pt x="469" y="47"/>
                      <a:pt x="468" y="76"/>
                    </a:cubicBezTo>
                    <a:cubicBezTo>
                      <a:pt x="464" y="204"/>
                      <a:pt x="460" y="332"/>
                      <a:pt x="456" y="460"/>
                    </a:cubicBezTo>
                    <a:cubicBezTo>
                      <a:pt x="455" y="481"/>
                      <a:pt x="453" y="502"/>
                      <a:pt x="452" y="523"/>
                    </a:cubicBezTo>
                    <a:cubicBezTo>
                      <a:pt x="450" y="523"/>
                      <a:pt x="448" y="524"/>
                      <a:pt x="447" y="525"/>
                    </a:cubicBezTo>
                    <a:cubicBezTo>
                      <a:pt x="436" y="512"/>
                      <a:pt x="425" y="500"/>
                      <a:pt x="415" y="486"/>
                    </a:cubicBezTo>
                    <a:cubicBezTo>
                      <a:pt x="333" y="378"/>
                      <a:pt x="251" y="269"/>
                      <a:pt x="169" y="161"/>
                    </a:cubicBezTo>
                    <a:cubicBezTo>
                      <a:pt x="160" y="149"/>
                      <a:pt x="151" y="138"/>
                      <a:pt x="141" y="127"/>
                    </a:cubicBezTo>
                    <a:cubicBezTo>
                      <a:pt x="137" y="124"/>
                      <a:pt x="132" y="122"/>
                      <a:pt x="127" y="119"/>
                    </a:cubicBezTo>
                    <a:cubicBezTo>
                      <a:pt x="125" y="124"/>
                      <a:pt x="121" y="129"/>
                      <a:pt x="121" y="134"/>
                    </a:cubicBezTo>
                    <a:cubicBezTo>
                      <a:pt x="120" y="175"/>
                      <a:pt x="120" y="216"/>
                      <a:pt x="119" y="256"/>
                    </a:cubicBezTo>
                    <a:cubicBezTo>
                      <a:pt x="117" y="315"/>
                      <a:pt x="114" y="373"/>
                      <a:pt x="112" y="432"/>
                    </a:cubicBezTo>
                    <a:cubicBezTo>
                      <a:pt x="110" y="479"/>
                      <a:pt x="129" y="504"/>
                      <a:pt x="173" y="500"/>
                    </a:cubicBezTo>
                    <a:cubicBezTo>
                      <a:pt x="174" y="500"/>
                      <a:pt x="176" y="502"/>
                      <a:pt x="180" y="504"/>
                    </a:cubicBezTo>
                    <a:cubicBezTo>
                      <a:pt x="123" y="504"/>
                      <a:pt x="69" y="504"/>
                      <a:pt x="15" y="504"/>
                    </a:cubicBezTo>
                    <a:cubicBezTo>
                      <a:pt x="14" y="501"/>
                      <a:pt x="14" y="499"/>
                      <a:pt x="14" y="497"/>
                    </a:cubicBezTo>
                    <a:cubicBezTo>
                      <a:pt x="22" y="496"/>
                      <a:pt x="29" y="496"/>
                      <a:pt x="36" y="495"/>
                    </a:cubicBezTo>
                    <a:cubicBezTo>
                      <a:pt x="64" y="493"/>
                      <a:pt x="79" y="481"/>
                      <a:pt x="82" y="454"/>
                    </a:cubicBezTo>
                    <a:cubicBezTo>
                      <a:pt x="86" y="403"/>
                      <a:pt x="89" y="351"/>
                      <a:pt x="91" y="299"/>
                    </a:cubicBezTo>
                    <a:cubicBezTo>
                      <a:pt x="93" y="235"/>
                      <a:pt x="92" y="171"/>
                      <a:pt x="97" y="107"/>
                    </a:cubicBezTo>
                    <a:cubicBezTo>
                      <a:pt x="102" y="52"/>
                      <a:pt x="63" y="24"/>
                      <a:pt x="21" y="14"/>
                    </a:cubicBezTo>
                    <a:cubicBezTo>
                      <a:pt x="14" y="12"/>
                      <a:pt x="7" y="10"/>
                      <a:pt x="0" y="8"/>
                    </a:cubicBezTo>
                    <a:cubicBezTo>
                      <a:pt x="0" y="6"/>
                      <a:pt x="0" y="4"/>
                      <a:pt x="0" y="2"/>
                    </a:cubicBezTo>
                    <a:cubicBezTo>
                      <a:pt x="7" y="1"/>
                      <a:pt x="14" y="0"/>
                      <a:pt x="20" y="1"/>
                    </a:cubicBezTo>
                    <a:cubicBezTo>
                      <a:pt x="50" y="2"/>
                      <a:pt x="80" y="4"/>
                      <a:pt x="110" y="5"/>
                    </a:cubicBezTo>
                    <a:cubicBezTo>
                      <a:pt x="126" y="5"/>
                      <a:pt x="137" y="11"/>
                      <a:pt x="146" y="24"/>
                    </a:cubicBezTo>
                    <a:cubicBezTo>
                      <a:pt x="221" y="124"/>
                      <a:pt x="297" y="224"/>
                      <a:pt x="372" y="324"/>
                    </a:cubicBezTo>
                    <a:cubicBezTo>
                      <a:pt x="385" y="342"/>
                      <a:pt x="397" y="360"/>
                      <a:pt x="411" y="377"/>
                    </a:cubicBezTo>
                    <a:cubicBezTo>
                      <a:pt x="414" y="381"/>
                      <a:pt x="421" y="383"/>
                      <a:pt x="425" y="385"/>
                    </a:cubicBezTo>
                    <a:cubicBezTo>
                      <a:pt x="427" y="381"/>
                      <a:pt x="431" y="376"/>
                      <a:pt x="431" y="371"/>
                    </a:cubicBezTo>
                    <a:cubicBezTo>
                      <a:pt x="434" y="272"/>
                      <a:pt x="437" y="173"/>
                      <a:pt x="437" y="74"/>
                    </a:cubicBezTo>
                    <a:cubicBezTo>
                      <a:pt x="437" y="37"/>
                      <a:pt x="425" y="27"/>
                      <a:pt x="387" y="23"/>
                    </a:cubicBezTo>
                    <a:cubicBezTo>
                      <a:pt x="383" y="22"/>
                      <a:pt x="379" y="21"/>
                      <a:pt x="375" y="19"/>
                    </a:cubicBezTo>
                    <a:cubicBezTo>
                      <a:pt x="375" y="17"/>
                      <a:pt x="375" y="15"/>
                      <a:pt x="376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0" name="Freeform 275"/>
              <p:cNvSpPr/>
              <p:nvPr/>
            </p:nvSpPr>
            <p:spPr bwMode="auto">
              <a:xfrm>
                <a:off x="16198850" y="19126200"/>
                <a:ext cx="1887538" cy="1989138"/>
              </a:xfrm>
              <a:custGeom>
                <a:avLst/>
                <a:gdLst>
                  <a:gd name="T0" fmla="*/ 564 w 598"/>
                  <a:gd name="T1" fmla="*/ 297 h 630"/>
                  <a:gd name="T2" fmla="*/ 589 w 598"/>
                  <a:gd name="T3" fmla="*/ 386 h 630"/>
                  <a:gd name="T4" fmla="*/ 565 w 598"/>
                  <a:gd name="T5" fmla="*/ 444 h 630"/>
                  <a:gd name="T6" fmla="*/ 288 w 598"/>
                  <a:gd name="T7" fmla="*/ 622 h 630"/>
                  <a:gd name="T8" fmla="*/ 272 w 598"/>
                  <a:gd name="T9" fmla="*/ 630 h 630"/>
                  <a:gd name="T10" fmla="*/ 269 w 598"/>
                  <a:gd name="T11" fmla="*/ 625 h 630"/>
                  <a:gd name="T12" fmla="*/ 281 w 598"/>
                  <a:gd name="T13" fmla="*/ 613 h 630"/>
                  <a:gd name="T14" fmla="*/ 292 w 598"/>
                  <a:gd name="T15" fmla="*/ 530 h 630"/>
                  <a:gd name="T16" fmla="*/ 97 w 598"/>
                  <a:gd name="T17" fmla="*/ 233 h 630"/>
                  <a:gd name="T18" fmla="*/ 16 w 598"/>
                  <a:gd name="T19" fmla="*/ 213 h 630"/>
                  <a:gd name="T20" fmla="*/ 3 w 598"/>
                  <a:gd name="T21" fmla="*/ 217 h 630"/>
                  <a:gd name="T22" fmla="*/ 0 w 598"/>
                  <a:gd name="T23" fmla="*/ 210 h 630"/>
                  <a:gd name="T24" fmla="*/ 323 w 598"/>
                  <a:gd name="T25" fmla="*/ 0 h 630"/>
                  <a:gd name="T26" fmla="*/ 383 w 598"/>
                  <a:gd name="T27" fmla="*/ 87 h 630"/>
                  <a:gd name="T28" fmla="*/ 378 w 598"/>
                  <a:gd name="T29" fmla="*/ 92 h 630"/>
                  <a:gd name="T30" fmla="*/ 362 w 598"/>
                  <a:gd name="T31" fmla="*/ 82 h 630"/>
                  <a:gd name="T32" fmla="*/ 258 w 598"/>
                  <a:gd name="T33" fmla="*/ 71 h 630"/>
                  <a:gd name="T34" fmla="*/ 149 w 598"/>
                  <a:gd name="T35" fmla="*/ 142 h 630"/>
                  <a:gd name="T36" fmla="*/ 142 w 598"/>
                  <a:gd name="T37" fmla="*/ 174 h 630"/>
                  <a:gd name="T38" fmla="*/ 231 w 598"/>
                  <a:gd name="T39" fmla="*/ 309 h 630"/>
                  <a:gd name="T40" fmla="*/ 252 w 598"/>
                  <a:gd name="T41" fmla="*/ 316 h 630"/>
                  <a:gd name="T42" fmla="*/ 362 w 598"/>
                  <a:gd name="T43" fmla="*/ 237 h 630"/>
                  <a:gd name="T44" fmla="*/ 371 w 598"/>
                  <a:gd name="T45" fmla="*/ 179 h 630"/>
                  <a:gd name="T46" fmla="*/ 363 w 598"/>
                  <a:gd name="T47" fmla="*/ 157 h 630"/>
                  <a:gd name="T48" fmla="*/ 370 w 598"/>
                  <a:gd name="T49" fmla="*/ 153 h 630"/>
                  <a:gd name="T50" fmla="*/ 462 w 598"/>
                  <a:gd name="T51" fmla="*/ 294 h 630"/>
                  <a:gd name="T52" fmla="*/ 458 w 598"/>
                  <a:gd name="T53" fmla="*/ 298 h 630"/>
                  <a:gd name="T54" fmla="*/ 442 w 598"/>
                  <a:gd name="T55" fmla="*/ 286 h 630"/>
                  <a:gd name="T56" fmla="*/ 357 w 598"/>
                  <a:gd name="T57" fmla="*/ 277 h 630"/>
                  <a:gd name="T58" fmla="*/ 269 w 598"/>
                  <a:gd name="T59" fmla="*/ 336 h 630"/>
                  <a:gd name="T60" fmla="*/ 264 w 598"/>
                  <a:gd name="T61" fmla="*/ 359 h 630"/>
                  <a:gd name="T62" fmla="*/ 354 w 598"/>
                  <a:gd name="T63" fmla="*/ 500 h 630"/>
                  <a:gd name="T64" fmla="*/ 409 w 598"/>
                  <a:gd name="T65" fmla="*/ 514 h 630"/>
                  <a:gd name="T66" fmla="*/ 444 w 598"/>
                  <a:gd name="T67" fmla="*/ 491 h 630"/>
                  <a:gd name="T68" fmla="*/ 518 w 598"/>
                  <a:gd name="T69" fmla="*/ 443 h 630"/>
                  <a:gd name="T70" fmla="*/ 554 w 598"/>
                  <a:gd name="T71" fmla="*/ 375 h 630"/>
                  <a:gd name="T72" fmla="*/ 554 w 598"/>
                  <a:gd name="T73" fmla="*/ 310 h 630"/>
                  <a:gd name="T74" fmla="*/ 557 w 598"/>
                  <a:gd name="T75" fmla="*/ 296 h 630"/>
                  <a:gd name="T76" fmla="*/ 564 w 598"/>
                  <a:gd name="T77" fmla="*/ 297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8" h="630">
                    <a:moveTo>
                      <a:pt x="564" y="297"/>
                    </a:moveTo>
                    <a:cubicBezTo>
                      <a:pt x="572" y="326"/>
                      <a:pt x="581" y="356"/>
                      <a:pt x="589" y="386"/>
                    </a:cubicBezTo>
                    <a:cubicBezTo>
                      <a:pt x="598" y="423"/>
                      <a:pt x="597" y="423"/>
                      <a:pt x="565" y="444"/>
                    </a:cubicBezTo>
                    <a:cubicBezTo>
                      <a:pt x="473" y="503"/>
                      <a:pt x="381" y="563"/>
                      <a:pt x="288" y="622"/>
                    </a:cubicBezTo>
                    <a:cubicBezTo>
                      <a:pt x="283" y="625"/>
                      <a:pt x="277" y="627"/>
                      <a:pt x="272" y="630"/>
                    </a:cubicBezTo>
                    <a:cubicBezTo>
                      <a:pt x="271" y="628"/>
                      <a:pt x="270" y="627"/>
                      <a:pt x="269" y="625"/>
                    </a:cubicBezTo>
                    <a:cubicBezTo>
                      <a:pt x="273" y="621"/>
                      <a:pt x="276" y="617"/>
                      <a:pt x="281" y="613"/>
                    </a:cubicBezTo>
                    <a:cubicBezTo>
                      <a:pt x="312" y="584"/>
                      <a:pt x="315" y="565"/>
                      <a:pt x="292" y="530"/>
                    </a:cubicBezTo>
                    <a:cubicBezTo>
                      <a:pt x="227" y="431"/>
                      <a:pt x="162" y="332"/>
                      <a:pt x="97" y="233"/>
                    </a:cubicBezTo>
                    <a:cubicBezTo>
                      <a:pt x="70" y="193"/>
                      <a:pt x="59" y="191"/>
                      <a:pt x="16" y="213"/>
                    </a:cubicBezTo>
                    <a:cubicBezTo>
                      <a:pt x="12" y="215"/>
                      <a:pt x="7" y="215"/>
                      <a:pt x="3" y="217"/>
                    </a:cubicBezTo>
                    <a:cubicBezTo>
                      <a:pt x="2" y="214"/>
                      <a:pt x="1" y="212"/>
                      <a:pt x="0" y="210"/>
                    </a:cubicBezTo>
                    <a:cubicBezTo>
                      <a:pt x="106" y="140"/>
                      <a:pt x="213" y="71"/>
                      <a:pt x="323" y="0"/>
                    </a:cubicBezTo>
                    <a:cubicBezTo>
                      <a:pt x="343" y="29"/>
                      <a:pt x="363" y="58"/>
                      <a:pt x="383" y="87"/>
                    </a:cubicBezTo>
                    <a:cubicBezTo>
                      <a:pt x="381" y="88"/>
                      <a:pt x="380" y="90"/>
                      <a:pt x="378" y="92"/>
                    </a:cubicBezTo>
                    <a:cubicBezTo>
                      <a:pt x="373" y="88"/>
                      <a:pt x="367" y="86"/>
                      <a:pt x="362" y="82"/>
                    </a:cubicBezTo>
                    <a:cubicBezTo>
                      <a:pt x="324" y="46"/>
                      <a:pt x="301" y="43"/>
                      <a:pt x="258" y="71"/>
                    </a:cubicBezTo>
                    <a:cubicBezTo>
                      <a:pt x="222" y="95"/>
                      <a:pt x="186" y="119"/>
                      <a:pt x="149" y="142"/>
                    </a:cubicBezTo>
                    <a:cubicBezTo>
                      <a:pt x="135" y="151"/>
                      <a:pt x="132" y="159"/>
                      <a:pt x="142" y="174"/>
                    </a:cubicBezTo>
                    <a:cubicBezTo>
                      <a:pt x="172" y="219"/>
                      <a:pt x="201" y="265"/>
                      <a:pt x="231" y="309"/>
                    </a:cubicBezTo>
                    <a:cubicBezTo>
                      <a:pt x="235" y="314"/>
                      <a:pt x="248" y="319"/>
                      <a:pt x="252" y="316"/>
                    </a:cubicBezTo>
                    <a:cubicBezTo>
                      <a:pt x="290" y="291"/>
                      <a:pt x="327" y="265"/>
                      <a:pt x="362" y="237"/>
                    </a:cubicBezTo>
                    <a:cubicBezTo>
                      <a:pt x="381" y="222"/>
                      <a:pt x="381" y="200"/>
                      <a:pt x="371" y="179"/>
                    </a:cubicBezTo>
                    <a:cubicBezTo>
                      <a:pt x="368" y="172"/>
                      <a:pt x="366" y="164"/>
                      <a:pt x="363" y="157"/>
                    </a:cubicBezTo>
                    <a:cubicBezTo>
                      <a:pt x="366" y="155"/>
                      <a:pt x="368" y="154"/>
                      <a:pt x="370" y="153"/>
                    </a:cubicBezTo>
                    <a:cubicBezTo>
                      <a:pt x="401" y="200"/>
                      <a:pt x="431" y="247"/>
                      <a:pt x="462" y="294"/>
                    </a:cubicBezTo>
                    <a:cubicBezTo>
                      <a:pt x="460" y="295"/>
                      <a:pt x="459" y="297"/>
                      <a:pt x="458" y="298"/>
                    </a:cubicBezTo>
                    <a:cubicBezTo>
                      <a:pt x="453" y="294"/>
                      <a:pt x="447" y="290"/>
                      <a:pt x="442" y="286"/>
                    </a:cubicBezTo>
                    <a:cubicBezTo>
                      <a:pt x="412" y="257"/>
                      <a:pt x="392" y="254"/>
                      <a:pt x="357" y="277"/>
                    </a:cubicBezTo>
                    <a:cubicBezTo>
                      <a:pt x="327" y="296"/>
                      <a:pt x="298" y="316"/>
                      <a:pt x="269" y="336"/>
                    </a:cubicBezTo>
                    <a:cubicBezTo>
                      <a:pt x="260" y="342"/>
                      <a:pt x="257" y="349"/>
                      <a:pt x="264" y="359"/>
                    </a:cubicBezTo>
                    <a:cubicBezTo>
                      <a:pt x="294" y="406"/>
                      <a:pt x="323" y="453"/>
                      <a:pt x="354" y="500"/>
                    </a:cubicBezTo>
                    <a:cubicBezTo>
                      <a:pt x="372" y="526"/>
                      <a:pt x="381" y="528"/>
                      <a:pt x="409" y="514"/>
                    </a:cubicBezTo>
                    <a:cubicBezTo>
                      <a:pt x="422" y="508"/>
                      <a:pt x="433" y="499"/>
                      <a:pt x="444" y="491"/>
                    </a:cubicBezTo>
                    <a:cubicBezTo>
                      <a:pt x="469" y="475"/>
                      <a:pt x="494" y="460"/>
                      <a:pt x="518" y="443"/>
                    </a:cubicBezTo>
                    <a:cubicBezTo>
                      <a:pt x="542" y="427"/>
                      <a:pt x="552" y="403"/>
                      <a:pt x="554" y="375"/>
                    </a:cubicBezTo>
                    <a:cubicBezTo>
                      <a:pt x="555" y="354"/>
                      <a:pt x="553" y="332"/>
                      <a:pt x="554" y="310"/>
                    </a:cubicBezTo>
                    <a:cubicBezTo>
                      <a:pt x="554" y="306"/>
                      <a:pt x="556" y="301"/>
                      <a:pt x="557" y="296"/>
                    </a:cubicBezTo>
                    <a:cubicBezTo>
                      <a:pt x="560" y="296"/>
                      <a:pt x="562" y="296"/>
                      <a:pt x="564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1" name="Freeform 276"/>
              <p:cNvSpPr/>
              <p:nvPr/>
            </p:nvSpPr>
            <p:spPr bwMode="auto">
              <a:xfrm>
                <a:off x="19169063" y="16581438"/>
                <a:ext cx="1635125" cy="1695450"/>
              </a:xfrm>
              <a:custGeom>
                <a:avLst/>
                <a:gdLst>
                  <a:gd name="T0" fmla="*/ 119 w 518"/>
                  <a:gd name="T1" fmla="*/ 0 h 537"/>
                  <a:gd name="T2" fmla="*/ 264 w 518"/>
                  <a:gd name="T3" fmla="*/ 98 h 537"/>
                  <a:gd name="T4" fmla="*/ 262 w 518"/>
                  <a:gd name="T5" fmla="*/ 104 h 537"/>
                  <a:gd name="T6" fmla="*/ 241 w 518"/>
                  <a:gd name="T7" fmla="*/ 98 h 537"/>
                  <a:gd name="T8" fmla="*/ 109 w 518"/>
                  <a:gd name="T9" fmla="*/ 97 h 537"/>
                  <a:gd name="T10" fmla="*/ 48 w 518"/>
                  <a:gd name="T11" fmla="*/ 163 h 537"/>
                  <a:gd name="T12" fmla="*/ 85 w 518"/>
                  <a:gd name="T13" fmla="*/ 261 h 537"/>
                  <a:gd name="T14" fmla="*/ 143 w 518"/>
                  <a:gd name="T15" fmla="*/ 261 h 537"/>
                  <a:gd name="T16" fmla="*/ 271 w 518"/>
                  <a:gd name="T17" fmla="*/ 206 h 537"/>
                  <a:gd name="T18" fmla="*/ 368 w 518"/>
                  <a:gd name="T19" fmla="*/ 171 h 537"/>
                  <a:gd name="T20" fmla="*/ 516 w 518"/>
                  <a:gd name="T21" fmla="*/ 296 h 537"/>
                  <a:gd name="T22" fmla="*/ 431 w 518"/>
                  <a:gd name="T23" fmla="*/ 456 h 537"/>
                  <a:gd name="T24" fmla="*/ 408 w 518"/>
                  <a:gd name="T25" fmla="*/ 474 h 537"/>
                  <a:gd name="T26" fmla="*/ 388 w 518"/>
                  <a:gd name="T27" fmla="*/ 537 h 537"/>
                  <a:gd name="T28" fmla="*/ 249 w 518"/>
                  <a:gd name="T29" fmla="*/ 444 h 537"/>
                  <a:gd name="T30" fmla="*/ 251 w 518"/>
                  <a:gd name="T31" fmla="*/ 438 h 537"/>
                  <a:gd name="T32" fmla="*/ 267 w 518"/>
                  <a:gd name="T33" fmla="*/ 441 h 537"/>
                  <a:gd name="T34" fmla="*/ 301 w 518"/>
                  <a:gd name="T35" fmla="*/ 453 h 537"/>
                  <a:gd name="T36" fmla="*/ 479 w 518"/>
                  <a:gd name="T37" fmla="*/ 338 h 537"/>
                  <a:gd name="T38" fmla="*/ 373 w 518"/>
                  <a:gd name="T39" fmla="*/ 251 h 537"/>
                  <a:gd name="T40" fmla="*/ 250 w 518"/>
                  <a:gd name="T41" fmla="*/ 304 h 537"/>
                  <a:gd name="T42" fmla="*/ 143 w 518"/>
                  <a:gd name="T43" fmla="*/ 340 h 537"/>
                  <a:gd name="T44" fmla="*/ 18 w 518"/>
                  <a:gd name="T45" fmla="*/ 251 h 537"/>
                  <a:gd name="T46" fmla="*/ 91 w 518"/>
                  <a:gd name="T47" fmla="*/ 70 h 537"/>
                  <a:gd name="T48" fmla="*/ 108 w 518"/>
                  <a:gd name="T49" fmla="*/ 59 h 537"/>
                  <a:gd name="T50" fmla="*/ 119 w 518"/>
                  <a:gd name="T51" fmla="*/ 18 h 537"/>
                  <a:gd name="T52" fmla="*/ 114 w 518"/>
                  <a:gd name="T53" fmla="*/ 6 h 537"/>
                  <a:gd name="T54" fmla="*/ 119 w 518"/>
                  <a:gd name="T55" fmla="*/ 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18" h="537">
                    <a:moveTo>
                      <a:pt x="119" y="0"/>
                    </a:moveTo>
                    <a:cubicBezTo>
                      <a:pt x="167" y="33"/>
                      <a:pt x="216" y="66"/>
                      <a:pt x="264" y="98"/>
                    </a:cubicBezTo>
                    <a:cubicBezTo>
                      <a:pt x="263" y="100"/>
                      <a:pt x="262" y="102"/>
                      <a:pt x="262" y="104"/>
                    </a:cubicBezTo>
                    <a:cubicBezTo>
                      <a:pt x="255" y="102"/>
                      <a:pt x="248" y="101"/>
                      <a:pt x="241" y="98"/>
                    </a:cubicBezTo>
                    <a:cubicBezTo>
                      <a:pt x="197" y="81"/>
                      <a:pt x="153" y="71"/>
                      <a:pt x="109" y="97"/>
                    </a:cubicBezTo>
                    <a:cubicBezTo>
                      <a:pt x="82" y="112"/>
                      <a:pt x="59" y="132"/>
                      <a:pt x="48" y="163"/>
                    </a:cubicBezTo>
                    <a:cubicBezTo>
                      <a:pt x="36" y="198"/>
                      <a:pt x="53" y="249"/>
                      <a:pt x="85" y="261"/>
                    </a:cubicBezTo>
                    <a:cubicBezTo>
                      <a:pt x="102" y="267"/>
                      <a:pt x="125" y="267"/>
                      <a:pt x="143" y="261"/>
                    </a:cubicBezTo>
                    <a:cubicBezTo>
                      <a:pt x="186" y="245"/>
                      <a:pt x="228" y="224"/>
                      <a:pt x="271" y="206"/>
                    </a:cubicBezTo>
                    <a:cubicBezTo>
                      <a:pt x="303" y="193"/>
                      <a:pt x="335" y="177"/>
                      <a:pt x="368" y="171"/>
                    </a:cubicBezTo>
                    <a:cubicBezTo>
                      <a:pt x="448" y="157"/>
                      <a:pt x="514" y="215"/>
                      <a:pt x="516" y="296"/>
                    </a:cubicBezTo>
                    <a:cubicBezTo>
                      <a:pt x="518" y="365"/>
                      <a:pt x="479" y="413"/>
                      <a:pt x="431" y="456"/>
                    </a:cubicBezTo>
                    <a:cubicBezTo>
                      <a:pt x="424" y="463"/>
                      <a:pt x="416" y="468"/>
                      <a:pt x="408" y="474"/>
                    </a:cubicBezTo>
                    <a:cubicBezTo>
                      <a:pt x="377" y="500"/>
                      <a:pt x="377" y="500"/>
                      <a:pt x="388" y="537"/>
                    </a:cubicBezTo>
                    <a:cubicBezTo>
                      <a:pt x="339" y="511"/>
                      <a:pt x="295" y="476"/>
                      <a:pt x="249" y="444"/>
                    </a:cubicBezTo>
                    <a:cubicBezTo>
                      <a:pt x="249" y="442"/>
                      <a:pt x="250" y="440"/>
                      <a:pt x="251" y="438"/>
                    </a:cubicBezTo>
                    <a:cubicBezTo>
                      <a:pt x="256" y="439"/>
                      <a:pt x="262" y="439"/>
                      <a:pt x="267" y="441"/>
                    </a:cubicBezTo>
                    <a:cubicBezTo>
                      <a:pt x="279" y="444"/>
                      <a:pt x="290" y="449"/>
                      <a:pt x="301" y="453"/>
                    </a:cubicBezTo>
                    <a:cubicBezTo>
                      <a:pt x="387" y="480"/>
                      <a:pt x="467" y="408"/>
                      <a:pt x="479" y="338"/>
                    </a:cubicBezTo>
                    <a:cubicBezTo>
                      <a:pt x="490" y="276"/>
                      <a:pt x="443" y="230"/>
                      <a:pt x="373" y="251"/>
                    </a:cubicBezTo>
                    <a:cubicBezTo>
                      <a:pt x="331" y="263"/>
                      <a:pt x="292" y="288"/>
                      <a:pt x="250" y="304"/>
                    </a:cubicBezTo>
                    <a:cubicBezTo>
                      <a:pt x="215" y="318"/>
                      <a:pt x="180" y="333"/>
                      <a:pt x="143" y="340"/>
                    </a:cubicBezTo>
                    <a:cubicBezTo>
                      <a:pt x="87" y="349"/>
                      <a:pt x="32" y="307"/>
                      <a:pt x="18" y="251"/>
                    </a:cubicBezTo>
                    <a:cubicBezTo>
                      <a:pt x="0" y="184"/>
                      <a:pt x="29" y="113"/>
                      <a:pt x="91" y="70"/>
                    </a:cubicBezTo>
                    <a:cubicBezTo>
                      <a:pt x="97" y="66"/>
                      <a:pt x="103" y="63"/>
                      <a:pt x="108" y="59"/>
                    </a:cubicBezTo>
                    <a:cubicBezTo>
                      <a:pt x="124" y="49"/>
                      <a:pt x="129" y="36"/>
                      <a:pt x="119" y="18"/>
                    </a:cubicBezTo>
                    <a:cubicBezTo>
                      <a:pt x="117" y="15"/>
                      <a:pt x="116" y="10"/>
                      <a:pt x="114" y="6"/>
                    </a:cubicBezTo>
                    <a:cubicBezTo>
                      <a:pt x="116" y="4"/>
                      <a:pt x="117" y="2"/>
                      <a:pt x="1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2" name="Freeform 277"/>
              <p:cNvSpPr/>
              <p:nvPr/>
            </p:nvSpPr>
            <p:spPr bwMode="auto">
              <a:xfrm>
                <a:off x="9139238" y="20345400"/>
                <a:ext cx="1717675" cy="1833563"/>
              </a:xfrm>
              <a:custGeom>
                <a:avLst/>
                <a:gdLst>
                  <a:gd name="T0" fmla="*/ 18 w 544"/>
                  <a:gd name="T1" fmla="*/ 7 h 581"/>
                  <a:gd name="T2" fmla="*/ 234 w 544"/>
                  <a:gd name="T3" fmla="*/ 61 h 581"/>
                  <a:gd name="T4" fmla="*/ 212 w 544"/>
                  <a:gd name="T5" fmla="*/ 58 h 581"/>
                  <a:gd name="T6" fmla="*/ 148 w 544"/>
                  <a:gd name="T7" fmla="*/ 97 h 581"/>
                  <a:gd name="T8" fmla="*/ 86 w 544"/>
                  <a:gd name="T9" fmla="*/ 335 h 581"/>
                  <a:gd name="T10" fmla="*/ 76 w 544"/>
                  <a:gd name="T11" fmla="*/ 432 h 581"/>
                  <a:gd name="T12" fmla="*/ 131 w 544"/>
                  <a:gd name="T13" fmla="*/ 521 h 581"/>
                  <a:gd name="T14" fmla="*/ 322 w 544"/>
                  <a:gd name="T15" fmla="*/ 509 h 581"/>
                  <a:gd name="T16" fmla="*/ 363 w 544"/>
                  <a:gd name="T17" fmla="*/ 427 h 581"/>
                  <a:gd name="T18" fmla="*/ 427 w 544"/>
                  <a:gd name="T19" fmla="*/ 161 h 581"/>
                  <a:gd name="T20" fmla="*/ 395 w 544"/>
                  <a:gd name="T21" fmla="*/ 103 h 581"/>
                  <a:gd name="T22" fmla="*/ 373 w 544"/>
                  <a:gd name="T23" fmla="*/ 91 h 581"/>
                  <a:gd name="T24" fmla="*/ 544 w 544"/>
                  <a:gd name="T25" fmla="*/ 127 h 581"/>
                  <a:gd name="T26" fmla="*/ 544 w 544"/>
                  <a:gd name="T27" fmla="*/ 134 h 581"/>
                  <a:gd name="T28" fmla="*/ 529 w 544"/>
                  <a:gd name="T29" fmla="*/ 134 h 581"/>
                  <a:gd name="T30" fmla="*/ 457 w 544"/>
                  <a:gd name="T31" fmla="*/ 184 h 581"/>
                  <a:gd name="T32" fmla="*/ 394 w 544"/>
                  <a:gd name="T33" fmla="*/ 431 h 581"/>
                  <a:gd name="T34" fmla="*/ 322 w 544"/>
                  <a:gd name="T35" fmla="*/ 549 h 581"/>
                  <a:gd name="T36" fmla="*/ 166 w 544"/>
                  <a:gd name="T37" fmla="*/ 567 h 581"/>
                  <a:gd name="T38" fmla="*/ 42 w 544"/>
                  <a:gd name="T39" fmla="*/ 500 h 581"/>
                  <a:gd name="T40" fmla="*/ 10 w 544"/>
                  <a:gd name="T41" fmla="*/ 378 h 581"/>
                  <a:gd name="T42" fmla="*/ 72 w 544"/>
                  <a:gd name="T43" fmla="*/ 107 h 581"/>
                  <a:gd name="T44" fmla="*/ 77 w 544"/>
                  <a:gd name="T45" fmla="*/ 81 h 581"/>
                  <a:gd name="T46" fmla="*/ 40 w 544"/>
                  <a:gd name="T47" fmla="*/ 15 h 581"/>
                  <a:gd name="T48" fmla="*/ 18 w 544"/>
                  <a:gd name="T49" fmla="*/ 7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44" h="581">
                    <a:moveTo>
                      <a:pt x="18" y="7"/>
                    </a:moveTo>
                    <a:cubicBezTo>
                      <a:pt x="42" y="0"/>
                      <a:pt x="222" y="45"/>
                      <a:pt x="234" y="61"/>
                    </a:cubicBezTo>
                    <a:cubicBezTo>
                      <a:pt x="224" y="60"/>
                      <a:pt x="218" y="59"/>
                      <a:pt x="212" y="58"/>
                    </a:cubicBezTo>
                    <a:cubicBezTo>
                      <a:pt x="179" y="52"/>
                      <a:pt x="156" y="65"/>
                      <a:pt x="148" y="97"/>
                    </a:cubicBezTo>
                    <a:cubicBezTo>
                      <a:pt x="127" y="176"/>
                      <a:pt x="105" y="255"/>
                      <a:pt x="86" y="335"/>
                    </a:cubicBezTo>
                    <a:cubicBezTo>
                      <a:pt x="79" y="366"/>
                      <a:pt x="74" y="400"/>
                      <a:pt x="76" y="432"/>
                    </a:cubicBezTo>
                    <a:cubicBezTo>
                      <a:pt x="77" y="470"/>
                      <a:pt x="96" y="502"/>
                      <a:pt x="131" y="521"/>
                    </a:cubicBezTo>
                    <a:cubicBezTo>
                      <a:pt x="181" y="549"/>
                      <a:pt x="271" y="554"/>
                      <a:pt x="322" y="509"/>
                    </a:cubicBezTo>
                    <a:cubicBezTo>
                      <a:pt x="347" y="487"/>
                      <a:pt x="355" y="457"/>
                      <a:pt x="363" y="427"/>
                    </a:cubicBezTo>
                    <a:cubicBezTo>
                      <a:pt x="386" y="339"/>
                      <a:pt x="406" y="250"/>
                      <a:pt x="427" y="161"/>
                    </a:cubicBezTo>
                    <a:cubicBezTo>
                      <a:pt x="435" y="127"/>
                      <a:pt x="428" y="116"/>
                      <a:pt x="395" y="103"/>
                    </a:cubicBezTo>
                    <a:cubicBezTo>
                      <a:pt x="388" y="100"/>
                      <a:pt x="380" y="98"/>
                      <a:pt x="373" y="91"/>
                    </a:cubicBezTo>
                    <a:cubicBezTo>
                      <a:pt x="432" y="97"/>
                      <a:pt x="488" y="113"/>
                      <a:pt x="544" y="127"/>
                    </a:cubicBezTo>
                    <a:cubicBezTo>
                      <a:pt x="544" y="129"/>
                      <a:pt x="544" y="132"/>
                      <a:pt x="544" y="134"/>
                    </a:cubicBezTo>
                    <a:cubicBezTo>
                      <a:pt x="539" y="134"/>
                      <a:pt x="534" y="135"/>
                      <a:pt x="529" y="134"/>
                    </a:cubicBezTo>
                    <a:cubicBezTo>
                      <a:pt x="483" y="130"/>
                      <a:pt x="468" y="140"/>
                      <a:pt x="457" y="184"/>
                    </a:cubicBezTo>
                    <a:cubicBezTo>
                      <a:pt x="436" y="266"/>
                      <a:pt x="416" y="349"/>
                      <a:pt x="394" y="431"/>
                    </a:cubicBezTo>
                    <a:cubicBezTo>
                      <a:pt x="382" y="477"/>
                      <a:pt x="365" y="521"/>
                      <a:pt x="322" y="549"/>
                    </a:cubicBezTo>
                    <a:cubicBezTo>
                      <a:pt x="272" y="580"/>
                      <a:pt x="219" y="581"/>
                      <a:pt x="166" y="567"/>
                    </a:cubicBezTo>
                    <a:cubicBezTo>
                      <a:pt x="119" y="555"/>
                      <a:pt x="73" y="540"/>
                      <a:pt x="42" y="500"/>
                    </a:cubicBezTo>
                    <a:cubicBezTo>
                      <a:pt x="14" y="464"/>
                      <a:pt x="0" y="423"/>
                      <a:pt x="10" y="378"/>
                    </a:cubicBezTo>
                    <a:cubicBezTo>
                      <a:pt x="30" y="288"/>
                      <a:pt x="51" y="197"/>
                      <a:pt x="72" y="107"/>
                    </a:cubicBezTo>
                    <a:cubicBezTo>
                      <a:pt x="74" y="98"/>
                      <a:pt x="76" y="90"/>
                      <a:pt x="77" y="81"/>
                    </a:cubicBezTo>
                    <a:cubicBezTo>
                      <a:pt x="84" y="46"/>
                      <a:pt x="74" y="27"/>
                      <a:pt x="40" y="15"/>
                    </a:cubicBezTo>
                    <a:cubicBezTo>
                      <a:pt x="34" y="13"/>
                      <a:pt x="29" y="11"/>
                      <a:pt x="18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3" name="Freeform 278"/>
              <p:cNvSpPr/>
              <p:nvPr/>
            </p:nvSpPr>
            <p:spPr bwMode="auto">
              <a:xfrm>
                <a:off x="3925888" y="17449800"/>
                <a:ext cx="1862138" cy="1730375"/>
              </a:xfrm>
              <a:custGeom>
                <a:avLst/>
                <a:gdLst>
                  <a:gd name="T0" fmla="*/ 590 w 590"/>
                  <a:gd name="T1" fmla="*/ 232 h 548"/>
                  <a:gd name="T2" fmla="*/ 484 w 590"/>
                  <a:gd name="T3" fmla="*/ 336 h 548"/>
                  <a:gd name="T4" fmla="*/ 493 w 590"/>
                  <a:gd name="T5" fmla="*/ 316 h 548"/>
                  <a:gd name="T6" fmla="*/ 482 w 590"/>
                  <a:gd name="T7" fmla="*/ 128 h 548"/>
                  <a:gd name="T8" fmla="*/ 303 w 590"/>
                  <a:gd name="T9" fmla="*/ 54 h 548"/>
                  <a:gd name="T10" fmla="*/ 63 w 590"/>
                  <a:gd name="T11" fmla="*/ 309 h 548"/>
                  <a:gd name="T12" fmla="*/ 142 w 590"/>
                  <a:gd name="T13" fmla="*/ 469 h 548"/>
                  <a:gd name="T14" fmla="*/ 244 w 590"/>
                  <a:gd name="T15" fmla="*/ 463 h 548"/>
                  <a:gd name="T16" fmla="*/ 336 w 590"/>
                  <a:gd name="T17" fmla="*/ 380 h 548"/>
                  <a:gd name="T18" fmla="*/ 339 w 590"/>
                  <a:gd name="T19" fmla="*/ 316 h 548"/>
                  <a:gd name="T20" fmla="*/ 332 w 590"/>
                  <a:gd name="T21" fmla="*/ 305 h 548"/>
                  <a:gd name="T22" fmla="*/ 337 w 590"/>
                  <a:gd name="T23" fmla="*/ 301 h 548"/>
                  <a:gd name="T24" fmla="*/ 450 w 590"/>
                  <a:gd name="T25" fmla="*/ 437 h 548"/>
                  <a:gd name="T26" fmla="*/ 448 w 590"/>
                  <a:gd name="T27" fmla="*/ 440 h 548"/>
                  <a:gd name="T28" fmla="*/ 436 w 590"/>
                  <a:gd name="T29" fmla="*/ 433 h 548"/>
                  <a:gd name="T30" fmla="*/ 378 w 590"/>
                  <a:gd name="T31" fmla="*/ 433 h 548"/>
                  <a:gd name="T32" fmla="*/ 251 w 590"/>
                  <a:gd name="T33" fmla="*/ 537 h 548"/>
                  <a:gd name="T34" fmla="*/ 219 w 590"/>
                  <a:gd name="T35" fmla="*/ 542 h 548"/>
                  <a:gd name="T36" fmla="*/ 26 w 590"/>
                  <a:gd name="T37" fmla="*/ 320 h 548"/>
                  <a:gd name="T38" fmla="*/ 96 w 590"/>
                  <a:gd name="T39" fmla="*/ 84 h 548"/>
                  <a:gd name="T40" fmla="*/ 334 w 590"/>
                  <a:gd name="T41" fmla="*/ 12 h 548"/>
                  <a:gd name="T42" fmla="*/ 479 w 590"/>
                  <a:gd name="T43" fmla="*/ 100 h 548"/>
                  <a:gd name="T44" fmla="*/ 539 w 590"/>
                  <a:gd name="T45" fmla="*/ 211 h 548"/>
                  <a:gd name="T46" fmla="*/ 584 w 590"/>
                  <a:gd name="T47" fmla="*/ 231 h 548"/>
                  <a:gd name="T48" fmla="*/ 590 w 590"/>
                  <a:gd name="T49" fmla="*/ 232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0" h="548">
                    <a:moveTo>
                      <a:pt x="590" y="232"/>
                    </a:moveTo>
                    <a:cubicBezTo>
                      <a:pt x="556" y="266"/>
                      <a:pt x="522" y="299"/>
                      <a:pt x="484" y="336"/>
                    </a:cubicBezTo>
                    <a:cubicBezTo>
                      <a:pt x="488" y="327"/>
                      <a:pt x="490" y="321"/>
                      <a:pt x="493" y="316"/>
                    </a:cubicBezTo>
                    <a:cubicBezTo>
                      <a:pt x="527" y="251"/>
                      <a:pt x="528" y="188"/>
                      <a:pt x="482" y="128"/>
                    </a:cubicBezTo>
                    <a:cubicBezTo>
                      <a:pt x="437" y="69"/>
                      <a:pt x="380" y="41"/>
                      <a:pt x="303" y="54"/>
                    </a:cubicBezTo>
                    <a:cubicBezTo>
                      <a:pt x="181" y="75"/>
                      <a:pt x="75" y="192"/>
                      <a:pt x="63" y="309"/>
                    </a:cubicBezTo>
                    <a:cubicBezTo>
                      <a:pt x="57" y="377"/>
                      <a:pt x="86" y="431"/>
                      <a:pt x="142" y="469"/>
                    </a:cubicBezTo>
                    <a:cubicBezTo>
                      <a:pt x="193" y="504"/>
                      <a:pt x="197" y="504"/>
                      <a:pt x="244" y="463"/>
                    </a:cubicBezTo>
                    <a:cubicBezTo>
                      <a:pt x="275" y="436"/>
                      <a:pt x="307" y="410"/>
                      <a:pt x="336" y="380"/>
                    </a:cubicBezTo>
                    <a:cubicBezTo>
                      <a:pt x="358" y="357"/>
                      <a:pt x="356" y="343"/>
                      <a:pt x="339" y="316"/>
                    </a:cubicBezTo>
                    <a:cubicBezTo>
                      <a:pt x="336" y="312"/>
                      <a:pt x="334" y="308"/>
                      <a:pt x="332" y="305"/>
                    </a:cubicBezTo>
                    <a:cubicBezTo>
                      <a:pt x="334" y="304"/>
                      <a:pt x="335" y="302"/>
                      <a:pt x="337" y="301"/>
                    </a:cubicBezTo>
                    <a:cubicBezTo>
                      <a:pt x="375" y="346"/>
                      <a:pt x="412" y="391"/>
                      <a:pt x="450" y="437"/>
                    </a:cubicBezTo>
                    <a:cubicBezTo>
                      <a:pt x="449" y="438"/>
                      <a:pt x="449" y="439"/>
                      <a:pt x="448" y="440"/>
                    </a:cubicBezTo>
                    <a:cubicBezTo>
                      <a:pt x="444" y="438"/>
                      <a:pt x="440" y="436"/>
                      <a:pt x="436" y="433"/>
                    </a:cubicBezTo>
                    <a:cubicBezTo>
                      <a:pt x="414" y="415"/>
                      <a:pt x="401" y="415"/>
                      <a:pt x="378" y="433"/>
                    </a:cubicBezTo>
                    <a:cubicBezTo>
                      <a:pt x="335" y="468"/>
                      <a:pt x="293" y="502"/>
                      <a:pt x="251" y="537"/>
                    </a:cubicBezTo>
                    <a:cubicBezTo>
                      <a:pt x="240" y="547"/>
                      <a:pt x="232" y="548"/>
                      <a:pt x="219" y="542"/>
                    </a:cubicBezTo>
                    <a:cubicBezTo>
                      <a:pt x="123" y="495"/>
                      <a:pt x="54" y="423"/>
                      <a:pt x="26" y="320"/>
                    </a:cubicBezTo>
                    <a:cubicBezTo>
                      <a:pt x="0" y="230"/>
                      <a:pt x="28" y="149"/>
                      <a:pt x="96" y="84"/>
                    </a:cubicBezTo>
                    <a:cubicBezTo>
                      <a:pt x="163" y="20"/>
                      <a:pt x="245" y="0"/>
                      <a:pt x="334" y="12"/>
                    </a:cubicBezTo>
                    <a:cubicBezTo>
                      <a:pt x="394" y="20"/>
                      <a:pt x="444" y="50"/>
                      <a:pt x="479" y="100"/>
                    </a:cubicBezTo>
                    <a:cubicBezTo>
                      <a:pt x="503" y="134"/>
                      <a:pt x="521" y="173"/>
                      <a:pt x="539" y="211"/>
                    </a:cubicBezTo>
                    <a:cubicBezTo>
                      <a:pt x="553" y="239"/>
                      <a:pt x="554" y="241"/>
                      <a:pt x="584" y="231"/>
                    </a:cubicBezTo>
                    <a:cubicBezTo>
                      <a:pt x="585" y="231"/>
                      <a:pt x="587" y="232"/>
                      <a:pt x="590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4" name="Freeform 279"/>
              <p:cNvSpPr/>
              <p:nvPr/>
            </p:nvSpPr>
            <p:spPr bwMode="auto">
              <a:xfrm>
                <a:off x="14346238" y="19965988"/>
                <a:ext cx="1587500" cy="1806575"/>
              </a:xfrm>
              <a:custGeom>
                <a:avLst/>
                <a:gdLst>
                  <a:gd name="T0" fmla="*/ 0 w 503"/>
                  <a:gd name="T1" fmla="*/ 178 h 572"/>
                  <a:gd name="T2" fmla="*/ 193 w 503"/>
                  <a:gd name="T3" fmla="*/ 110 h 572"/>
                  <a:gd name="T4" fmla="*/ 196 w 503"/>
                  <a:gd name="T5" fmla="*/ 117 h 572"/>
                  <a:gd name="T6" fmla="*/ 184 w 503"/>
                  <a:gd name="T7" fmla="*/ 128 h 572"/>
                  <a:gd name="T8" fmla="*/ 170 w 503"/>
                  <a:gd name="T9" fmla="*/ 197 h 572"/>
                  <a:gd name="T10" fmla="*/ 338 w 503"/>
                  <a:gd name="T11" fmla="*/ 379 h 572"/>
                  <a:gd name="T12" fmla="*/ 393 w 503"/>
                  <a:gd name="T13" fmla="*/ 437 h 572"/>
                  <a:gd name="T14" fmla="*/ 407 w 503"/>
                  <a:gd name="T15" fmla="*/ 446 h 572"/>
                  <a:gd name="T16" fmla="*/ 414 w 503"/>
                  <a:gd name="T17" fmla="*/ 430 h 572"/>
                  <a:gd name="T18" fmla="*/ 425 w 503"/>
                  <a:gd name="T19" fmla="*/ 203 h 572"/>
                  <a:gd name="T20" fmla="*/ 430 w 503"/>
                  <a:gd name="T21" fmla="*/ 125 h 572"/>
                  <a:gd name="T22" fmla="*/ 428 w 503"/>
                  <a:gd name="T23" fmla="*/ 96 h 572"/>
                  <a:gd name="T24" fmla="*/ 382 w 503"/>
                  <a:gd name="T25" fmla="*/ 59 h 572"/>
                  <a:gd name="T26" fmla="*/ 362 w 503"/>
                  <a:gd name="T27" fmla="*/ 59 h 572"/>
                  <a:gd name="T28" fmla="*/ 360 w 503"/>
                  <a:gd name="T29" fmla="*/ 52 h 572"/>
                  <a:gd name="T30" fmla="*/ 500 w 503"/>
                  <a:gd name="T31" fmla="*/ 0 h 572"/>
                  <a:gd name="T32" fmla="*/ 503 w 503"/>
                  <a:gd name="T33" fmla="*/ 7 h 572"/>
                  <a:gd name="T34" fmla="*/ 499 w 503"/>
                  <a:gd name="T35" fmla="*/ 14 h 572"/>
                  <a:gd name="T36" fmla="*/ 463 w 503"/>
                  <a:gd name="T37" fmla="*/ 93 h 572"/>
                  <a:gd name="T38" fmla="*/ 444 w 503"/>
                  <a:gd name="T39" fmla="*/ 420 h 572"/>
                  <a:gd name="T40" fmla="*/ 434 w 503"/>
                  <a:gd name="T41" fmla="*/ 561 h 572"/>
                  <a:gd name="T42" fmla="*/ 428 w 503"/>
                  <a:gd name="T43" fmla="*/ 572 h 572"/>
                  <a:gd name="T44" fmla="*/ 413 w 503"/>
                  <a:gd name="T45" fmla="*/ 566 h 572"/>
                  <a:gd name="T46" fmla="*/ 333 w 503"/>
                  <a:gd name="T47" fmla="*/ 477 h 572"/>
                  <a:gd name="T48" fmla="*/ 216 w 503"/>
                  <a:gd name="T49" fmla="*/ 352 h 572"/>
                  <a:gd name="T50" fmla="*/ 87 w 503"/>
                  <a:gd name="T51" fmla="*/ 211 h 572"/>
                  <a:gd name="T52" fmla="*/ 19 w 503"/>
                  <a:gd name="T53" fmla="*/ 186 h 572"/>
                  <a:gd name="T54" fmla="*/ 3 w 503"/>
                  <a:gd name="T55" fmla="*/ 188 h 572"/>
                  <a:gd name="T56" fmla="*/ 0 w 503"/>
                  <a:gd name="T57" fmla="*/ 178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3" h="572">
                    <a:moveTo>
                      <a:pt x="0" y="178"/>
                    </a:moveTo>
                    <a:cubicBezTo>
                      <a:pt x="64" y="156"/>
                      <a:pt x="128" y="133"/>
                      <a:pt x="193" y="110"/>
                    </a:cubicBezTo>
                    <a:cubicBezTo>
                      <a:pt x="194" y="112"/>
                      <a:pt x="195" y="114"/>
                      <a:pt x="196" y="117"/>
                    </a:cubicBezTo>
                    <a:cubicBezTo>
                      <a:pt x="192" y="120"/>
                      <a:pt x="188" y="125"/>
                      <a:pt x="184" y="128"/>
                    </a:cubicBezTo>
                    <a:cubicBezTo>
                      <a:pt x="150" y="146"/>
                      <a:pt x="145" y="169"/>
                      <a:pt x="170" y="197"/>
                    </a:cubicBezTo>
                    <a:cubicBezTo>
                      <a:pt x="225" y="258"/>
                      <a:pt x="282" y="318"/>
                      <a:pt x="338" y="379"/>
                    </a:cubicBezTo>
                    <a:cubicBezTo>
                      <a:pt x="356" y="398"/>
                      <a:pt x="374" y="418"/>
                      <a:pt x="393" y="437"/>
                    </a:cubicBezTo>
                    <a:cubicBezTo>
                      <a:pt x="396" y="441"/>
                      <a:pt x="402" y="443"/>
                      <a:pt x="407" y="446"/>
                    </a:cubicBezTo>
                    <a:cubicBezTo>
                      <a:pt x="409" y="441"/>
                      <a:pt x="413" y="436"/>
                      <a:pt x="414" y="430"/>
                    </a:cubicBezTo>
                    <a:cubicBezTo>
                      <a:pt x="418" y="355"/>
                      <a:pt x="421" y="279"/>
                      <a:pt x="425" y="203"/>
                    </a:cubicBezTo>
                    <a:cubicBezTo>
                      <a:pt x="426" y="177"/>
                      <a:pt x="428" y="151"/>
                      <a:pt x="430" y="125"/>
                    </a:cubicBezTo>
                    <a:cubicBezTo>
                      <a:pt x="430" y="115"/>
                      <a:pt x="430" y="105"/>
                      <a:pt x="428" y="96"/>
                    </a:cubicBezTo>
                    <a:cubicBezTo>
                      <a:pt x="425" y="70"/>
                      <a:pt x="407" y="57"/>
                      <a:pt x="382" y="59"/>
                    </a:cubicBezTo>
                    <a:cubicBezTo>
                      <a:pt x="375" y="60"/>
                      <a:pt x="369" y="59"/>
                      <a:pt x="362" y="59"/>
                    </a:cubicBezTo>
                    <a:cubicBezTo>
                      <a:pt x="362" y="57"/>
                      <a:pt x="361" y="54"/>
                      <a:pt x="360" y="52"/>
                    </a:cubicBezTo>
                    <a:cubicBezTo>
                      <a:pt x="407" y="35"/>
                      <a:pt x="453" y="18"/>
                      <a:pt x="500" y="0"/>
                    </a:cubicBezTo>
                    <a:cubicBezTo>
                      <a:pt x="501" y="2"/>
                      <a:pt x="502" y="5"/>
                      <a:pt x="503" y="7"/>
                    </a:cubicBezTo>
                    <a:cubicBezTo>
                      <a:pt x="502" y="9"/>
                      <a:pt x="501" y="13"/>
                      <a:pt x="499" y="14"/>
                    </a:cubicBezTo>
                    <a:cubicBezTo>
                      <a:pt x="470" y="33"/>
                      <a:pt x="465" y="63"/>
                      <a:pt x="463" y="93"/>
                    </a:cubicBezTo>
                    <a:cubicBezTo>
                      <a:pt x="456" y="202"/>
                      <a:pt x="450" y="311"/>
                      <a:pt x="444" y="420"/>
                    </a:cubicBezTo>
                    <a:cubicBezTo>
                      <a:pt x="441" y="467"/>
                      <a:pt x="438" y="514"/>
                      <a:pt x="434" y="561"/>
                    </a:cubicBezTo>
                    <a:cubicBezTo>
                      <a:pt x="434" y="565"/>
                      <a:pt x="430" y="572"/>
                      <a:pt x="428" y="572"/>
                    </a:cubicBezTo>
                    <a:cubicBezTo>
                      <a:pt x="423" y="572"/>
                      <a:pt x="417" y="570"/>
                      <a:pt x="413" y="566"/>
                    </a:cubicBezTo>
                    <a:cubicBezTo>
                      <a:pt x="386" y="537"/>
                      <a:pt x="360" y="507"/>
                      <a:pt x="333" y="477"/>
                    </a:cubicBezTo>
                    <a:cubicBezTo>
                      <a:pt x="294" y="435"/>
                      <a:pt x="255" y="394"/>
                      <a:pt x="216" y="352"/>
                    </a:cubicBezTo>
                    <a:cubicBezTo>
                      <a:pt x="172" y="305"/>
                      <a:pt x="129" y="259"/>
                      <a:pt x="87" y="211"/>
                    </a:cubicBezTo>
                    <a:cubicBezTo>
                      <a:pt x="68" y="190"/>
                      <a:pt x="46" y="182"/>
                      <a:pt x="19" y="186"/>
                    </a:cubicBezTo>
                    <a:cubicBezTo>
                      <a:pt x="14" y="187"/>
                      <a:pt x="8" y="187"/>
                      <a:pt x="3" y="188"/>
                    </a:cubicBezTo>
                    <a:cubicBezTo>
                      <a:pt x="2" y="185"/>
                      <a:pt x="1" y="181"/>
                      <a:pt x="0" y="1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5" name="Freeform 280"/>
              <p:cNvSpPr/>
              <p:nvPr/>
            </p:nvSpPr>
            <p:spPr bwMode="auto">
              <a:xfrm>
                <a:off x="18489613" y="5738813"/>
                <a:ext cx="1417638" cy="1076325"/>
              </a:xfrm>
              <a:custGeom>
                <a:avLst/>
                <a:gdLst>
                  <a:gd name="T0" fmla="*/ 43 w 449"/>
                  <a:gd name="T1" fmla="*/ 203 h 341"/>
                  <a:gd name="T2" fmla="*/ 70 w 449"/>
                  <a:gd name="T3" fmla="*/ 240 h 341"/>
                  <a:gd name="T4" fmla="*/ 198 w 449"/>
                  <a:gd name="T5" fmla="*/ 260 h 341"/>
                  <a:gd name="T6" fmla="*/ 211 w 449"/>
                  <a:gd name="T7" fmla="*/ 189 h 341"/>
                  <a:gd name="T8" fmla="*/ 157 w 449"/>
                  <a:gd name="T9" fmla="*/ 147 h 341"/>
                  <a:gd name="T10" fmla="*/ 119 w 449"/>
                  <a:gd name="T11" fmla="*/ 98 h 341"/>
                  <a:gd name="T12" fmla="*/ 136 w 449"/>
                  <a:gd name="T13" fmla="*/ 76 h 341"/>
                  <a:gd name="T14" fmla="*/ 209 w 449"/>
                  <a:gd name="T15" fmla="*/ 117 h 341"/>
                  <a:gd name="T16" fmla="*/ 256 w 449"/>
                  <a:gd name="T17" fmla="*/ 161 h 341"/>
                  <a:gd name="T18" fmla="*/ 335 w 449"/>
                  <a:gd name="T19" fmla="*/ 143 h 341"/>
                  <a:gd name="T20" fmla="*/ 325 w 449"/>
                  <a:gd name="T21" fmla="*/ 124 h 341"/>
                  <a:gd name="T22" fmla="*/ 245 w 449"/>
                  <a:gd name="T23" fmla="*/ 66 h 341"/>
                  <a:gd name="T24" fmla="*/ 244 w 449"/>
                  <a:gd name="T25" fmla="*/ 36 h 341"/>
                  <a:gd name="T26" fmla="*/ 320 w 449"/>
                  <a:gd name="T27" fmla="*/ 34 h 341"/>
                  <a:gd name="T28" fmla="*/ 336 w 449"/>
                  <a:gd name="T29" fmla="*/ 49 h 341"/>
                  <a:gd name="T30" fmla="*/ 435 w 449"/>
                  <a:gd name="T31" fmla="*/ 145 h 341"/>
                  <a:gd name="T32" fmla="*/ 441 w 449"/>
                  <a:gd name="T33" fmla="*/ 186 h 341"/>
                  <a:gd name="T34" fmla="*/ 412 w 449"/>
                  <a:gd name="T35" fmla="*/ 208 h 341"/>
                  <a:gd name="T36" fmla="*/ 354 w 449"/>
                  <a:gd name="T37" fmla="*/ 209 h 341"/>
                  <a:gd name="T38" fmla="*/ 331 w 449"/>
                  <a:gd name="T39" fmla="*/ 222 h 341"/>
                  <a:gd name="T40" fmla="*/ 333 w 449"/>
                  <a:gd name="T41" fmla="*/ 249 h 341"/>
                  <a:gd name="T42" fmla="*/ 364 w 449"/>
                  <a:gd name="T43" fmla="*/ 288 h 341"/>
                  <a:gd name="T44" fmla="*/ 369 w 449"/>
                  <a:gd name="T45" fmla="*/ 327 h 341"/>
                  <a:gd name="T46" fmla="*/ 342 w 449"/>
                  <a:gd name="T47" fmla="*/ 340 h 341"/>
                  <a:gd name="T48" fmla="*/ 324 w 449"/>
                  <a:gd name="T49" fmla="*/ 333 h 341"/>
                  <a:gd name="T50" fmla="*/ 304 w 449"/>
                  <a:gd name="T51" fmla="*/ 311 h 341"/>
                  <a:gd name="T52" fmla="*/ 236 w 449"/>
                  <a:gd name="T53" fmla="*/ 301 h 341"/>
                  <a:gd name="T54" fmla="*/ 151 w 449"/>
                  <a:gd name="T55" fmla="*/ 329 h 341"/>
                  <a:gd name="T56" fmla="*/ 41 w 449"/>
                  <a:gd name="T57" fmla="*/ 309 h 341"/>
                  <a:gd name="T58" fmla="*/ 15 w 449"/>
                  <a:gd name="T59" fmla="*/ 252 h 341"/>
                  <a:gd name="T60" fmla="*/ 36 w 449"/>
                  <a:gd name="T61" fmla="*/ 209 h 341"/>
                  <a:gd name="T62" fmla="*/ 43 w 449"/>
                  <a:gd name="T63" fmla="*/ 203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49" h="341">
                    <a:moveTo>
                      <a:pt x="43" y="203"/>
                    </a:moveTo>
                    <a:cubicBezTo>
                      <a:pt x="53" y="217"/>
                      <a:pt x="60" y="230"/>
                      <a:pt x="70" y="240"/>
                    </a:cubicBezTo>
                    <a:cubicBezTo>
                      <a:pt x="107" y="281"/>
                      <a:pt x="152" y="278"/>
                      <a:pt x="198" y="260"/>
                    </a:cubicBezTo>
                    <a:cubicBezTo>
                      <a:pt x="242" y="244"/>
                      <a:pt x="254" y="233"/>
                      <a:pt x="211" y="189"/>
                    </a:cubicBezTo>
                    <a:cubicBezTo>
                      <a:pt x="195" y="173"/>
                      <a:pt x="176" y="159"/>
                      <a:pt x="157" y="147"/>
                    </a:cubicBezTo>
                    <a:cubicBezTo>
                      <a:pt x="138" y="135"/>
                      <a:pt x="126" y="119"/>
                      <a:pt x="119" y="98"/>
                    </a:cubicBezTo>
                    <a:cubicBezTo>
                      <a:pt x="114" y="83"/>
                      <a:pt x="120" y="76"/>
                      <a:pt x="136" y="76"/>
                    </a:cubicBezTo>
                    <a:cubicBezTo>
                      <a:pt x="167" y="78"/>
                      <a:pt x="188" y="97"/>
                      <a:pt x="209" y="117"/>
                    </a:cubicBezTo>
                    <a:cubicBezTo>
                      <a:pt x="225" y="132"/>
                      <a:pt x="240" y="147"/>
                      <a:pt x="256" y="161"/>
                    </a:cubicBezTo>
                    <a:cubicBezTo>
                      <a:pt x="281" y="181"/>
                      <a:pt x="320" y="172"/>
                      <a:pt x="335" y="143"/>
                    </a:cubicBezTo>
                    <a:cubicBezTo>
                      <a:pt x="340" y="133"/>
                      <a:pt x="335" y="126"/>
                      <a:pt x="325" y="124"/>
                    </a:cubicBezTo>
                    <a:cubicBezTo>
                      <a:pt x="291" y="115"/>
                      <a:pt x="270" y="88"/>
                      <a:pt x="245" y="66"/>
                    </a:cubicBezTo>
                    <a:cubicBezTo>
                      <a:pt x="233" y="57"/>
                      <a:pt x="234" y="49"/>
                      <a:pt x="244" y="36"/>
                    </a:cubicBezTo>
                    <a:cubicBezTo>
                      <a:pt x="273" y="0"/>
                      <a:pt x="293" y="10"/>
                      <a:pt x="320" y="34"/>
                    </a:cubicBezTo>
                    <a:cubicBezTo>
                      <a:pt x="326" y="38"/>
                      <a:pt x="331" y="44"/>
                      <a:pt x="336" y="49"/>
                    </a:cubicBezTo>
                    <a:cubicBezTo>
                      <a:pt x="369" y="81"/>
                      <a:pt x="401" y="114"/>
                      <a:pt x="435" y="145"/>
                    </a:cubicBezTo>
                    <a:cubicBezTo>
                      <a:pt x="449" y="159"/>
                      <a:pt x="446" y="171"/>
                      <a:pt x="441" y="186"/>
                    </a:cubicBezTo>
                    <a:cubicBezTo>
                      <a:pt x="436" y="201"/>
                      <a:pt x="428" y="209"/>
                      <a:pt x="412" y="208"/>
                    </a:cubicBezTo>
                    <a:cubicBezTo>
                      <a:pt x="393" y="207"/>
                      <a:pt x="373" y="207"/>
                      <a:pt x="354" y="209"/>
                    </a:cubicBezTo>
                    <a:cubicBezTo>
                      <a:pt x="346" y="210"/>
                      <a:pt x="334" y="215"/>
                      <a:pt x="331" y="222"/>
                    </a:cubicBezTo>
                    <a:cubicBezTo>
                      <a:pt x="327" y="229"/>
                      <a:pt x="328" y="242"/>
                      <a:pt x="333" y="249"/>
                    </a:cubicBezTo>
                    <a:cubicBezTo>
                      <a:pt x="341" y="263"/>
                      <a:pt x="355" y="274"/>
                      <a:pt x="364" y="288"/>
                    </a:cubicBezTo>
                    <a:cubicBezTo>
                      <a:pt x="372" y="299"/>
                      <a:pt x="379" y="314"/>
                      <a:pt x="369" y="327"/>
                    </a:cubicBezTo>
                    <a:cubicBezTo>
                      <a:pt x="363" y="334"/>
                      <a:pt x="351" y="338"/>
                      <a:pt x="342" y="340"/>
                    </a:cubicBezTo>
                    <a:cubicBezTo>
                      <a:pt x="337" y="341"/>
                      <a:pt x="329" y="337"/>
                      <a:pt x="324" y="333"/>
                    </a:cubicBezTo>
                    <a:cubicBezTo>
                      <a:pt x="317" y="327"/>
                      <a:pt x="311" y="319"/>
                      <a:pt x="304" y="311"/>
                    </a:cubicBezTo>
                    <a:cubicBezTo>
                      <a:pt x="277" y="278"/>
                      <a:pt x="271" y="268"/>
                      <a:pt x="236" y="301"/>
                    </a:cubicBezTo>
                    <a:cubicBezTo>
                      <a:pt x="212" y="322"/>
                      <a:pt x="183" y="333"/>
                      <a:pt x="151" y="329"/>
                    </a:cubicBezTo>
                    <a:cubicBezTo>
                      <a:pt x="114" y="324"/>
                      <a:pt x="77" y="318"/>
                      <a:pt x="41" y="309"/>
                    </a:cubicBezTo>
                    <a:cubicBezTo>
                      <a:pt x="5" y="300"/>
                      <a:pt x="0" y="286"/>
                      <a:pt x="15" y="252"/>
                    </a:cubicBezTo>
                    <a:cubicBezTo>
                      <a:pt x="21" y="237"/>
                      <a:pt x="29" y="223"/>
                      <a:pt x="36" y="209"/>
                    </a:cubicBezTo>
                    <a:cubicBezTo>
                      <a:pt x="37" y="207"/>
                      <a:pt x="40" y="206"/>
                      <a:pt x="43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6" name="Freeform 281"/>
              <p:cNvSpPr/>
              <p:nvPr/>
            </p:nvSpPr>
            <p:spPr bwMode="auto">
              <a:xfrm>
                <a:off x="20856575" y="11663363"/>
                <a:ext cx="1631950" cy="1673225"/>
              </a:xfrm>
              <a:custGeom>
                <a:avLst/>
                <a:gdLst>
                  <a:gd name="T0" fmla="*/ 20 w 517"/>
                  <a:gd name="T1" fmla="*/ 173 h 530"/>
                  <a:gd name="T2" fmla="*/ 31 w 517"/>
                  <a:gd name="T3" fmla="*/ 0 h 530"/>
                  <a:gd name="T4" fmla="*/ 39 w 517"/>
                  <a:gd name="T5" fmla="*/ 6 h 530"/>
                  <a:gd name="T6" fmla="*/ 105 w 517"/>
                  <a:gd name="T7" fmla="*/ 107 h 530"/>
                  <a:gd name="T8" fmla="*/ 292 w 517"/>
                  <a:gd name="T9" fmla="*/ 245 h 530"/>
                  <a:gd name="T10" fmla="*/ 312 w 517"/>
                  <a:gd name="T11" fmla="*/ 253 h 530"/>
                  <a:gd name="T12" fmla="*/ 448 w 517"/>
                  <a:gd name="T13" fmla="*/ 259 h 530"/>
                  <a:gd name="T14" fmla="*/ 505 w 517"/>
                  <a:gd name="T15" fmla="*/ 212 h 530"/>
                  <a:gd name="T16" fmla="*/ 511 w 517"/>
                  <a:gd name="T17" fmla="*/ 197 h 530"/>
                  <a:gd name="T18" fmla="*/ 517 w 517"/>
                  <a:gd name="T19" fmla="*/ 199 h 530"/>
                  <a:gd name="T20" fmla="*/ 504 w 517"/>
                  <a:gd name="T21" fmla="*/ 403 h 530"/>
                  <a:gd name="T22" fmla="*/ 496 w 517"/>
                  <a:gd name="T23" fmla="*/ 403 h 530"/>
                  <a:gd name="T24" fmla="*/ 494 w 517"/>
                  <a:gd name="T25" fmla="*/ 383 h 530"/>
                  <a:gd name="T26" fmla="*/ 451 w 517"/>
                  <a:gd name="T27" fmla="*/ 333 h 530"/>
                  <a:gd name="T28" fmla="*/ 314 w 517"/>
                  <a:gd name="T29" fmla="*/ 322 h 530"/>
                  <a:gd name="T30" fmla="*/ 292 w 517"/>
                  <a:gd name="T31" fmla="*/ 329 h 530"/>
                  <a:gd name="T32" fmla="*/ 57 w 517"/>
                  <a:gd name="T33" fmla="*/ 465 h 530"/>
                  <a:gd name="T34" fmla="*/ 10 w 517"/>
                  <a:gd name="T35" fmla="*/ 522 h 530"/>
                  <a:gd name="T36" fmla="*/ 5 w 517"/>
                  <a:gd name="T37" fmla="*/ 530 h 530"/>
                  <a:gd name="T38" fmla="*/ 0 w 517"/>
                  <a:gd name="T39" fmla="*/ 529 h 530"/>
                  <a:gd name="T40" fmla="*/ 12 w 517"/>
                  <a:gd name="T41" fmla="*/ 323 h 530"/>
                  <a:gd name="T42" fmla="*/ 19 w 517"/>
                  <a:gd name="T43" fmla="*/ 322 h 530"/>
                  <a:gd name="T44" fmla="*/ 22 w 517"/>
                  <a:gd name="T45" fmla="*/ 342 h 530"/>
                  <a:gd name="T46" fmla="*/ 72 w 517"/>
                  <a:gd name="T47" fmla="*/ 374 h 530"/>
                  <a:gd name="T48" fmla="*/ 150 w 517"/>
                  <a:gd name="T49" fmla="*/ 333 h 530"/>
                  <a:gd name="T50" fmla="*/ 256 w 517"/>
                  <a:gd name="T51" fmla="*/ 273 h 530"/>
                  <a:gd name="T52" fmla="*/ 257 w 517"/>
                  <a:gd name="T53" fmla="*/ 251 h 530"/>
                  <a:gd name="T54" fmla="*/ 103 w 517"/>
                  <a:gd name="T55" fmla="*/ 142 h 530"/>
                  <a:gd name="T56" fmla="*/ 32 w 517"/>
                  <a:gd name="T57" fmla="*/ 168 h 530"/>
                  <a:gd name="T58" fmla="*/ 28 w 517"/>
                  <a:gd name="T59" fmla="*/ 174 h 530"/>
                  <a:gd name="T60" fmla="*/ 20 w 517"/>
                  <a:gd name="T61" fmla="*/ 173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7" h="530">
                    <a:moveTo>
                      <a:pt x="20" y="173"/>
                    </a:moveTo>
                    <a:cubicBezTo>
                      <a:pt x="23" y="116"/>
                      <a:pt x="27" y="60"/>
                      <a:pt x="31" y="0"/>
                    </a:cubicBezTo>
                    <a:cubicBezTo>
                      <a:pt x="36" y="4"/>
                      <a:pt x="39" y="5"/>
                      <a:pt x="39" y="6"/>
                    </a:cubicBezTo>
                    <a:cubicBezTo>
                      <a:pt x="42" y="52"/>
                      <a:pt x="71" y="81"/>
                      <a:pt x="105" y="107"/>
                    </a:cubicBezTo>
                    <a:cubicBezTo>
                      <a:pt x="167" y="153"/>
                      <a:pt x="230" y="199"/>
                      <a:pt x="292" y="245"/>
                    </a:cubicBezTo>
                    <a:cubicBezTo>
                      <a:pt x="298" y="249"/>
                      <a:pt x="305" y="253"/>
                      <a:pt x="312" y="253"/>
                    </a:cubicBezTo>
                    <a:cubicBezTo>
                      <a:pt x="357" y="256"/>
                      <a:pt x="403" y="259"/>
                      <a:pt x="448" y="259"/>
                    </a:cubicBezTo>
                    <a:cubicBezTo>
                      <a:pt x="490" y="260"/>
                      <a:pt x="497" y="253"/>
                      <a:pt x="505" y="212"/>
                    </a:cubicBezTo>
                    <a:cubicBezTo>
                      <a:pt x="506" y="207"/>
                      <a:pt x="509" y="202"/>
                      <a:pt x="511" y="197"/>
                    </a:cubicBezTo>
                    <a:cubicBezTo>
                      <a:pt x="513" y="198"/>
                      <a:pt x="515" y="198"/>
                      <a:pt x="517" y="199"/>
                    </a:cubicBezTo>
                    <a:cubicBezTo>
                      <a:pt x="512" y="267"/>
                      <a:pt x="508" y="335"/>
                      <a:pt x="504" y="403"/>
                    </a:cubicBezTo>
                    <a:cubicBezTo>
                      <a:pt x="501" y="403"/>
                      <a:pt x="498" y="403"/>
                      <a:pt x="496" y="403"/>
                    </a:cubicBezTo>
                    <a:cubicBezTo>
                      <a:pt x="495" y="397"/>
                      <a:pt x="495" y="390"/>
                      <a:pt x="494" y="383"/>
                    </a:cubicBezTo>
                    <a:cubicBezTo>
                      <a:pt x="493" y="352"/>
                      <a:pt x="482" y="337"/>
                      <a:pt x="451" y="333"/>
                    </a:cubicBezTo>
                    <a:cubicBezTo>
                      <a:pt x="406" y="327"/>
                      <a:pt x="360" y="325"/>
                      <a:pt x="314" y="322"/>
                    </a:cubicBezTo>
                    <a:cubicBezTo>
                      <a:pt x="307" y="322"/>
                      <a:pt x="298" y="325"/>
                      <a:pt x="292" y="329"/>
                    </a:cubicBezTo>
                    <a:cubicBezTo>
                      <a:pt x="213" y="374"/>
                      <a:pt x="135" y="420"/>
                      <a:pt x="57" y="465"/>
                    </a:cubicBezTo>
                    <a:cubicBezTo>
                      <a:pt x="34" y="478"/>
                      <a:pt x="17" y="496"/>
                      <a:pt x="10" y="522"/>
                    </a:cubicBezTo>
                    <a:cubicBezTo>
                      <a:pt x="9" y="525"/>
                      <a:pt x="7" y="527"/>
                      <a:pt x="5" y="530"/>
                    </a:cubicBezTo>
                    <a:cubicBezTo>
                      <a:pt x="4" y="530"/>
                      <a:pt x="2" y="529"/>
                      <a:pt x="0" y="529"/>
                    </a:cubicBezTo>
                    <a:cubicBezTo>
                      <a:pt x="4" y="460"/>
                      <a:pt x="8" y="391"/>
                      <a:pt x="12" y="323"/>
                    </a:cubicBezTo>
                    <a:cubicBezTo>
                      <a:pt x="14" y="323"/>
                      <a:pt x="17" y="322"/>
                      <a:pt x="19" y="322"/>
                    </a:cubicBezTo>
                    <a:cubicBezTo>
                      <a:pt x="20" y="329"/>
                      <a:pt x="21" y="336"/>
                      <a:pt x="22" y="342"/>
                    </a:cubicBezTo>
                    <a:cubicBezTo>
                      <a:pt x="25" y="372"/>
                      <a:pt x="45" y="385"/>
                      <a:pt x="72" y="374"/>
                    </a:cubicBezTo>
                    <a:cubicBezTo>
                      <a:pt x="99" y="362"/>
                      <a:pt x="124" y="347"/>
                      <a:pt x="150" y="333"/>
                    </a:cubicBezTo>
                    <a:cubicBezTo>
                      <a:pt x="185" y="313"/>
                      <a:pt x="220" y="293"/>
                      <a:pt x="256" y="273"/>
                    </a:cubicBezTo>
                    <a:cubicBezTo>
                      <a:pt x="269" y="266"/>
                      <a:pt x="269" y="259"/>
                      <a:pt x="257" y="251"/>
                    </a:cubicBezTo>
                    <a:cubicBezTo>
                      <a:pt x="206" y="215"/>
                      <a:pt x="155" y="177"/>
                      <a:pt x="103" y="142"/>
                    </a:cubicBezTo>
                    <a:cubicBezTo>
                      <a:pt x="65" y="116"/>
                      <a:pt x="44" y="125"/>
                      <a:pt x="32" y="168"/>
                    </a:cubicBezTo>
                    <a:cubicBezTo>
                      <a:pt x="32" y="170"/>
                      <a:pt x="29" y="172"/>
                      <a:pt x="28" y="174"/>
                    </a:cubicBezTo>
                    <a:cubicBezTo>
                      <a:pt x="25" y="173"/>
                      <a:pt x="22" y="173"/>
                      <a:pt x="20" y="1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7" name="Freeform 282"/>
              <p:cNvSpPr/>
              <p:nvPr/>
            </p:nvSpPr>
            <p:spPr bwMode="auto">
              <a:xfrm>
                <a:off x="20402550" y="13735050"/>
                <a:ext cx="1760538" cy="1357313"/>
              </a:xfrm>
              <a:custGeom>
                <a:avLst/>
                <a:gdLst>
                  <a:gd name="T0" fmla="*/ 107 w 558"/>
                  <a:gd name="T1" fmla="*/ 429 h 430"/>
                  <a:gd name="T2" fmla="*/ 75 w 558"/>
                  <a:gd name="T3" fmla="*/ 421 h 430"/>
                  <a:gd name="T4" fmla="*/ 16 w 558"/>
                  <a:gd name="T5" fmla="*/ 402 h 430"/>
                  <a:gd name="T6" fmla="*/ 3 w 558"/>
                  <a:gd name="T7" fmla="*/ 379 h 430"/>
                  <a:gd name="T8" fmla="*/ 61 w 558"/>
                  <a:gd name="T9" fmla="*/ 165 h 430"/>
                  <a:gd name="T10" fmla="*/ 101 w 558"/>
                  <a:gd name="T11" fmla="*/ 15 h 430"/>
                  <a:gd name="T12" fmla="*/ 115 w 558"/>
                  <a:gd name="T13" fmla="*/ 1 h 430"/>
                  <a:gd name="T14" fmla="*/ 209 w 558"/>
                  <a:gd name="T15" fmla="*/ 22 h 430"/>
                  <a:gd name="T16" fmla="*/ 216 w 558"/>
                  <a:gd name="T17" fmla="*/ 29 h 430"/>
                  <a:gd name="T18" fmla="*/ 194 w 558"/>
                  <a:gd name="T19" fmla="*/ 31 h 430"/>
                  <a:gd name="T20" fmla="*/ 115 w 558"/>
                  <a:gd name="T21" fmla="*/ 76 h 430"/>
                  <a:gd name="T22" fmla="*/ 90 w 558"/>
                  <a:gd name="T23" fmla="*/ 156 h 430"/>
                  <a:gd name="T24" fmla="*/ 107 w 558"/>
                  <a:gd name="T25" fmla="*/ 178 h 430"/>
                  <a:gd name="T26" fmla="*/ 245 w 558"/>
                  <a:gd name="T27" fmla="*/ 215 h 430"/>
                  <a:gd name="T28" fmla="*/ 464 w 558"/>
                  <a:gd name="T29" fmla="*/ 271 h 430"/>
                  <a:gd name="T30" fmla="*/ 495 w 558"/>
                  <a:gd name="T31" fmla="*/ 277 h 430"/>
                  <a:gd name="T32" fmla="*/ 541 w 558"/>
                  <a:gd name="T33" fmla="*/ 245 h 430"/>
                  <a:gd name="T34" fmla="*/ 550 w 558"/>
                  <a:gd name="T35" fmla="*/ 222 h 430"/>
                  <a:gd name="T36" fmla="*/ 496 w 558"/>
                  <a:gd name="T37" fmla="*/ 430 h 430"/>
                  <a:gd name="T38" fmla="*/ 499 w 558"/>
                  <a:gd name="T39" fmla="*/ 408 h 430"/>
                  <a:gd name="T40" fmla="*/ 467 w 558"/>
                  <a:gd name="T41" fmla="*/ 347 h 430"/>
                  <a:gd name="T42" fmla="*/ 292 w 558"/>
                  <a:gd name="T43" fmla="*/ 298 h 430"/>
                  <a:gd name="T44" fmla="*/ 96 w 558"/>
                  <a:gd name="T45" fmla="*/ 245 h 430"/>
                  <a:gd name="T46" fmla="*/ 62 w 558"/>
                  <a:gd name="T47" fmla="*/ 265 h 430"/>
                  <a:gd name="T48" fmla="*/ 49 w 558"/>
                  <a:gd name="T49" fmla="*/ 328 h 430"/>
                  <a:gd name="T50" fmla="*/ 93 w 558"/>
                  <a:gd name="T51" fmla="*/ 410 h 430"/>
                  <a:gd name="T52" fmla="*/ 110 w 558"/>
                  <a:gd name="T53" fmla="*/ 421 h 430"/>
                  <a:gd name="T54" fmla="*/ 107 w 558"/>
                  <a:gd name="T55" fmla="*/ 429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58" h="430">
                    <a:moveTo>
                      <a:pt x="107" y="429"/>
                    </a:moveTo>
                    <a:cubicBezTo>
                      <a:pt x="96" y="426"/>
                      <a:pt x="86" y="424"/>
                      <a:pt x="75" y="421"/>
                    </a:cubicBezTo>
                    <a:cubicBezTo>
                      <a:pt x="55" y="415"/>
                      <a:pt x="36" y="408"/>
                      <a:pt x="16" y="402"/>
                    </a:cubicBezTo>
                    <a:cubicBezTo>
                      <a:pt x="3" y="399"/>
                      <a:pt x="0" y="393"/>
                      <a:pt x="3" y="379"/>
                    </a:cubicBezTo>
                    <a:cubicBezTo>
                      <a:pt x="23" y="308"/>
                      <a:pt x="42" y="237"/>
                      <a:pt x="61" y="165"/>
                    </a:cubicBezTo>
                    <a:cubicBezTo>
                      <a:pt x="74" y="115"/>
                      <a:pt x="87" y="65"/>
                      <a:pt x="101" y="15"/>
                    </a:cubicBezTo>
                    <a:cubicBezTo>
                      <a:pt x="103" y="9"/>
                      <a:pt x="111" y="0"/>
                      <a:pt x="115" y="1"/>
                    </a:cubicBezTo>
                    <a:cubicBezTo>
                      <a:pt x="147" y="7"/>
                      <a:pt x="178" y="14"/>
                      <a:pt x="209" y="22"/>
                    </a:cubicBezTo>
                    <a:cubicBezTo>
                      <a:pt x="210" y="22"/>
                      <a:pt x="211" y="24"/>
                      <a:pt x="216" y="29"/>
                    </a:cubicBezTo>
                    <a:cubicBezTo>
                      <a:pt x="206" y="30"/>
                      <a:pt x="200" y="32"/>
                      <a:pt x="194" y="31"/>
                    </a:cubicBezTo>
                    <a:cubicBezTo>
                      <a:pt x="157" y="29"/>
                      <a:pt x="129" y="42"/>
                      <a:pt x="115" y="76"/>
                    </a:cubicBezTo>
                    <a:cubicBezTo>
                      <a:pt x="104" y="102"/>
                      <a:pt x="98" y="129"/>
                      <a:pt x="90" y="156"/>
                    </a:cubicBezTo>
                    <a:cubicBezTo>
                      <a:pt x="86" y="170"/>
                      <a:pt x="95" y="175"/>
                      <a:pt x="107" y="178"/>
                    </a:cubicBezTo>
                    <a:cubicBezTo>
                      <a:pt x="153" y="190"/>
                      <a:pt x="199" y="203"/>
                      <a:pt x="245" y="215"/>
                    </a:cubicBezTo>
                    <a:cubicBezTo>
                      <a:pt x="318" y="234"/>
                      <a:pt x="391" y="253"/>
                      <a:pt x="464" y="271"/>
                    </a:cubicBezTo>
                    <a:cubicBezTo>
                      <a:pt x="474" y="274"/>
                      <a:pt x="484" y="276"/>
                      <a:pt x="495" y="277"/>
                    </a:cubicBezTo>
                    <a:cubicBezTo>
                      <a:pt x="520" y="278"/>
                      <a:pt x="533" y="269"/>
                      <a:pt x="541" y="245"/>
                    </a:cubicBezTo>
                    <a:cubicBezTo>
                      <a:pt x="543" y="238"/>
                      <a:pt x="546" y="231"/>
                      <a:pt x="550" y="222"/>
                    </a:cubicBezTo>
                    <a:cubicBezTo>
                      <a:pt x="558" y="240"/>
                      <a:pt x="512" y="418"/>
                      <a:pt x="496" y="430"/>
                    </a:cubicBezTo>
                    <a:cubicBezTo>
                      <a:pt x="497" y="421"/>
                      <a:pt x="498" y="414"/>
                      <a:pt x="499" y="408"/>
                    </a:cubicBezTo>
                    <a:cubicBezTo>
                      <a:pt x="507" y="376"/>
                      <a:pt x="498" y="356"/>
                      <a:pt x="467" y="347"/>
                    </a:cubicBezTo>
                    <a:cubicBezTo>
                      <a:pt x="409" y="329"/>
                      <a:pt x="351" y="314"/>
                      <a:pt x="292" y="298"/>
                    </a:cubicBezTo>
                    <a:cubicBezTo>
                      <a:pt x="227" y="280"/>
                      <a:pt x="161" y="263"/>
                      <a:pt x="96" y="245"/>
                    </a:cubicBezTo>
                    <a:cubicBezTo>
                      <a:pt x="69" y="238"/>
                      <a:pt x="68" y="239"/>
                      <a:pt x="62" y="265"/>
                    </a:cubicBezTo>
                    <a:cubicBezTo>
                      <a:pt x="58" y="286"/>
                      <a:pt x="53" y="307"/>
                      <a:pt x="49" y="328"/>
                    </a:cubicBezTo>
                    <a:cubicBezTo>
                      <a:pt x="43" y="366"/>
                      <a:pt x="58" y="393"/>
                      <a:pt x="93" y="410"/>
                    </a:cubicBezTo>
                    <a:cubicBezTo>
                      <a:pt x="99" y="413"/>
                      <a:pt x="104" y="417"/>
                      <a:pt x="110" y="421"/>
                    </a:cubicBezTo>
                    <a:cubicBezTo>
                      <a:pt x="109" y="424"/>
                      <a:pt x="108" y="426"/>
                      <a:pt x="107" y="4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8" name="Freeform 283"/>
              <p:cNvSpPr/>
              <p:nvPr/>
            </p:nvSpPr>
            <p:spPr bwMode="auto">
              <a:xfrm>
                <a:off x="1581150" y="11793538"/>
                <a:ext cx="1635125" cy="1316038"/>
              </a:xfrm>
              <a:custGeom>
                <a:avLst/>
                <a:gdLst>
                  <a:gd name="T0" fmla="*/ 16 w 518"/>
                  <a:gd name="T1" fmla="*/ 336 h 417"/>
                  <a:gd name="T2" fmla="*/ 0 w 518"/>
                  <a:gd name="T3" fmla="*/ 138 h 417"/>
                  <a:gd name="T4" fmla="*/ 4 w 518"/>
                  <a:gd name="T5" fmla="*/ 136 h 417"/>
                  <a:gd name="T6" fmla="*/ 9 w 518"/>
                  <a:gd name="T7" fmla="*/ 154 h 417"/>
                  <a:gd name="T8" fmla="*/ 63 w 518"/>
                  <a:gd name="T9" fmla="*/ 198 h 417"/>
                  <a:gd name="T10" fmla="*/ 190 w 518"/>
                  <a:gd name="T11" fmla="*/ 190 h 417"/>
                  <a:gd name="T12" fmla="*/ 392 w 518"/>
                  <a:gd name="T13" fmla="*/ 176 h 417"/>
                  <a:gd name="T14" fmla="*/ 457 w 518"/>
                  <a:gd name="T15" fmla="*/ 170 h 417"/>
                  <a:gd name="T16" fmla="*/ 474 w 518"/>
                  <a:gd name="T17" fmla="*/ 153 h 417"/>
                  <a:gd name="T18" fmla="*/ 466 w 518"/>
                  <a:gd name="T19" fmla="*/ 76 h 417"/>
                  <a:gd name="T20" fmla="*/ 397 w 518"/>
                  <a:gd name="T21" fmla="*/ 14 h 417"/>
                  <a:gd name="T22" fmla="*/ 378 w 518"/>
                  <a:gd name="T23" fmla="*/ 10 h 417"/>
                  <a:gd name="T24" fmla="*/ 378 w 518"/>
                  <a:gd name="T25" fmla="*/ 3 h 417"/>
                  <a:gd name="T26" fmla="*/ 419 w 518"/>
                  <a:gd name="T27" fmla="*/ 3 h 417"/>
                  <a:gd name="T28" fmla="*/ 470 w 518"/>
                  <a:gd name="T29" fmla="*/ 1 h 417"/>
                  <a:gd name="T30" fmla="*/ 489 w 518"/>
                  <a:gd name="T31" fmla="*/ 18 h 417"/>
                  <a:gd name="T32" fmla="*/ 517 w 518"/>
                  <a:gd name="T33" fmla="*/ 392 h 417"/>
                  <a:gd name="T34" fmla="*/ 511 w 518"/>
                  <a:gd name="T35" fmla="*/ 405 h 417"/>
                  <a:gd name="T36" fmla="*/ 413 w 518"/>
                  <a:gd name="T37" fmla="*/ 417 h 417"/>
                  <a:gd name="T38" fmla="*/ 411 w 518"/>
                  <a:gd name="T39" fmla="*/ 411 h 417"/>
                  <a:gd name="T40" fmla="*/ 428 w 518"/>
                  <a:gd name="T41" fmla="*/ 405 h 417"/>
                  <a:gd name="T42" fmla="*/ 487 w 518"/>
                  <a:gd name="T43" fmla="*/ 328 h 417"/>
                  <a:gd name="T44" fmla="*/ 481 w 518"/>
                  <a:gd name="T45" fmla="*/ 248 h 417"/>
                  <a:gd name="T46" fmla="*/ 458 w 518"/>
                  <a:gd name="T47" fmla="*/ 234 h 417"/>
                  <a:gd name="T48" fmla="*/ 304 w 518"/>
                  <a:gd name="T49" fmla="*/ 247 h 417"/>
                  <a:gd name="T50" fmla="*/ 89 w 518"/>
                  <a:gd name="T51" fmla="*/ 263 h 417"/>
                  <a:gd name="T52" fmla="*/ 77 w 518"/>
                  <a:gd name="T53" fmla="*/ 264 h 417"/>
                  <a:gd name="T54" fmla="*/ 23 w 518"/>
                  <a:gd name="T55" fmla="*/ 326 h 417"/>
                  <a:gd name="T56" fmla="*/ 22 w 518"/>
                  <a:gd name="T57" fmla="*/ 335 h 417"/>
                  <a:gd name="T58" fmla="*/ 16 w 518"/>
                  <a:gd name="T59" fmla="*/ 336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8" h="417">
                    <a:moveTo>
                      <a:pt x="16" y="336"/>
                    </a:moveTo>
                    <a:cubicBezTo>
                      <a:pt x="10" y="270"/>
                      <a:pt x="5" y="204"/>
                      <a:pt x="0" y="138"/>
                    </a:cubicBezTo>
                    <a:cubicBezTo>
                      <a:pt x="1" y="137"/>
                      <a:pt x="3" y="137"/>
                      <a:pt x="4" y="136"/>
                    </a:cubicBezTo>
                    <a:cubicBezTo>
                      <a:pt x="6" y="142"/>
                      <a:pt x="8" y="148"/>
                      <a:pt x="9" y="154"/>
                    </a:cubicBezTo>
                    <a:cubicBezTo>
                      <a:pt x="14" y="183"/>
                      <a:pt x="32" y="199"/>
                      <a:pt x="63" y="198"/>
                    </a:cubicBezTo>
                    <a:cubicBezTo>
                      <a:pt x="105" y="196"/>
                      <a:pt x="148" y="193"/>
                      <a:pt x="190" y="190"/>
                    </a:cubicBezTo>
                    <a:cubicBezTo>
                      <a:pt x="257" y="186"/>
                      <a:pt x="325" y="181"/>
                      <a:pt x="392" y="176"/>
                    </a:cubicBezTo>
                    <a:cubicBezTo>
                      <a:pt x="413" y="174"/>
                      <a:pt x="436" y="174"/>
                      <a:pt x="457" y="170"/>
                    </a:cubicBezTo>
                    <a:cubicBezTo>
                      <a:pt x="464" y="169"/>
                      <a:pt x="474" y="159"/>
                      <a:pt x="474" y="153"/>
                    </a:cubicBezTo>
                    <a:cubicBezTo>
                      <a:pt x="473" y="127"/>
                      <a:pt x="471" y="101"/>
                      <a:pt x="466" y="76"/>
                    </a:cubicBezTo>
                    <a:cubicBezTo>
                      <a:pt x="459" y="40"/>
                      <a:pt x="433" y="19"/>
                      <a:pt x="397" y="14"/>
                    </a:cubicBezTo>
                    <a:cubicBezTo>
                      <a:pt x="391" y="13"/>
                      <a:pt x="384" y="11"/>
                      <a:pt x="378" y="10"/>
                    </a:cubicBezTo>
                    <a:cubicBezTo>
                      <a:pt x="378" y="8"/>
                      <a:pt x="378" y="6"/>
                      <a:pt x="378" y="3"/>
                    </a:cubicBezTo>
                    <a:cubicBezTo>
                      <a:pt x="392" y="3"/>
                      <a:pt x="405" y="4"/>
                      <a:pt x="419" y="3"/>
                    </a:cubicBezTo>
                    <a:cubicBezTo>
                      <a:pt x="436" y="3"/>
                      <a:pt x="453" y="2"/>
                      <a:pt x="470" y="1"/>
                    </a:cubicBezTo>
                    <a:cubicBezTo>
                      <a:pt x="483" y="0"/>
                      <a:pt x="488" y="4"/>
                      <a:pt x="489" y="18"/>
                    </a:cubicBezTo>
                    <a:cubicBezTo>
                      <a:pt x="498" y="142"/>
                      <a:pt x="508" y="267"/>
                      <a:pt x="517" y="392"/>
                    </a:cubicBezTo>
                    <a:cubicBezTo>
                      <a:pt x="518" y="396"/>
                      <a:pt x="514" y="405"/>
                      <a:pt x="511" y="405"/>
                    </a:cubicBezTo>
                    <a:cubicBezTo>
                      <a:pt x="478" y="410"/>
                      <a:pt x="446" y="413"/>
                      <a:pt x="413" y="417"/>
                    </a:cubicBezTo>
                    <a:cubicBezTo>
                      <a:pt x="412" y="415"/>
                      <a:pt x="412" y="413"/>
                      <a:pt x="411" y="411"/>
                    </a:cubicBezTo>
                    <a:cubicBezTo>
                      <a:pt x="417" y="409"/>
                      <a:pt x="422" y="406"/>
                      <a:pt x="428" y="405"/>
                    </a:cubicBezTo>
                    <a:cubicBezTo>
                      <a:pt x="459" y="398"/>
                      <a:pt x="491" y="367"/>
                      <a:pt x="487" y="328"/>
                    </a:cubicBezTo>
                    <a:cubicBezTo>
                      <a:pt x="484" y="301"/>
                      <a:pt x="483" y="275"/>
                      <a:pt x="481" y="248"/>
                    </a:cubicBezTo>
                    <a:cubicBezTo>
                      <a:pt x="480" y="233"/>
                      <a:pt x="469" y="233"/>
                      <a:pt x="458" y="234"/>
                    </a:cubicBezTo>
                    <a:cubicBezTo>
                      <a:pt x="407" y="238"/>
                      <a:pt x="356" y="243"/>
                      <a:pt x="304" y="247"/>
                    </a:cubicBezTo>
                    <a:cubicBezTo>
                      <a:pt x="233" y="252"/>
                      <a:pt x="161" y="257"/>
                      <a:pt x="89" y="263"/>
                    </a:cubicBezTo>
                    <a:cubicBezTo>
                      <a:pt x="85" y="263"/>
                      <a:pt x="81" y="263"/>
                      <a:pt x="77" y="264"/>
                    </a:cubicBezTo>
                    <a:cubicBezTo>
                      <a:pt x="30" y="269"/>
                      <a:pt x="22" y="279"/>
                      <a:pt x="23" y="326"/>
                    </a:cubicBezTo>
                    <a:cubicBezTo>
                      <a:pt x="23" y="329"/>
                      <a:pt x="22" y="332"/>
                      <a:pt x="22" y="335"/>
                    </a:cubicBezTo>
                    <a:cubicBezTo>
                      <a:pt x="20" y="336"/>
                      <a:pt x="18" y="336"/>
                      <a:pt x="16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9" name="Freeform 284"/>
              <p:cNvSpPr/>
              <p:nvPr/>
            </p:nvSpPr>
            <p:spPr bwMode="auto">
              <a:xfrm>
                <a:off x="5308600" y="18726150"/>
                <a:ext cx="1625600" cy="1411288"/>
              </a:xfrm>
              <a:custGeom>
                <a:avLst/>
                <a:gdLst>
                  <a:gd name="T0" fmla="*/ 350 w 515"/>
                  <a:gd name="T1" fmla="*/ 0 h 447"/>
                  <a:gd name="T2" fmla="*/ 515 w 515"/>
                  <a:gd name="T3" fmla="*/ 133 h 447"/>
                  <a:gd name="T4" fmla="*/ 511 w 515"/>
                  <a:gd name="T5" fmla="*/ 140 h 447"/>
                  <a:gd name="T6" fmla="*/ 492 w 515"/>
                  <a:gd name="T7" fmla="*/ 129 h 447"/>
                  <a:gd name="T8" fmla="*/ 426 w 515"/>
                  <a:gd name="T9" fmla="*/ 135 h 447"/>
                  <a:gd name="T10" fmla="*/ 312 w 515"/>
                  <a:gd name="T11" fmla="*/ 274 h 447"/>
                  <a:gd name="T12" fmla="*/ 181 w 515"/>
                  <a:gd name="T13" fmla="*/ 412 h 447"/>
                  <a:gd name="T14" fmla="*/ 16 w 515"/>
                  <a:gd name="T15" fmla="*/ 387 h 447"/>
                  <a:gd name="T16" fmla="*/ 10 w 515"/>
                  <a:gd name="T17" fmla="*/ 329 h 447"/>
                  <a:gd name="T18" fmla="*/ 51 w 515"/>
                  <a:gd name="T19" fmla="*/ 308 h 447"/>
                  <a:gd name="T20" fmla="*/ 75 w 515"/>
                  <a:gd name="T21" fmla="*/ 351 h 447"/>
                  <a:gd name="T22" fmla="*/ 66 w 515"/>
                  <a:gd name="T23" fmla="*/ 383 h 447"/>
                  <a:gd name="T24" fmla="*/ 98 w 515"/>
                  <a:gd name="T25" fmla="*/ 410 h 447"/>
                  <a:gd name="T26" fmla="*/ 125 w 515"/>
                  <a:gd name="T27" fmla="*/ 391 h 447"/>
                  <a:gd name="T28" fmla="*/ 365 w 515"/>
                  <a:gd name="T29" fmla="*/ 97 h 447"/>
                  <a:gd name="T30" fmla="*/ 357 w 515"/>
                  <a:gd name="T31" fmla="*/ 21 h 447"/>
                  <a:gd name="T32" fmla="*/ 344 w 515"/>
                  <a:gd name="T33" fmla="*/ 6 h 447"/>
                  <a:gd name="T34" fmla="*/ 350 w 515"/>
                  <a:gd name="T35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5" h="447">
                    <a:moveTo>
                      <a:pt x="350" y="0"/>
                    </a:moveTo>
                    <a:cubicBezTo>
                      <a:pt x="405" y="44"/>
                      <a:pt x="460" y="88"/>
                      <a:pt x="515" y="133"/>
                    </a:cubicBezTo>
                    <a:cubicBezTo>
                      <a:pt x="514" y="135"/>
                      <a:pt x="512" y="137"/>
                      <a:pt x="511" y="140"/>
                    </a:cubicBezTo>
                    <a:cubicBezTo>
                      <a:pt x="504" y="136"/>
                      <a:pt x="498" y="133"/>
                      <a:pt x="492" y="129"/>
                    </a:cubicBezTo>
                    <a:cubicBezTo>
                      <a:pt x="465" y="110"/>
                      <a:pt x="448" y="110"/>
                      <a:pt x="426" y="135"/>
                    </a:cubicBezTo>
                    <a:cubicBezTo>
                      <a:pt x="387" y="180"/>
                      <a:pt x="350" y="228"/>
                      <a:pt x="312" y="274"/>
                    </a:cubicBezTo>
                    <a:cubicBezTo>
                      <a:pt x="271" y="322"/>
                      <a:pt x="235" y="376"/>
                      <a:pt x="181" y="412"/>
                    </a:cubicBezTo>
                    <a:cubicBezTo>
                      <a:pt x="130" y="446"/>
                      <a:pt x="60" y="447"/>
                      <a:pt x="16" y="387"/>
                    </a:cubicBezTo>
                    <a:cubicBezTo>
                      <a:pt x="2" y="368"/>
                      <a:pt x="0" y="349"/>
                      <a:pt x="10" y="329"/>
                    </a:cubicBezTo>
                    <a:cubicBezTo>
                      <a:pt x="18" y="312"/>
                      <a:pt x="35" y="303"/>
                      <a:pt x="51" y="308"/>
                    </a:cubicBezTo>
                    <a:cubicBezTo>
                      <a:pt x="69" y="313"/>
                      <a:pt x="79" y="331"/>
                      <a:pt x="75" y="351"/>
                    </a:cubicBezTo>
                    <a:cubicBezTo>
                      <a:pt x="73" y="362"/>
                      <a:pt x="68" y="372"/>
                      <a:pt x="66" y="383"/>
                    </a:cubicBezTo>
                    <a:cubicBezTo>
                      <a:pt x="62" y="406"/>
                      <a:pt x="77" y="419"/>
                      <a:pt x="98" y="410"/>
                    </a:cubicBezTo>
                    <a:cubicBezTo>
                      <a:pt x="108" y="406"/>
                      <a:pt x="119" y="399"/>
                      <a:pt x="125" y="391"/>
                    </a:cubicBezTo>
                    <a:cubicBezTo>
                      <a:pt x="206" y="293"/>
                      <a:pt x="286" y="196"/>
                      <a:pt x="365" y="97"/>
                    </a:cubicBezTo>
                    <a:cubicBezTo>
                      <a:pt x="389" y="67"/>
                      <a:pt x="386" y="47"/>
                      <a:pt x="357" y="21"/>
                    </a:cubicBezTo>
                    <a:cubicBezTo>
                      <a:pt x="353" y="16"/>
                      <a:pt x="349" y="11"/>
                      <a:pt x="344" y="6"/>
                    </a:cubicBezTo>
                    <a:cubicBezTo>
                      <a:pt x="346" y="4"/>
                      <a:pt x="348" y="2"/>
                      <a:pt x="3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0" name="Freeform 285"/>
              <p:cNvSpPr/>
              <p:nvPr/>
            </p:nvSpPr>
            <p:spPr bwMode="auto">
              <a:xfrm>
                <a:off x="19919950" y="15389225"/>
                <a:ext cx="1689100" cy="1316038"/>
              </a:xfrm>
              <a:custGeom>
                <a:avLst/>
                <a:gdLst>
                  <a:gd name="T0" fmla="*/ 535 w 535"/>
                  <a:gd name="T1" fmla="*/ 228 h 417"/>
                  <a:gd name="T2" fmla="*/ 440 w 535"/>
                  <a:gd name="T3" fmla="*/ 417 h 417"/>
                  <a:gd name="T4" fmla="*/ 433 w 535"/>
                  <a:gd name="T5" fmla="*/ 414 h 417"/>
                  <a:gd name="T6" fmla="*/ 441 w 535"/>
                  <a:gd name="T7" fmla="*/ 391 h 417"/>
                  <a:gd name="T8" fmla="*/ 422 w 535"/>
                  <a:gd name="T9" fmla="*/ 328 h 417"/>
                  <a:gd name="T10" fmla="*/ 289 w 535"/>
                  <a:gd name="T11" fmla="*/ 259 h 417"/>
                  <a:gd name="T12" fmla="*/ 96 w 535"/>
                  <a:gd name="T13" fmla="*/ 160 h 417"/>
                  <a:gd name="T14" fmla="*/ 15 w 535"/>
                  <a:gd name="T15" fmla="*/ 184 h 417"/>
                  <a:gd name="T16" fmla="*/ 6 w 535"/>
                  <a:gd name="T17" fmla="*/ 195 h 417"/>
                  <a:gd name="T18" fmla="*/ 0 w 535"/>
                  <a:gd name="T19" fmla="*/ 191 h 417"/>
                  <a:gd name="T20" fmla="*/ 94 w 535"/>
                  <a:gd name="T21" fmla="*/ 0 h 417"/>
                  <a:gd name="T22" fmla="*/ 102 w 535"/>
                  <a:gd name="T23" fmla="*/ 3 h 417"/>
                  <a:gd name="T24" fmla="*/ 96 w 535"/>
                  <a:gd name="T25" fmla="*/ 26 h 417"/>
                  <a:gd name="T26" fmla="*/ 122 w 535"/>
                  <a:gd name="T27" fmla="*/ 92 h 417"/>
                  <a:gd name="T28" fmla="*/ 421 w 535"/>
                  <a:gd name="T29" fmla="*/ 246 h 417"/>
                  <a:gd name="T30" fmla="*/ 447 w 535"/>
                  <a:gd name="T31" fmla="*/ 258 h 417"/>
                  <a:gd name="T32" fmla="*/ 512 w 535"/>
                  <a:gd name="T33" fmla="*/ 244 h 417"/>
                  <a:gd name="T34" fmla="*/ 530 w 535"/>
                  <a:gd name="T35" fmla="*/ 223 h 417"/>
                  <a:gd name="T36" fmla="*/ 535 w 535"/>
                  <a:gd name="T37" fmla="*/ 228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5" h="417">
                    <a:moveTo>
                      <a:pt x="535" y="228"/>
                    </a:moveTo>
                    <a:cubicBezTo>
                      <a:pt x="504" y="291"/>
                      <a:pt x="472" y="354"/>
                      <a:pt x="440" y="417"/>
                    </a:cubicBezTo>
                    <a:cubicBezTo>
                      <a:pt x="438" y="416"/>
                      <a:pt x="435" y="415"/>
                      <a:pt x="433" y="414"/>
                    </a:cubicBezTo>
                    <a:cubicBezTo>
                      <a:pt x="435" y="406"/>
                      <a:pt x="438" y="398"/>
                      <a:pt x="441" y="391"/>
                    </a:cubicBezTo>
                    <a:cubicBezTo>
                      <a:pt x="452" y="363"/>
                      <a:pt x="448" y="342"/>
                      <a:pt x="422" y="328"/>
                    </a:cubicBezTo>
                    <a:cubicBezTo>
                      <a:pt x="379" y="303"/>
                      <a:pt x="334" y="281"/>
                      <a:pt x="289" y="259"/>
                    </a:cubicBezTo>
                    <a:cubicBezTo>
                      <a:pt x="225" y="226"/>
                      <a:pt x="160" y="193"/>
                      <a:pt x="96" y="160"/>
                    </a:cubicBezTo>
                    <a:cubicBezTo>
                      <a:pt x="56" y="140"/>
                      <a:pt x="39" y="145"/>
                      <a:pt x="15" y="184"/>
                    </a:cubicBezTo>
                    <a:cubicBezTo>
                      <a:pt x="12" y="188"/>
                      <a:pt x="9" y="191"/>
                      <a:pt x="6" y="195"/>
                    </a:cubicBezTo>
                    <a:cubicBezTo>
                      <a:pt x="4" y="194"/>
                      <a:pt x="2" y="192"/>
                      <a:pt x="0" y="191"/>
                    </a:cubicBezTo>
                    <a:cubicBezTo>
                      <a:pt x="31" y="128"/>
                      <a:pt x="63" y="64"/>
                      <a:pt x="94" y="0"/>
                    </a:cubicBezTo>
                    <a:cubicBezTo>
                      <a:pt x="97" y="1"/>
                      <a:pt x="99" y="2"/>
                      <a:pt x="102" y="3"/>
                    </a:cubicBezTo>
                    <a:cubicBezTo>
                      <a:pt x="100" y="11"/>
                      <a:pt x="99" y="19"/>
                      <a:pt x="96" y="26"/>
                    </a:cubicBezTo>
                    <a:cubicBezTo>
                      <a:pt x="83" y="60"/>
                      <a:pt x="89" y="76"/>
                      <a:pt x="122" y="92"/>
                    </a:cubicBezTo>
                    <a:cubicBezTo>
                      <a:pt x="222" y="143"/>
                      <a:pt x="321" y="195"/>
                      <a:pt x="421" y="246"/>
                    </a:cubicBezTo>
                    <a:cubicBezTo>
                      <a:pt x="430" y="250"/>
                      <a:pt x="438" y="254"/>
                      <a:pt x="447" y="258"/>
                    </a:cubicBezTo>
                    <a:cubicBezTo>
                      <a:pt x="476" y="273"/>
                      <a:pt x="491" y="270"/>
                      <a:pt x="512" y="244"/>
                    </a:cubicBezTo>
                    <a:cubicBezTo>
                      <a:pt x="518" y="237"/>
                      <a:pt x="524" y="230"/>
                      <a:pt x="530" y="223"/>
                    </a:cubicBezTo>
                    <a:cubicBezTo>
                      <a:pt x="532" y="225"/>
                      <a:pt x="534" y="226"/>
                      <a:pt x="535" y="2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1" name="Freeform 286"/>
              <p:cNvSpPr/>
              <p:nvPr/>
            </p:nvSpPr>
            <p:spPr bwMode="auto">
              <a:xfrm>
                <a:off x="13220700" y="20604163"/>
                <a:ext cx="946150" cy="1679575"/>
              </a:xfrm>
              <a:custGeom>
                <a:avLst/>
                <a:gdLst>
                  <a:gd name="T0" fmla="*/ 0 w 300"/>
                  <a:gd name="T1" fmla="*/ 40 h 532"/>
                  <a:gd name="T2" fmla="*/ 205 w 300"/>
                  <a:gd name="T3" fmla="*/ 0 h 532"/>
                  <a:gd name="T4" fmla="*/ 207 w 300"/>
                  <a:gd name="T5" fmla="*/ 5 h 532"/>
                  <a:gd name="T6" fmla="*/ 199 w 300"/>
                  <a:gd name="T7" fmla="*/ 10 h 532"/>
                  <a:gd name="T8" fmla="*/ 149 w 300"/>
                  <a:gd name="T9" fmla="*/ 84 h 532"/>
                  <a:gd name="T10" fmla="*/ 222 w 300"/>
                  <a:gd name="T11" fmla="*/ 443 h 532"/>
                  <a:gd name="T12" fmla="*/ 281 w 300"/>
                  <a:gd name="T13" fmla="*/ 486 h 532"/>
                  <a:gd name="T14" fmla="*/ 300 w 300"/>
                  <a:gd name="T15" fmla="*/ 486 h 532"/>
                  <a:gd name="T16" fmla="*/ 300 w 300"/>
                  <a:gd name="T17" fmla="*/ 494 h 532"/>
                  <a:gd name="T18" fmla="*/ 100 w 300"/>
                  <a:gd name="T19" fmla="*/ 532 h 532"/>
                  <a:gd name="T20" fmla="*/ 98 w 300"/>
                  <a:gd name="T21" fmla="*/ 526 h 532"/>
                  <a:gd name="T22" fmla="*/ 117 w 300"/>
                  <a:gd name="T23" fmla="*/ 519 h 532"/>
                  <a:gd name="T24" fmla="*/ 152 w 300"/>
                  <a:gd name="T25" fmla="*/ 461 h 532"/>
                  <a:gd name="T26" fmla="*/ 112 w 300"/>
                  <a:gd name="T27" fmla="*/ 252 h 532"/>
                  <a:gd name="T28" fmla="*/ 79 w 300"/>
                  <a:gd name="T29" fmla="*/ 94 h 532"/>
                  <a:gd name="T30" fmla="*/ 15 w 300"/>
                  <a:gd name="T31" fmla="*/ 48 h 532"/>
                  <a:gd name="T32" fmla="*/ 1 w 300"/>
                  <a:gd name="T33" fmla="*/ 47 h 532"/>
                  <a:gd name="T34" fmla="*/ 0 w 300"/>
                  <a:gd name="T35" fmla="*/ 4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0" h="532">
                    <a:moveTo>
                      <a:pt x="0" y="40"/>
                    </a:moveTo>
                    <a:cubicBezTo>
                      <a:pt x="68" y="27"/>
                      <a:pt x="136" y="14"/>
                      <a:pt x="205" y="0"/>
                    </a:cubicBezTo>
                    <a:cubicBezTo>
                      <a:pt x="205" y="2"/>
                      <a:pt x="206" y="3"/>
                      <a:pt x="207" y="5"/>
                    </a:cubicBezTo>
                    <a:cubicBezTo>
                      <a:pt x="204" y="7"/>
                      <a:pt x="202" y="10"/>
                      <a:pt x="199" y="10"/>
                    </a:cubicBezTo>
                    <a:cubicBezTo>
                      <a:pt x="153" y="21"/>
                      <a:pt x="140" y="38"/>
                      <a:pt x="149" y="84"/>
                    </a:cubicBezTo>
                    <a:cubicBezTo>
                      <a:pt x="172" y="204"/>
                      <a:pt x="197" y="324"/>
                      <a:pt x="222" y="443"/>
                    </a:cubicBezTo>
                    <a:cubicBezTo>
                      <a:pt x="230" y="481"/>
                      <a:pt x="243" y="489"/>
                      <a:pt x="281" y="486"/>
                    </a:cubicBezTo>
                    <a:cubicBezTo>
                      <a:pt x="287" y="485"/>
                      <a:pt x="293" y="486"/>
                      <a:pt x="300" y="486"/>
                    </a:cubicBezTo>
                    <a:cubicBezTo>
                      <a:pt x="300" y="488"/>
                      <a:pt x="300" y="491"/>
                      <a:pt x="300" y="494"/>
                    </a:cubicBezTo>
                    <a:cubicBezTo>
                      <a:pt x="234" y="506"/>
                      <a:pt x="167" y="519"/>
                      <a:pt x="100" y="532"/>
                    </a:cubicBezTo>
                    <a:cubicBezTo>
                      <a:pt x="99" y="530"/>
                      <a:pt x="98" y="528"/>
                      <a:pt x="98" y="526"/>
                    </a:cubicBezTo>
                    <a:cubicBezTo>
                      <a:pt x="104" y="523"/>
                      <a:pt x="110" y="521"/>
                      <a:pt x="117" y="519"/>
                    </a:cubicBezTo>
                    <a:cubicBezTo>
                      <a:pt x="147" y="508"/>
                      <a:pt x="157" y="493"/>
                      <a:pt x="152" y="461"/>
                    </a:cubicBezTo>
                    <a:cubicBezTo>
                      <a:pt x="139" y="391"/>
                      <a:pt x="126" y="321"/>
                      <a:pt x="112" y="252"/>
                    </a:cubicBezTo>
                    <a:cubicBezTo>
                      <a:pt x="102" y="199"/>
                      <a:pt x="91" y="146"/>
                      <a:pt x="79" y="94"/>
                    </a:cubicBezTo>
                    <a:cubicBezTo>
                      <a:pt x="69" y="50"/>
                      <a:pt x="61" y="45"/>
                      <a:pt x="15" y="48"/>
                    </a:cubicBezTo>
                    <a:cubicBezTo>
                      <a:pt x="10" y="48"/>
                      <a:pt x="5" y="47"/>
                      <a:pt x="1" y="47"/>
                    </a:cubicBezTo>
                    <a:cubicBezTo>
                      <a:pt x="0" y="45"/>
                      <a:pt x="0" y="42"/>
                      <a:pt x="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2" name="Freeform 287"/>
              <p:cNvSpPr/>
              <p:nvPr/>
            </p:nvSpPr>
            <p:spPr bwMode="auto">
              <a:xfrm>
                <a:off x="6519863" y="19397663"/>
                <a:ext cx="1363663" cy="1692275"/>
              </a:xfrm>
              <a:custGeom>
                <a:avLst/>
                <a:gdLst>
                  <a:gd name="T0" fmla="*/ 254 w 432"/>
                  <a:gd name="T1" fmla="*/ 0 h 536"/>
                  <a:gd name="T2" fmla="*/ 432 w 432"/>
                  <a:gd name="T3" fmla="*/ 101 h 536"/>
                  <a:gd name="T4" fmla="*/ 429 w 432"/>
                  <a:gd name="T5" fmla="*/ 107 h 536"/>
                  <a:gd name="T6" fmla="*/ 402 w 432"/>
                  <a:gd name="T7" fmla="*/ 97 h 536"/>
                  <a:gd name="T8" fmla="*/ 347 w 432"/>
                  <a:gd name="T9" fmla="*/ 114 h 536"/>
                  <a:gd name="T10" fmla="*/ 246 w 432"/>
                  <a:gd name="T11" fmla="*/ 285 h 536"/>
                  <a:gd name="T12" fmla="*/ 156 w 432"/>
                  <a:gd name="T13" fmla="*/ 439 h 536"/>
                  <a:gd name="T14" fmla="*/ 174 w 432"/>
                  <a:gd name="T15" fmla="*/ 519 h 536"/>
                  <a:gd name="T16" fmla="*/ 186 w 432"/>
                  <a:gd name="T17" fmla="*/ 529 h 536"/>
                  <a:gd name="T18" fmla="*/ 182 w 432"/>
                  <a:gd name="T19" fmla="*/ 536 h 536"/>
                  <a:gd name="T20" fmla="*/ 0 w 432"/>
                  <a:gd name="T21" fmla="*/ 433 h 536"/>
                  <a:gd name="T22" fmla="*/ 3 w 432"/>
                  <a:gd name="T23" fmla="*/ 426 h 536"/>
                  <a:gd name="T24" fmla="*/ 17 w 432"/>
                  <a:gd name="T25" fmla="*/ 432 h 536"/>
                  <a:gd name="T26" fmla="*/ 92 w 432"/>
                  <a:gd name="T27" fmla="*/ 412 h 536"/>
                  <a:gd name="T28" fmla="*/ 216 w 432"/>
                  <a:gd name="T29" fmla="*/ 197 h 536"/>
                  <a:gd name="T30" fmla="*/ 269 w 432"/>
                  <a:gd name="T31" fmla="*/ 109 h 536"/>
                  <a:gd name="T32" fmla="*/ 274 w 432"/>
                  <a:gd name="T33" fmla="*/ 99 h 536"/>
                  <a:gd name="T34" fmla="*/ 256 w 432"/>
                  <a:gd name="T35" fmla="*/ 12 h 536"/>
                  <a:gd name="T36" fmla="*/ 250 w 432"/>
                  <a:gd name="T37" fmla="*/ 5 h 536"/>
                  <a:gd name="T38" fmla="*/ 254 w 432"/>
                  <a:gd name="T3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32" h="536">
                    <a:moveTo>
                      <a:pt x="254" y="0"/>
                    </a:moveTo>
                    <a:cubicBezTo>
                      <a:pt x="313" y="33"/>
                      <a:pt x="372" y="67"/>
                      <a:pt x="432" y="101"/>
                    </a:cubicBezTo>
                    <a:cubicBezTo>
                      <a:pt x="431" y="103"/>
                      <a:pt x="430" y="105"/>
                      <a:pt x="429" y="107"/>
                    </a:cubicBezTo>
                    <a:cubicBezTo>
                      <a:pt x="420" y="104"/>
                      <a:pt x="411" y="100"/>
                      <a:pt x="402" y="97"/>
                    </a:cubicBezTo>
                    <a:cubicBezTo>
                      <a:pt x="377" y="88"/>
                      <a:pt x="361" y="91"/>
                      <a:pt x="347" y="114"/>
                    </a:cubicBezTo>
                    <a:cubicBezTo>
                      <a:pt x="312" y="171"/>
                      <a:pt x="279" y="228"/>
                      <a:pt x="246" y="285"/>
                    </a:cubicBezTo>
                    <a:cubicBezTo>
                      <a:pt x="216" y="336"/>
                      <a:pt x="186" y="388"/>
                      <a:pt x="156" y="439"/>
                    </a:cubicBezTo>
                    <a:cubicBezTo>
                      <a:pt x="134" y="476"/>
                      <a:pt x="139" y="494"/>
                      <a:pt x="174" y="519"/>
                    </a:cubicBezTo>
                    <a:cubicBezTo>
                      <a:pt x="179" y="522"/>
                      <a:pt x="183" y="526"/>
                      <a:pt x="186" y="529"/>
                    </a:cubicBezTo>
                    <a:cubicBezTo>
                      <a:pt x="185" y="532"/>
                      <a:pt x="184" y="534"/>
                      <a:pt x="182" y="536"/>
                    </a:cubicBezTo>
                    <a:cubicBezTo>
                      <a:pt x="121" y="502"/>
                      <a:pt x="61" y="467"/>
                      <a:pt x="0" y="433"/>
                    </a:cubicBezTo>
                    <a:cubicBezTo>
                      <a:pt x="1" y="431"/>
                      <a:pt x="2" y="428"/>
                      <a:pt x="3" y="426"/>
                    </a:cubicBezTo>
                    <a:cubicBezTo>
                      <a:pt x="8" y="428"/>
                      <a:pt x="12" y="430"/>
                      <a:pt x="17" y="432"/>
                    </a:cubicBezTo>
                    <a:cubicBezTo>
                      <a:pt x="49" y="448"/>
                      <a:pt x="73" y="443"/>
                      <a:pt x="92" y="412"/>
                    </a:cubicBezTo>
                    <a:cubicBezTo>
                      <a:pt x="134" y="341"/>
                      <a:pt x="175" y="268"/>
                      <a:pt x="216" y="197"/>
                    </a:cubicBezTo>
                    <a:cubicBezTo>
                      <a:pt x="233" y="167"/>
                      <a:pt x="251" y="139"/>
                      <a:pt x="269" y="109"/>
                    </a:cubicBezTo>
                    <a:cubicBezTo>
                      <a:pt x="271" y="106"/>
                      <a:pt x="273" y="103"/>
                      <a:pt x="274" y="99"/>
                    </a:cubicBezTo>
                    <a:cubicBezTo>
                      <a:pt x="289" y="63"/>
                      <a:pt x="306" y="45"/>
                      <a:pt x="256" y="12"/>
                    </a:cubicBezTo>
                    <a:cubicBezTo>
                      <a:pt x="254" y="10"/>
                      <a:pt x="252" y="7"/>
                      <a:pt x="250" y="5"/>
                    </a:cubicBezTo>
                    <a:cubicBezTo>
                      <a:pt x="252" y="3"/>
                      <a:pt x="253" y="1"/>
                      <a:pt x="2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3" name="Freeform 288"/>
              <p:cNvSpPr/>
              <p:nvPr/>
            </p:nvSpPr>
            <p:spPr bwMode="auto">
              <a:xfrm>
                <a:off x="9525000" y="2625725"/>
                <a:ext cx="1044575" cy="1082675"/>
              </a:xfrm>
              <a:custGeom>
                <a:avLst/>
                <a:gdLst>
                  <a:gd name="T0" fmla="*/ 25 w 331"/>
                  <a:gd name="T1" fmla="*/ 80 h 343"/>
                  <a:gd name="T2" fmla="*/ 41 w 331"/>
                  <a:gd name="T3" fmla="*/ 124 h 343"/>
                  <a:gd name="T4" fmla="*/ 60 w 331"/>
                  <a:gd name="T5" fmla="*/ 153 h 343"/>
                  <a:gd name="T6" fmla="*/ 88 w 331"/>
                  <a:gd name="T7" fmla="*/ 136 h 343"/>
                  <a:gd name="T8" fmla="*/ 108 w 331"/>
                  <a:gd name="T9" fmla="*/ 111 h 343"/>
                  <a:gd name="T10" fmla="*/ 129 w 331"/>
                  <a:gd name="T11" fmla="*/ 79 h 343"/>
                  <a:gd name="T12" fmla="*/ 153 w 331"/>
                  <a:gd name="T13" fmla="*/ 123 h 343"/>
                  <a:gd name="T14" fmla="*/ 169 w 331"/>
                  <a:gd name="T15" fmla="*/ 142 h 343"/>
                  <a:gd name="T16" fmla="*/ 184 w 331"/>
                  <a:gd name="T17" fmla="*/ 121 h 343"/>
                  <a:gd name="T18" fmla="*/ 195 w 331"/>
                  <a:gd name="T19" fmla="*/ 52 h 343"/>
                  <a:gd name="T20" fmla="*/ 232 w 331"/>
                  <a:gd name="T21" fmla="*/ 3 h 343"/>
                  <a:gd name="T22" fmla="*/ 254 w 331"/>
                  <a:gd name="T23" fmla="*/ 5 h 343"/>
                  <a:gd name="T24" fmla="*/ 320 w 331"/>
                  <a:gd name="T25" fmla="*/ 98 h 343"/>
                  <a:gd name="T26" fmla="*/ 309 w 331"/>
                  <a:gd name="T27" fmla="*/ 294 h 343"/>
                  <a:gd name="T28" fmla="*/ 303 w 331"/>
                  <a:gd name="T29" fmla="*/ 311 h 343"/>
                  <a:gd name="T30" fmla="*/ 297 w 331"/>
                  <a:gd name="T31" fmla="*/ 310 h 343"/>
                  <a:gd name="T32" fmla="*/ 297 w 331"/>
                  <a:gd name="T33" fmla="*/ 291 h 343"/>
                  <a:gd name="T34" fmla="*/ 290 w 331"/>
                  <a:gd name="T35" fmla="*/ 140 h 343"/>
                  <a:gd name="T36" fmla="*/ 263 w 331"/>
                  <a:gd name="T37" fmla="*/ 82 h 343"/>
                  <a:gd name="T38" fmla="*/ 214 w 331"/>
                  <a:gd name="T39" fmla="*/ 89 h 343"/>
                  <a:gd name="T40" fmla="*/ 177 w 331"/>
                  <a:gd name="T41" fmla="*/ 202 h 343"/>
                  <a:gd name="T42" fmla="*/ 162 w 331"/>
                  <a:gd name="T43" fmla="*/ 236 h 343"/>
                  <a:gd name="T44" fmla="*/ 140 w 331"/>
                  <a:gd name="T45" fmla="*/ 232 h 343"/>
                  <a:gd name="T46" fmla="*/ 129 w 331"/>
                  <a:gd name="T47" fmla="*/ 199 h 343"/>
                  <a:gd name="T48" fmla="*/ 94 w 331"/>
                  <a:gd name="T49" fmla="*/ 174 h 343"/>
                  <a:gd name="T50" fmla="*/ 61 w 331"/>
                  <a:gd name="T51" fmla="*/ 207 h 343"/>
                  <a:gd name="T52" fmla="*/ 68 w 331"/>
                  <a:gd name="T53" fmla="*/ 260 h 343"/>
                  <a:gd name="T54" fmla="*/ 82 w 331"/>
                  <a:gd name="T55" fmla="*/ 324 h 343"/>
                  <a:gd name="T56" fmla="*/ 73 w 331"/>
                  <a:gd name="T57" fmla="*/ 343 h 343"/>
                  <a:gd name="T58" fmla="*/ 57 w 331"/>
                  <a:gd name="T59" fmla="*/ 332 h 343"/>
                  <a:gd name="T60" fmla="*/ 22 w 331"/>
                  <a:gd name="T61" fmla="*/ 239 h 343"/>
                  <a:gd name="T62" fmla="*/ 8 w 331"/>
                  <a:gd name="T63" fmla="*/ 156 h 343"/>
                  <a:gd name="T64" fmla="*/ 25 w 331"/>
                  <a:gd name="T65" fmla="*/ 8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1" h="343">
                    <a:moveTo>
                      <a:pt x="25" y="80"/>
                    </a:moveTo>
                    <a:cubicBezTo>
                      <a:pt x="31" y="98"/>
                      <a:pt x="35" y="112"/>
                      <a:pt x="41" y="124"/>
                    </a:cubicBezTo>
                    <a:cubicBezTo>
                      <a:pt x="46" y="135"/>
                      <a:pt x="51" y="149"/>
                      <a:pt x="60" y="153"/>
                    </a:cubicBezTo>
                    <a:cubicBezTo>
                      <a:pt x="66" y="155"/>
                      <a:pt x="80" y="143"/>
                      <a:pt x="88" y="136"/>
                    </a:cubicBezTo>
                    <a:cubicBezTo>
                      <a:pt x="96" y="129"/>
                      <a:pt x="102" y="120"/>
                      <a:pt x="108" y="111"/>
                    </a:cubicBezTo>
                    <a:cubicBezTo>
                      <a:pt x="114" y="102"/>
                      <a:pt x="119" y="93"/>
                      <a:pt x="129" y="79"/>
                    </a:cubicBezTo>
                    <a:cubicBezTo>
                      <a:pt x="138" y="97"/>
                      <a:pt x="145" y="110"/>
                      <a:pt x="153" y="123"/>
                    </a:cubicBezTo>
                    <a:cubicBezTo>
                      <a:pt x="158" y="130"/>
                      <a:pt x="164" y="136"/>
                      <a:pt x="169" y="142"/>
                    </a:cubicBezTo>
                    <a:cubicBezTo>
                      <a:pt x="175" y="135"/>
                      <a:pt x="183" y="128"/>
                      <a:pt x="184" y="121"/>
                    </a:cubicBezTo>
                    <a:cubicBezTo>
                      <a:pt x="189" y="98"/>
                      <a:pt x="193" y="75"/>
                      <a:pt x="195" y="52"/>
                    </a:cubicBezTo>
                    <a:cubicBezTo>
                      <a:pt x="198" y="27"/>
                      <a:pt x="214" y="14"/>
                      <a:pt x="232" y="3"/>
                    </a:cubicBezTo>
                    <a:cubicBezTo>
                      <a:pt x="238" y="0"/>
                      <a:pt x="248" y="2"/>
                      <a:pt x="254" y="5"/>
                    </a:cubicBezTo>
                    <a:cubicBezTo>
                      <a:pt x="290" y="26"/>
                      <a:pt x="312" y="56"/>
                      <a:pt x="320" y="98"/>
                    </a:cubicBezTo>
                    <a:cubicBezTo>
                      <a:pt x="331" y="164"/>
                      <a:pt x="322" y="229"/>
                      <a:pt x="309" y="294"/>
                    </a:cubicBezTo>
                    <a:cubicBezTo>
                      <a:pt x="308" y="300"/>
                      <a:pt x="305" y="306"/>
                      <a:pt x="303" y="311"/>
                    </a:cubicBezTo>
                    <a:cubicBezTo>
                      <a:pt x="301" y="311"/>
                      <a:pt x="299" y="311"/>
                      <a:pt x="297" y="310"/>
                    </a:cubicBezTo>
                    <a:cubicBezTo>
                      <a:pt x="297" y="304"/>
                      <a:pt x="296" y="297"/>
                      <a:pt x="297" y="291"/>
                    </a:cubicBezTo>
                    <a:cubicBezTo>
                      <a:pt x="300" y="240"/>
                      <a:pt x="306" y="189"/>
                      <a:pt x="290" y="140"/>
                    </a:cubicBezTo>
                    <a:cubicBezTo>
                      <a:pt x="284" y="120"/>
                      <a:pt x="275" y="99"/>
                      <a:pt x="263" y="82"/>
                    </a:cubicBezTo>
                    <a:cubicBezTo>
                      <a:pt x="248" y="61"/>
                      <a:pt x="223" y="66"/>
                      <a:pt x="214" y="89"/>
                    </a:cubicBezTo>
                    <a:cubicBezTo>
                      <a:pt x="200" y="126"/>
                      <a:pt x="190" y="165"/>
                      <a:pt x="177" y="202"/>
                    </a:cubicBezTo>
                    <a:cubicBezTo>
                      <a:pt x="173" y="214"/>
                      <a:pt x="168" y="226"/>
                      <a:pt x="162" y="236"/>
                    </a:cubicBezTo>
                    <a:cubicBezTo>
                      <a:pt x="153" y="250"/>
                      <a:pt x="145" y="247"/>
                      <a:pt x="140" y="232"/>
                    </a:cubicBezTo>
                    <a:cubicBezTo>
                      <a:pt x="136" y="221"/>
                      <a:pt x="133" y="210"/>
                      <a:pt x="129" y="199"/>
                    </a:cubicBezTo>
                    <a:cubicBezTo>
                      <a:pt x="122" y="183"/>
                      <a:pt x="111" y="172"/>
                      <a:pt x="94" y="174"/>
                    </a:cubicBezTo>
                    <a:cubicBezTo>
                      <a:pt x="76" y="176"/>
                      <a:pt x="62" y="189"/>
                      <a:pt x="61" y="207"/>
                    </a:cubicBezTo>
                    <a:cubicBezTo>
                      <a:pt x="61" y="224"/>
                      <a:pt x="65" y="242"/>
                      <a:pt x="68" y="260"/>
                    </a:cubicBezTo>
                    <a:cubicBezTo>
                      <a:pt x="72" y="281"/>
                      <a:pt x="78" y="302"/>
                      <a:pt x="82" y="324"/>
                    </a:cubicBezTo>
                    <a:cubicBezTo>
                      <a:pt x="82" y="330"/>
                      <a:pt x="76" y="337"/>
                      <a:pt x="73" y="343"/>
                    </a:cubicBezTo>
                    <a:cubicBezTo>
                      <a:pt x="67" y="340"/>
                      <a:pt x="59" y="337"/>
                      <a:pt x="57" y="332"/>
                    </a:cubicBezTo>
                    <a:cubicBezTo>
                      <a:pt x="44" y="301"/>
                      <a:pt x="31" y="271"/>
                      <a:pt x="22" y="239"/>
                    </a:cubicBezTo>
                    <a:cubicBezTo>
                      <a:pt x="15" y="212"/>
                      <a:pt x="12" y="184"/>
                      <a:pt x="8" y="156"/>
                    </a:cubicBezTo>
                    <a:cubicBezTo>
                      <a:pt x="5" y="132"/>
                      <a:pt x="0" y="107"/>
                      <a:pt x="25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4" name="Freeform 289"/>
              <p:cNvSpPr/>
              <p:nvPr/>
            </p:nvSpPr>
            <p:spPr bwMode="auto">
              <a:xfrm>
                <a:off x="4459288" y="5908675"/>
                <a:ext cx="577850" cy="584200"/>
              </a:xfrm>
              <a:custGeom>
                <a:avLst/>
                <a:gdLst>
                  <a:gd name="T0" fmla="*/ 162 w 183"/>
                  <a:gd name="T1" fmla="*/ 105 h 185"/>
                  <a:gd name="T2" fmla="*/ 119 w 183"/>
                  <a:gd name="T3" fmla="*/ 93 h 185"/>
                  <a:gd name="T4" fmla="*/ 93 w 183"/>
                  <a:gd name="T5" fmla="*/ 99 h 185"/>
                  <a:gd name="T6" fmla="*/ 106 w 183"/>
                  <a:gd name="T7" fmla="*/ 118 h 185"/>
                  <a:gd name="T8" fmla="*/ 124 w 183"/>
                  <a:gd name="T9" fmla="*/ 146 h 185"/>
                  <a:gd name="T10" fmla="*/ 97 w 183"/>
                  <a:gd name="T11" fmla="*/ 174 h 185"/>
                  <a:gd name="T12" fmla="*/ 5 w 183"/>
                  <a:gd name="T13" fmla="*/ 135 h 185"/>
                  <a:gd name="T14" fmla="*/ 10 w 183"/>
                  <a:gd name="T15" fmla="*/ 91 h 185"/>
                  <a:gd name="T16" fmla="*/ 52 w 183"/>
                  <a:gd name="T17" fmla="*/ 37 h 185"/>
                  <a:gd name="T18" fmla="*/ 88 w 183"/>
                  <a:gd name="T19" fmla="*/ 17 h 185"/>
                  <a:gd name="T20" fmla="*/ 145 w 183"/>
                  <a:gd name="T21" fmla="*/ 5 h 185"/>
                  <a:gd name="T22" fmla="*/ 178 w 183"/>
                  <a:gd name="T23" fmla="*/ 25 h 185"/>
                  <a:gd name="T24" fmla="*/ 162 w 183"/>
                  <a:gd name="T25" fmla="*/ 10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3" h="185">
                    <a:moveTo>
                      <a:pt x="162" y="105"/>
                    </a:moveTo>
                    <a:cubicBezTo>
                      <a:pt x="147" y="101"/>
                      <a:pt x="133" y="95"/>
                      <a:pt x="119" y="93"/>
                    </a:cubicBezTo>
                    <a:cubicBezTo>
                      <a:pt x="111" y="92"/>
                      <a:pt x="102" y="97"/>
                      <a:pt x="93" y="99"/>
                    </a:cubicBezTo>
                    <a:cubicBezTo>
                      <a:pt x="98" y="106"/>
                      <a:pt x="101" y="114"/>
                      <a:pt x="106" y="118"/>
                    </a:cubicBezTo>
                    <a:cubicBezTo>
                      <a:pt x="116" y="126"/>
                      <a:pt x="130" y="132"/>
                      <a:pt x="124" y="146"/>
                    </a:cubicBezTo>
                    <a:cubicBezTo>
                      <a:pt x="119" y="157"/>
                      <a:pt x="109" y="170"/>
                      <a:pt x="97" y="174"/>
                    </a:cubicBezTo>
                    <a:cubicBezTo>
                      <a:pt x="70" y="185"/>
                      <a:pt x="16" y="163"/>
                      <a:pt x="5" y="135"/>
                    </a:cubicBezTo>
                    <a:cubicBezTo>
                      <a:pt x="0" y="123"/>
                      <a:pt x="3" y="103"/>
                      <a:pt x="10" y="91"/>
                    </a:cubicBezTo>
                    <a:cubicBezTo>
                      <a:pt x="21" y="71"/>
                      <a:pt x="36" y="53"/>
                      <a:pt x="52" y="37"/>
                    </a:cubicBezTo>
                    <a:cubicBezTo>
                      <a:pt x="61" y="28"/>
                      <a:pt x="75" y="21"/>
                      <a:pt x="88" y="17"/>
                    </a:cubicBezTo>
                    <a:cubicBezTo>
                      <a:pt x="107" y="11"/>
                      <a:pt x="126" y="10"/>
                      <a:pt x="145" y="5"/>
                    </a:cubicBezTo>
                    <a:cubicBezTo>
                      <a:pt x="165" y="0"/>
                      <a:pt x="173" y="5"/>
                      <a:pt x="178" y="25"/>
                    </a:cubicBezTo>
                    <a:cubicBezTo>
                      <a:pt x="183" y="46"/>
                      <a:pt x="178" y="72"/>
                      <a:pt x="16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5" name="Freeform 290"/>
              <p:cNvSpPr/>
              <p:nvPr/>
            </p:nvSpPr>
            <p:spPr bwMode="auto">
              <a:xfrm>
                <a:off x="8580438" y="2819400"/>
                <a:ext cx="417513" cy="1454150"/>
              </a:xfrm>
              <a:custGeom>
                <a:avLst/>
                <a:gdLst>
                  <a:gd name="T0" fmla="*/ 7 w 132"/>
                  <a:gd name="T1" fmla="*/ 0 h 461"/>
                  <a:gd name="T2" fmla="*/ 16 w 132"/>
                  <a:gd name="T3" fmla="*/ 14 h 461"/>
                  <a:gd name="T4" fmla="*/ 80 w 132"/>
                  <a:gd name="T5" fmla="*/ 145 h 461"/>
                  <a:gd name="T6" fmla="*/ 87 w 132"/>
                  <a:gd name="T7" fmla="*/ 169 h 461"/>
                  <a:gd name="T8" fmla="*/ 121 w 132"/>
                  <a:gd name="T9" fmla="*/ 383 h 461"/>
                  <a:gd name="T10" fmla="*/ 131 w 132"/>
                  <a:gd name="T11" fmla="*/ 442 h 461"/>
                  <a:gd name="T12" fmla="*/ 125 w 132"/>
                  <a:gd name="T13" fmla="*/ 461 h 461"/>
                  <a:gd name="T14" fmla="*/ 107 w 132"/>
                  <a:gd name="T15" fmla="*/ 452 h 461"/>
                  <a:gd name="T16" fmla="*/ 52 w 132"/>
                  <a:gd name="T17" fmla="*/ 318 h 461"/>
                  <a:gd name="T18" fmla="*/ 3 w 132"/>
                  <a:gd name="T19" fmla="*/ 26 h 461"/>
                  <a:gd name="T20" fmla="*/ 0 w 132"/>
                  <a:gd name="T21" fmla="*/ 3 h 461"/>
                  <a:gd name="T22" fmla="*/ 7 w 132"/>
                  <a:gd name="T23" fmla="*/ 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2" h="461">
                    <a:moveTo>
                      <a:pt x="7" y="0"/>
                    </a:moveTo>
                    <a:cubicBezTo>
                      <a:pt x="10" y="5"/>
                      <a:pt x="14" y="9"/>
                      <a:pt x="16" y="14"/>
                    </a:cubicBezTo>
                    <a:cubicBezTo>
                      <a:pt x="38" y="57"/>
                      <a:pt x="59" y="101"/>
                      <a:pt x="80" y="145"/>
                    </a:cubicBezTo>
                    <a:cubicBezTo>
                      <a:pt x="83" y="152"/>
                      <a:pt x="87" y="161"/>
                      <a:pt x="87" y="169"/>
                    </a:cubicBezTo>
                    <a:cubicBezTo>
                      <a:pt x="82" y="243"/>
                      <a:pt x="106" y="312"/>
                      <a:pt x="121" y="383"/>
                    </a:cubicBezTo>
                    <a:cubicBezTo>
                      <a:pt x="125" y="402"/>
                      <a:pt x="129" y="422"/>
                      <a:pt x="131" y="442"/>
                    </a:cubicBezTo>
                    <a:cubicBezTo>
                      <a:pt x="132" y="448"/>
                      <a:pt x="127" y="455"/>
                      <a:pt x="125" y="461"/>
                    </a:cubicBezTo>
                    <a:cubicBezTo>
                      <a:pt x="119" y="458"/>
                      <a:pt x="112" y="456"/>
                      <a:pt x="107" y="452"/>
                    </a:cubicBezTo>
                    <a:cubicBezTo>
                      <a:pt x="68" y="416"/>
                      <a:pt x="53" y="371"/>
                      <a:pt x="52" y="318"/>
                    </a:cubicBezTo>
                    <a:cubicBezTo>
                      <a:pt x="51" y="219"/>
                      <a:pt x="34" y="121"/>
                      <a:pt x="3" y="26"/>
                    </a:cubicBezTo>
                    <a:cubicBezTo>
                      <a:pt x="1" y="19"/>
                      <a:pt x="1" y="11"/>
                      <a:pt x="0" y="3"/>
                    </a:cubicBezTo>
                    <a:cubicBezTo>
                      <a:pt x="2" y="2"/>
                      <a:pt x="5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6" name="Freeform 291"/>
              <p:cNvSpPr/>
              <p:nvPr/>
            </p:nvSpPr>
            <p:spPr bwMode="auto">
              <a:xfrm>
                <a:off x="10104438" y="1897063"/>
                <a:ext cx="862013" cy="423863"/>
              </a:xfrm>
              <a:custGeom>
                <a:avLst/>
                <a:gdLst>
                  <a:gd name="T0" fmla="*/ 150 w 273"/>
                  <a:gd name="T1" fmla="*/ 130 h 134"/>
                  <a:gd name="T2" fmla="*/ 33 w 273"/>
                  <a:gd name="T3" fmla="*/ 119 h 134"/>
                  <a:gd name="T4" fmla="*/ 1 w 273"/>
                  <a:gd name="T5" fmla="*/ 80 h 134"/>
                  <a:gd name="T6" fmla="*/ 37 w 273"/>
                  <a:gd name="T7" fmla="*/ 10 h 134"/>
                  <a:gd name="T8" fmla="*/ 61 w 273"/>
                  <a:gd name="T9" fmla="*/ 2 h 134"/>
                  <a:gd name="T10" fmla="*/ 77 w 273"/>
                  <a:gd name="T11" fmla="*/ 25 h 134"/>
                  <a:gd name="T12" fmla="*/ 78 w 273"/>
                  <a:gd name="T13" fmla="*/ 31 h 134"/>
                  <a:gd name="T14" fmla="*/ 139 w 273"/>
                  <a:gd name="T15" fmla="*/ 82 h 134"/>
                  <a:gd name="T16" fmla="*/ 245 w 273"/>
                  <a:gd name="T17" fmla="*/ 69 h 134"/>
                  <a:gd name="T18" fmla="*/ 270 w 273"/>
                  <a:gd name="T19" fmla="*/ 82 h 134"/>
                  <a:gd name="T20" fmla="*/ 261 w 273"/>
                  <a:gd name="T21" fmla="*/ 106 h 134"/>
                  <a:gd name="T22" fmla="*/ 150 w 273"/>
                  <a:gd name="T23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3" h="134">
                    <a:moveTo>
                      <a:pt x="150" y="130"/>
                    </a:moveTo>
                    <a:cubicBezTo>
                      <a:pt x="119" y="127"/>
                      <a:pt x="75" y="123"/>
                      <a:pt x="33" y="119"/>
                    </a:cubicBezTo>
                    <a:cubicBezTo>
                      <a:pt x="8" y="116"/>
                      <a:pt x="0" y="105"/>
                      <a:pt x="1" y="80"/>
                    </a:cubicBezTo>
                    <a:cubicBezTo>
                      <a:pt x="2" y="51"/>
                      <a:pt x="16" y="28"/>
                      <a:pt x="37" y="10"/>
                    </a:cubicBezTo>
                    <a:cubicBezTo>
                      <a:pt x="43" y="4"/>
                      <a:pt x="55" y="0"/>
                      <a:pt x="61" y="2"/>
                    </a:cubicBezTo>
                    <a:cubicBezTo>
                      <a:pt x="69" y="6"/>
                      <a:pt x="72" y="17"/>
                      <a:pt x="77" y="25"/>
                    </a:cubicBezTo>
                    <a:cubicBezTo>
                      <a:pt x="78" y="26"/>
                      <a:pt x="78" y="29"/>
                      <a:pt x="78" y="31"/>
                    </a:cubicBezTo>
                    <a:cubicBezTo>
                      <a:pt x="77" y="75"/>
                      <a:pt x="93" y="88"/>
                      <a:pt x="139" y="82"/>
                    </a:cubicBezTo>
                    <a:cubicBezTo>
                      <a:pt x="174" y="77"/>
                      <a:pt x="209" y="72"/>
                      <a:pt x="245" y="69"/>
                    </a:cubicBezTo>
                    <a:cubicBezTo>
                      <a:pt x="253" y="68"/>
                      <a:pt x="266" y="75"/>
                      <a:pt x="270" y="82"/>
                    </a:cubicBezTo>
                    <a:cubicBezTo>
                      <a:pt x="273" y="86"/>
                      <a:pt x="267" y="101"/>
                      <a:pt x="261" y="106"/>
                    </a:cubicBezTo>
                    <a:cubicBezTo>
                      <a:pt x="234" y="129"/>
                      <a:pt x="211" y="134"/>
                      <a:pt x="150" y="1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7" name="Freeform 292"/>
              <p:cNvSpPr/>
              <p:nvPr/>
            </p:nvSpPr>
            <p:spPr bwMode="auto">
              <a:xfrm>
                <a:off x="15268575" y="3490913"/>
                <a:ext cx="361950" cy="577850"/>
              </a:xfrm>
              <a:custGeom>
                <a:avLst/>
                <a:gdLst>
                  <a:gd name="T0" fmla="*/ 0 w 115"/>
                  <a:gd name="T1" fmla="*/ 42 h 183"/>
                  <a:gd name="T2" fmla="*/ 21 w 115"/>
                  <a:gd name="T3" fmla="*/ 6 h 183"/>
                  <a:gd name="T4" fmla="*/ 48 w 115"/>
                  <a:gd name="T5" fmla="*/ 4 h 183"/>
                  <a:gd name="T6" fmla="*/ 112 w 115"/>
                  <a:gd name="T7" fmla="*/ 94 h 183"/>
                  <a:gd name="T8" fmla="*/ 111 w 115"/>
                  <a:gd name="T9" fmla="*/ 111 h 183"/>
                  <a:gd name="T10" fmla="*/ 76 w 115"/>
                  <a:gd name="T11" fmla="*/ 169 h 183"/>
                  <a:gd name="T12" fmla="*/ 44 w 115"/>
                  <a:gd name="T13" fmla="*/ 169 h 183"/>
                  <a:gd name="T14" fmla="*/ 0 w 115"/>
                  <a:gd name="T15" fmla="*/ 42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83">
                    <a:moveTo>
                      <a:pt x="0" y="42"/>
                    </a:moveTo>
                    <a:cubicBezTo>
                      <a:pt x="4" y="34"/>
                      <a:pt x="10" y="18"/>
                      <a:pt x="21" y="6"/>
                    </a:cubicBezTo>
                    <a:cubicBezTo>
                      <a:pt x="25" y="1"/>
                      <a:pt x="45" y="0"/>
                      <a:pt x="48" y="4"/>
                    </a:cubicBezTo>
                    <a:cubicBezTo>
                      <a:pt x="71" y="33"/>
                      <a:pt x="92" y="64"/>
                      <a:pt x="112" y="94"/>
                    </a:cubicBezTo>
                    <a:cubicBezTo>
                      <a:pt x="115" y="98"/>
                      <a:pt x="113" y="106"/>
                      <a:pt x="111" y="111"/>
                    </a:cubicBezTo>
                    <a:cubicBezTo>
                      <a:pt x="100" y="131"/>
                      <a:pt x="89" y="150"/>
                      <a:pt x="76" y="169"/>
                    </a:cubicBezTo>
                    <a:cubicBezTo>
                      <a:pt x="67" y="183"/>
                      <a:pt x="55" y="183"/>
                      <a:pt x="44" y="169"/>
                    </a:cubicBezTo>
                    <a:cubicBezTo>
                      <a:pt x="18" y="134"/>
                      <a:pt x="3" y="95"/>
                      <a:pt x="0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8" name="Freeform 293"/>
              <p:cNvSpPr/>
              <p:nvPr/>
            </p:nvSpPr>
            <p:spPr bwMode="auto">
              <a:xfrm>
                <a:off x="4213225" y="5653088"/>
                <a:ext cx="293688" cy="271463"/>
              </a:xfrm>
              <a:custGeom>
                <a:avLst/>
                <a:gdLst>
                  <a:gd name="T0" fmla="*/ 0 w 93"/>
                  <a:gd name="T1" fmla="*/ 65 h 86"/>
                  <a:gd name="T2" fmla="*/ 48 w 93"/>
                  <a:gd name="T3" fmla="*/ 1 h 86"/>
                  <a:gd name="T4" fmla="*/ 76 w 93"/>
                  <a:gd name="T5" fmla="*/ 13 h 86"/>
                  <a:gd name="T6" fmla="*/ 81 w 93"/>
                  <a:gd name="T7" fmla="*/ 45 h 86"/>
                  <a:gd name="T8" fmla="*/ 16 w 93"/>
                  <a:gd name="T9" fmla="*/ 86 h 86"/>
                  <a:gd name="T10" fmla="*/ 0 w 93"/>
                  <a:gd name="T11" fmla="*/ 6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" h="86">
                    <a:moveTo>
                      <a:pt x="0" y="65"/>
                    </a:moveTo>
                    <a:cubicBezTo>
                      <a:pt x="4" y="42"/>
                      <a:pt x="28" y="5"/>
                      <a:pt x="48" y="1"/>
                    </a:cubicBezTo>
                    <a:cubicBezTo>
                      <a:pt x="57" y="0"/>
                      <a:pt x="69" y="7"/>
                      <a:pt x="76" y="13"/>
                    </a:cubicBezTo>
                    <a:cubicBezTo>
                      <a:pt x="85" y="21"/>
                      <a:pt x="93" y="35"/>
                      <a:pt x="81" y="45"/>
                    </a:cubicBezTo>
                    <a:cubicBezTo>
                      <a:pt x="61" y="61"/>
                      <a:pt x="39" y="73"/>
                      <a:pt x="16" y="86"/>
                    </a:cubicBezTo>
                    <a:cubicBezTo>
                      <a:pt x="15" y="86"/>
                      <a:pt x="6" y="72"/>
                      <a:pt x="0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9" name="Freeform 294"/>
              <p:cNvSpPr/>
              <p:nvPr/>
            </p:nvSpPr>
            <p:spPr bwMode="auto">
              <a:xfrm>
                <a:off x="8580438" y="2327275"/>
                <a:ext cx="188913" cy="403225"/>
              </a:xfrm>
              <a:custGeom>
                <a:avLst/>
                <a:gdLst>
                  <a:gd name="T0" fmla="*/ 0 w 60"/>
                  <a:gd name="T1" fmla="*/ 0 h 128"/>
                  <a:gd name="T2" fmla="*/ 38 w 60"/>
                  <a:gd name="T3" fmla="*/ 96 h 128"/>
                  <a:gd name="T4" fmla="*/ 15 w 60"/>
                  <a:gd name="T5" fmla="*/ 125 h 128"/>
                  <a:gd name="T6" fmla="*/ 1 w 60"/>
                  <a:gd name="T7" fmla="*/ 124 h 128"/>
                  <a:gd name="T8" fmla="*/ 0 w 60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128">
                    <a:moveTo>
                      <a:pt x="0" y="0"/>
                    </a:moveTo>
                    <a:cubicBezTo>
                      <a:pt x="48" y="20"/>
                      <a:pt x="60" y="55"/>
                      <a:pt x="38" y="96"/>
                    </a:cubicBezTo>
                    <a:cubicBezTo>
                      <a:pt x="31" y="107"/>
                      <a:pt x="23" y="116"/>
                      <a:pt x="15" y="125"/>
                    </a:cubicBezTo>
                    <a:cubicBezTo>
                      <a:pt x="13" y="128"/>
                      <a:pt x="1" y="125"/>
                      <a:pt x="1" y="124"/>
                    </a:cubicBezTo>
                    <a:cubicBezTo>
                      <a:pt x="0" y="83"/>
                      <a:pt x="0" y="4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50" name="Freeform 295"/>
              <p:cNvSpPr/>
              <p:nvPr/>
            </p:nvSpPr>
            <p:spPr bwMode="auto">
              <a:xfrm>
                <a:off x="8489950" y="1963738"/>
                <a:ext cx="301625" cy="274638"/>
              </a:xfrm>
              <a:custGeom>
                <a:avLst/>
                <a:gdLst>
                  <a:gd name="T0" fmla="*/ 67 w 96"/>
                  <a:gd name="T1" fmla="*/ 86 h 87"/>
                  <a:gd name="T2" fmla="*/ 11 w 96"/>
                  <a:gd name="T3" fmla="*/ 55 h 87"/>
                  <a:gd name="T4" fmla="*/ 28 w 96"/>
                  <a:gd name="T5" fmla="*/ 1 h 87"/>
                  <a:gd name="T6" fmla="*/ 42 w 96"/>
                  <a:gd name="T7" fmla="*/ 7 h 87"/>
                  <a:gd name="T8" fmla="*/ 89 w 96"/>
                  <a:gd name="T9" fmla="*/ 69 h 87"/>
                  <a:gd name="T10" fmla="*/ 67 w 96"/>
                  <a:gd name="T11" fmla="*/ 8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87">
                    <a:moveTo>
                      <a:pt x="67" y="86"/>
                    </a:moveTo>
                    <a:cubicBezTo>
                      <a:pt x="47" y="86"/>
                      <a:pt x="27" y="75"/>
                      <a:pt x="11" y="55"/>
                    </a:cubicBezTo>
                    <a:cubicBezTo>
                      <a:pt x="0" y="39"/>
                      <a:pt x="10" y="5"/>
                      <a:pt x="28" y="1"/>
                    </a:cubicBezTo>
                    <a:cubicBezTo>
                      <a:pt x="32" y="0"/>
                      <a:pt x="39" y="4"/>
                      <a:pt x="42" y="7"/>
                    </a:cubicBezTo>
                    <a:cubicBezTo>
                      <a:pt x="58" y="27"/>
                      <a:pt x="74" y="48"/>
                      <a:pt x="89" y="69"/>
                    </a:cubicBezTo>
                    <a:cubicBezTo>
                      <a:pt x="96" y="79"/>
                      <a:pt x="88" y="87"/>
                      <a:pt x="67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51" name="Freeform 299"/>
              <p:cNvSpPr>
                <a:spLocks noEditPoints="1"/>
              </p:cNvSpPr>
              <p:nvPr/>
            </p:nvSpPr>
            <p:spPr bwMode="auto">
              <a:xfrm>
                <a:off x="5599113" y="6451600"/>
                <a:ext cx="13106400" cy="12827000"/>
              </a:xfrm>
              <a:custGeom>
                <a:avLst/>
                <a:gdLst>
                  <a:gd name="T0" fmla="*/ 3830 w 4153"/>
                  <a:gd name="T1" fmla="*/ 1020 h 4063"/>
                  <a:gd name="T2" fmla="*/ 3272 w 4153"/>
                  <a:gd name="T3" fmla="*/ 104 h 4063"/>
                  <a:gd name="T4" fmla="*/ 4079 w 4153"/>
                  <a:gd name="T5" fmla="*/ 1762 h 4063"/>
                  <a:gd name="T6" fmla="*/ 3839 w 4153"/>
                  <a:gd name="T7" fmla="*/ 1429 h 4063"/>
                  <a:gd name="T8" fmla="*/ 3702 w 4153"/>
                  <a:gd name="T9" fmla="*/ 3258 h 4063"/>
                  <a:gd name="T10" fmla="*/ 2628 w 4153"/>
                  <a:gd name="T11" fmla="*/ 4005 h 4063"/>
                  <a:gd name="T12" fmla="*/ 1671 w 4153"/>
                  <a:gd name="T13" fmla="*/ 4014 h 4063"/>
                  <a:gd name="T14" fmla="*/ 950 w 4153"/>
                  <a:gd name="T15" fmla="*/ 3701 h 4063"/>
                  <a:gd name="T16" fmla="*/ 642 w 4153"/>
                  <a:gd name="T17" fmla="*/ 3517 h 4063"/>
                  <a:gd name="T18" fmla="*/ 50 w 4153"/>
                  <a:gd name="T19" fmla="*/ 1257 h 4063"/>
                  <a:gd name="T20" fmla="*/ 402 w 4153"/>
                  <a:gd name="T21" fmla="*/ 331 h 4063"/>
                  <a:gd name="T22" fmla="*/ 742 w 4153"/>
                  <a:gd name="T23" fmla="*/ 1078 h 4063"/>
                  <a:gd name="T24" fmla="*/ 299 w 4153"/>
                  <a:gd name="T25" fmla="*/ 2058 h 4063"/>
                  <a:gd name="T26" fmla="*/ 796 w 4153"/>
                  <a:gd name="T27" fmla="*/ 2767 h 4063"/>
                  <a:gd name="T28" fmla="*/ 948 w 4153"/>
                  <a:gd name="T29" fmla="*/ 1293 h 4063"/>
                  <a:gd name="T30" fmla="*/ 1112 w 4153"/>
                  <a:gd name="T31" fmla="*/ 1209 h 4063"/>
                  <a:gd name="T32" fmla="*/ 1265 w 4153"/>
                  <a:gd name="T33" fmla="*/ 1792 h 4063"/>
                  <a:gd name="T34" fmla="*/ 1043 w 4153"/>
                  <a:gd name="T35" fmla="*/ 2632 h 4063"/>
                  <a:gd name="T36" fmla="*/ 1582 w 4153"/>
                  <a:gd name="T37" fmla="*/ 2959 h 4063"/>
                  <a:gd name="T38" fmla="*/ 1697 w 4153"/>
                  <a:gd name="T39" fmla="*/ 1387 h 4063"/>
                  <a:gd name="T40" fmla="*/ 1830 w 4153"/>
                  <a:gd name="T41" fmla="*/ 971 h 4063"/>
                  <a:gd name="T42" fmla="*/ 2523 w 4153"/>
                  <a:gd name="T43" fmla="*/ 1164 h 4063"/>
                  <a:gd name="T44" fmla="*/ 2069 w 4153"/>
                  <a:gd name="T45" fmla="*/ 2559 h 4063"/>
                  <a:gd name="T46" fmla="*/ 2602 w 4153"/>
                  <a:gd name="T47" fmla="*/ 3153 h 4063"/>
                  <a:gd name="T48" fmla="*/ 2879 w 4153"/>
                  <a:gd name="T49" fmla="*/ 1339 h 4063"/>
                  <a:gd name="T50" fmla="*/ 2817 w 4153"/>
                  <a:gd name="T51" fmla="*/ 1040 h 4063"/>
                  <a:gd name="T52" fmla="*/ 3553 w 4153"/>
                  <a:gd name="T53" fmla="*/ 1111 h 4063"/>
                  <a:gd name="T54" fmla="*/ 3276 w 4153"/>
                  <a:gd name="T55" fmla="*/ 1890 h 4063"/>
                  <a:gd name="T56" fmla="*/ 3421 w 4153"/>
                  <a:gd name="T57" fmla="*/ 2531 h 4063"/>
                  <a:gd name="T58" fmla="*/ 3011 w 4153"/>
                  <a:gd name="T59" fmla="*/ 3429 h 4063"/>
                  <a:gd name="T60" fmla="*/ 3320 w 4153"/>
                  <a:gd name="T61" fmla="*/ 2608 h 4063"/>
                  <a:gd name="T62" fmla="*/ 624 w 4153"/>
                  <a:gd name="T63" fmla="*/ 2016 h 4063"/>
                  <a:gd name="T64" fmla="*/ 1122 w 4153"/>
                  <a:gd name="T65" fmla="*/ 1947 h 4063"/>
                  <a:gd name="T66" fmla="*/ 2384 w 4153"/>
                  <a:gd name="T67" fmla="*/ 3333 h 4063"/>
                  <a:gd name="T68" fmla="*/ 1991 w 4153"/>
                  <a:gd name="T69" fmla="*/ 2874 h 4063"/>
                  <a:gd name="T70" fmla="*/ 1781 w 4153"/>
                  <a:gd name="T71" fmla="*/ 2472 h 4063"/>
                  <a:gd name="T72" fmla="*/ 1787 w 4153"/>
                  <a:gd name="T73" fmla="*/ 1834 h 4063"/>
                  <a:gd name="T74" fmla="*/ 2984 w 4153"/>
                  <a:gd name="T75" fmla="*/ 2532 h 4063"/>
                  <a:gd name="T76" fmla="*/ 2800 w 4153"/>
                  <a:gd name="T77" fmla="*/ 1777 h 4063"/>
                  <a:gd name="T78" fmla="*/ 1841 w 4153"/>
                  <a:gd name="T79" fmla="*/ 1374 h 4063"/>
                  <a:gd name="T80" fmla="*/ 2328 w 4153"/>
                  <a:gd name="T81" fmla="*/ 1232 h 4063"/>
                  <a:gd name="T82" fmla="*/ 1216 w 4153"/>
                  <a:gd name="T83" fmla="*/ 1738 h 4063"/>
                  <a:gd name="T84" fmla="*/ 1209 w 4153"/>
                  <a:gd name="T85" fmla="*/ 2763 h 4063"/>
                  <a:gd name="T86" fmla="*/ 859 w 4153"/>
                  <a:gd name="T87" fmla="*/ 3209 h 4063"/>
                  <a:gd name="T88" fmla="*/ 2964 w 4153"/>
                  <a:gd name="T89" fmla="*/ 1669 h 4063"/>
                  <a:gd name="T90" fmla="*/ 3160 w 4153"/>
                  <a:gd name="T91" fmla="*/ 1247 h 4063"/>
                  <a:gd name="T92" fmla="*/ 3706 w 4153"/>
                  <a:gd name="T93" fmla="*/ 2030 h 4063"/>
                  <a:gd name="T94" fmla="*/ 3599 w 4153"/>
                  <a:gd name="T95" fmla="*/ 3139 h 4063"/>
                  <a:gd name="T96" fmla="*/ 2866 w 4153"/>
                  <a:gd name="T97" fmla="*/ 3198 h 4063"/>
                  <a:gd name="T98" fmla="*/ 1759 w 4153"/>
                  <a:gd name="T99" fmla="*/ 3179 h 4063"/>
                  <a:gd name="T100" fmla="*/ 1797 w 4153"/>
                  <a:gd name="T101" fmla="*/ 3250 h 4063"/>
                  <a:gd name="T102" fmla="*/ 1233 w 4153"/>
                  <a:gd name="T103" fmla="*/ 3404 h 4063"/>
                  <a:gd name="T104" fmla="*/ 799 w 4153"/>
                  <a:gd name="T105" fmla="*/ 3119 h 4063"/>
                  <a:gd name="T106" fmla="*/ 2940 w 4153"/>
                  <a:gd name="T107" fmla="*/ 2899 h 4063"/>
                  <a:gd name="T108" fmla="*/ 3776 w 4153"/>
                  <a:gd name="T109" fmla="*/ 1216 h 4063"/>
                  <a:gd name="T110" fmla="*/ 3873 w 4153"/>
                  <a:gd name="T111" fmla="*/ 1247 h 4063"/>
                  <a:gd name="T112" fmla="*/ 1898 w 4153"/>
                  <a:gd name="T113" fmla="*/ 3003 h 4063"/>
                  <a:gd name="T114" fmla="*/ 2369 w 4153"/>
                  <a:gd name="T115" fmla="*/ 3471 h 4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153" h="4063">
                    <a:moveTo>
                      <a:pt x="3506" y="2727"/>
                    </a:moveTo>
                    <a:cubicBezTo>
                      <a:pt x="3507" y="2719"/>
                      <a:pt x="3508" y="2710"/>
                      <a:pt x="3508" y="2701"/>
                    </a:cubicBezTo>
                    <a:cubicBezTo>
                      <a:pt x="3507" y="2555"/>
                      <a:pt x="3504" y="2408"/>
                      <a:pt x="3503" y="2262"/>
                    </a:cubicBezTo>
                    <a:cubicBezTo>
                      <a:pt x="3503" y="2141"/>
                      <a:pt x="3503" y="2020"/>
                      <a:pt x="3505" y="1900"/>
                    </a:cubicBezTo>
                    <a:cubicBezTo>
                      <a:pt x="3508" y="1761"/>
                      <a:pt x="3510" y="1623"/>
                      <a:pt x="3529" y="1485"/>
                    </a:cubicBezTo>
                    <a:cubicBezTo>
                      <a:pt x="3542" y="1384"/>
                      <a:pt x="3580" y="1293"/>
                      <a:pt x="3643" y="1213"/>
                    </a:cubicBezTo>
                    <a:cubicBezTo>
                      <a:pt x="3690" y="1153"/>
                      <a:pt x="3747" y="1106"/>
                      <a:pt x="3812" y="1068"/>
                    </a:cubicBezTo>
                    <a:cubicBezTo>
                      <a:pt x="3841" y="1052"/>
                      <a:pt x="3840" y="1052"/>
                      <a:pt x="3830" y="1020"/>
                    </a:cubicBezTo>
                    <a:cubicBezTo>
                      <a:pt x="3793" y="900"/>
                      <a:pt x="3738" y="788"/>
                      <a:pt x="3669" y="682"/>
                    </a:cubicBezTo>
                    <a:cubicBezTo>
                      <a:pt x="3627" y="618"/>
                      <a:pt x="3582" y="555"/>
                      <a:pt x="3536" y="493"/>
                    </a:cubicBezTo>
                    <a:cubicBezTo>
                      <a:pt x="3440" y="365"/>
                      <a:pt x="3334" y="245"/>
                      <a:pt x="3208" y="146"/>
                    </a:cubicBezTo>
                    <a:cubicBezTo>
                      <a:pt x="3163" y="110"/>
                      <a:pt x="3110" y="85"/>
                      <a:pt x="3061" y="55"/>
                    </a:cubicBezTo>
                    <a:cubicBezTo>
                      <a:pt x="3039" y="42"/>
                      <a:pt x="3017" y="29"/>
                      <a:pt x="2996" y="15"/>
                    </a:cubicBezTo>
                    <a:cubicBezTo>
                      <a:pt x="2993" y="13"/>
                      <a:pt x="2992" y="9"/>
                      <a:pt x="2986" y="0"/>
                    </a:cubicBezTo>
                    <a:cubicBezTo>
                      <a:pt x="3011" y="4"/>
                      <a:pt x="3031" y="6"/>
                      <a:pt x="3051" y="10"/>
                    </a:cubicBezTo>
                    <a:cubicBezTo>
                      <a:pt x="3130" y="27"/>
                      <a:pt x="3202" y="62"/>
                      <a:pt x="3272" y="104"/>
                    </a:cubicBezTo>
                    <a:cubicBezTo>
                      <a:pt x="3357" y="155"/>
                      <a:pt x="3433" y="217"/>
                      <a:pt x="3508" y="281"/>
                    </a:cubicBezTo>
                    <a:cubicBezTo>
                      <a:pt x="3639" y="394"/>
                      <a:pt x="3757" y="519"/>
                      <a:pt x="3868" y="652"/>
                    </a:cubicBezTo>
                    <a:cubicBezTo>
                      <a:pt x="3907" y="699"/>
                      <a:pt x="3945" y="748"/>
                      <a:pt x="3984" y="796"/>
                    </a:cubicBezTo>
                    <a:cubicBezTo>
                      <a:pt x="4035" y="860"/>
                      <a:pt x="4068" y="933"/>
                      <a:pt x="4096" y="1009"/>
                    </a:cubicBezTo>
                    <a:cubicBezTo>
                      <a:pt x="4120" y="1078"/>
                      <a:pt x="4140" y="1149"/>
                      <a:pt x="4149" y="1222"/>
                    </a:cubicBezTo>
                    <a:cubicBezTo>
                      <a:pt x="4153" y="1253"/>
                      <a:pt x="4148" y="1281"/>
                      <a:pt x="4140" y="1312"/>
                    </a:cubicBezTo>
                    <a:cubicBezTo>
                      <a:pt x="4123" y="1375"/>
                      <a:pt x="4108" y="1440"/>
                      <a:pt x="4100" y="1505"/>
                    </a:cubicBezTo>
                    <a:cubicBezTo>
                      <a:pt x="4090" y="1590"/>
                      <a:pt x="4088" y="1677"/>
                      <a:pt x="4079" y="1762"/>
                    </a:cubicBezTo>
                    <a:cubicBezTo>
                      <a:pt x="4071" y="1835"/>
                      <a:pt x="4046" y="1903"/>
                      <a:pt x="4007" y="1966"/>
                    </a:cubicBezTo>
                    <a:cubicBezTo>
                      <a:pt x="4003" y="1973"/>
                      <a:pt x="3994" y="1977"/>
                      <a:pt x="3987" y="1982"/>
                    </a:cubicBezTo>
                    <a:cubicBezTo>
                      <a:pt x="3983" y="1975"/>
                      <a:pt x="3975" y="1967"/>
                      <a:pt x="3975" y="1959"/>
                    </a:cubicBezTo>
                    <a:cubicBezTo>
                      <a:pt x="3974" y="1903"/>
                      <a:pt x="3974" y="1847"/>
                      <a:pt x="3975" y="1791"/>
                    </a:cubicBezTo>
                    <a:cubicBezTo>
                      <a:pt x="3976" y="1709"/>
                      <a:pt x="3980" y="1626"/>
                      <a:pt x="3981" y="1544"/>
                    </a:cubicBezTo>
                    <a:cubicBezTo>
                      <a:pt x="3981" y="1525"/>
                      <a:pt x="3975" y="1506"/>
                      <a:pt x="3970" y="1487"/>
                    </a:cubicBezTo>
                    <a:cubicBezTo>
                      <a:pt x="3957" y="1441"/>
                      <a:pt x="3922" y="1421"/>
                      <a:pt x="3879" y="1409"/>
                    </a:cubicBezTo>
                    <a:cubicBezTo>
                      <a:pt x="3861" y="1404"/>
                      <a:pt x="3850" y="1417"/>
                      <a:pt x="3839" y="1429"/>
                    </a:cubicBezTo>
                    <a:cubicBezTo>
                      <a:pt x="3798" y="1477"/>
                      <a:pt x="3788" y="1533"/>
                      <a:pt x="3793" y="1594"/>
                    </a:cubicBezTo>
                    <a:cubicBezTo>
                      <a:pt x="3804" y="1722"/>
                      <a:pt x="3842" y="1844"/>
                      <a:pt x="3877" y="1967"/>
                    </a:cubicBezTo>
                    <a:cubicBezTo>
                      <a:pt x="3915" y="2101"/>
                      <a:pt x="3957" y="2235"/>
                      <a:pt x="3997" y="2369"/>
                    </a:cubicBezTo>
                    <a:cubicBezTo>
                      <a:pt x="4017" y="2436"/>
                      <a:pt x="4031" y="2505"/>
                      <a:pt x="4033" y="2576"/>
                    </a:cubicBezTo>
                    <a:cubicBezTo>
                      <a:pt x="4035" y="2633"/>
                      <a:pt x="4015" y="2685"/>
                      <a:pt x="3999" y="2738"/>
                    </a:cubicBezTo>
                    <a:cubicBezTo>
                      <a:pt x="3977" y="2813"/>
                      <a:pt x="3953" y="2888"/>
                      <a:pt x="3922" y="2960"/>
                    </a:cubicBezTo>
                    <a:cubicBezTo>
                      <a:pt x="3898" y="3014"/>
                      <a:pt x="3866" y="3065"/>
                      <a:pt x="3831" y="3112"/>
                    </a:cubicBezTo>
                    <a:cubicBezTo>
                      <a:pt x="3792" y="3164"/>
                      <a:pt x="3745" y="3210"/>
                      <a:pt x="3702" y="3258"/>
                    </a:cubicBezTo>
                    <a:cubicBezTo>
                      <a:pt x="3675" y="3288"/>
                      <a:pt x="3650" y="3321"/>
                      <a:pt x="3621" y="3349"/>
                    </a:cubicBezTo>
                    <a:cubicBezTo>
                      <a:pt x="3552" y="3416"/>
                      <a:pt x="3484" y="3486"/>
                      <a:pt x="3408" y="3545"/>
                    </a:cubicBezTo>
                    <a:cubicBezTo>
                      <a:pt x="3328" y="3608"/>
                      <a:pt x="3242" y="3663"/>
                      <a:pt x="3154" y="3713"/>
                    </a:cubicBezTo>
                    <a:cubicBezTo>
                      <a:pt x="3041" y="3776"/>
                      <a:pt x="2920" y="3823"/>
                      <a:pt x="2791" y="3846"/>
                    </a:cubicBezTo>
                    <a:cubicBezTo>
                      <a:pt x="2750" y="3853"/>
                      <a:pt x="2739" y="3866"/>
                      <a:pt x="2734" y="3912"/>
                    </a:cubicBezTo>
                    <a:cubicBezTo>
                      <a:pt x="2732" y="3933"/>
                      <a:pt x="2731" y="3954"/>
                      <a:pt x="2726" y="3975"/>
                    </a:cubicBezTo>
                    <a:cubicBezTo>
                      <a:pt x="2715" y="4017"/>
                      <a:pt x="2686" y="4033"/>
                      <a:pt x="2644" y="4024"/>
                    </a:cubicBezTo>
                    <a:cubicBezTo>
                      <a:pt x="2634" y="4021"/>
                      <a:pt x="2627" y="4017"/>
                      <a:pt x="2628" y="4005"/>
                    </a:cubicBezTo>
                    <a:cubicBezTo>
                      <a:pt x="2630" y="3990"/>
                      <a:pt x="2631" y="3975"/>
                      <a:pt x="2634" y="3960"/>
                    </a:cubicBezTo>
                    <a:cubicBezTo>
                      <a:pt x="2637" y="3944"/>
                      <a:pt x="2642" y="3928"/>
                      <a:pt x="2645" y="3912"/>
                    </a:cubicBezTo>
                    <a:cubicBezTo>
                      <a:pt x="2650" y="3889"/>
                      <a:pt x="2647" y="3886"/>
                      <a:pt x="2623" y="3886"/>
                    </a:cubicBezTo>
                    <a:cubicBezTo>
                      <a:pt x="2556" y="3886"/>
                      <a:pt x="2489" y="3886"/>
                      <a:pt x="2423" y="3887"/>
                    </a:cubicBezTo>
                    <a:cubicBezTo>
                      <a:pt x="2280" y="3889"/>
                      <a:pt x="2137" y="3893"/>
                      <a:pt x="1995" y="3893"/>
                    </a:cubicBezTo>
                    <a:cubicBezTo>
                      <a:pt x="1909" y="3893"/>
                      <a:pt x="1823" y="3885"/>
                      <a:pt x="1738" y="3880"/>
                    </a:cubicBezTo>
                    <a:cubicBezTo>
                      <a:pt x="1717" y="3878"/>
                      <a:pt x="1706" y="3886"/>
                      <a:pt x="1700" y="3904"/>
                    </a:cubicBezTo>
                    <a:cubicBezTo>
                      <a:pt x="1691" y="3941"/>
                      <a:pt x="1682" y="3978"/>
                      <a:pt x="1671" y="4014"/>
                    </a:cubicBezTo>
                    <a:cubicBezTo>
                      <a:pt x="1662" y="4048"/>
                      <a:pt x="1644" y="4063"/>
                      <a:pt x="1619" y="4058"/>
                    </a:cubicBezTo>
                    <a:cubicBezTo>
                      <a:pt x="1607" y="4056"/>
                      <a:pt x="1595" y="4049"/>
                      <a:pt x="1584" y="4042"/>
                    </a:cubicBezTo>
                    <a:cubicBezTo>
                      <a:pt x="1580" y="4039"/>
                      <a:pt x="1580" y="4030"/>
                      <a:pt x="1581" y="4024"/>
                    </a:cubicBezTo>
                    <a:cubicBezTo>
                      <a:pt x="1590" y="3990"/>
                      <a:pt x="1600" y="3955"/>
                      <a:pt x="1610" y="3921"/>
                    </a:cubicBezTo>
                    <a:cubicBezTo>
                      <a:pt x="1618" y="3893"/>
                      <a:pt x="1611" y="3877"/>
                      <a:pt x="1582" y="3873"/>
                    </a:cubicBezTo>
                    <a:cubicBezTo>
                      <a:pt x="1536" y="3865"/>
                      <a:pt x="1489" y="3860"/>
                      <a:pt x="1442" y="3856"/>
                    </a:cubicBezTo>
                    <a:cubicBezTo>
                      <a:pt x="1362" y="3849"/>
                      <a:pt x="1283" y="3840"/>
                      <a:pt x="1206" y="3815"/>
                    </a:cubicBezTo>
                    <a:cubicBezTo>
                      <a:pt x="1117" y="3785"/>
                      <a:pt x="1031" y="3747"/>
                      <a:pt x="950" y="3701"/>
                    </a:cubicBezTo>
                    <a:cubicBezTo>
                      <a:pt x="883" y="3663"/>
                      <a:pt x="818" y="3623"/>
                      <a:pt x="753" y="3583"/>
                    </a:cubicBezTo>
                    <a:cubicBezTo>
                      <a:pt x="741" y="3577"/>
                      <a:pt x="734" y="3578"/>
                      <a:pt x="729" y="3590"/>
                    </a:cubicBezTo>
                    <a:cubicBezTo>
                      <a:pt x="722" y="3604"/>
                      <a:pt x="716" y="3619"/>
                      <a:pt x="708" y="3633"/>
                    </a:cubicBezTo>
                    <a:cubicBezTo>
                      <a:pt x="701" y="3648"/>
                      <a:pt x="693" y="3663"/>
                      <a:pt x="683" y="3676"/>
                    </a:cubicBezTo>
                    <a:cubicBezTo>
                      <a:pt x="667" y="3700"/>
                      <a:pt x="647" y="3704"/>
                      <a:pt x="622" y="3688"/>
                    </a:cubicBezTo>
                    <a:cubicBezTo>
                      <a:pt x="610" y="3680"/>
                      <a:pt x="605" y="3669"/>
                      <a:pt x="610" y="3655"/>
                    </a:cubicBezTo>
                    <a:cubicBezTo>
                      <a:pt x="622" y="3622"/>
                      <a:pt x="634" y="3588"/>
                      <a:pt x="648" y="3555"/>
                    </a:cubicBezTo>
                    <a:cubicBezTo>
                      <a:pt x="654" y="3539"/>
                      <a:pt x="654" y="3530"/>
                      <a:pt x="642" y="3517"/>
                    </a:cubicBezTo>
                    <a:cubicBezTo>
                      <a:pt x="561" y="3431"/>
                      <a:pt x="479" y="3347"/>
                      <a:pt x="402" y="3258"/>
                    </a:cubicBezTo>
                    <a:cubicBezTo>
                      <a:pt x="303" y="3143"/>
                      <a:pt x="207" y="3025"/>
                      <a:pt x="125" y="2897"/>
                    </a:cubicBezTo>
                    <a:cubicBezTo>
                      <a:pt x="48" y="2777"/>
                      <a:pt x="0" y="2646"/>
                      <a:pt x="9" y="2501"/>
                    </a:cubicBezTo>
                    <a:cubicBezTo>
                      <a:pt x="13" y="2431"/>
                      <a:pt x="26" y="2362"/>
                      <a:pt x="36" y="2293"/>
                    </a:cubicBezTo>
                    <a:cubicBezTo>
                      <a:pt x="45" y="2229"/>
                      <a:pt x="59" y="2166"/>
                      <a:pt x="65" y="2102"/>
                    </a:cubicBezTo>
                    <a:cubicBezTo>
                      <a:pt x="74" y="1999"/>
                      <a:pt x="81" y="1896"/>
                      <a:pt x="82" y="1793"/>
                    </a:cubicBezTo>
                    <a:cubicBezTo>
                      <a:pt x="83" y="1696"/>
                      <a:pt x="78" y="1600"/>
                      <a:pt x="72" y="1503"/>
                    </a:cubicBezTo>
                    <a:cubicBezTo>
                      <a:pt x="67" y="1421"/>
                      <a:pt x="57" y="1339"/>
                      <a:pt x="50" y="1257"/>
                    </a:cubicBezTo>
                    <a:cubicBezTo>
                      <a:pt x="44" y="1192"/>
                      <a:pt x="38" y="1127"/>
                      <a:pt x="37" y="1062"/>
                    </a:cubicBezTo>
                    <a:cubicBezTo>
                      <a:pt x="36" y="987"/>
                      <a:pt x="65" y="923"/>
                      <a:pt x="119" y="871"/>
                    </a:cubicBezTo>
                    <a:cubicBezTo>
                      <a:pt x="166" y="827"/>
                      <a:pt x="214" y="784"/>
                      <a:pt x="263" y="741"/>
                    </a:cubicBezTo>
                    <a:cubicBezTo>
                      <a:pt x="291" y="716"/>
                      <a:pt x="324" y="696"/>
                      <a:pt x="352" y="670"/>
                    </a:cubicBezTo>
                    <a:cubicBezTo>
                      <a:pt x="421" y="604"/>
                      <a:pt x="437" y="498"/>
                      <a:pt x="377" y="412"/>
                    </a:cubicBezTo>
                    <a:cubicBezTo>
                      <a:pt x="366" y="396"/>
                      <a:pt x="356" y="379"/>
                      <a:pt x="348" y="361"/>
                    </a:cubicBezTo>
                    <a:cubicBezTo>
                      <a:pt x="340" y="343"/>
                      <a:pt x="346" y="334"/>
                      <a:pt x="366" y="332"/>
                    </a:cubicBezTo>
                    <a:cubicBezTo>
                      <a:pt x="378" y="330"/>
                      <a:pt x="390" y="329"/>
                      <a:pt x="402" y="331"/>
                    </a:cubicBezTo>
                    <a:cubicBezTo>
                      <a:pt x="464" y="341"/>
                      <a:pt x="523" y="360"/>
                      <a:pt x="564" y="409"/>
                    </a:cubicBezTo>
                    <a:cubicBezTo>
                      <a:pt x="638" y="498"/>
                      <a:pt x="643" y="617"/>
                      <a:pt x="530" y="695"/>
                    </a:cubicBezTo>
                    <a:cubicBezTo>
                      <a:pt x="508" y="710"/>
                      <a:pt x="485" y="725"/>
                      <a:pt x="463" y="741"/>
                    </a:cubicBezTo>
                    <a:cubicBezTo>
                      <a:pt x="450" y="750"/>
                      <a:pt x="437" y="763"/>
                      <a:pt x="444" y="779"/>
                    </a:cubicBezTo>
                    <a:cubicBezTo>
                      <a:pt x="450" y="792"/>
                      <a:pt x="463" y="806"/>
                      <a:pt x="476" y="811"/>
                    </a:cubicBezTo>
                    <a:cubicBezTo>
                      <a:pt x="510" y="824"/>
                      <a:pt x="548" y="829"/>
                      <a:pt x="581" y="844"/>
                    </a:cubicBezTo>
                    <a:cubicBezTo>
                      <a:pt x="665" y="883"/>
                      <a:pt x="720" y="948"/>
                      <a:pt x="742" y="1040"/>
                    </a:cubicBezTo>
                    <a:cubicBezTo>
                      <a:pt x="744" y="1052"/>
                      <a:pt x="744" y="1065"/>
                      <a:pt x="742" y="1078"/>
                    </a:cubicBezTo>
                    <a:cubicBezTo>
                      <a:pt x="739" y="1105"/>
                      <a:pt x="718" y="1115"/>
                      <a:pt x="695" y="1102"/>
                    </a:cubicBezTo>
                    <a:cubicBezTo>
                      <a:pt x="670" y="1087"/>
                      <a:pt x="647" y="1070"/>
                      <a:pt x="623" y="1055"/>
                    </a:cubicBezTo>
                    <a:cubicBezTo>
                      <a:pt x="532" y="1001"/>
                      <a:pt x="441" y="1009"/>
                      <a:pt x="353" y="1058"/>
                    </a:cubicBezTo>
                    <a:cubicBezTo>
                      <a:pt x="308" y="1083"/>
                      <a:pt x="285" y="1123"/>
                      <a:pt x="293" y="1179"/>
                    </a:cubicBezTo>
                    <a:cubicBezTo>
                      <a:pt x="301" y="1237"/>
                      <a:pt x="301" y="1295"/>
                      <a:pt x="305" y="1353"/>
                    </a:cubicBezTo>
                    <a:cubicBezTo>
                      <a:pt x="312" y="1444"/>
                      <a:pt x="320" y="1535"/>
                      <a:pt x="326" y="1626"/>
                    </a:cubicBezTo>
                    <a:cubicBezTo>
                      <a:pt x="331" y="1714"/>
                      <a:pt x="338" y="1802"/>
                      <a:pt x="335" y="1889"/>
                    </a:cubicBezTo>
                    <a:cubicBezTo>
                      <a:pt x="332" y="1946"/>
                      <a:pt x="314" y="2003"/>
                      <a:pt x="299" y="2058"/>
                    </a:cubicBezTo>
                    <a:cubicBezTo>
                      <a:pt x="269" y="2167"/>
                      <a:pt x="240" y="2275"/>
                      <a:pt x="223" y="2387"/>
                    </a:cubicBezTo>
                    <a:cubicBezTo>
                      <a:pt x="204" y="2516"/>
                      <a:pt x="246" y="2625"/>
                      <a:pt x="327" y="2722"/>
                    </a:cubicBezTo>
                    <a:cubicBezTo>
                      <a:pt x="360" y="2761"/>
                      <a:pt x="399" y="2796"/>
                      <a:pt x="436" y="2832"/>
                    </a:cubicBezTo>
                    <a:cubicBezTo>
                      <a:pt x="460" y="2854"/>
                      <a:pt x="487" y="2864"/>
                      <a:pt x="520" y="2848"/>
                    </a:cubicBezTo>
                    <a:cubicBezTo>
                      <a:pt x="597" y="2811"/>
                      <a:pt x="679" y="2807"/>
                      <a:pt x="762" y="2805"/>
                    </a:cubicBezTo>
                    <a:cubicBezTo>
                      <a:pt x="771" y="2805"/>
                      <a:pt x="781" y="2804"/>
                      <a:pt x="789" y="2801"/>
                    </a:cubicBezTo>
                    <a:cubicBezTo>
                      <a:pt x="797" y="2798"/>
                      <a:pt x="804" y="2793"/>
                      <a:pt x="811" y="2789"/>
                    </a:cubicBezTo>
                    <a:cubicBezTo>
                      <a:pt x="806" y="2781"/>
                      <a:pt x="803" y="2771"/>
                      <a:pt x="796" y="2767"/>
                    </a:cubicBezTo>
                    <a:cubicBezTo>
                      <a:pt x="773" y="2752"/>
                      <a:pt x="748" y="2741"/>
                      <a:pt x="725" y="2726"/>
                    </a:cubicBezTo>
                    <a:cubicBezTo>
                      <a:pt x="684" y="2700"/>
                      <a:pt x="639" y="2678"/>
                      <a:pt x="602" y="2645"/>
                    </a:cubicBezTo>
                    <a:cubicBezTo>
                      <a:pt x="525" y="2576"/>
                      <a:pt x="471" y="2491"/>
                      <a:pt x="449" y="2387"/>
                    </a:cubicBezTo>
                    <a:cubicBezTo>
                      <a:pt x="429" y="2296"/>
                      <a:pt x="411" y="2205"/>
                      <a:pt x="424" y="2110"/>
                    </a:cubicBezTo>
                    <a:cubicBezTo>
                      <a:pt x="441" y="1980"/>
                      <a:pt x="468" y="1854"/>
                      <a:pt x="521" y="1733"/>
                    </a:cubicBezTo>
                    <a:cubicBezTo>
                      <a:pt x="540" y="1691"/>
                      <a:pt x="572" y="1658"/>
                      <a:pt x="605" y="1627"/>
                    </a:cubicBezTo>
                    <a:cubicBezTo>
                      <a:pt x="697" y="1538"/>
                      <a:pt x="791" y="1450"/>
                      <a:pt x="883" y="1361"/>
                    </a:cubicBezTo>
                    <a:cubicBezTo>
                      <a:pt x="906" y="1339"/>
                      <a:pt x="928" y="1316"/>
                      <a:pt x="948" y="1293"/>
                    </a:cubicBezTo>
                    <a:cubicBezTo>
                      <a:pt x="983" y="1255"/>
                      <a:pt x="974" y="1202"/>
                      <a:pt x="930" y="1174"/>
                    </a:cubicBezTo>
                    <a:cubicBezTo>
                      <a:pt x="909" y="1160"/>
                      <a:pt x="886" y="1147"/>
                      <a:pt x="866" y="1131"/>
                    </a:cubicBezTo>
                    <a:cubicBezTo>
                      <a:pt x="840" y="1108"/>
                      <a:pt x="832" y="1066"/>
                      <a:pt x="845" y="1038"/>
                    </a:cubicBezTo>
                    <a:cubicBezTo>
                      <a:pt x="853" y="1019"/>
                      <a:pt x="868" y="1010"/>
                      <a:pt x="889" y="1009"/>
                    </a:cubicBezTo>
                    <a:cubicBezTo>
                      <a:pt x="931" y="1007"/>
                      <a:pt x="967" y="1024"/>
                      <a:pt x="999" y="1050"/>
                    </a:cubicBezTo>
                    <a:cubicBezTo>
                      <a:pt x="1022" y="1068"/>
                      <a:pt x="1023" y="1099"/>
                      <a:pt x="1032" y="1125"/>
                    </a:cubicBezTo>
                    <a:cubicBezTo>
                      <a:pt x="1039" y="1147"/>
                      <a:pt x="1047" y="1170"/>
                      <a:pt x="1062" y="1186"/>
                    </a:cubicBezTo>
                    <a:cubicBezTo>
                      <a:pt x="1073" y="1199"/>
                      <a:pt x="1095" y="1208"/>
                      <a:pt x="1112" y="1209"/>
                    </a:cubicBezTo>
                    <a:cubicBezTo>
                      <a:pt x="1205" y="1212"/>
                      <a:pt x="1297" y="1211"/>
                      <a:pt x="1390" y="1213"/>
                    </a:cubicBezTo>
                    <a:cubicBezTo>
                      <a:pt x="1417" y="1214"/>
                      <a:pt x="1445" y="1216"/>
                      <a:pt x="1471" y="1222"/>
                    </a:cubicBezTo>
                    <a:cubicBezTo>
                      <a:pt x="1512" y="1233"/>
                      <a:pt x="1534" y="1272"/>
                      <a:pt x="1524" y="1305"/>
                    </a:cubicBezTo>
                    <a:cubicBezTo>
                      <a:pt x="1518" y="1326"/>
                      <a:pt x="1505" y="1337"/>
                      <a:pt x="1484" y="1338"/>
                    </a:cubicBezTo>
                    <a:cubicBezTo>
                      <a:pt x="1471" y="1339"/>
                      <a:pt x="1458" y="1339"/>
                      <a:pt x="1446" y="1339"/>
                    </a:cubicBezTo>
                    <a:cubicBezTo>
                      <a:pt x="1415" y="1340"/>
                      <a:pt x="1410" y="1344"/>
                      <a:pt x="1400" y="1374"/>
                    </a:cubicBezTo>
                    <a:cubicBezTo>
                      <a:pt x="1382" y="1429"/>
                      <a:pt x="1363" y="1485"/>
                      <a:pt x="1345" y="1540"/>
                    </a:cubicBezTo>
                    <a:cubicBezTo>
                      <a:pt x="1318" y="1624"/>
                      <a:pt x="1292" y="1708"/>
                      <a:pt x="1265" y="1792"/>
                    </a:cubicBezTo>
                    <a:cubicBezTo>
                      <a:pt x="1260" y="1810"/>
                      <a:pt x="1260" y="1826"/>
                      <a:pt x="1283" y="1833"/>
                    </a:cubicBezTo>
                    <a:cubicBezTo>
                      <a:pt x="1296" y="1838"/>
                      <a:pt x="1303" y="1848"/>
                      <a:pt x="1301" y="1863"/>
                    </a:cubicBezTo>
                    <a:cubicBezTo>
                      <a:pt x="1299" y="1874"/>
                      <a:pt x="1300" y="1884"/>
                      <a:pt x="1299" y="1895"/>
                    </a:cubicBezTo>
                    <a:cubicBezTo>
                      <a:pt x="1294" y="1924"/>
                      <a:pt x="1287" y="1930"/>
                      <a:pt x="1258" y="1934"/>
                    </a:cubicBezTo>
                    <a:cubicBezTo>
                      <a:pt x="1225" y="1939"/>
                      <a:pt x="1224" y="1940"/>
                      <a:pt x="1215" y="1972"/>
                    </a:cubicBezTo>
                    <a:cubicBezTo>
                      <a:pt x="1180" y="2097"/>
                      <a:pt x="1143" y="2223"/>
                      <a:pt x="1109" y="2349"/>
                    </a:cubicBezTo>
                    <a:cubicBezTo>
                      <a:pt x="1087" y="2430"/>
                      <a:pt x="1069" y="2511"/>
                      <a:pt x="1049" y="2593"/>
                    </a:cubicBezTo>
                    <a:cubicBezTo>
                      <a:pt x="1046" y="2606"/>
                      <a:pt x="1045" y="2619"/>
                      <a:pt x="1043" y="2632"/>
                    </a:cubicBezTo>
                    <a:cubicBezTo>
                      <a:pt x="1041" y="2657"/>
                      <a:pt x="1049" y="2668"/>
                      <a:pt x="1074" y="2668"/>
                    </a:cubicBezTo>
                    <a:cubicBezTo>
                      <a:pt x="1126" y="2669"/>
                      <a:pt x="1179" y="2668"/>
                      <a:pt x="1231" y="2669"/>
                    </a:cubicBezTo>
                    <a:cubicBezTo>
                      <a:pt x="1253" y="2669"/>
                      <a:pt x="1276" y="2671"/>
                      <a:pt x="1297" y="2676"/>
                    </a:cubicBezTo>
                    <a:cubicBezTo>
                      <a:pt x="1336" y="2686"/>
                      <a:pt x="1358" y="2715"/>
                      <a:pt x="1367" y="2753"/>
                    </a:cubicBezTo>
                    <a:cubicBezTo>
                      <a:pt x="1377" y="2796"/>
                      <a:pt x="1386" y="2839"/>
                      <a:pt x="1395" y="2882"/>
                    </a:cubicBezTo>
                    <a:cubicBezTo>
                      <a:pt x="1397" y="2893"/>
                      <a:pt x="1400" y="2904"/>
                      <a:pt x="1403" y="2914"/>
                    </a:cubicBezTo>
                    <a:cubicBezTo>
                      <a:pt x="1418" y="2957"/>
                      <a:pt x="1438" y="2971"/>
                      <a:pt x="1483" y="2969"/>
                    </a:cubicBezTo>
                    <a:cubicBezTo>
                      <a:pt x="1516" y="2967"/>
                      <a:pt x="1549" y="2963"/>
                      <a:pt x="1582" y="2959"/>
                    </a:cubicBezTo>
                    <a:cubicBezTo>
                      <a:pt x="1634" y="2951"/>
                      <a:pt x="1650" y="2928"/>
                      <a:pt x="1642" y="2876"/>
                    </a:cubicBezTo>
                    <a:cubicBezTo>
                      <a:pt x="1636" y="2840"/>
                      <a:pt x="1630" y="2805"/>
                      <a:pt x="1622" y="2770"/>
                    </a:cubicBezTo>
                    <a:cubicBezTo>
                      <a:pt x="1612" y="2719"/>
                      <a:pt x="1581" y="2678"/>
                      <a:pt x="1555" y="2634"/>
                    </a:cubicBezTo>
                    <a:cubicBezTo>
                      <a:pt x="1484" y="2515"/>
                      <a:pt x="1430" y="2388"/>
                      <a:pt x="1396" y="2253"/>
                    </a:cubicBezTo>
                    <a:cubicBezTo>
                      <a:pt x="1381" y="2195"/>
                      <a:pt x="1385" y="2136"/>
                      <a:pt x="1390" y="2078"/>
                    </a:cubicBezTo>
                    <a:cubicBezTo>
                      <a:pt x="1400" y="1982"/>
                      <a:pt x="1425" y="1890"/>
                      <a:pt x="1467" y="1802"/>
                    </a:cubicBezTo>
                    <a:cubicBezTo>
                      <a:pt x="1508" y="1716"/>
                      <a:pt x="1542" y="1627"/>
                      <a:pt x="1587" y="1543"/>
                    </a:cubicBezTo>
                    <a:cubicBezTo>
                      <a:pt x="1617" y="1488"/>
                      <a:pt x="1659" y="1439"/>
                      <a:pt x="1697" y="1387"/>
                    </a:cubicBezTo>
                    <a:cubicBezTo>
                      <a:pt x="1741" y="1327"/>
                      <a:pt x="1787" y="1268"/>
                      <a:pt x="1832" y="1209"/>
                    </a:cubicBezTo>
                    <a:cubicBezTo>
                      <a:pt x="1867" y="1164"/>
                      <a:pt x="1841" y="1125"/>
                      <a:pt x="1809" y="1099"/>
                    </a:cubicBezTo>
                    <a:cubicBezTo>
                      <a:pt x="1782" y="1077"/>
                      <a:pt x="1748" y="1074"/>
                      <a:pt x="1715" y="1067"/>
                    </a:cubicBezTo>
                    <a:cubicBezTo>
                      <a:pt x="1699" y="1063"/>
                      <a:pt x="1683" y="1060"/>
                      <a:pt x="1666" y="1057"/>
                    </a:cubicBezTo>
                    <a:cubicBezTo>
                      <a:pt x="1644" y="1052"/>
                      <a:pt x="1627" y="1038"/>
                      <a:pt x="1625" y="1016"/>
                    </a:cubicBezTo>
                    <a:cubicBezTo>
                      <a:pt x="1623" y="988"/>
                      <a:pt x="1623" y="958"/>
                      <a:pt x="1631" y="932"/>
                    </a:cubicBezTo>
                    <a:cubicBezTo>
                      <a:pt x="1644" y="892"/>
                      <a:pt x="1689" y="881"/>
                      <a:pt x="1734" y="897"/>
                    </a:cubicBezTo>
                    <a:cubicBezTo>
                      <a:pt x="1774" y="912"/>
                      <a:pt x="1806" y="936"/>
                      <a:pt x="1830" y="971"/>
                    </a:cubicBezTo>
                    <a:cubicBezTo>
                      <a:pt x="1857" y="1009"/>
                      <a:pt x="1886" y="1045"/>
                      <a:pt x="1914" y="1081"/>
                    </a:cubicBezTo>
                    <a:cubicBezTo>
                      <a:pt x="1932" y="1104"/>
                      <a:pt x="1953" y="1114"/>
                      <a:pt x="1985" y="1112"/>
                    </a:cubicBezTo>
                    <a:cubicBezTo>
                      <a:pt x="2061" y="1104"/>
                      <a:pt x="2136" y="1094"/>
                      <a:pt x="2209" y="1069"/>
                    </a:cubicBezTo>
                    <a:cubicBezTo>
                      <a:pt x="2276" y="1046"/>
                      <a:pt x="2347" y="1041"/>
                      <a:pt x="2418" y="1052"/>
                    </a:cubicBezTo>
                    <a:cubicBezTo>
                      <a:pt x="2462" y="1059"/>
                      <a:pt x="2506" y="1065"/>
                      <a:pt x="2550" y="1072"/>
                    </a:cubicBezTo>
                    <a:cubicBezTo>
                      <a:pt x="2570" y="1076"/>
                      <a:pt x="2582" y="1089"/>
                      <a:pt x="2592" y="1106"/>
                    </a:cubicBezTo>
                    <a:cubicBezTo>
                      <a:pt x="2605" y="1130"/>
                      <a:pt x="2600" y="1143"/>
                      <a:pt x="2573" y="1150"/>
                    </a:cubicBezTo>
                    <a:cubicBezTo>
                      <a:pt x="2557" y="1154"/>
                      <a:pt x="2540" y="1159"/>
                      <a:pt x="2523" y="1164"/>
                    </a:cubicBezTo>
                    <a:cubicBezTo>
                      <a:pt x="2466" y="1181"/>
                      <a:pt x="2428" y="1217"/>
                      <a:pt x="2409" y="1276"/>
                    </a:cubicBezTo>
                    <a:cubicBezTo>
                      <a:pt x="2359" y="1437"/>
                      <a:pt x="2306" y="1598"/>
                      <a:pt x="2257" y="1760"/>
                    </a:cubicBezTo>
                    <a:cubicBezTo>
                      <a:pt x="2251" y="1780"/>
                      <a:pt x="2262" y="1806"/>
                      <a:pt x="2265" y="1830"/>
                    </a:cubicBezTo>
                    <a:cubicBezTo>
                      <a:pt x="2268" y="1851"/>
                      <a:pt x="2272" y="1872"/>
                      <a:pt x="2271" y="1893"/>
                    </a:cubicBezTo>
                    <a:cubicBezTo>
                      <a:pt x="2270" y="1903"/>
                      <a:pt x="2259" y="1918"/>
                      <a:pt x="2250" y="1921"/>
                    </a:cubicBezTo>
                    <a:cubicBezTo>
                      <a:pt x="2205" y="1935"/>
                      <a:pt x="2198" y="1971"/>
                      <a:pt x="2190" y="2010"/>
                    </a:cubicBezTo>
                    <a:cubicBezTo>
                      <a:pt x="2170" y="2101"/>
                      <a:pt x="2147" y="2191"/>
                      <a:pt x="2126" y="2282"/>
                    </a:cubicBezTo>
                    <a:cubicBezTo>
                      <a:pt x="2106" y="2374"/>
                      <a:pt x="2087" y="2467"/>
                      <a:pt x="2069" y="2559"/>
                    </a:cubicBezTo>
                    <a:cubicBezTo>
                      <a:pt x="2067" y="2568"/>
                      <a:pt x="2068" y="2577"/>
                      <a:pt x="2067" y="2585"/>
                    </a:cubicBezTo>
                    <a:cubicBezTo>
                      <a:pt x="2063" y="2622"/>
                      <a:pt x="2079" y="2642"/>
                      <a:pt x="2110" y="2662"/>
                    </a:cubicBezTo>
                    <a:cubicBezTo>
                      <a:pt x="2186" y="2710"/>
                      <a:pt x="2260" y="2763"/>
                      <a:pt x="2334" y="2815"/>
                    </a:cubicBezTo>
                    <a:cubicBezTo>
                      <a:pt x="2388" y="2852"/>
                      <a:pt x="2411" y="2906"/>
                      <a:pt x="2421" y="2969"/>
                    </a:cubicBezTo>
                    <a:cubicBezTo>
                      <a:pt x="2433" y="3039"/>
                      <a:pt x="2448" y="3109"/>
                      <a:pt x="2463" y="3178"/>
                    </a:cubicBezTo>
                    <a:cubicBezTo>
                      <a:pt x="2467" y="3194"/>
                      <a:pt x="2473" y="3209"/>
                      <a:pt x="2481" y="3223"/>
                    </a:cubicBezTo>
                    <a:cubicBezTo>
                      <a:pt x="2491" y="3242"/>
                      <a:pt x="2505" y="3246"/>
                      <a:pt x="2522" y="3232"/>
                    </a:cubicBezTo>
                    <a:cubicBezTo>
                      <a:pt x="2550" y="3208"/>
                      <a:pt x="2577" y="3181"/>
                      <a:pt x="2602" y="3153"/>
                    </a:cubicBezTo>
                    <a:cubicBezTo>
                      <a:pt x="2614" y="3140"/>
                      <a:pt x="2623" y="3124"/>
                      <a:pt x="2632" y="3108"/>
                    </a:cubicBezTo>
                    <a:cubicBezTo>
                      <a:pt x="2665" y="3053"/>
                      <a:pt x="2660" y="2999"/>
                      <a:pt x="2624" y="2947"/>
                    </a:cubicBezTo>
                    <a:cubicBezTo>
                      <a:pt x="2589" y="2898"/>
                      <a:pt x="2553" y="2849"/>
                      <a:pt x="2516" y="2801"/>
                    </a:cubicBezTo>
                    <a:cubicBezTo>
                      <a:pt x="2486" y="2764"/>
                      <a:pt x="2471" y="2721"/>
                      <a:pt x="2459" y="2677"/>
                    </a:cubicBezTo>
                    <a:cubicBezTo>
                      <a:pt x="2420" y="2539"/>
                      <a:pt x="2409" y="2398"/>
                      <a:pt x="2424" y="2256"/>
                    </a:cubicBezTo>
                    <a:cubicBezTo>
                      <a:pt x="2433" y="2169"/>
                      <a:pt x="2459" y="2088"/>
                      <a:pt x="2492" y="2008"/>
                    </a:cubicBezTo>
                    <a:cubicBezTo>
                      <a:pt x="2573" y="1818"/>
                      <a:pt x="2670" y="1637"/>
                      <a:pt x="2771" y="1458"/>
                    </a:cubicBezTo>
                    <a:cubicBezTo>
                      <a:pt x="2797" y="1410"/>
                      <a:pt x="2837" y="1372"/>
                      <a:pt x="2879" y="1339"/>
                    </a:cubicBezTo>
                    <a:cubicBezTo>
                      <a:pt x="2931" y="1300"/>
                      <a:pt x="2985" y="1263"/>
                      <a:pt x="3039" y="1227"/>
                    </a:cubicBezTo>
                    <a:cubicBezTo>
                      <a:pt x="3064" y="1210"/>
                      <a:pt x="3091" y="1197"/>
                      <a:pt x="3117" y="1182"/>
                    </a:cubicBezTo>
                    <a:cubicBezTo>
                      <a:pt x="3123" y="1178"/>
                      <a:pt x="3126" y="1172"/>
                      <a:pt x="3131" y="1167"/>
                    </a:cubicBezTo>
                    <a:cubicBezTo>
                      <a:pt x="3126" y="1162"/>
                      <a:pt x="3122" y="1158"/>
                      <a:pt x="3116" y="1154"/>
                    </a:cubicBezTo>
                    <a:cubicBezTo>
                      <a:pt x="3101" y="1145"/>
                      <a:pt x="3086" y="1138"/>
                      <a:pt x="3071" y="1128"/>
                    </a:cubicBezTo>
                    <a:cubicBezTo>
                      <a:pt x="3030" y="1100"/>
                      <a:pt x="2984" y="1085"/>
                      <a:pt x="2935" y="1075"/>
                    </a:cubicBezTo>
                    <a:cubicBezTo>
                      <a:pt x="2900" y="1069"/>
                      <a:pt x="2867" y="1057"/>
                      <a:pt x="2833" y="1047"/>
                    </a:cubicBezTo>
                    <a:cubicBezTo>
                      <a:pt x="2827" y="1046"/>
                      <a:pt x="2822" y="1043"/>
                      <a:pt x="2817" y="1040"/>
                    </a:cubicBezTo>
                    <a:cubicBezTo>
                      <a:pt x="2779" y="1018"/>
                      <a:pt x="2774" y="993"/>
                      <a:pt x="2796" y="955"/>
                    </a:cubicBezTo>
                    <a:cubicBezTo>
                      <a:pt x="2819" y="918"/>
                      <a:pt x="2851" y="905"/>
                      <a:pt x="2893" y="904"/>
                    </a:cubicBezTo>
                    <a:cubicBezTo>
                      <a:pt x="2966" y="902"/>
                      <a:pt x="3026" y="930"/>
                      <a:pt x="3078" y="979"/>
                    </a:cubicBezTo>
                    <a:cubicBezTo>
                      <a:pt x="3122" y="1021"/>
                      <a:pt x="3161" y="1066"/>
                      <a:pt x="3189" y="1120"/>
                    </a:cubicBezTo>
                    <a:cubicBezTo>
                      <a:pt x="3196" y="1133"/>
                      <a:pt x="3205" y="1136"/>
                      <a:pt x="3218" y="1130"/>
                    </a:cubicBezTo>
                    <a:cubicBezTo>
                      <a:pt x="3247" y="1118"/>
                      <a:pt x="3275" y="1104"/>
                      <a:pt x="3304" y="1093"/>
                    </a:cubicBezTo>
                    <a:cubicBezTo>
                      <a:pt x="3375" y="1066"/>
                      <a:pt x="3446" y="1067"/>
                      <a:pt x="3517" y="1094"/>
                    </a:cubicBezTo>
                    <a:cubicBezTo>
                      <a:pt x="3529" y="1098"/>
                      <a:pt x="3542" y="1103"/>
                      <a:pt x="3553" y="1111"/>
                    </a:cubicBezTo>
                    <a:cubicBezTo>
                      <a:pt x="3570" y="1122"/>
                      <a:pt x="3571" y="1136"/>
                      <a:pt x="3554" y="1147"/>
                    </a:cubicBezTo>
                    <a:cubicBezTo>
                      <a:pt x="3532" y="1161"/>
                      <a:pt x="3509" y="1173"/>
                      <a:pt x="3485" y="1182"/>
                    </a:cubicBezTo>
                    <a:cubicBezTo>
                      <a:pt x="3467" y="1189"/>
                      <a:pt x="3453" y="1198"/>
                      <a:pt x="3446" y="1216"/>
                    </a:cubicBezTo>
                    <a:cubicBezTo>
                      <a:pt x="3420" y="1290"/>
                      <a:pt x="3392" y="1362"/>
                      <a:pt x="3369" y="1436"/>
                    </a:cubicBezTo>
                    <a:cubicBezTo>
                      <a:pt x="3341" y="1522"/>
                      <a:pt x="3317" y="1608"/>
                      <a:pt x="3293" y="1695"/>
                    </a:cubicBezTo>
                    <a:cubicBezTo>
                      <a:pt x="3289" y="1708"/>
                      <a:pt x="3295" y="1724"/>
                      <a:pt x="3298" y="1738"/>
                    </a:cubicBezTo>
                    <a:cubicBezTo>
                      <a:pt x="3300" y="1746"/>
                      <a:pt x="3307" y="1753"/>
                      <a:pt x="3311" y="1760"/>
                    </a:cubicBezTo>
                    <a:cubicBezTo>
                      <a:pt x="3341" y="1807"/>
                      <a:pt x="3326" y="1865"/>
                      <a:pt x="3276" y="1890"/>
                    </a:cubicBezTo>
                    <a:cubicBezTo>
                      <a:pt x="3250" y="1903"/>
                      <a:pt x="3238" y="1920"/>
                      <a:pt x="3232" y="1947"/>
                    </a:cubicBezTo>
                    <a:cubicBezTo>
                      <a:pt x="3210" y="2053"/>
                      <a:pt x="3184" y="2158"/>
                      <a:pt x="3162" y="2263"/>
                    </a:cubicBezTo>
                    <a:cubicBezTo>
                      <a:pt x="3150" y="2323"/>
                      <a:pt x="3142" y="2384"/>
                      <a:pt x="3133" y="2444"/>
                    </a:cubicBezTo>
                    <a:cubicBezTo>
                      <a:pt x="3132" y="2446"/>
                      <a:pt x="3132" y="2448"/>
                      <a:pt x="3132" y="2450"/>
                    </a:cubicBezTo>
                    <a:cubicBezTo>
                      <a:pt x="3131" y="2487"/>
                      <a:pt x="3142" y="2500"/>
                      <a:pt x="3178" y="2500"/>
                    </a:cubicBezTo>
                    <a:cubicBezTo>
                      <a:pt x="3220" y="2499"/>
                      <a:pt x="3261" y="2496"/>
                      <a:pt x="3303" y="2493"/>
                    </a:cubicBezTo>
                    <a:cubicBezTo>
                      <a:pt x="3320" y="2492"/>
                      <a:pt x="3336" y="2490"/>
                      <a:pt x="3353" y="2489"/>
                    </a:cubicBezTo>
                    <a:cubicBezTo>
                      <a:pt x="3394" y="2486"/>
                      <a:pt x="3406" y="2493"/>
                      <a:pt x="3421" y="2531"/>
                    </a:cubicBezTo>
                    <a:cubicBezTo>
                      <a:pt x="3446" y="2594"/>
                      <a:pt x="3470" y="2656"/>
                      <a:pt x="3495" y="2719"/>
                    </a:cubicBezTo>
                    <a:cubicBezTo>
                      <a:pt x="3496" y="2722"/>
                      <a:pt x="3498" y="2724"/>
                      <a:pt x="3499" y="2727"/>
                    </a:cubicBezTo>
                    <a:cubicBezTo>
                      <a:pt x="3502" y="2727"/>
                      <a:pt x="3504" y="2727"/>
                      <a:pt x="3506" y="2727"/>
                    </a:cubicBezTo>
                    <a:close/>
                    <a:moveTo>
                      <a:pt x="2894" y="3362"/>
                    </a:moveTo>
                    <a:cubicBezTo>
                      <a:pt x="2894" y="3372"/>
                      <a:pt x="2893" y="3382"/>
                      <a:pt x="2894" y="3392"/>
                    </a:cubicBezTo>
                    <a:cubicBezTo>
                      <a:pt x="2895" y="3402"/>
                      <a:pt x="2895" y="3412"/>
                      <a:pt x="2898" y="3422"/>
                    </a:cubicBezTo>
                    <a:cubicBezTo>
                      <a:pt x="2905" y="3444"/>
                      <a:pt x="2922" y="3454"/>
                      <a:pt x="2944" y="3449"/>
                    </a:cubicBezTo>
                    <a:cubicBezTo>
                      <a:pt x="2967" y="3444"/>
                      <a:pt x="2989" y="3436"/>
                      <a:pt x="3011" y="3429"/>
                    </a:cubicBezTo>
                    <a:cubicBezTo>
                      <a:pt x="3086" y="3404"/>
                      <a:pt x="3158" y="3374"/>
                      <a:pt x="3221" y="3326"/>
                    </a:cubicBezTo>
                    <a:cubicBezTo>
                      <a:pt x="3241" y="3311"/>
                      <a:pt x="3261" y="3295"/>
                      <a:pt x="3279" y="3277"/>
                    </a:cubicBezTo>
                    <a:cubicBezTo>
                      <a:pt x="3316" y="3242"/>
                      <a:pt x="3357" y="3209"/>
                      <a:pt x="3385" y="3168"/>
                    </a:cubicBezTo>
                    <a:cubicBezTo>
                      <a:pt x="3420" y="3118"/>
                      <a:pt x="3444" y="3060"/>
                      <a:pt x="3470" y="3005"/>
                    </a:cubicBezTo>
                    <a:cubicBezTo>
                      <a:pt x="3490" y="2964"/>
                      <a:pt x="3491" y="2919"/>
                      <a:pt x="3479" y="2875"/>
                    </a:cubicBezTo>
                    <a:cubicBezTo>
                      <a:pt x="3468" y="2836"/>
                      <a:pt x="3459" y="2797"/>
                      <a:pt x="3444" y="2760"/>
                    </a:cubicBezTo>
                    <a:cubicBezTo>
                      <a:pt x="3427" y="2718"/>
                      <a:pt x="3406" y="2677"/>
                      <a:pt x="3383" y="2638"/>
                    </a:cubicBezTo>
                    <a:cubicBezTo>
                      <a:pt x="3370" y="2616"/>
                      <a:pt x="3347" y="2604"/>
                      <a:pt x="3320" y="2608"/>
                    </a:cubicBezTo>
                    <a:cubicBezTo>
                      <a:pt x="3271" y="2616"/>
                      <a:pt x="3222" y="2620"/>
                      <a:pt x="3174" y="2631"/>
                    </a:cubicBezTo>
                    <a:cubicBezTo>
                      <a:pt x="3113" y="2646"/>
                      <a:pt x="3062" y="2679"/>
                      <a:pt x="3042" y="2743"/>
                    </a:cubicBezTo>
                    <a:cubicBezTo>
                      <a:pt x="3029" y="2784"/>
                      <a:pt x="3013" y="2824"/>
                      <a:pt x="3006" y="2866"/>
                    </a:cubicBezTo>
                    <a:cubicBezTo>
                      <a:pt x="2991" y="2954"/>
                      <a:pt x="2968" y="3039"/>
                      <a:pt x="2941" y="3125"/>
                    </a:cubicBezTo>
                    <a:cubicBezTo>
                      <a:pt x="2918" y="3202"/>
                      <a:pt x="2890" y="3279"/>
                      <a:pt x="2894" y="3362"/>
                    </a:cubicBezTo>
                    <a:close/>
                    <a:moveTo>
                      <a:pt x="764" y="1739"/>
                    </a:moveTo>
                    <a:cubicBezTo>
                      <a:pt x="707" y="1739"/>
                      <a:pt x="649" y="1801"/>
                      <a:pt x="643" y="1865"/>
                    </a:cubicBezTo>
                    <a:cubicBezTo>
                      <a:pt x="637" y="1915"/>
                      <a:pt x="631" y="1966"/>
                      <a:pt x="624" y="2016"/>
                    </a:cubicBezTo>
                    <a:cubicBezTo>
                      <a:pt x="605" y="2144"/>
                      <a:pt x="622" y="2266"/>
                      <a:pt x="680" y="2383"/>
                    </a:cubicBezTo>
                    <a:cubicBezTo>
                      <a:pt x="711" y="2446"/>
                      <a:pt x="755" y="2501"/>
                      <a:pt x="807" y="2548"/>
                    </a:cubicBezTo>
                    <a:cubicBezTo>
                      <a:pt x="836" y="2574"/>
                      <a:pt x="871" y="2594"/>
                      <a:pt x="907" y="2612"/>
                    </a:cubicBezTo>
                    <a:cubicBezTo>
                      <a:pt x="938" y="2628"/>
                      <a:pt x="954" y="2619"/>
                      <a:pt x="968" y="2587"/>
                    </a:cubicBezTo>
                    <a:cubicBezTo>
                      <a:pt x="975" y="2573"/>
                      <a:pt x="981" y="2558"/>
                      <a:pt x="985" y="2543"/>
                    </a:cubicBezTo>
                    <a:cubicBezTo>
                      <a:pt x="1012" y="2452"/>
                      <a:pt x="1036" y="2361"/>
                      <a:pt x="1065" y="2271"/>
                    </a:cubicBezTo>
                    <a:cubicBezTo>
                      <a:pt x="1096" y="2172"/>
                      <a:pt x="1122" y="2073"/>
                      <a:pt x="1142" y="1971"/>
                    </a:cubicBezTo>
                    <a:cubicBezTo>
                      <a:pt x="1145" y="1953"/>
                      <a:pt x="1139" y="1947"/>
                      <a:pt x="1122" y="1947"/>
                    </a:cubicBezTo>
                    <a:cubicBezTo>
                      <a:pt x="1100" y="1947"/>
                      <a:pt x="1079" y="1945"/>
                      <a:pt x="1058" y="1946"/>
                    </a:cubicBezTo>
                    <a:cubicBezTo>
                      <a:pt x="1011" y="1948"/>
                      <a:pt x="970" y="1933"/>
                      <a:pt x="938" y="1901"/>
                    </a:cubicBezTo>
                    <a:cubicBezTo>
                      <a:pt x="902" y="1864"/>
                      <a:pt x="869" y="1825"/>
                      <a:pt x="836" y="1786"/>
                    </a:cubicBezTo>
                    <a:cubicBezTo>
                      <a:pt x="816" y="1763"/>
                      <a:pt x="798" y="1738"/>
                      <a:pt x="764" y="1739"/>
                    </a:cubicBezTo>
                    <a:close/>
                    <a:moveTo>
                      <a:pt x="1964" y="3576"/>
                    </a:moveTo>
                    <a:cubicBezTo>
                      <a:pt x="2019" y="3576"/>
                      <a:pt x="2080" y="3557"/>
                      <a:pt x="2142" y="3539"/>
                    </a:cubicBezTo>
                    <a:cubicBezTo>
                      <a:pt x="2229" y="3512"/>
                      <a:pt x="2294" y="3455"/>
                      <a:pt x="2350" y="3387"/>
                    </a:cubicBezTo>
                    <a:cubicBezTo>
                      <a:pt x="2363" y="3370"/>
                      <a:pt x="2375" y="3352"/>
                      <a:pt x="2384" y="3333"/>
                    </a:cubicBezTo>
                    <a:cubicBezTo>
                      <a:pt x="2388" y="3324"/>
                      <a:pt x="2388" y="3310"/>
                      <a:pt x="2384" y="3301"/>
                    </a:cubicBezTo>
                    <a:cubicBezTo>
                      <a:pt x="2373" y="3275"/>
                      <a:pt x="2359" y="3251"/>
                      <a:pt x="2346" y="3226"/>
                    </a:cubicBezTo>
                    <a:cubicBezTo>
                      <a:pt x="2313" y="3160"/>
                      <a:pt x="2287" y="3092"/>
                      <a:pt x="2285" y="3015"/>
                    </a:cubicBezTo>
                    <a:cubicBezTo>
                      <a:pt x="2285" y="2987"/>
                      <a:pt x="2270" y="2957"/>
                      <a:pt x="2255" y="2932"/>
                    </a:cubicBezTo>
                    <a:cubicBezTo>
                      <a:pt x="2244" y="2913"/>
                      <a:pt x="2223" y="2898"/>
                      <a:pt x="2203" y="2885"/>
                    </a:cubicBezTo>
                    <a:cubicBezTo>
                      <a:pt x="2164" y="2858"/>
                      <a:pt x="2124" y="2833"/>
                      <a:pt x="2083" y="2810"/>
                    </a:cubicBezTo>
                    <a:cubicBezTo>
                      <a:pt x="2056" y="2795"/>
                      <a:pt x="2028" y="2803"/>
                      <a:pt x="2012" y="2829"/>
                    </a:cubicBezTo>
                    <a:cubicBezTo>
                      <a:pt x="2003" y="2843"/>
                      <a:pt x="1995" y="2858"/>
                      <a:pt x="1991" y="2874"/>
                    </a:cubicBezTo>
                    <a:cubicBezTo>
                      <a:pt x="1980" y="2916"/>
                      <a:pt x="1973" y="2959"/>
                      <a:pt x="1962" y="3000"/>
                    </a:cubicBezTo>
                    <a:cubicBezTo>
                      <a:pt x="1948" y="3047"/>
                      <a:pt x="1929" y="3092"/>
                      <a:pt x="1916" y="3139"/>
                    </a:cubicBezTo>
                    <a:cubicBezTo>
                      <a:pt x="1895" y="3208"/>
                      <a:pt x="1877" y="3278"/>
                      <a:pt x="1859" y="3348"/>
                    </a:cubicBezTo>
                    <a:cubicBezTo>
                      <a:pt x="1850" y="3380"/>
                      <a:pt x="1838" y="3412"/>
                      <a:pt x="1834" y="3445"/>
                    </a:cubicBezTo>
                    <a:cubicBezTo>
                      <a:pt x="1821" y="3535"/>
                      <a:pt x="1863" y="3580"/>
                      <a:pt x="1964" y="3576"/>
                    </a:cubicBezTo>
                    <a:close/>
                    <a:moveTo>
                      <a:pt x="1573" y="2026"/>
                    </a:moveTo>
                    <a:cubicBezTo>
                      <a:pt x="1581" y="2072"/>
                      <a:pt x="1583" y="2117"/>
                      <a:pt x="1596" y="2159"/>
                    </a:cubicBezTo>
                    <a:cubicBezTo>
                      <a:pt x="1633" y="2277"/>
                      <a:pt x="1687" y="2387"/>
                      <a:pt x="1781" y="2472"/>
                    </a:cubicBezTo>
                    <a:cubicBezTo>
                      <a:pt x="1825" y="2511"/>
                      <a:pt x="1872" y="2547"/>
                      <a:pt x="1928" y="2569"/>
                    </a:cubicBezTo>
                    <a:cubicBezTo>
                      <a:pt x="1958" y="2581"/>
                      <a:pt x="1971" y="2579"/>
                      <a:pt x="1983" y="2548"/>
                    </a:cubicBezTo>
                    <a:cubicBezTo>
                      <a:pt x="1994" y="2521"/>
                      <a:pt x="2002" y="2492"/>
                      <a:pt x="2010" y="2463"/>
                    </a:cubicBezTo>
                    <a:cubicBezTo>
                      <a:pt x="2048" y="2306"/>
                      <a:pt x="2080" y="2147"/>
                      <a:pt x="2098" y="1987"/>
                    </a:cubicBezTo>
                    <a:cubicBezTo>
                      <a:pt x="2101" y="1962"/>
                      <a:pt x="2095" y="1954"/>
                      <a:pt x="2070" y="1951"/>
                    </a:cubicBezTo>
                    <a:cubicBezTo>
                      <a:pt x="2039" y="1947"/>
                      <a:pt x="2007" y="1943"/>
                      <a:pt x="1975" y="1942"/>
                    </a:cubicBezTo>
                    <a:cubicBezTo>
                      <a:pt x="1931" y="1941"/>
                      <a:pt x="1893" y="1929"/>
                      <a:pt x="1860" y="1899"/>
                    </a:cubicBezTo>
                    <a:cubicBezTo>
                      <a:pt x="1836" y="1877"/>
                      <a:pt x="1812" y="1855"/>
                      <a:pt x="1787" y="1834"/>
                    </a:cubicBezTo>
                    <a:cubicBezTo>
                      <a:pt x="1754" y="1808"/>
                      <a:pt x="1720" y="1782"/>
                      <a:pt x="1685" y="1758"/>
                    </a:cubicBezTo>
                    <a:cubicBezTo>
                      <a:pt x="1667" y="1746"/>
                      <a:pt x="1647" y="1753"/>
                      <a:pt x="1636" y="1771"/>
                    </a:cubicBezTo>
                    <a:cubicBezTo>
                      <a:pt x="1623" y="1791"/>
                      <a:pt x="1608" y="1813"/>
                      <a:pt x="1604" y="1836"/>
                    </a:cubicBezTo>
                    <a:cubicBezTo>
                      <a:pt x="1591" y="1899"/>
                      <a:pt x="1583" y="1963"/>
                      <a:pt x="1573" y="2026"/>
                    </a:cubicBezTo>
                    <a:close/>
                    <a:moveTo>
                      <a:pt x="2675" y="2248"/>
                    </a:moveTo>
                    <a:cubicBezTo>
                      <a:pt x="2676" y="2329"/>
                      <a:pt x="2685" y="2382"/>
                      <a:pt x="2715" y="2429"/>
                    </a:cubicBezTo>
                    <a:cubicBezTo>
                      <a:pt x="2737" y="2464"/>
                      <a:pt x="2760" y="2499"/>
                      <a:pt x="2803" y="2512"/>
                    </a:cubicBezTo>
                    <a:cubicBezTo>
                      <a:pt x="2862" y="2531"/>
                      <a:pt x="2921" y="2541"/>
                      <a:pt x="2984" y="2532"/>
                    </a:cubicBezTo>
                    <a:cubicBezTo>
                      <a:pt x="3022" y="2527"/>
                      <a:pt x="3049" y="2508"/>
                      <a:pt x="3056" y="2469"/>
                    </a:cubicBezTo>
                    <a:cubicBezTo>
                      <a:pt x="3074" y="2377"/>
                      <a:pt x="3091" y="2285"/>
                      <a:pt x="3108" y="2193"/>
                    </a:cubicBezTo>
                    <a:cubicBezTo>
                      <a:pt x="3123" y="2104"/>
                      <a:pt x="3138" y="2016"/>
                      <a:pt x="3153" y="1927"/>
                    </a:cubicBezTo>
                    <a:cubicBezTo>
                      <a:pt x="3157" y="1906"/>
                      <a:pt x="3153" y="1903"/>
                      <a:pt x="3132" y="1906"/>
                    </a:cubicBezTo>
                    <a:cubicBezTo>
                      <a:pt x="3106" y="1910"/>
                      <a:pt x="3078" y="1919"/>
                      <a:pt x="3052" y="1905"/>
                    </a:cubicBezTo>
                    <a:cubicBezTo>
                      <a:pt x="3028" y="1892"/>
                      <a:pt x="3003" y="1878"/>
                      <a:pt x="2980" y="1863"/>
                    </a:cubicBezTo>
                    <a:cubicBezTo>
                      <a:pt x="2932" y="1833"/>
                      <a:pt x="2885" y="1801"/>
                      <a:pt x="2837" y="1770"/>
                    </a:cubicBezTo>
                    <a:cubicBezTo>
                      <a:pt x="2823" y="1760"/>
                      <a:pt x="2809" y="1761"/>
                      <a:pt x="2800" y="1777"/>
                    </a:cubicBezTo>
                    <a:cubicBezTo>
                      <a:pt x="2788" y="1797"/>
                      <a:pt x="2776" y="1817"/>
                      <a:pt x="2770" y="1839"/>
                    </a:cubicBezTo>
                    <a:cubicBezTo>
                      <a:pt x="2746" y="1922"/>
                      <a:pt x="2722" y="2004"/>
                      <a:pt x="2702" y="2087"/>
                    </a:cubicBezTo>
                    <a:cubicBezTo>
                      <a:pt x="2688" y="2149"/>
                      <a:pt x="2681" y="2212"/>
                      <a:pt x="2675" y="2248"/>
                    </a:cubicBezTo>
                    <a:close/>
                    <a:moveTo>
                      <a:pt x="2328" y="1232"/>
                    </a:moveTo>
                    <a:cubicBezTo>
                      <a:pt x="2329" y="1159"/>
                      <a:pt x="2309" y="1138"/>
                      <a:pt x="2260" y="1138"/>
                    </a:cubicBezTo>
                    <a:cubicBezTo>
                      <a:pt x="2251" y="1138"/>
                      <a:pt x="2240" y="1139"/>
                      <a:pt x="2231" y="1141"/>
                    </a:cubicBezTo>
                    <a:cubicBezTo>
                      <a:pt x="2150" y="1162"/>
                      <a:pt x="2070" y="1183"/>
                      <a:pt x="1997" y="1225"/>
                    </a:cubicBezTo>
                    <a:cubicBezTo>
                      <a:pt x="1933" y="1263"/>
                      <a:pt x="1883" y="1315"/>
                      <a:pt x="1841" y="1374"/>
                    </a:cubicBezTo>
                    <a:cubicBezTo>
                      <a:pt x="1792" y="1444"/>
                      <a:pt x="1794" y="1520"/>
                      <a:pt x="1824" y="1597"/>
                    </a:cubicBezTo>
                    <a:cubicBezTo>
                      <a:pt x="1848" y="1660"/>
                      <a:pt x="1879" y="1720"/>
                      <a:pt x="1918" y="1775"/>
                    </a:cubicBezTo>
                    <a:cubicBezTo>
                      <a:pt x="1931" y="1792"/>
                      <a:pt x="1944" y="1810"/>
                      <a:pt x="1961" y="1821"/>
                    </a:cubicBezTo>
                    <a:cubicBezTo>
                      <a:pt x="2006" y="1850"/>
                      <a:pt x="2057" y="1859"/>
                      <a:pt x="2110" y="1859"/>
                    </a:cubicBezTo>
                    <a:cubicBezTo>
                      <a:pt x="2134" y="1859"/>
                      <a:pt x="2150" y="1847"/>
                      <a:pt x="2158" y="1824"/>
                    </a:cubicBezTo>
                    <a:cubicBezTo>
                      <a:pt x="2171" y="1783"/>
                      <a:pt x="2186" y="1743"/>
                      <a:pt x="2198" y="1703"/>
                    </a:cubicBezTo>
                    <a:cubicBezTo>
                      <a:pt x="2231" y="1590"/>
                      <a:pt x="2264" y="1477"/>
                      <a:pt x="2296" y="1363"/>
                    </a:cubicBezTo>
                    <a:cubicBezTo>
                      <a:pt x="2310" y="1312"/>
                      <a:pt x="2321" y="1261"/>
                      <a:pt x="2328" y="1232"/>
                    </a:cubicBezTo>
                    <a:close/>
                    <a:moveTo>
                      <a:pt x="1294" y="1272"/>
                    </a:moveTo>
                    <a:cubicBezTo>
                      <a:pt x="1197" y="1277"/>
                      <a:pt x="1106" y="1302"/>
                      <a:pt x="1020" y="1352"/>
                    </a:cubicBezTo>
                    <a:cubicBezTo>
                      <a:pt x="947" y="1394"/>
                      <a:pt x="893" y="1447"/>
                      <a:pt x="867" y="1527"/>
                    </a:cubicBezTo>
                    <a:cubicBezTo>
                      <a:pt x="854" y="1566"/>
                      <a:pt x="851" y="1606"/>
                      <a:pt x="873" y="1643"/>
                    </a:cubicBezTo>
                    <a:cubicBezTo>
                      <a:pt x="904" y="1696"/>
                      <a:pt x="937" y="1749"/>
                      <a:pt x="973" y="1799"/>
                    </a:cubicBezTo>
                    <a:cubicBezTo>
                      <a:pt x="1024" y="1869"/>
                      <a:pt x="1088" y="1878"/>
                      <a:pt x="1162" y="1859"/>
                    </a:cubicBezTo>
                    <a:cubicBezTo>
                      <a:pt x="1187" y="1853"/>
                      <a:pt x="1199" y="1835"/>
                      <a:pt x="1203" y="1810"/>
                    </a:cubicBezTo>
                    <a:cubicBezTo>
                      <a:pt x="1207" y="1786"/>
                      <a:pt x="1209" y="1761"/>
                      <a:pt x="1216" y="1738"/>
                    </a:cubicBezTo>
                    <a:cubicBezTo>
                      <a:pt x="1235" y="1673"/>
                      <a:pt x="1257" y="1608"/>
                      <a:pt x="1278" y="1544"/>
                    </a:cubicBezTo>
                    <a:cubicBezTo>
                      <a:pt x="1303" y="1470"/>
                      <a:pt x="1332" y="1397"/>
                      <a:pt x="1345" y="1319"/>
                    </a:cubicBezTo>
                    <a:cubicBezTo>
                      <a:pt x="1351" y="1284"/>
                      <a:pt x="1342" y="1272"/>
                      <a:pt x="1307" y="1272"/>
                    </a:cubicBezTo>
                    <a:cubicBezTo>
                      <a:pt x="1303" y="1272"/>
                      <a:pt x="1299" y="1272"/>
                      <a:pt x="1294" y="1272"/>
                    </a:cubicBezTo>
                    <a:close/>
                    <a:moveTo>
                      <a:pt x="1336" y="3026"/>
                    </a:moveTo>
                    <a:cubicBezTo>
                      <a:pt x="1334" y="3011"/>
                      <a:pt x="1332" y="2996"/>
                      <a:pt x="1328" y="2981"/>
                    </a:cubicBezTo>
                    <a:cubicBezTo>
                      <a:pt x="1311" y="2918"/>
                      <a:pt x="1293" y="2856"/>
                      <a:pt x="1259" y="2799"/>
                    </a:cubicBezTo>
                    <a:cubicBezTo>
                      <a:pt x="1247" y="2780"/>
                      <a:pt x="1231" y="2766"/>
                      <a:pt x="1209" y="2763"/>
                    </a:cubicBezTo>
                    <a:cubicBezTo>
                      <a:pt x="1176" y="2758"/>
                      <a:pt x="1143" y="2754"/>
                      <a:pt x="1110" y="2751"/>
                    </a:cubicBezTo>
                    <a:cubicBezTo>
                      <a:pt x="1088" y="2749"/>
                      <a:pt x="1066" y="2749"/>
                      <a:pt x="1044" y="2751"/>
                    </a:cubicBezTo>
                    <a:cubicBezTo>
                      <a:pt x="1002" y="2756"/>
                      <a:pt x="991" y="2776"/>
                      <a:pt x="1008" y="2814"/>
                    </a:cubicBezTo>
                    <a:cubicBezTo>
                      <a:pt x="1021" y="2845"/>
                      <a:pt x="1036" y="2876"/>
                      <a:pt x="1048" y="2908"/>
                    </a:cubicBezTo>
                    <a:cubicBezTo>
                      <a:pt x="1062" y="2945"/>
                      <a:pt x="1046" y="2965"/>
                      <a:pt x="1006" y="2963"/>
                    </a:cubicBezTo>
                    <a:cubicBezTo>
                      <a:pt x="992" y="2962"/>
                      <a:pt x="977" y="2960"/>
                      <a:pt x="962" y="2958"/>
                    </a:cubicBezTo>
                    <a:cubicBezTo>
                      <a:pt x="949" y="2957"/>
                      <a:pt x="939" y="2961"/>
                      <a:pt x="935" y="2976"/>
                    </a:cubicBezTo>
                    <a:cubicBezTo>
                      <a:pt x="910" y="3053"/>
                      <a:pt x="883" y="3131"/>
                      <a:pt x="859" y="3209"/>
                    </a:cubicBezTo>
                    <a:cubicBezTo>
                      <a:pt x="849" y="3241"/>
                      <a:pt x="856" y="3257"/>
                      <a:pt x="887" y="3269"/>
                    </a:cubicBezTo>
                    <a:cubicBezTo>
                      <a:pt x="929" y="3286"/>
                      <a:pt x="965" y="3310"/>
                      <a:pt x="1000" y="3336"/>
                    </a:cubicBezTo>
                    <a:cubicBezTo>
                      <a:pt x="1014" y="3347"/>
                      <a:pt x="1037" y="3357"/>
                      <a:pt x="1051" y="3352"/>
                    </a:cubicBezTo>
                    <a:cubicBezTo>
                      <a:pt x="1080" y="3342"/>
                      <a:pt x="1111" y="3328"/>
                      <a:pt x="1131" y="3307"/>
                    </a:cubicBezTo>
                    <a:cubicBezTo>
                      <a:pt x="1186" y="3249"/>
                      <a:pt x="1236" y="3188"/>
                      <a:pt x="1285" y="3126"/>
                    </a:cubicBezTo>
                    <a:cubicBezTo>
                      <a:pt x="1309" y="3097"/>
                      <a:pt x="1335" y="3068"/>
                      <a:pt x="1336" y="3026"/>
                    </a:cubicBezTo>
                    <a:close/>
                    <a:moveTo>
                      <a:pt x="2947" y="1575"/>
                    </a:moveTo>
                    <a:cubicBezTo>
                      <a:pt x="2953" y="1607"/>
                      <a:pt x="2956" y="1639"/>
                      <a:pt x="2964" y="1669"/>
                    </a:cubicBezTo>
                    <a:cubicBezTo>
                      <a:pt x="2985" y="1752"/>
                      <a:pt x="3044" y="1800"/>
                      <a:pt x="3117" y="1810"/>
                    </a:cubicBezTo>
                    <a:cubicBezTo>
                      <a:pt x="3161" y="1815"/>
                      <a:pt x="3186" y="1800"/>
                      <a:pt x="3201" y="1760"/>
                    </a:cubicBezTo>
                    <a:cubicBezTo>
                      <a:pt x="3210" y="1736"/>
                      <a:pt x="3217" y="1711"/>
                      <a:pt x="3223" y="1687"/>
                    </a:cubicBezTo>
                    <a:cubicBezTo>
                      <a:pt x="3237" y="1627"/>
                      <a:pt x="3247" y="1567"/>
                      <a:pt x="3263" y="1508"/>
                    </a:cubicBezTo>
                    <a:cubicBezTo>
                      <a:pt x="3284" y="1430"/>
                      <a:pt x="3311" y="1354"/>
                      <a:pt x="3333" y="1277"/>
                    </a:cubicBezTo>
                    <a:cubicBezTo>
                      <a:pt x="3339" y="1254"/>
                      <a:pt x="3343" y="1228"/>
                      <a:pt x="3340" y="1204"/>
                    </a:cubicBezTo>
                    <a:cubicBezTo>
                      <a:pt x="3336" y="1162"/>
                      <a:pt x="3307" y="1147"/>
                      <a:pt x="3271" y="1169"/>
                    </a:cubicBezTo>
                    <a:cubicBezTo>
                      <a:pt x="3232" y="1192"/>
                      <a:pt x="3195" y="1218"/>
                      <a:pt x="3160" y="1247"/>
                    </a:cubicBezTo>
                    <a:cubicBezTo>
                      <a:pt x="3107" y="1292"/>
                      <a:pt x="3051" y="1334"/>
                      <a:pt x="3011" y="1393"/>
                    </a:cubicBezTo>
                    <a:cubicBezTo>
                      <a:pt x="2973" y="1448"/>
                      <a:pt x="2943" y="1505"/>
                      <a:pt x="2947" y="1575"/>
                    </a:cubicBezTo>
                    <a:close/>
                    <a:moveTo>
                      <a:pt x="3829" y="2529"/>
                    </a:moveTo>
                    <a:cubicBezTo>
                      <a:pt x="3827" y="2482"/>
                      <a:pt x="3827" y="2450"/>
                      <a:pt x="3823" y="2419"/>
                    </a:cubicBezTo>
                    <a:cubicBezTo>
                      <a:pt x="3809" y="2303"/>
                      <a:pt x="3786" y="2189"/>
                      <a:pt x="3750" y="2078"/>
                    </a:cubicBezTo>
                    <a:cubicBezTo>
                      <a:pt x="3744" y="2060"/>
                      <a:pt x="3736" y="2043"/>
                      <a:pt x="3728" y="2026"/>
                    </a:cubicBezTo>
                    <a:cubicBezTo>
                      <a:pt x="3726" y="2022"/>
                      <a:pt x="3720" y="2020"/>
                      <a:pt x="3715" y="2016"/>
                    </a:cubicBezTo>
                    <a:cubicBezTo>
                      <a:pt x="3712" y="2021"/>
                      <a:pt x="3706" y="2025"/>
                      <a:pt x="3706" y="2030"/>
                    </a:cubicBezTo>
                    <a:cubicBezTo>
                      <a:pt x="3703" y="2047"/>
                      <a:pt x="3700" y="2066"/>
                      <a:pt x="3701" y="2083"/>
                    </a:cubicBezTo>
                    <a:cubicBezTo>
                      <a:pt x="3705" y="2208"/>
                      <a:pt x="3711" y="2333"/>
                      <a:pt x="3715" y="2459"/>
                    </a:cubicBezTo>
                    <a:cubicBezTo>
                      <a:pt x="3719" y="2592"/>
                      <a:pt x="3717" y="2724"/>
                      <a:pt x="3673" y="2853"/>
                    </a:cubicBezTo>
                    <a:cubicBezTo>
                      <a:pt x="3646" y="2931"/>
                      <a:pt x="3614" y="3004"/>
                      <a:pt x="3564" y="3069"/>
                    </a:cubicBezTo>
                    <a:cubicBezTo>
                      <a:pt x="3543" y="3097"/>
                      <a:pt x="3528" y="3130"/>
                      <a:pt x="3512" y="3161"/>
                    </a:cubicBezTo>
                    <a:cubicBezTo>
                      <a:pt x="3509" y="3168"/>
                      <a:pt x="3513" y="3179"/>
                      <a:pt x="3513" y="3188"/>
                    </a:cubicBezTo>
                    <a:cubicBezTo>
                      <a:pt x="3522" y="3187"/>
                      <a:pt x="3533" y="3189"/>
                      <a:pt x="3539" y="3185"/>
                    </a:cubicBezTo>
                    <a:cubicBezTo>
                      <a:pt x="3560" y="3171"/>
                      <a:pt x="3582" y="3157"/>
                      <a:pt x="3599" y="3139"/>
                    </a:cubicBezTo>
                    <a:cubicBezTo>
                      <a:pt x="3631" y="3105"/>
                      <a:pt x="3658" y="3067"/>
                      <a:pt x="3688" y="3032"/>
                    </a:cubicBezTo>
                    <a:cubicBezTo>
                      <a:pt x="3758" y="2951"/>
                      <a:pt x="3799" y="2857"/>
                      <a:pt x="3812" y="2753"/>
                    </a:cubicBezTo>
                    <a:cubicBezTo>
                      <a:pt x="3823" y="2674"/>
                      <a:pt x="3825" y="2594"/>
                      <a:pt x="3829" y="2529"/>
                    </a:cubicBezTo>
                    <a:close/>
                    <a:moveTo>
                      <a:pt x="2724" y="3537"/>
                    </a:moveTo>
                    <a:cubicBezTo>
                      <a:pt x="2752" y="3542"/>
                      <a:pt x="2769" y="3527"/>
                      <a:pt x="2779" y="3505"/>
                    </a:cubicBezTo>
                    <a:cubicBezTo>
                      <a:pt x="2793" y="3477"/>
                      <a:pt x="2804" y="3448"/>
                      <a:pt x="2812" y="3418"/>
                    </a:cubicBezTo>
                    <a:cubicBezTo>
                      <a:pt x="2828" y="3357"/>
                      <a:pt x="2842" y="3295"/>
                      <a:pt x="2856" y="3234"/>
                    </a:cubicBezTo>
                    <a:cubicBezTo>
                      <a:pt x="2859" y="3222"/>
                      <a:pt x="2864" y="3210"/>
                      <a:pt x="2866" y="3198"/>
                    </a:cubicBezTo>
                    <a:cubicBezTo>
                      <a:pt x="2870" y="3174"/>
                      <a:pt x="2880" y="3146"/>
                      <a:pt x="2855" y="3129"/>
                    </a:cubicBezTo>
                    <a:cubicBezTo>
                      <a:pt x="2829" y="3112"/>
                      <a:pt x="2804" y="3127"/>
                      <a:pt x="2782" y="3143"/>
                    </a:cubicBezTo>
                    <a:cubicBezTo>
                      <a:pt x="2726" y="3183"/>
                      <a:pt x="2671" y="3224"/>
                      <a:pt x="2615" y="3263"/>
                    </a:cubicBezTo>
                    <a:cubicBezTo>
                      <a:pt x="2592" y="3279"/>
                      <a:pt x="2575" y="3299"/>
                      <a:pt x="2560" y="3322"/>
                    </a:cubicBezTo>
                    <a:cubicBezTo>
                      <a:pt x="2530" y="3367"/>
                      <a:pt x="2544" y="3453"/>
                      <a:pt x="2580" y="3483"/>
                    </a:cubicBezTo>
                    <a:cubicBezTo>
                      <a:pt x="2623" y="3518"/>
                      <a:pt x="2672" y="3531"/>
                      <a:pt x="2724" y="3537"/>
                    </a:cubicBezTo>
                    <a:close/>
                    <a:moveTo>
                      <a:pt x="1797" y="3250"/>
                    </a:moveTo>
                    <a:cubicBezTo>
                      <a:pt x="1797" y="3216"/>
                      <a:pt x="1787" y="3196"/>
                      <a:pt x="1759" y="3179"/>
                    </a:cubicBezTo>
                    <a:cubicBezTo>
                      <a:pt x="1693" y="3138"/>
                      <a:pt x="1626" y="3101"/>
                      <a:pt x="1553" y="3073"/>
                    </a:cubicBezTo>
                    <a:cubicBezTo>
                      <a:pt x="1529" y="3064"/>
                      <a:pt x="1518" y="3067"/>
                      <a:pt x="1496" y="3091"/>
                    </a:cubicBezTo>
                    <a:cubicBezTo>
                      <a:pt x="1482" y="3105"/>
                      <a:pt x="1484" y="3123"/>
                      <a:pt x="1491" y="3139"/>
                    </a:cubicBezTo>
                    <a:cubicBezTo>
                      <a:pt x="1518" y="3200"/>
                      <a:pt x="1546" y="3260"/>
                      <a:pt x="1572" y="3321"/>
                    </a:cubicBezTo>
                    <a:cubicBezTo>
                      <a:pt x="1590" y="3365"/>
                      <a:pt x="1604" y="3410"/>
                      <a:pt x="1624" y="3453"/>
                    </a:cubicBezTo>
                    <a:cubicBezTo>
                      <a:pt x="1632" y="3471"/>
                      <a:pt x="1648" y="3488"/>
                      <a:pt x="1665" y="3499"/>
                    </a:cubicBezTo>
                    <a:cubicBezTo>
                      <a:pt x="1685" y="3513"/>
                      <a:pt x="1726" y="3500"/>
                      <a:pt x="1740" y="3472"/>
                    </a:cubicBezTo>
                    <a:cubicBezTo>
                      <a:pt x="1774" y="3402"/>
                      <a:pt x="1794" y="3328"/>
                      <a:pt x="1797" y="3250"/>
                    </a:cubicBezTo>
                    <a:close/>
                    <a:moveTo>
                      <a:pt x="1439" y="3502"/>
                    </a:moveTo>
                    <a:cubicBezTo>
                      <a:pt x="1439" y="3502"/>
                      <a:pt x="1439" y="3501"/>
                      <a:pt x="1439" y="3501"/>
                    </a:cubicBezTo>
                    <a:cubicBezTo>
                      <a:pt x="1452" y="3501"/>
                      <a:pt x="1466" y="3501"/>
                      <a:pt x="1479" y="3501"/>
                    </a:cubicBezTo>
                    <a:cubicBezTo>
                      <a:pt x="1518" y="3498"/>
                      <a:pt x="1528" y="3476"/>
                      <a:pt x="1510" y="3442"/>
                    </a:cubicBezTo>
                    <a:cubicBezTo>
                      <a:pt x="1488" y="3402"/>
                      <a:pt x="1469" y="3359"/>
                      <a:pt x="1449" y="3317"/>
                    </a:cubicBezTo>
                    <a:cubicBezTo>
                      <a:pt x="1437" y="3291"/>
                      <a:pt x="1426" y="3264"/>
                      <a:pt x="1412" y="3238"/>
                    </a:cubicBezTo>
                    <a:cubicBezTo>
                      <a:pt x="1396" y="3207"/>
                      <a:pt x="1384" y="3205"/>
                      <a:pt x="1354" y="3226"/>
                    </a:cubicBezTo>
                    <a:cubicBezTo>
                      <a:pt x="1292" y="3270"/>
                      <a:pt x="1258" y="3334"/>
                      <a:pt x="1233" y="3404"/>
                    </a:cubicBezTo>
                    <a:cubicBezTo>
                      <a:pt x="1216" y="3451"/>
                      <a:pt x="1245" y="3478"/>
                      <a:pt x="1284" y="3484"/>
                    </a:cubicBezTo>
                    <a:cubicBezTo>
                      <a:pt x="1336" y="3490"/>
                      <a:pt x="1388" y="3496"/>
                      <a:pt x="1439" y="3502"/>
                    </a:cubicBezTo>
                    <a:close/>
                    <a:moveTo>
                      <a:pt x="630" y="2889"/>
                    </a:moveTo>
                    <a:cubicBezTo>
                      <a:pt x="612" y="2893"/>
                      <a:pt x="592" y="2897"/>
                      <a:pt x="573" y="2904"/>
                    </a:cubicBezTo>
                    <a:cubicBezTo>
                      <a:pt x="556" y="2910"/>
                      <a:pt x="551" y="2925"/>
                      <a:pt x="559" y="2941"/>
                    </a:cubicBezTo>
                    <a:cubicBezTo>
                      <a:pt x="582" y="2990"/>
                      <a:pt x="598" y="3042"/>
                      <a:pt x="638" y="3081"/>
                    </a:cubicBezTo>
                    <a:cubicBezTo>
                      <a:pt x="668" y="3109"/>
                      <a:pt x="699" y="3137"/>
                      <a:pt x="741" y="3147"/>
                    </a:cubicBezTo>
                    <a:cubicBezTo>
                      <a:pt x="774" y="3156"/>
                      <a:pt x="787" y="3152"/>
                      <a:pt x="799" y="3119"/>
                    </a:cubicBezTo>
                    <a:cubicBezTo>
                      <a:pt x="820" y="3065"/>
                      <a:pt x="836" y="3008"/>
                      <a:pt x="853" y="2952"/>
                    </a:cubicBezTo>
                    <a:cubicBezTo>
                      <a:pt x="859" y="2934"/>
                      <a:pt x="848" y="2919"/>
                      <a:pt x="829" y="2916"/>
                    </a:cubicBezTo>
                    <a:cubicBezTo>
                      <a:pt x="764" y="2907"/>
                      <a:pt x="699" y="2898"/>
                      <a:pt x="630" y="2889"/>
                    </a:cubicBezTo>
                    <a:close/>
                    <a:moveTo>
                      <a:pt x="2886" y="2651"/>
                    </a:moveTo>
                    <a:cubicBezTo>
                      <a:pt x="2818" y="2653"/>
                      <a:pt x="2750" y="2716"/>
                      <a:pt x="2753" y="2783"/>
                    </a:cubicBezTo>
                    <a:cubicBezTo>
                      <a:pt x="2757" y="2859"/>
                      <a:pt x="2796" y="2922"/>
                      <a:pt x="2846" y="2979"/>
                    </a:cubicBezTo>
                    <a:cubicBezTo>
                      <a:pt x="2856" y="2991"/>
                      <a:pt x="2871" y="2992"/>
                      <a:pt x="2884" y="2981"/>
                    </a:cubicBezTo>
                    <a:cubicBezTo>
                      <a:pt x="2910" y="2959"/>
                      <a:pt x="2932" y="2934"/>
                      <a:pt x="2940" y="2899"/>
                    </a:cubicBezTo>
                    <a:cubicBezTo>
                      <a:pt x="2944" y="2880"/>
                      <a:pt x="2949" y="2862"/>
                      <a:pt x="2953" y="2843"/>
                    </a:cubicBezTo>
                    <a:cubicBezTo>
                      <a:pt x="2960" y="2804"/>
                      <a:pt x="2968" y="2765"/>
                      <a:pt x="2973" y="2725"/>
                    </a:cubicBezTo>
                    <a:cubicBezTo>
                      <a:pt x="2976" y="2699"/>
                      <a:pt x="2966" y="2676"/>
                      <a:pt x="2939" y="2666"/>
                    </a:cubicBezTo>
                    <a:cubicBezTo>
                      <a:pt x="2922" y="2660"/>
                      <a:pt x="2903" y="2656"/>
                      <a:pt x="2886" y="2651"/>
                    </a:cubicBezTo>
                    <a:close/>
                    <a:moveTo>
                      <a:pt x="3873" y="1247"/>
                    </a:moveTo>
                    <a:cubicBezTo>
                      <a:pt x="3872" y="1243"/>
                      <a:pt x="3872" y="1239"/>
                      <a:pt x="3871" y="1234"/>
                    </a:cubicBezTo>
                    <a:cubicBezTo>
                      <a:pt x="3866" y="1190"/>
                      <a:pt x="3833" y="1175"/>
                      <a:pt x="3796" y="1199"/>
                    </a:cubicBezTo>
                    <a:cubicBezTo>
                      <a:pt x="3788" y="1204"/>
                      <a:pt x="3781" y="1210"/>
                      <a:pt x="3776" y="1216"/>
                    </a:cubicBezTo>
                    <a:cubicBezTo>
                      <a:pt x="3716" y="1282"/>
                      <a:pt x="3670" y="1355"/>
                      <a:pt x="3636" y="1437"/>
                    </a:cubicBezTo>
                    <a:cubicBezTo>
                      <a:pt x="3622" y="1472"/>
                      <a:pt x="3628" y="1507"/>
                      <a:pt x="3639" y="1541"/>
                    </a:cubicBezTo>
                    <a:cubicBezTo>
                      <a:pt x="3641" y="1548"/>
                      <a:pt x="3650" y="1557"/>
                      <a:pt x="3657" y="1558"/>
                    </a:cubicBezTo>
                    <a:cubicBezTo>
                      <a:pt x="3665" y="1559"/>
                      <a:pt x="3675" y="1552"/>
                      <a:pt x="3680" y="1545"/>
                    </a:cubicBezTo>
                    <a:cubicBezTo>
                      <a:pt x="3686" y="1539"/>
                      <a:pt x="3688" y="1529"/>
                      <a:pt x="3690" y="1520"/>
                    </a:cubicBezTo>
                    <a:cubicBezTo>
                      <a:pt x="3700" y="1477"/>
                      <a:pt x="3723" y="1443"/>
                      <a:pt x="3757" y="1415"/>
                    </a:cubicBezTo>
                    <a:cubicBezTo>
                      <a:pt x="3782" y="1394"/>
                      <a:pt x="3806" y="1372"/>
                      <a:pt x="3828" y="1348"/>
                    </a:cubicBezTo>
                    <a:cubicBezTo>
                      <a:pt x="3854" y="1320"/>
                      <a:pt x="3871" y="1287"/>
                      <a:pt x="3873" y="1247"/>
                    </a:cubicBezTo>
                    <a:close/>
                    <a:moveTo>
                      <a:pt x="1947" y="2792"/>
                    </a:moveTo>
                    <a:cubicBezTo>
                      <a:pt x="1944" y="2786"/>
                      <a:pt x="1943" y="2774"/>
                      <a:pt x="1936" y="2769"/>
                    </a:cubicBezTo>
                    <a:cubicBezTo>
                      <a:pt x="1907" y="2746"/>
                      <a:pt x="1876" y="2723"/>
                      <a:pt x="1844" y="2702"/>
                    </a:cubicBezTo>
                    <a:cubicBezTo>
                      <a:pt x="1832" y="2694"/>
                      <a:pt x="1816" y="2696"/>
                      <a:pt x="1813" y="2713"/>
                    </a:cubicBezTo>
                    <a:cubicBezTo>
                      <a:pt x="1809" y="2739"/>
                      <a:pt x="1806" y="2765"/>
                      <a:pt x="1808" y="2791"/>
                    </a:cubicBezTo>
                    <a:cubicBezTo>
                      <a:pt x="1812" y="2831"/>
                      <a:pt x="1819" y="2871"/>
                      <a:pt x="1827" y="2911"/>
                    </a:cubicBezTo>
                    <a:cubicBezTo>
                      <a:pt x="1834" y="2942"/>
                      <a:pt x="1841" y="2973"/>
                      <a:pt x="1853" y="3002"/>
                    </a:cubicBezTo>
                    <a:cubicBezTo>
                      <a:pt x="1863" y="3027"/>
                      <a:pt x="1885" y="3026"/>
                      <a:pt x="1898" y="3003"/>
                    </a:cubicBezTo>
                    <a:cubicBezTo>
                      <a:pt x="1905" y="2991"/>
                      <a:pt x="1910" y="2977"/>
                      <a:pt x="1913" y="2962"/>
                    </a:cubicBezTo>
                    <a:cubicBezTo>
                      <a:pt x="1923" y="2915"/>
                      <a:pt x="1932" y="2867"/>
                      <a:pt x="1941" y="2820"/>
                    </a:cubicBezTo>
                    <a:cubicBezTo>
                      <a:pt x="1942" y="2812"/>
                      <a:pt x="1944" y="2804"/>
                      <a:pt x="1947" y="2792"/>
                    </a:cubicBezTo>
                    <a:close/>
                    <a:moveTo>
                      <a:pt x="2347" y="3588"/>
                    </a:moveTo>
                    <a:cubicBezTo>
                      <a:pt x="2363" y="3583"/>
                      <a:pt x="2385" y="3575"/>
                      <a:pt x="2409" y="3569"/>
                    </a:cubicBezTo>
                    <a:cubicBezTo>
                      <a:pt x="2447" y="3560"/>
                      <a:pt x="2463" y="3533"/>
                      <a:pt x="2470" y="3497"/>
                    </a:cubicBezTo>
                    <a:cubicBezTo>
                      <a:pt x="2474" y="3473"/>
                      <a:pt x="2461" y="3454"/>
                      <a:pt x="2438" y="3451"/>
                    </a:cubicBezTo>
                    <a:cubicBezTo>
                      <a:pt x="2412" y="3448"/>
                      <a:pt x="2387" y="3452"/>
                      <a:pt x="2369" y="3471"/>
                    </a:cubicBezTo>
                    <a:cubicBezTo>
                      <a:pt x="2349" y="3493"/>
                      <a:pt x="2329" y="3517"/>
                      <a:pt x="2312" y="3542"/>
                    </a:cubicBezTo>
                    <a:cubicBezTo>
                      <a:pt x="2294" y="3570"/>
                      <a:pt x="2306" y="3588"/>
                      <a:pt x="2347" y="35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52" name="Freeform 300"/>
              <p:cNvSpPr>
                <a:spLocks noEditPoints="1"/>
              </p:cNvSpPr>
              <p:nvPr/>
            </p:nvSpPr>
            <p:spPr bwMode="auto">
              <a:xfrm>
                <a:off x="10404475" y="5016500"/>
                <a:ext cx="1404938" cy="1328738"/>
              </a:xfrm>
              <a:custGeom>
                <a:avLst/>
                <a:gdLst>
                  <a:gd name="T0" fmla="*/ 63 w 445"/>
                  <a:gd name="T1" fmla="*/ 347 h 421"/>
                  <a:gd name="T2" fmla="*/ 156 w 445"/>
                  <a:gd name="T3" fmla="*/ 324 h 421"/>
                  <a:gd name="T4" fmla="*/ 169 w 445"/>
                  <a:gd name="T5" fmla="*/ 328 h 421"/>
                  <a:gd name="T6" fmla="*/ 294 w 445"/>
                  <a:gd name="T7" fmla="*/ 337 h 421"/>
                  <a:gd name="T8" fmla="*/ 326 w 445"/>
                  <a:gd name="T9" fmla="*/ 235 h 421"/>
                  <a:gd name="T10" fmla="*/ 302 w 445"/>
                  <a:gd name="T11" fmla="*/ 233 h 421"/>
                  <a:gd name="T12" fmla="*/ 191 w 445"/>
                  <a:gd name="T13" fmla="*/ 270 h 421"/>
                  <a:gd name="T14" fmla="*/ 72 w 445"/>
                  <a:gd name="T15" fmla="*/ 243 h 421"/>
                  <a:gd name="T16" fmla="*/ 55 w 445"/>
                  <a:gd name="T17" fmla="*/ 65 h 421"/>
                  <a:gd name="T18" fmla="*/ 212 w 445"/>
                  <a:gd name="T19" fmla="*/ 1 h 421"/>
                  <a:gd name="T20" fmla="*/ 318 w 445"/>
                  <a:gd name="T21" fmla="*/ 11 h 421"/>
                  <a:gd name="T22" fmla="*/ 419 w 445"/>
                  <a:gd name="T23" fmla="*/ 110 h 421"/>
                  <a:gd name="T24" fmla="*/ 426 w 445"/>
                  <a:gd name="T25" fmla="*/ 292 h 421"/>
                  <a:gd name="T26" fmla="*/ 367 w 445"/>
                  <a:gd name="T27" fmla="*/ 367 h 421"/>
                  <a:gd name="T28" fmla="*/ 167 w 445"/>
                  <a:gd name="T29" fmla="*/ 414 h 421"/>
                  <a:gd name="T30" fmla="*/ 75 w 445"/>
                  <a:gd name="T31" fmla="*/ 367 h 421"/>
                  <a:gd name="T32" fmla="*/ 63 w 445"/>
                  <a:gd name="T33" fmla="*/ 347 h 421"/>
                  <a:gd name="T34" fmla="*/ 211 w 445"/>
                  <a:gd name="T35" fmla="*/ 219 h 421"/>
                  <a:gd name="T36" fmla="*/ 301 w 445"/>
                  <a:gd name="T37" fmla="*/ 125 h 421"/>
                  <a:gd name="T38" fmla="*/ 198 w 445"/>
                  <a:gd name="T39" fmla="*/ 58 h 421"/>
                  <a:gd name="T40" fmla="*/ 130 w 445"/>
                  <a:gd name="T41" fmla="*/ 108 h 421"/>
                  <a:gd name="T42" fmla="*/ 211 w 445"/>
                  <a:gd name="T43" fmla="*/ 219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5" h="421">
                    <a:moveTo>
                      <a:pt x="63" y="347"/>
                    </a:moveTo>
                    <a:cubicBezTo>
                      <a:pt x="96" y="339"/>
                      <a:pt x="126" y="331"/>
                      <a:pt x="156" y="324"/>
                    </a:cubicBezTo>
                    <a:cubicBezTo>
                      <a:pt x="160" y="323"/>
                      <a:pt x="166" y="325"/>
                      <a:pt x="169" y="328"/>
                    </a:cubicBezTo>
                    <a:cubicBezTo>
                      <a:pt x="206" y="365"/>
                      <a:pt x="252" y="369"/>
                      <a:pt x="294" y="337"/>
                    </a:cubicBezTo>
                    <a:cubicBezTo>
                      <a:pt x="319" y="317"/>
                      <a:pt x="336" y="267"/>
                      <a:pt x="326" y="235"/>
                    </a:cubicBezTo>
                    <a:cubicBezTo>
                      <a:pt x="320" y="219"/>
                      <a:pt x="310" y="227"/>
                      <a:pt x="302" y="233"/>
                    </a:cubicBezTo>
                    <a:cubicBezTo>
                      <a:pt x="269" y="257"/>
                      <a:pt x="232" y="269"/>
                      <a:pt x="191" y="270"/>
                    </a:cubicBezTo>
                    <a:cubicBezTo>
                      <a:pt x="149" y="271"/>
                      <a:pt x="110" y="263"/>
                      <a:pt x="72" y="243"/>
                    </a:cubicBezTo>
                    <a:cubicBezTo>
                      <a:pt x="15" y="212"/>
                      <a:pt x="0" y="117"/>
                      <a:pt x="55" y="65"/>
                    </a:cubicBezTo>
                    <a:cubicBezTo>
                      <a:pt x="99" y="23"/>
                      <a:pt x="152" y="2"/>
                      <a:pt x="212" y="1"/>
                    </a:cubicBezTo>
                    <a:cubicBezTo>
                      <a:pt x="247" y="0"/>
                      <a:pt x="284" y="2"/>
                      <a:pt x="318" y="11"/>
                    </a:cubicBezTo>
                    <a:cubicBezTo>
                      <a:pt x="369" y="24"/>
                      <a:pt x="402" y="60"/>
                      <a:pt x="419" y="110"/>
                    </a:cubicBezTo>
                    <a:cubicBezTo>
                      <a:pt x="440" y="170"/>
                      <a:pt x="445" y="231"/>
                      <a:pt x="426" y="292"/>
                    </a:cubicBezTo>
                    <a:cubicBezTo>
                      <a:pt x="417" y="325"/>
                      <a:pt x="394" y="349"/>
                      <a:pt x="367" y="367"/>
                    </a:cubicBezTo>
                    <a:cubicBezTo>
                      <a:pt x="306" y="408"/>
                      <a:pt x="238" y="421"/>
                      <a:pt x="167" y="414"/>
                    </a:cubicBezTo>
                    <a:cubicBezTo>
                      <a:pt x="131" y="410"/>
                      <a:pt x="98" y="396"/>
                      <a:pt x="75" y="367"/>
                    </a:cubicBezTo>
                    <a:cubicBezTo>
                      <a:pt x="70" y="362"/>
                      <a:pt x="67" y="355"/>
                      <a:pt x="63" y="347"/>
                    </a:cubicBezTo>
                    <a:close/>
                    <a:moveTo>
                      <a:pt x="211" y="219"/>
                    </a:moveTo>
                    <a:cubicBezTo>
                      <a:pt x="269" y="219"/>
                      <a:pt x="312" y="185"/>
                      <a:pt x="301" y="125"/>
                    </a:cubicBezTo>
                    <a:cubicBezTo>
                      <a:pt x="293" y="79"/>
                      <a:pt x="247" y="49"/>
                      <a:pt x="198" y="58"/>
                    </a:cubicBezTo>
                    <a:cubicBezTo>
                      <a:pt x="167" y="64"/>
                      <a:pt x="140" y="76"/>
                      <a:pt x="130" y="108"/>
                    </a:cubicBezTo>
                    <a:cubicBezTo>
                      <a:pt x="114" y="158"/>
                      <a:pt x="143" y="220"/>
                      <a:pt x="211" y="2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53" name="Freeform 301"/>
              <p:cNvSpPr>
                <a:spLocks noEditPoints="1"/>
              </p:cNvSpPr>
              <p:nvPr/>
            </p:nvSpPr>
            <p:spPr bwMode="auto">
              <a:xfrm>
                <a:off x="12115800" y="4956175"/>
                <a:ext cx="1274763" cy="1331913"/>
              </a:xfrm>
              <a:custGeom>
                <a:avLst/>
                <a:gdLst>
                  <a:gd name="T0" fmla="*/ 404 w 404"/>
                  <a:gd name="T1" fmla="*/ 197 h 422"/>
                  <a:gd name="T2" fmla="*/ 377 w 404"/>
                  <a:gd name="T3" fmla="*/ 317 h 422"/>
                  <a:gd name="T4" fmla="*/ 241 w 404"/>
                  <a:gd name="T5" fmla="*/ 417 h 422"/>
                  <a:gd name="T6" fmla="*/ 83 w 404"/>
                  <a:gd name="T7" fmla="*/ 388 h 422"/>
                  <a:gd name="T8" fmla="*/ 9 w 404"/>
                  <a:gd name="T9" fmla="*/ 287 h 422"/>
                  <a:gd name="T10" fmla="*/ 29 w 404"/>
                  <a:gd name="T11" fmla="*/ 97 h 422"/>
                  <a:gd name="T12" fmla="*/ 158 w 404"/>
                  <a:gd name="T13" fmla="*/ 4 h 422"/>
                  <a:gd name="T14" fmla="*/ 306 w 404"/>
                  <a:gd name="T15" fmla="*/ 27 h 422"/>
                  <a:gd name="T16" fmla="*/ 398 w 404"/>
                  <a:gd name="T17" fmla="*/ 164 h 422"/>
                  <a:gd name="T18" fmla="*/ 398 w 404"/>
                  <a:gd name="T19" fmla="*/ 196 h 422"/>
                  <a:gd name="T20" fmla="*/ 404 w 404"/>
                  <a:gd name="T21" fmla="*/ 197 h 422"/>
                  <a:gd name="T22" fmla="*/ 290 w 404"/>
                  <a:gd name="T23" fmla="*/ 174 h 422"/>
                  <a:gd name="T24" fmla="*/ 285 w 404"/>
                  <a:gd name="T25" fmla="*/ 173 h 422"/>
                  <a:gd name="T26" fmla="*/ 285 w 404"/>
                  <a:gd name="T27" fmla="*/ 141 h 422"/>
                  <a:gd name="T28" fmla="*/ 207 w 404"/>
                  <a:gd name="T29" fmla="*/ 61 h 422"/>
                  <a:gd name="T30" fmla="*/ 136 w 404"/>
                  <a:gd name="T31" fmla="*/ 119 h 422"/>
                  <a:gd name="T32" fmla="*/ 114 w 404"/>
                  <a:gd name="T33" fmla="*/ 242 h 422"/>
                  <a:gd name="T34" fmla="*/ 123 w 404"/>
                  <a:gd name="T35" fmla="*/ 310 h 422"/>
                  <a:gd name="T36" fmla="*/ 192 w 404"/>
                  <a:gd name="T37" fmla="*/ 362 h 422"/>
                  <a:gd name="T38" fmla="*/ 264 w 404"/>
                  <a:gd name="T39" fmla="*/ 308 h 422"/>
                  <a:gd name="T40" fmla="*/ 290 w 404"/>
                  <a:gd name="T41" fmla="*/ 174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4" h="422">
                    <a:moveTo>
                      <a:pt x="404" y="197"/>
                    </a:moveTo>
                    <a:cubicBezTo>
                      <a:pt x="396" y="237"/>
                      <a:pt x="390" y="278"/>
                      <a:pt x="377" y="317"/>
                    </a:cubicBezTo>
                    <a:cubicBezTo>
                      <a:pt x="356" y="381"/>
                      <a:pt x="305" y="411"/>
                      <a:pt x="241" y="417"/>
                    </a:cubicBezTo>
                    <a:cubicBezTo>
                      <a:pt x="186" y="422"/>
                      <a:pt x="132" y="416"/>
                      <a:pt x="83" y="388"/>
                    </a:cubicBezTo>
                    <a:cubicBezTo>
                      <a:pt x="44" y="365"/>
                      <a:pt x="16" y="333"/>
                      <a:pt x="9" y="287"/>
                    </a:cubicBezTo>
                    <a:cubicBezTo>
                      <a:pt x="0" y="222"/>
                      <a:pt x="2" y="158"/>
                      <a:pt x="29" y="97"/>
                    </a:cubicBezTo>
                    <a:cubicBezTo>
                      <a:pt x="54" y="41"/>
                      <a:pt x="97" y="10"/>
                      <a:pt x="158" y="4"/>
                    </a:cubicBezTo>
                    <a:cubicBezTo>
                      <a:pt x="209" y="0"/>
                      <a:pt x="260" y="6"/>
                      <a:pt x="306" y="27"/>
                    </a:cubicBezTo>
                    <a:cubicBezTo>
                      <a:pt x="365" y="53"/>
                      <a:pt x="392" y="102"/>
                      <a:pt x="398" y="164"/>
                    </a:cubicBezTo>
                    <a:cubicBezTo>
                      <a:pt x="399" y="174"/>
                      <a:pt x="398" y="185"/>
                      <a:pt x="398" y="196"/>
                    </a:cubicBezTo>
                    <a:cubicBezTo>
                      <a:pt x="400" y="196"/>
                      <a:pt x="402" y="197"/>
                      <a:pt x="404" y="197"/>
                    </a:cubicBezTo>
                    <a:close/>
                    <a:moveTo>
                      <a:pt x="290" y="174"/>
                    </a:moveTo>
                    <a:cubicBezTo>
                      <a:pt x="288" y="174"/>
                      <a:pt x="287" y="173"/>
                      <a:pt x="285" y="173"/>
                    </a:cubicBezTo>
                    <a:cubicBezTo>
                      <a:pt x="285" y="162"/>
                      <a:pt x="287" y="151"/>
                      <a:pt x="285" y="141"/>
                    </a:cubicBezTo>
                    <a:cubicBezTo>
                      <a:pt x="275" y="88"/>
                      <a:pt x="259" y="67"/>
                      <a:pt x="207" y="61"/>
                    </a:cubicBezTo>
                    <a:cubicBezTo>
                      <a:pt x="174" y="57"/>
                      <a:pt x="147" y="78"/>
                      <a:pt x="136" y="119"/>
                    </a:cubicBezTo>
                    <a:cubicBezTo>
                      <a:pt x="126" y="159"/>
                      <a:pt x="119" y="201"/>
                      <a:pt x="114" y="242"/>
                    </a:cubicBezTo>
                    <a:cubicBezTo>
                      <a:pt x="112" y="264"/>
                      <a:pt x="116" y="289"/>
                      <a:pt x="123" y="310"/>
                    </a:cubicBezTo>
                    <a:cubicBezTo>
                      <a:pt x="133" y="346"/>
                      <a:pt x="157" y="362"/>
                      <a:pt x="192" y="362"/>
                    </a:cubicBezTo>
                    <a:cubicBezTo>
                      <a:pt x="231" y="362"/>
                      <a:pt x="254" y="347"/>
                      <a:pt x="264" y="308"/>
                    </a:cubicBezTo>
                    <a:cubicBezTo>
                      <a:pt x="275" y="264"/>
                      <a:pt x="281" y="219"/>
                      <a:pt x="290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54" name="Freeform 302"/>
              <p:cNvSpPr/>
              <p:nvPr/>
            </p:nvSpPr>
            <p:spPr bwMode="auto">
              <a:xfrm>
                <a:off x="13735050" y="5173663"/>
                <a:ext cx="1406525" cy="1404938"/>
              </a:xfrm>
              <a:custGeom>
                <a:avLst/>
                <a:gdLst>
                  <a:gd name="T0" fmla="*/ 289 w 446"/>
                  <a:gd name="T1" fmla="*/ 170 h 445"/>
                  <a:gd name="T2" fmla="*/ 266 w 446"/>
                  <a:gd name="T3" fmla="*/ 156 h 445"/>
                  <a:gd name="T4" fmla="*/ 61 w 446"/>
                  <a:gd name="T5" fmla="*/ 74 h 445"/>
                  <a:gd name="T6" fmla="*/ 50 w 446"/>
                  <a:gd name="T7" fmla="*/ 47 h 445"/>
                  <a:gd name="T8" fmla="*/ 112 w 446"/>
                  <a:gd name="T9" fmla="*/ 17 h 445"/>
                  <a:gd name="T10" fmla="*/ 425 w 446"/>
                  <a:gd name="T11" fmla="*/ 139 h 445"/>
                  <a:gd name="T12" fmla="*/ 439 w 446"/>
                  <a:gd name="T13" fmla="*/ 171 h 445"/>
                  <a:gd name="T14" fmla="*/ 393 w 446"/>
                  <a:gd name="T15" fmla="*/ 209 h 445"/>
                  <a:gd name="T16" fmla="*/ 150 w 446"/>
                  <a:gd name="T17" fmla="*/ 375 h 445"/>
                  <a:gd name="T18" fmla="*/ 108 w 446"/>
                  <a:gd name="T19" fmla="*/ 436 h 445"/>
                  <a:gd name="T20" fmla="*/ 90 w 446"/>
                  <a:gd name="T21" fmla="*/ 443 h 445"/>
                  <a:gd name="T22" fmla="*/ 12 w 446"/>
                  <a:gd name="T23" fmla="*/ 414 h 445"/>
                  <a:gd name="T24" fmla="*/ 8 w 446"/>
                  <a:gd name="T25" fmla="*/ 395 h 445"/>
                  <a:gd name="T26" fmla="*/ 86 w 446"/>
                  <a:gd name="T27" fmla="*/ 290 h 445"/>
                  <a:gd name="T28" fmla="*/ 256 w 446"/>
                  <a:gd name="T29" fmla="*/ 184 h 445"/>
                  <a:gd name="T30" fmla="*/ 289 w 446"/>
                  <a:gd name="T31" fmla="*/ 170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6" h="445">
                    <a:moveTo>
                      <a:pt x="289" y="170"/>
                    </a:moveTo>
                    <a:cubicBezTo>
                      <a:pt x="279" y="163"/>
                      <a:pt x="273" y="159"/>
                      <a:pt x="266" y="156"/>
                    </a:cubicBezTo>
                    <a:cubicBezTo>
                      <a:pt x="198" y="128"/>
                      <a:pt x="129" y="100"/>
                      <a:pt x="61" y="74"/>
                    </a:cubicBezTo>
                    <a:cubicBezTo>
                      <a:pt x="45" y="68"/>
                      <a:pt x="44" y="61"/>
                      <a:pt x="50" y="47"/>
                    </a:cubicBezTo>
                    <a:cubicBezTo>
                      <a:pt x="69" y="1"/>
                      <a:pt x="68" y="0"/>
                      <a:pt x="112" y="17"/>
                    </a:cubicBezTo>
                    <a:cubicBezTo>
                      <a:pt x="217" y="57"/>
                      <a:pt x="321" y="98"/>
                      <a:pt x="425" y="139"/>
                    </a:cubicBezTo>
                    <a:cubicBezTo>
                      <a:pt x="442" y="145"/>
                      <a:pt x="446" y="153"/>
                      <a:pt x="439" y="171"/>
                    </a:cubicBezTo>
                    <a:cubicBezTo>
                      <a:pt x="430" y="194"/>
                      <a:pt x="415" y="201"/>
                      <a:pt x="393" y="209"/>
                    </a:cubicBezTo>
                    <a:cubicBezTo>
                      <a:pt x="298" y="242"/>
                      <a:pt x="212" y="291"/>
                      <a:pt x="150" y="375"/>
                    </a:cubicBezTo>
                    <a:cubicBezTo>
                      <a:pt x="135" y="394"/>
                      <a:pt x="123" y="416"/>
                      <a:pt x="108" y="436"/>
                    </a:cubicBezTo>
                    <a:cubicBezTo>
                      <a:pt x="105" y="440"/>
                      <a:pt x="95" y="445"/>
                      <a:pt x="90" y="443"/>
                    </a:cubicBezTo>
                    <a:cubicBezTo>
                      <a:pt x="63" y="434"/>
                      <a:pt x="38" y="424"/>
                      <a:pt x="12" y="414"/>
                    </a:cubicBezTo>
                    <a:cubicBezTo>
                      <a:pt x="0" y="409"/>
                      <a:pt x="3" y="401"/>
                      <a:pt x="8" y="395"/>
                    </a:cubicBezTo>
                    <a:cubicBezTo>
                      <a:pt x="33" y="359"/>
                      <a:pt x="57" y="322"/>
                      <a:pt x="86" y="290"/>
                    </a:cubicBezTo>
                    <a:cubicBezTo>
                      <a:pt x="133" y="240"/>
                      <a:pt x="195" y="213"/>
                      <a:pt x="256" y="184"/>
                    </a:cubicBezTo>
                    <a:cubicBezTo>
                      <a:pt x="265" y="180"/>
                      <a:pt x="275" y="176"/>
                      <a:pt x="289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55" name="Freeform 303"/>
              <p:cNvSpPr/>
              <p:nvPr/>
            </p:nvSpPr>
            <p:spPr bwMode="auto">
              <a:xfrm>
                <a:off x="9001125" y="5387975"/>
                <a:ext cx="1150938" cy="1317625"/>
              </a:xfrm>
              <a:custGeom>
                <a:avLst/>
                <a:gdLst>
                  <a:gd name="T0" fmla="*/ 267 w 365"/>
                  <a:gd name="T1" fmla="*/ 417 h 417"/>
                  <a:gd name="T2" fmla="*/ 144 w 365"/>
                  <a:gd name="T3" fmla="*/ 145 h 417"/>
                  <a:gd name="T4" fmla="*/ 83 w 365"/>
                  <a:gd name="T5" fmla="*/ 210 h 417"/>
                  <a:gd name="T6" fmla="*/ 41 w 365"/>
                  <a:gd name="T7" fmla="*/ 247 h 417"/>
                  <a:gd name="T8" fmla="*/ 20 w 365"/>
                  <a:gd name="T9" fmla="*/ 242 h 417"/>
                  <a:gd name="T10" fmla="*/ 31 w 365"/>
                  <a:gd name="T11" fmla="*/ 177 h 417"/>
                  <a:gd name="T12" fmla="*/ 118 w 365"/>
                  <a:gd name="T13" fmla="*/ 46 h 417"/>
                  <a:gd name="T14" fmla="*/ 127 w 365"/>
                  <a:gd name="T15" fmla="*/ 34 h 417"/>
                  <a:gd name="T16" fmla="*/ 204 w 365"/>
                  <a:gd name="T17" fmla="*/ 0 h 417"/>
                  <a:gd name="T18" fmla="*/ 239 w 365"/>
                  <a:gd name="T19" fmla="*/ 82 h 417"/>
                  <a:gd name="T20" fmla="*/ 317 w 365"/>
                  <a:gd name="T21" fmla="*/ 259 h 417"/>
                  <a:gd name="T22" fmla="*/ 360 w 365"/>
                  <a:gd name="T23" fmla="*/ 358 h 417"/>
                  <a:gd name="T24" fmla="*/ 351 w 365"/>
                  <a:gd name="T25" fmla="*/ 379 h 417"/>
                  <a:gd name="T26" fmla="*/ 267 w 365"/>
                  <a:gd name="T27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5" h="417">
                    <a:moveTo>
                      <a:pt x="267" y="417"/>
                    </a:moveTo>
                    <a:cubicBezTo>
                      <a:pt x="226" y="326"/>
                      <a:pt x="186" y="237"/>
                      <a:pt x="144" y="145"/>
                    </a:cubicBezTo>
                    <a:cubicBezTo>
                      <a:pt x="121" y="170"/>
                      <a:pt x="102" y="190"/>
                      <a:pt x="83" y="210"/>
                    </a:cubicBezTo>
                    <a:cubicBezTo>
                      <a:pt x="70" y="223"/>
                      <a:pt x="55" y="235"/>
                      <a:pt x="41" y="247"/>
                    </a:cubicBezTo>
                    <a:cubicBezTo>
                      <a:pt x="32" y="255"/>
                      <a:pt x="26" y="254"/>
                      <a:pt x="20" y="242"/>
                    </a:cubicBezTo>
                    <a:cubicBezTo>
                      <a:pt x="0" y="205"/>
                      <a:pt x="1" y="206"/>
                      <a:pt x="31" y="177"/>
                    </a:cubicBezTo>
                    <a:cubicBezTo>
                      <a:pt x="69" y="140"/>
                      <a:pt x="105" y="101"/>
                      <a:pt x="118" y="46"/>
                    </a:cubicBezTo>
                    <a:cubicBezTo>
                      <a:pt x="119" y="42"/>
                      <a:pt x="123" y="36"/>
                      <a:pt x="127" y="34"/>
                    </a:cubicBezTo>
                    <a:cubicBezTo>
                      <a:pt x="151" y="23"/>
                      <a:pt x="176" y="12"/>
                      <a:pt x="204" y="0"/>
                    </a:cubicBezTo>
                    <a:cubicBezTo>
                      <a:pt x="216" y="28"/>
                      <a:pt x="227" y="55"/>
                      <a:pt x="239" y="82"/>
                    </a:cubicBezTo>
                    <a:cubicBezTo>
                      <a:pt x="265" y="141"/>
                      <a:pt x="291" y="200"/>
                      <a:pt x="317" y="259"/>
                    </a:cubicBezTo>
                    <a:cubicBezTo>
                      <a:pt x="331" y="292"/>
                      <a:pt x="345" y="325"/>
                      <a:pt x="360" y="358"/>
                    </a:cubicBezTo>
                    <a:cubicBezTo>
                      <a:pt x="365" y="369"/>
                      <a:pt x="362" y="374"/>
                      <a:pt x="351" y="379"/>
                    </a:cubicBezTo>
                    <a:cubicBezTo>
                      <a:pt x="323" y="390"/>
                      <a:pt x="297" y="404"/>
                      <a:pt x="267" y="4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490" name="组合 489"/>
            <p:cNvGrpSpPr/>
            <p:nvPr/>
          </p:nvGrpSpPr>
          <p:grpSpPr>
            <a:xfrm>
              <a:off x="20527775" y="821505"/>
              <a:ext cx="17705388" cy="6132513"/>
              <a:chOff x="14597063" y="723900"/>
              <a:chExt cx="17705388" cy="6132513"/>
            </a:xfrm>
            <a:grpFill/>
          </p:grpSpPr>
          <p:sp>
            <p:nvSpPr>
              <p:cNvPr id="491" name="Freeform 328"/>
              <p:cNvSpPr/>
              <p:nvPr/>
            </p:nvSpPr>
            <p:spPr bwMode="auto">
              <a:xfrm>
                <a:off x="14597063" y="1244600"/>
                <a:ext cx="2686050" cy="3573463"/>
              </a:xfrm>
              <a:custGeom>
                <a:avLst/>
                <a:gdLst>
                  <a:gd name="T0" fmla="*/ 6 w 851"/>
                  <a:gd name="T1" fmla="*/ 718 h 1131"/>
                  <a:gd name="T2" fmla="*/ 7 w 851"/>
                  <a:gd name="T3" fmla="*/ 423 h 1131"/>
                  <a:gd name="T4" fmla="*/ 18 w 851"/>
                  <a:gd name="T5" fmla="*/ 246 h 1131"/>
                  <a:gd name="T6" fmla="*/ 62 w 851"/>
                  <a:gd name="T7" fmla="*/ 80 h 1131"/>
                  <a:gd name="T8" fmla="*/ 141 w 851"/>
                  <a:gd name="T9" fmla="*/ 24 h 1131"/>
                  <a:gd name="T10" fmla="*/ 183 w 851"/>
                  <a:gd name="T11" fmla="*/ 25 h 1131"/>
                  <a:gd name="T12" fmla="*/ 204 w 851"/>
                  <a:gd name="T13" fmla="*/ 39 h 1131"/>
                  <a:gd name="T14" fmla="*/ 222 w 851"/>
                  <a:gd name="T15" fmla="*/ 54 h 1131"/>
                  <a:gd name="T16" fmla="*/ 320 w 851"/>
                  <a:gd name="T17" fmla="*/ 71 h 1131"/>
                  <a:gd name="T18" fmla="*/ 493 w 851"/>
                  <a:gd name="T19" fmla="*/ 68 h 1131"/>
                  <a:gd name="T20" fmla="*/ 580 w 851"/>
                  <a:gd name="T21" fmla="*/ 49 h 1131"/>
                  <a:gd name="T22" fmla="*/ 617 w 851"/>
                  <a:gd name="T23" fmla="*/ 18 h 1131"/>
                  <a:gd name="T24" fmla="*/ 626 w 851"/>
                  <a:gd name="T25" fmla="*/ 9 h 1131"/>
                  <a:gd name="T26" fmla="*/ 729 w 851"/>
                  <a:gd name="T27" fmla="*/ 24 h 1131"/>
                  <a:gd name="T28" fmla="*/ 791 w 851"/>
                  <a:gd name="T29" fmla="*/ 97 h 1131"/>
                  <a:gd name="T30" fmla="*/ 828 w 851"/>
                  <a:gd name="T31" fmla="*/ 195 h 1131"/>
                  <a:gd name="T32" fmla="*/ 848 w 851"/>
                  <a:gd name="T33" fmla="*/ 326 h 1131"/>
                  <a:gd name="T34" fmla="*/ 846 w 851"/>
                  <a:gd name="T35" fmla="*/ 596 h 1131"/>
                  <a:gd name="T36" fmla="*/ 824 w 851"/>
                  <a:gd name="T37" fmla="*/ 777 h 1131"/>
                  <a:gd name="T38" fmla="*/ 824 w 851"/>
                  <a:gd name="T39" fmla="*/ 783 h 1131"/>
                  <a:gd name="T40" fmla="*/ 795 w 851"/>
                  <a:gd name="T41" fmla="*/ 863 h 1131"/>
                  <a:gd name="T42" fmla="*/ 748 w 851"/>
                  <a:gd name="T43" fmla="*/ 956 h 1131"/>
                  <a:gd name="T44" fmla="*/ 653 w 851"/>
                  <a:gd name="T45" fmla="*/ 1098 h 1131"/>
                  <a:gd name="T46" fmla="*/ 646 w 851"/>
                  <a:gd name="T47" fmla="*/ 1105 h 1131"/>
                  <a:gd name="T48" fmla="*/ 615 w 851"/>
                  <a:gd name="T49" fmla="*/ 1096 h 1131"/>
                  <a:gd name="T50" fmla="*/ 592 w 851"/>
                  <a:gd name="T51" fmla="*/ 1014 h 1131"/>
                  <a:gd name="T52" fmla="*/ 574 w 851"/>
                  <a:gd name="T53" fmla="*/ 911 h 1131"/>
                  <a:gd name="T54" fmla="*/ 618 w 851"/>
                  <a:gd name="T55" fmla="*/ 874 h 1131"/>
                  <a:gd name="T56" fmla="*/ 656 w 851"/>
                  <a:gd name="T57" fmla="*/ 877 h 1131"/>
                  <a:gd name="T58" fmla="*/ 707 w 851"/>
                  <a:gd name="T59" fmla="*/ 833 h 1131"/>
                  <a:gd name="T60" fmla="*/ 723 w 851"/>
                  <a:gd name="T61" fmla="*/ 751 h 1131"/>
                  <a:gd name="T62" fmla="*/ 738 w 851"/>
                  <a:gd name="T63" fmla="*/ 607 h 1131"/>
                  <a:gd name="T64" fmla="*/ 733 w 851"/>
                  <a:gd name="T65" fmla="*/ 409 h 1131"/>
                  <a:gd name="T66" fmla="*/ 702 w 851"/>
                  <a:gd name="T67" fmla="*/ 253 h 1131"/>
                  <a:gd name="T68" fmla="*/ 656 w 851"/>
                  <a:gd name="T69" fmla="*/ 172 h 1131"/>
                  <a:gd name="T70" fmla="*/ 630 w 851"/>
                  <a:gd name="T71" fmla="*/ 162 h 1131"/>
                  <a:gd name="T72" fmla="*/ 463 w 851"/>
                  <a:gd name="T73" fmla="*/ 196 h 1131"/>
                  <a:gd name="T74" fmla="*/ 274 w 851"/>
                  <a:gd name="T75" fmla="*/ 215 h 1131"/>
                  <a:gd name="T76" fmla="*/ 205 w 851"/>
                  <a:gd name="T77" fmla="*/ 257 h 1131"/>
                  <a:gd name="T78" fmla="*/ 141 w 851"/>
                  <a:gd name="T79" fmla="*/ 458 h 1131"/>
                  <a:gd name="T80" fmla="*/ 111 w 851"/>
                  <a:gd name="T81" fmla="*/ 883 h 1131"/>
                  <a:gd name="T82" fmla="*/ 101 w 851"/>
                  <a:gd name="T83" fmla="*/ 1080 h 1131"/>
                  <a:gd name="T84" fmla="*/ 101 w 851"/>
                  <a:gd name="T85" fmla="*/ 1112 h 1131"/>
                  <a:gd name="T86" fmla="*/ 84 w 851"/>
                  <a:gd name="T87" fmla="*/ 1126 h 1131"/>
                  <a:gd name="T88" fmla="*/ 29 w 851"/>
                  <a:gd name="T89" fmla="*/ 1092 h 1131"/>
                  <a:gd name="T90" fmla="*/ 1 w 851"/>
                  <a:gd name="T91" fmla="*/ 1007 h 1131"/>
                  <a:gd name="T92" fmla="*/ 1 w 851"/>
                  <a:gd name="T93" fmla="*/ 718 h 1131"/>
                  <a:gd name="T94" fmla="*/ 6 w 851"/>
                  <a:gd name="T95" fmla="*/ 718 h 1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1" h="1131">
                    <a:moveTo>
                      <a:pt x="6" y="718"/>
                    </a:moveTo>
                    <a:cubicBezTo>
                      <a:pt x="6" y="620"/>
                      <a:pt x="5" y="521"/>
                      <a:pt x="7" y="423"/>
                    </a:cubicBezTo>
                    <a:cubicBezTo>
                      <a:pt x="8" y="364"/>
                      <a:pt x="11" y="305"/>
                      <a:pt x="18" y="246"/>
                    </a:cubicBezTo>
                    <a:cubicBezTo>
                      <a:pt x="25" y="189"/>
                      <a:pt x="34" y="131"/>
                      <a:pt x="62" y="80"/>
                    </a:cubicBezTo>
                    <a:cubicBezTo>
                      <a:pt x="79" y="51"/>
                      <a:pt x="105" y="27"/>
                      <a:pt x="141" y="24"/>
                    </a:cubicBezTo>
                    <a:cubicBezTo>
                      <a:pt x="155" y="22"/>
                      <a:pt x="170" y="22"/>
                      <a:pt x="183" y="25"/>
                    </a:cubicBezTo>
                    <a:cubicBezTo>
                      <a:pt x="191" y="26"/>
                      <a:pt x="197" y="34"/>
                      <a:pt x="204" y="39"/>
                    </a:cubicBezTo>
                    <a:cubicBezTo>
                      <a:pt x="210" y="44"/>
                      <a:pt x="215" y="52"/>
                      <a:pt x="222" y="54"/>
                    </a:cubicBezTo>
                    <a:cubicBezTo>
                      <a:pt x="253" y="67"/>
                      <a:pt x="287" y="71"/>
                      <a:pt x="320" y="71"/>
                    </a:cubicBezTo>
                    <a:cubicBezTo>
                      <a:pt x="378" y="71"/>
                      <a:pt x="435" y="71"/>
                      <a:pt x="493" y="68"/>
                    </a:cubicBezTo>
                    <a:cubicBezTo>
                      <a:pt x="522" y="66"/>
                      <a:pt x="551" y="57"/>
                      <a:pt x="580" y="49"/>
                    </a:cubicBezTo>
                    <a:cubicBezTo>
                      <a:pt x="597" y="45"/>
                      <a:pt x="609" y="34"/>
                      <a:pt x="617" y="18"/>
                    </a:cubicBezTo>
                    <a:cubicBezTo>
                      <a:pt x="619" y="14"/>
                      <a:pt x="623" y="9"/>
                      <a:pt x="626" y="9"/>
                    </a:cubicBezTo>
                    <a:cubicBezTo>
                      <a:pt x="661" y="8"/>
                      <a:pt x="697" y="0"/>
                      <a:pt x="729" y="24"/>
                    </a:cubicBezTo>
                    <a:cubicBezTo>
                      <a:pt x="755" y="43"/>
                      <a:pt x="775" y="69"/>
                      <a:pt x="791" y="97"/>
                    </a:cubicBezTo>
                    <a:cubicBezTo>
                      <a:pt x="809" y="128"/>
                      <a:pt x="821" y="161"/>
                      <a:pt x="828" y="195"/>
                    </a:cubicBezTo>
                    <a:cubicBezTo>
                      <a:pt x="837" y="238"/>
                      <a:pt x="847" y="282"/>
                      <a:pt x="848" y="326"/>
                    </a:cubicBezTo>
                    <a:cubicBezTo>
                      <a:pt x="851" y="416"/>
                      <a:pt x="850" y="506"/>
                      <a:pt x="846" y="596"/>
                    </a:cubicBezTo>
                    <a:cubicBezTo>
                      <a:pt x="843" y="656"/>
                      <a:pt x="832" y="717"/>
                      <a:pt x="824" y="777"/>
                    </a:cubicBezTo>
                    <a:cubicBezTo>
                      <a:pt x="824" y="779"/>
                      <a:pt x="824" y="781"/>
                      <a:pt x="824" y="783"/>
                    </a:cubicBezTo>
                    <a:cubicBezTo>
                      <a:pt x="825" y="813"/>
                      <a:pt x="809" y="837"/>
                      <a:pt x="795" y="863"/>
                    </a:cubicBezTo>
                    <a:cubicBezTo>
                      <a:pt x="778" y="893"/>
                      <a:pt x="764" y="925"/>
                      <a:pt x="748" y="956"/>
                    </a:cubicBezTo>
                    <a:cubicBezTo>
                      <a:pt x="721" y="1006"/>
                      <a:pt x="693" y="1056"/>
                      <a:pt x="653" y="1098"/>
                    </a:cubicBezTo>
                    <a:cubicBezTo>
                      <a:pt x="651" y="1100"/>
                      <a:pt x="649" y="1103"/>
                      <a:pt x="646" y="1105"/>
                    </a:cubicBezTo>
                    <a:cubicBezTo>
                      <a:pt x="628" y="1121"/>
                      <a:pt x="621" y="1118"/>
                      <a:pt x="615" y="1096"/>
                    </a:cubicBezTo>
                    <a:cubicBezTo>
                      <a:pt x="608" y="1068"/>
                      <a:pt x="598" y="1041"/>
                      <a:pt x="592" y="1014"/>
                    </a:cubicBezTo>
                    <a:cubicBezTo>
                      <a:pt x="584" y="980"/>
                      <a:pt x="571" y="947"/>
                      <a:pt x="574" y="911"/>
                    </a:cubicBezTo>
                    <a:cubicBezTo>
                      <a:pt x="575" y="884"/>
                      <a:pt x="590" y="870"/>
                      <a:pt x="618" y="874"/>
                    </a:cubicBezTo>
                    <a:cubicBezTo>
                      <a:pt x="631" y="875"/>
                      <a:pt x="643" y="877"/>
                      <a:pt x="656" y="877"/>
                    </a:cubicBezTo>
                    <a:cubicBezTo>
                      <a:pt x="687" y="878"/>
                      <a:pt x="702" y="864"/>
                      <a:pt x="707" y="833"/>
                    </a:cubicBezTo>
                    <a:cubicBezTo>
                      <a:pt x="711" y="806"/>
                      <a:pt x="720" y="779"/>
                      <a:pt x="723" y="751"/>
                    </a:cubicBezTo>
                    <a:cubicBezTo>
                      <a:pt x="730" y="703"/>
                      <a:pt x="737" y="655"/>
                      <a:pt x="738" y="607"/>
                    </a:cubicBezTo>
                    <a:cubicBezTo>
                      <a:pt x="740" y="541"/>
                      <a:pt x="740" y="475"/>
                      <a:pt x="733" y="409"/>
                    </a:cubicBezTo>
                    <a:cubicBezTo>
                      <a:pt x="728" y="356"/>
                      <a:pt x="715" y="304"/>
                      <a:pt x="702" y="253"/>
                    </a:cubicBezTo>
                    <a:cubicBezTo>
                      <a:pt x="694" y="223"/>
                      <a:pt x="679" y="194"/>
                      <a:pt x="656" y="172"/>
                    </a:cubicBezTo>
                    <a:cubicBezTo>
                      <a:pt x="650" y="166"/>
                      <a:pt x="638" y="161"/>
                      <a:pt x="630" y="162"/>
                    </a:cubicBezTo>
                    <a:cubicBezTo>
                      <a:pt x="574" y="172"/>
                      <a:pt x="519" y="185"/>
                      <a:pt x="463" y="196"/>
                    </a:cubicBezTo>
                    <a:cubicBezTo>
                      <a:pt x="401" y="208"/>
                      <a:pt x="338" y="222"/>
                      <a:pt x="274" y="215"/>
                    </a:cubicBezTo>
                    <a:cubicBezTo>
                      <a:pt x="239" y="211"/>
                      <a:pt x="220" y="231"/>
                      <a:pt x="205" y="257"/>
                    </a:cubicBezTo>
                    <a:cubicBezTo>
                      <a:pt x="167" y="318"/>
                      <a:pt x="153" y="388"/>
                      <a:pt x="141" y="458"/>
                    </a:cubicBezTo>
                    <a:cubicBezTo>
                      <a:pt x="119" y="599"/>
                      <a:pt x="115" y="741"/>
                      <a:pt x="111" y="883"/>
                    </a:cubicBezTo>
                    <a:cubicBezTo>
                      <a:pt x="109" y="948"/>
                      <a:pt x="105" y="1014"/>
                      <a:pt x="101" y="1080"/>
                    </a:cubicBezTo>
                    <a:cubicBezTo>
                      <a:pt x="101" y="1091"/>
                      <a:pt x="101" y="1101"/>
                      <a:pt x="101" y="1112"/>
                    </a:cubicBezTo>
                    <a:cubicBezTo>
                      <a:pt x="101" y="1123"/>
                      <a:pt x="95" y="1131"/>
                      <a:pt x="84" y="1126"/>
                    </a:cubicBezTo>
                    <a:cubicBezTo>
                      <a:pt x="65" y="1116"/>
                      <a:pt x="46" y="1106"/>
                      <a:pt x="29" y="1092"/>
                    </a:cubicBezTo>
                    <a:cubicBezTo>
                      <a:pt x="2" y="1071"/>
                      <a:pt x="0" y="1041"/>
                      <a:pt x="1" y="1007"/>
                    </a:cubicBezTo>
                    <a:cubicBezTo>
                      <a:pt x="3" y="911"/>
                      <a:pt x="1" y="815"/>
                      <a:pt x="1" y="718"/>
                    </a:cubicBezTo>
                    <a:cubicBezTo>
                      <a:pt x="3" y="718"/>
                      <a:pt x="5" y="718"/>
                      <a:pt x="6" y="7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2" name="Freeform 329"/>
              <p:cNvSpPr/>
              <p:nvPr/>
            </p:nvSpPr>
            <p:spPr bwMode="auto">
              <a:xfrm>
                <a:off x="28744863" y="723900"/>
                <a:ext cx="3021013" cy="2482850"/>
              </a:xfrm>
              <a:custGeom>
                <a:avLst/>
                <a:gdLst>
                  <a:gd name="T0" fmla="*/ 178 w 957"/>
                  <a:gd name="T1" fmla="*/ 115 h 786"/>
                  <a:gd name="T2" fmla="*/ 221 w 957"/>
                  <a:gd name="T3" fmla="*/ 52 h 786"/>
                  <a:gd name="T4" fmla="*/ 250 w 957"/>
                  <a:gd name="T5" fmla="*/ 156 h 786"/>
                  <a:gd name="T6" fmla="*/ 222 w 957"/>
                  <a:gd name="T7" fmla="*/ 478 h 786"/>
                  <a:gd name="T8" fmla="*/ 439 w 957"/>
                  <a:gd name="T9" fmla="*/ 498 h 786"/>
                  <a:gd name="T10" fmla="*/ 614 w 957"/>
                  <a:gd name="T11" fmla="*/ 305 h 786"/>
                  <a:gd name="T12" fmla="*/ 703 w 957"/>
                  <a:gd name="T13" fmla="*/ 159 h 786"/>
                  <a:gd name="T14" fmla="*/ 678 w 957"/>
                  <a:gd name="T15" fmla="*/ 126 h 786"/>
                  <a:gd name="T16" fmla="*/ 590 w 957"/>
                  <a:gd name="T17" fmla="*/ 146 h 786"/>
                  <a:gd name="T18" fmla="*/ 555 w 957"/>
                  <a:gd name="T19" fmla="*/ 224 h 786"/>
                  <a:gd name="T20" fmla="*/ 449 w 957"/>
                  <a:gd name="T21" fmla="*/ 415 h 786"/>
                  <a:gd name="T22" fmla="*/ 407 w 957"/>
                  <a:gd name="T23" fmla="*/ 414 h 786"/>
                  <a:gd name="T24" fmla="*/ 441 w 957"/>
                  <a:gd name="T25" fmla="*/ 254 h 786"/>
                  <a:gd name="T26" fmla="*/ 438 w 957"/>
                  <a:gd name="T27" fmla="*/ 175 h 786"/>
                  <a:gd name="T28" fmla="*/ 355 w 957"/>
                  <a:gd name="T29" fmla="*/ 330 h 786"/>
                  <a:gd name="T30" fmla="*/ 333 w 957"/>
                  <a:gd name="T31" fmla="*/ 414 h 786"/>
                  <a:gd name="T32" fmla="*/ 289 w 957"/>
                  <a:gd name="T33" fmla="*/ 321 h 786"/>
                  <a:gd name="T34" fmla="*/ 295 w 957"/>
                  <a:gd name="T35" fmla="*/ 186 h 786"/>
                  <a:gd name="T36" fmla="*/ 293 w 957"/>
                  <a:gd name="T37" fmla="*/ 158 h 786"/>
                  <a:gd name="T38" fmla="*/ 324 w 957"/>
                  <a:gd name="T39" fmla="*/ 91 h 786"/>
                  <a:gd name="T40" fmla="*/ 399 w 957"/>
                  <a:gd name="T41" fmla="*/ 72 h 786"/>
                  <a:gd name="T42" fmla="*/ 420 w 957"/>
                  <a:gd name="T43" fmla="*/ 118 h 786"/>
                  <a:gd name="T44" fmla="*/ 472 w 957"/>
                  <a:gd name="T45" fmla="*/ 87 h 786"/>
                  <a:gd name="T46" fmla="*/ 528 w 957"/>
                  <a:gd name="T47" fmla="*/ 74 h 786"/>
                  <a:gd name="T48" fmla="*/ 545 w 957"/>
                  <a:gd name="T49" fmla="*/ 118 h 786"/>
                  <a:gd name="T50" fmla="*/ 682 w 957"/>
                  <a:gd name="T51" fmla="*/ 23 h 786"/>
                  <a:gd name="T52" fmla="*/ 799 w 957"/>
                  <a:gd name="T53" fmla="*/ 41 h 786"/>
                  <a:gd name="T54" fmla="*/ 711 w 957"/>
                  <a:gd name="T55" fmla="*/ 289 h 786"/>
                  <a:gd name="T56" fmla="*/ 557 w 957"/>
                  <a:gd name="T57" fmla="*/ 452 h 786"/>
                  <a:gd name="T58" fmla="*/ 626 w 957"/>
                  <a:gd name="T59" fmla="*/ 476 h 786"/>
                  <a:gd name="T60" fmla="*/ 893 w 957"/>
                  <a:gd name="T61" fmla="*/ 449 h 786"/>
                  <a:gd name="T62" fmla="*/ 949 w 957"/>
                  <a:gd name="T63" fmla="*/ 482 h 786"/>
                  <a:gd name="T64" fmla="*/ 880 w 957"/>
                  <a:gd name="T65" fmla="*/ 592 h 786"/>
                  <a:gd name="T66" fmla="*/ 749 w 957"/>
                  <a:gd name="T67" fmla="*/ 615 h 786"/>
                  <a:gd name="T68" fmla="*/ 738 w 957"/>
                  <a:gd name="T69" fmla="*/ 543 h 786"/>
                  <a:gd name="T70" fmla="*/ 549 w 957"/>
                  <a:gd name="T71" fmla="*/ 561 h 786"/>
                  <a:gd name="T72" fmla="*/ 359 w 957"/>
                  <a:gd name="T73" fmla="*/ 578 h 786"/>
                  <a:gd name="T74" fmla="*/ 123 w 957"/>
                  <a:gd name="T75" fmla="*/ 627 h 786"/>
                  <a:gd name="T76" fmla="*/ 33 w 957"/>
                  <a:gd name="T77" fmla="*/ 777 h 786"/>
                  <a:gd name="T78" fmla="*/ 0 w 957"/>
                  <a:gd name="T79" fmla="*/ 745 h 786"/>
                  <a:gd name="T80" fmla="*/ 5 w 957"/>
                  <a:gd name="T81" fmla="*/ 600 h 786"/>
                  <a:gd name="T82" fmla="*/ 16 w 957"/>
                  <a:gd name="T83" fmla="*/ 444 h 786"/>
                  <a:gd name="T84" fmla="*/ 124 w 957"/>
                  <a:gd name="T85" fmla="*/ 457 h 786"/>
                  <a:gd name="T86" fmla="*/ 177 w 957"/>
                  <a:gd name="T87" fmla="*/ 306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57" h="786">
                    <a:moveTo>
                      <a:pt x="170" y="306"/>
                    </a:moveTo>
                    <a:cubicBezTo>
                      <a:pt x="172" y="242"/>
                      <a:pt x="173" y="178"/>
                      <a:pt x="178" y="115"/>
                    </a:cubicBezTo>
                    <a:cubicBezTo>
                      <a:pt x="179" y="97"/>
                      <a:pt x="186" y="80"/>
                      <a:pt x="195" y="64"/>
                    </a:cubicBezTo>
                    <a:cubicBezTo>
                      <a:pt x="199" y="57"/>
                      <a:pt x="212" y="52"/>
                      <a:pt x="221" y="52"/>
                    </a:cubicBezTo>
                    <a:cubicBezTo>
                      <a:pt x="234" y="53"/>
                      <a:pt x="244" y="63"/>
                      <a:pt x="245" y="76"/>
                    </a:cubicBezTo>
                    <a:cubicBezTo>
                      <a:pt x="248" y="102"/>
                      <a:pt x="252" y="130"/>
                      <a:pt x="250" y="156"/>
                    </a:cubicBezTo>
                    <a:cubicBezTo>
                      <a:pt x="245" y="232"/>
                      <a:pt x="237" y="308"/>
                      <a:pt x="230" y="385"/>
                    </a:cubicBezTo>
                    <a:cubicBezTo>
                      <a:pt x="227" y="416"/>
                      <a:pt x="225" y="447"/>
                      <a:pt x="222" y="478"/>
                    </a:cubicBezTo>
                    <a:cubicBezTo>
                      <a:pt x="221" y="493"/>
                      <a:pt x="228" y="501"/>
                      <a:pt x="241" y="504"/>
                    </a:cubicBezTo>
                    <a:cubicBezTo>
                      <a:pt x="308" y="519"/>
                      <a:pt x="374" y="523"/>
                      <a:pt x="439" y="498"/>
                    </a:cubicBezTo>
                    <a:cubicBezTo>
                      <a:pt x="485" y="479"/>
                      <a:pt x="522" y="447"/>
                      <a:pt x="548" y="404"/>
                    </a:cubicBezTo>
                    <a:cubicBezTo>
                      <a:pt x="569" y="371"/>
                      <a:pt x="592" y="338"/>
                      <a:pt x="614" y="305"/>
                    </a:cubicBezTo>
                    <a:cubicBezTo>
                      <a:pt x="636" y="271"/>
                      <a:pt x="659" y="236"/>
                      <a:pt x="680" y="202"/>
                    </a:cubicBezTo>
                    <a:cubicBezTo>
                      <a:pt x="689" y="188"/>
                      <a:pt x="698" y="174"/>
                      <a:pt x="703" y="159"/>
                    </a:cubicBezTo>
                    <a:cubicBezTo>
                      <a:pt x="707" y="150"/>
                      <a:pt x="707" y="137"/>
                      <a:pt x="703" y="130"/>
                    </a:cubicBezTo>
                    <a:cubicBezTo>
                      <a:pt x="701" y="125"/>
                      <a:pt x="687" y="125"/>
                      <a:pt x="678" y="126"/>
                    </a:cubicBezTo>
                    <a:cubicBezTo>
                      <a:pt x="665" y="126"/>
                      <a:pt x="652" y="126"/>
                      <a:pt x="640" y="129"/>
                    </a:cubicBezTo>
                    <a:cubicBezTo>
                      <a:pt x="623" y="133"/>
                      <a:pt x="606" y="139"/>
                      <a:pt x="590" y="146"/>
                    </a:cubicBezTo>
                    <a:cubicBezTo>
                      <a:pt x="571" y="155"/>
                      <a:pt x="564" y="175"/>
                      <a:pt x="559" y="194"/>
                    </a:cubicBezTo>
                    <a:cubicBezTo>
                      <a:pt x="556" y="204"/>
                      <a:pt x="555" y="214"/>
                      <a:pt x="555" y="224"/>
                    </a:cubicBezTo>
                    <a:cubicBezTo>
                      <a:pt x="557" y="264"/>
                      <a:pt x="536" y="295"/>
                      <a:pt x="518" y="327"/>
                    </a:cubicBezTo>
                    <a:cubicBezTo>
                      <a:pt x="500" y="361"/>
                      <a:pt x="476" y="389"/>
                      <a:pt x="449" y="415"/>
                    </a:cubicBezTo>
                    <a:cubicBezTo>
                      <a:pt x="445" y="420"/>
                      <a:pt x="440" y="424"/>
                      <a:pt x="434" y="428"/>
                    </a:cubicBezTo>
                    <a:cubicBezTo>
                      <a:pt x="418" y="438"/>
                      <a:pt x="406" y="433"/>
                      <a:pt x="407" y="414"/>
                    </a:cubicBezTo>
                    <a:cubicBezTo>
                      <a:pt x="408" y="385"/>
                      <a:pt x="412" y="356"/>
                      <a:pt x="418" y="328"/>
                    </a:cubicBezTo>
                    <a:cubicBezTo>
                      <a:pt x="424" y="303"/>
                      <a:pt x="433" y="278"/>
                      <a:pt x="441" y="254"/>
                    </a:cubicBezTo>
                    <a:cubicBezTo>
                      <a:pt x="444" y="244"/>
                      <a:pt x="447" y="235"/>
                      <a:pt x="452" y="226"/>
                    </a:cubicBezTo>
                    <a:cubicBezTo>
                      <a:pt x="460" y="209"/>
                      <a:pt x="455" y="186"/>
                      <a:pt x="438" y="175"/>
                    </a:cubicBezTo>
                    <a:cubicBezTo>
                      <a:pt x="431" y="170"/>
                      <a:pt x="418" y="176"/>
                      <a:pt x="412" y="185"/>
                    </a:cubicBezTo>
                    <a:cubicBezTo>
                      <a:pt x="382" y="229"/>
                      <a:pt x="369" y="280"/>
                      <a:pt x="355" y="330"/>
                    </a:cubicBezTo>
                    <a:cubicBezTo>
                      <a:pt x="351" y="345"/>
                      <a:pt x="351" y="362"/>
                      <a:pt x="352" y="378"/>
                    </a:cubicBezTo>
                    <a:cubicBezTo>
                      <a:pt x="352" y="393"/>
                      <a:pt x="344" y="404"/>
                      <a:pt x="333" y="414"/>
                    </a:cubicBezTo>
                    <a:cubicBezTo>
                      <a:pt x="326" y="421"/>
                      <a:pt x="317" y="421"/>
                      <a:pt x="310" y="413"/>
                    </a:cubicBezTo>
                    <a:cubicBezTo>
                      <a:pt x="289" y="385"/>
                      <a:pt x="276" y="356"/>
                      <a:pt x="289" y="321"/>
                    </a:cubicBezTo>
                    <a:cubicBezTo>
                      <a:pt x="301" y="288"/>
                      <a:pt x="313" y="256"/>
                      <a:pt x="321" y="222"/>
                    </a:cubicBezTo>
                    <a:cubicBezTo>
                      <a:pt x="329" y="194"/>
                      <a:pt x="323" y="188"/>
                      <a:pt x="295" y="186"/>
                    </a:cubicBezTo>
                    <a:cubicBezTo>
                      <a:pt x="286" y="185"/>
                      <a:pt x="280" y="182"/>
                      <a:pt x="279" y="173"/>
                    </a:cubicBezTo>
                    <a:cubicBezTo>
                      <a:pt x="279" y="163"/>
                      <a:pt x="284" y="159"/>
                      <a:pt x="293" y="158"/>
                    </a:cubicBezTo>
                    <a:cubicBezTo>
                      <a:pt x="307" y="158"/>
                      <a:pt x="311" y="149"/>
                      <a:pt x="314" y="137"/>
                    </a:cubicBezTo>
                    <a:cubicBezTo>
                      <a:pt x="316" y="122"/>
                      <a:pt x="319" y="106"/>
                      <a:pt x="324" y="91"/>
                    </a:cubicBezTo>
                    <a:cubicBezTo>
                      <a:pt x="333" y="61"/>
                      <a:pt x="358" y="48"/>
                      <a:pt x="387" y="57"/>
                    </a:cubicBezTo>
                    <a:cubicBezTo>
                      <a:pt x="392" y="59"/>
                      <a:pt x="397" y="66"/>
                      <a:pt x="399" y="72"/>
                    </a:cubicBezTo>
                    <a:cubicBezTo>
                      <a:pt x="401" y="81"/>
                      <a:pt x="401" y="91"/>
                      <a:pt x="402" y="101"/>
                    </a:cubicBezTo>
                    <a:cubicBezTo>
                      <a:pt x="402" y="114"/>
                      <a:pt x="409" y="118"/>
                      <a:pt x="420" y="118"/>
                    </a:cubicBezTo>
                    <a:cubicBezTo>
                      <a:pt x="424" y="118"/>
                      <a:pt x="429" y="118"/>
                      <a:pt x="433" y="118"/>
                    </a:cubicBezTo>
                    <a:cubicBezTo>
                      <a:pt x="464" y="117"/>
                      <a:pt x="464" y="117"/>
                      <a:pt x="472" y="87"/>
                    </a:cubicBezTo>
                    <a:cubicBezTo>
                      <a:pt x="477" y="68"/>
                      <a:pt x="501" y="54"/>
                      <a:pt x="519" y="60"/>
                    </a:cubicBezTo>
                    <a:cubicBezTo>
                      <a:pt x="523" y="62"/>
                      <a:pt x="527" y="69"/>
                      <a:pt x="528" y="74"/>
                    </a:cubicBezTo>
                    <a:cubicBezTo>
                      <a:pt x="529" y="83"/>
                      <a:pt x="528" y="92"/>
                      <a:pt x="527" y="101"/>
                    </a:cubicBezTo>
                    <a:cubicBezTo>
                      <a:pt x="527" y="113"/>
                      <a:pt x="532" y="118"/>
                      <a:pt x="545" y="118"/>
                    </a:cubicBezTo>
                    <a:cubicBezTo>
                      <a:pt x="576" y="117"/>
                      <a:pt x="598" y="99"/>
                      <a:pt x="620" y="81"/>
                    </a:cubicBezTo>
                    <a:cubicBezTo>
                      <a:pt x="641" y="62"/>
                      <a:pt x="660" y="40"/>
                      <a:pt x="682" y="23"/>
                    </a:cubicBezTo>
                    <a:cubicBezTo>
                      <a:pt x="710" y="0"/>
                      <a:pt x="753" y="0"/>
                      <a:pt x="783" y="20"/>
                    </a:cubicBezTo>
                    <a:cubicBezTo>
                      <a:pt x="790" y="25"/>
                      <a:pt x="795" y="34"/>
                      <a:pt x="799" y="41"/>
                    </a:cubicBezTo>
                    <a:cubicBezTo>
                      <a:pt x="816" y="71"/>
                      <a:pt x="823" y="101"/>
                      <a:pt x="814" y="136"/>
                    </a:cubicBezTo>
                    <a:cubicBezTo>
                      <a:pt x="797" y="200"/>
                      <a:pt x="755" y="245"/>
                      <a:pt x="711" y="289"/>
                    </a:cubicBezTo>
                    <a:cubicBezTo>
                      <a:pt x="669" y="330"/>
                      <a:pt x="626" y="370"/>
                      <a:pt x="585" y="412"/>
                    </a:cubicBezTo>
                    <a:cubicBezTo>
                      <a:pt x="574" y="423"/>
                      <a:pt x="564" y="437"/>
                      <a:pt x="557" y="452"/>
                    </a:cubicBezTo>
                    <a:cubicBezTo>
                      <a:pt x="551" y="463"/>
                      <a:pt x="557" y="473"/>
                      <a:pt x="570" y="474"/>
                    </a:cubicBezTo>
                    <a:cubicBezTo>
                      <a:pt x="589" y="476"/>
                      <a:pt x="608" y="477"/>
                      <a:pt x="626" y="476"/>
                    </a:cubicBezTo>
                    <a:cubicBezTo>
                      <a:pt x="657" y="474"/>
                      <a:pt x="688" y="470"/>
                      <a:pt x="719" y="467"/>
                    </a:cubicBezTo>
                    <a:cubicBezTo>
                      <a:pt x="777" y="461"/>
                      <a:pt x="835" y="454"/>
                      <a:pt x="893" y="449"/>
                    </a:cubicBezTo>
                    <a:cubicBezTo>
                      <a:pt x="909" y="448"/>
                      <a:pt x="925" y="449"/>
                      <a:pt x="941" y="450"/>
                    </a:cubicBezTo>
                    <a:cubicBezTo>
                      <a:pt x="954" y="452"/>
                      <a:pt x="957" y="465"/>
                      <a:pt x="949" y="482"/>
                    </a:cubicBezTo>
                    <a:cubicBezTo>
                      <a:pt x="941" y="499"/>
                      <a:pt x="934" y="517"/>
                      <a:pt x="924" y="533"/>
                    </a:cubicBezTo>
                    <a:cubicBezTo>
                      <a:pt x="911" y="553"/>
                      <a:pt x="898" y="576"/>
                      <a:pt x="880" y="592"/>
                    </a:cubicBezTo>
                    <a:cubicBezTo>
                      <a:pt x="848" y="623"/>
                      <a:pt x="805" y="629"/>
                      <a:pt x="762" y="631"/>
                    </a:cubicBezTo>
                    <a:cubicBezTo>
                      <a:pt x="752" y="631"/>
                      <a:pt x="747" y="624"/>
                      <a:pt x="749" y="615"/>
                    </a:cubicBezTo>
                    <a:cubicBezTo>
                      <a:pt x="751" y="604"/>
                      <a:pt x="753" y="593"/>
                      <a:pt x="758" y="584"/>
                    </a:cubicBezTo>
                    <a:cubicBezTo>
                      <a:pt x="770" y="562"/>
                      <a:pt x="763" y="544"/>
                      <a:pt x="738" y="543"/>
                    </a:cubicBezTo>
                    <a:cubicBezTo>
                      <a:pt x="697" y="542"/>
                      <a:pt x="657" y="541"/>
                      <a:pt x="617" y="544"/>
                    </a:cubicBezTo>
                    <a:cubicBezTo>
                      <a:pt x="594" y="546"/>
                      <a:pt x="572" y="557"/>
                      <a:pt x="549" y="561"/>
                    </a:cubicBezTo>
                    <a:cubicBezTo>
                      <a:pt x="508" y="566"/>
                      <a:pt x="467" y="569"/>
                      <a:pt x="426" y="573"/>
                    </a:cubicBezTo>
                    <a:cubicBezTo>
                      <a:pt x="404" y="575"/>
                      <a:pt x="381" y="577"/>
                      <a:pt x="359" y="578"/>
                    </a:cubicBezTo>
                    <a:cubicBezTo>
                      <a:pt x="311" y="581"/>
                      <a:pt x="262" y="581"/>
                      <a:pt x="214" y="586"/>
                    </a:cubicBezTo>
                    <a:cubicBezTo>
                      <a:pt x="179" y="589"/>
                      <a:pt x="144" y="597"/>
                      <a:pt x="123" y="627"/>
                    </a:cubicBezTo>
                    <a:cubicBezTo>
                      <a:pt x="111" y="642"/>
                      <a:pt x="109" y="664"/>
                      <a:pt x="101" y="682"/>
                    </a:cubicBezTo>
                    <a:cubicBezTo>
                      <a:pt x="85" y="719"/>
                      <a:pt x="67" y="754"/>
                      <a:pt x="33" y="777"/>
                    </a:cubicBezTo>
                    <a:cubicBezTo>
                      <a:pt x="20" y="786"/>
                      <a:pt x="11" y="785"/>
                      <a:pt x="5" y="770"/>
                    </a:cubicBezTo>
                    <a:cubicBezTo>
                      <a:pt x="1" y="763"/>
                      <a:pt x="0" y="754"/>
                      <a:pt x="0" y="745"/>
                    </a:cubicBezTo>
                    <a:cubicBezTo>
                      <a:pt x="2" y="717"/>
                      <a:pt x="4" y="688"/>
                      <a:pt x="5" y="659"/>
                    </a:cubicBezTo>
                    <a:cubicBezTo>
                      <a:pt x="6" y="639"/>
                      <a:pt x="5" y="620"/>
                      <a:pt x="5" y="600"/>
                    </a:cubicBezTo>
                    <a:cubicBezTo>
                      <a:pt x="5" y="561"/>
                      <a:pt x="3" y="521"/>
                      <a:pt x="4" y="482"/>
                    </a:cubicBezTo>
                    <a:cubicBezTo>
                      <a:pt x="5" y="469"/>
                      <a:pt x="10" y="456"/>
                      <a:pt x="16" y="444"/>
                    </a:cubicBezTo>
                    <a:cubicBezTo>
                      <a:pt x="22" y="432"/>
                      <a:pt x="42" y="429"/>
                      <a:pt x="56" y="435"/>
                    </a:cubicBezTo>
                    <a:cubicBezTo>
                      <a:pt x="79" y="443"/>
                      <a:pt x="101" y="452"/>
                      <a:pt x="124" y="457"/>
                    </a:cubicBezTo>
                    <a:cubicBezTo>
                      <a:pt x="153" y="463"/>
                      <a:pt x="162" y="456"/>
                      <a:pt x="165" y="427"/>
                    </a:cubicBezTo>
                    <a:cubicBezTo>
                      <a:pt x="170" y="387"/>
                      <a:pt x="173" y="347"/>
                      <a:pt x="177" y="306"/>
                    </a:cubicBezTo>
                    <a:cubicBezTo>
                      <a:pt x="175" y="306"/>
                      <a:pt x="172" y="306"/>
                      <a:pt x="170" y="3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3" name="Freeform 330"/>
              <p:cNvSpPr/>
              <p:nvPr/>
            </p:nvSpPr>
            <p:spPr bwMode="auto">
              <a:xfrm>
                <a:off x="24461788" y="1122363"/>
                <a:ext cx="2281238" cy="3598863"/>
              </a:xfrm>
              <a:custGeom>
                <a:avLst/>
                <a:gdLst>
                  <a:gd name="T0" fmla="*/ 559 w 723"/>
                  <a:gd name="T1" fmla="*/ 617 h 1139"/>
                  <a:gd name="T2" fmla="*/ 471 w 723"/>
                  <a:gd name="T3" fmla="*/ 617 h 1139"/>
                  <a:gd name="T4" fmla="*/ 431 w 723"/>
                  <a:gd name="T5" fmla="*/ 653 h 1139"/>
                  <a:gd name="T6" fmla="*/ 403 w 723"/>
                  <a:gd name="T7" fmla="*/ 787 h 1139"/>
                  <a:gd name="T8" fmla="*/ 336 w 723"/>
                  <a:gd name="T9" fmla="*/ 911 h 1139"/>
                  <a:gd name="T10" fmla="*/ 265 w 723"/>
                  <a:gd name="T11" fmla="*/ 1011 h 1139"/>
                  <a:gd name="T12" fmla="*/ 167 w 723"/>
                  <a:gd name="T13" fmla="*/ 1129 h 1139"/>
                  <a:gd name="T14" fmla="*/ 132 w 723"/>
                  <a:gd name="T15" fmla="*/ 1130 h 1139"/>
                  <a:gd name="T16" fmla="*/ 114 w 723"/>
                  <a:gd name="T17" fmla="*/ 1060 h 1139"/>
                  <a:gd name="T18" fmla="*/ 154 w 723"/>
                  <a:gd name="T19" fmla="*/ 962 h 1139"/>
                  <a:gd name="T20" fmla="*/ 220 w 723"/>
                  <a:gd name="T21" fmla="*/ 823 h 1139"/>
                  <a:gd name="T22" fmla="*/ 293 w 723"/>
                  <a:gd name="T23" fmla="*/ 668 h 1139"/>
                  <a:gd name="T24" fmla="*/ 270 w 723"/>
                  <a:gd name="T25" fmla="*/ 633 h 1139"/>
                  <a:gd name="T26" fmla="*/ 223 w 723"/>
                  <a:gd name="T27" fmla="*/ 644 h 1139"/>
                  <a:gd name="T28" fmla="*/ 145 w 723"/>
                  <a:gd name="T29" fmla="*/ 687 h 1139"/>
                  <a:gd name="T30" fmla="*/ 130 w 723"/>
                  <a:gd name="T31" fmla="*/ 693 h 1139"/>
                  <a:gd name="T32" fmla="*/ 33 w 723"/>
                  <a:gd name="T33" fmla="*/ 703 h 1139"/>
                  <a:gd name="T34" fmla="*/ 1 w 723"/>
                  <a:gd name="T35" fmla="*/ 669 h 1139"/>
                  <a:gd name="T36" fmla="*/ 31 w 723"/>
                  <a:gd name="T37" fmla="*/ 597 h 1139"/>
                  <a:gd name="T38" fmla="*/ 75 w 723"/>
                  <a:gd name="T39" fmla="*/ 546 h 1139"/>
                  <a:gd name="T40" fmla="*/ 174 w 723"/>
                  <a:gd name="T41" fmla="*/ 507 h 1139"/>
                  <a:gd name="T42" fmla="*/ 270 w 723"/>
                  <a:gd name="T43" fmla="*/ 507 h 1139"/>
                  <a:gd name="T44" fmla="*/ 330 w 723"/>
                  <a:gd name="T45" fmla="*/ 455 h 1139"/>
                  <a:gd name="T46" fmla="*/ 345 w 723"/>
                  <a:gd name="T47" fmla="*/ 318 h 1139"/>
                  <a:gd name="T48" fmla="*/ 363 w 723"/>
                  <a:gd name="T49" fmla="*/ 255 h 1139"/>
                  <a:gd name="T50" fmla="*/ 402 w 723"/>
                  <a:gd name="T51" fmla="*/ 165 h 1139"/>
                  <a:gd name="T52" fmla="*/ 452 w 723"/>
                  <a:gd name="T53" fmla="*/ 79 h 1139"/>
                  <a:gd name="T54" fmla="*/ 477 w 723"/>
                  <a:gd name="T55" fmla="*/ 39 h 1139"/>
                  <a:gd name="T56" fmla="*/ 542 w 723"/>
                  <a:gd name="T57" fmla="*/ 6 h 1139"/>
                  <a:gd name="T58" fmla="*/ 565 w 723"/>
                  <a:gd name="T59" fmla="*/ 29 h 1139"/>
                  <a:gd name="T60" fmla="*/ 567 w 723"/>
                  <a:gd name="T61" fmla="*/ 60 h 1139"/>
                  <a:gd name="T62" fmla="*/ 534 w 723"/>
                  <a:gd name="T63" fmla="*/ 194 h 1139"/>
                  <a:gd name="T64" fmla="*/ 501 w 723"/>
                  <a:gd name="T65" fmla="*/ 299 h 1139"/>
                  <a:gd name="T66" fmla="*/ 464 w 723"/>
                  <a:gd name="T67" fmla="*/ 418 h 1139"/>
                  <a:gd name="T68" fmla="*/ 459 w 723"/>
                  <a:gd name="T69" fmla="*/ 501 h 1139"/>
                  <a:gd name="T70" fmla="*/ 485 w 723"/>
                  <a:gd name="T71" fmla="*/ 521 h 1139"/>
                  <a:gd name="T72" fmla="*/ 597 w 723"/>
                  <a:gd name="T73" fmla="*/ 517 h 1139"/>
                  <a:gd name="T74" fmla="*/ 649 w 723"/>
                  <a:gd name="T75" fmla="*/ 484 h 1139"/>
                  <a:gd name="T76" fmla="*/ 692 w 723"/>
                  <a:gd name="T77" fmla="*/ 462 h 1139"/>
                  <a:gd name="T78" fmla="*/ 721 w 723"/>
                  <a:gd name="T79" fmla="*/ 490 h 1139"/>
                  <a:gd name="T80" fmla="*/ 715 w 723"/>
                  <a:gd name="T81" fmla="*/ 523 h 1139"/>
                  <a:gd name="T82" fmla="*/ 699 w 723"/>
                  <a:gd name="T83" fmla="*/ 590 h 1139"/>
                  <a:gd name="T84" fmla="*/ 655 w 723"/>
                  <a:gd name="T85" fmla="*/ 617 h 1139"/>
                  <a:gd name="T86" fmla="*/ 559 w 723"/>
                  <a:gd name="T87" fmla="*/ 618 h 1139"/>
                  <a:gd name="T88" fmla="*/ 559 w 723"/>
                  <a:gd name="T89" fmla="*/ 617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3" h="1139">
                    <a:moveTo>
                      <a:pt x="559" y="617"/>
                    </a:moveTo>
                    <a:cubicBezTo>
                      <a:pt x="530" y="617"/>
                      <a:pt x="500" y="617"/>
                      <a:pt x="471" y="617"/>
                    </a:cubicBezTo>
                    <a:cubicBezTo>
                      <a:pt x="445" y="617"/>
                      <a:pt x="432" y="627"/>
                      <a:pt x="431" y="653"/>
                    </a:cubicBezTo>
                    <a:cubicBezTo>
                      <a:pt x="430" y="700"/>
                      <a:pt x="413" y="742"/>
                      <a:pt x="403" y="787"/>
                    </a:cubicBezTo>
                    <a:cubicBezTo>
                      <a:pt x="393" y="836"/>
                      <a:pt x="364" y="873"/>
                      <a:pt x="336" y="911"/>
                    </a:cubicBezTo>
                    <a:cubicBezTo>
                      <a:pt x="312" y="944"/>
                      <a:pt x="289" y="978"/>
                      <a:pt x="265" y="1011"/>
                    </a:cubicBezTo>
                    <a:cubicBezTo>
                      <a:pt x="235" y="1052"/>
                      <a:pt x="206" y="1095"/>
                      <a:pt x="167" y="1129"/>
                    </a:cubicBezTo>
                    <a:cubicBezTo>
                      <a:pt x="155" y="1139"/>
                      <a:pt x="144" y="1139"/>
                      <a:pt x="132" y="1130"/>
                    </a:cubicBezTo>
                    <a:cubicBezTo>
                      <a:pt x="109" y="1112"/>
                      <a:pt x="102" y="1089"/>
                      <a:pt x="114" y="1060"/>
                    </a:cubicBezTo>
                    <a:cubicBezTo>
                      <a:pt x="127" y="1027"/>
                      <a:pt x="140" y="994"/>
                      <a:pt x="154" y="962"/>
                    </a:cubicBezTo>
                    <a:cubicBezTo>
                      <a:pt x="175" y="915"/>
                      <a:pt x="198" y="869"/>
                      <a:pt x="220" y="823"/>
                    </a:cubicBezTo>
                    <a:cubicBezTo>
                      <a:pt x="244" y="771"/>
                      <a:pt x="269" y="720"/>
                      <a:pt x="293" y="668"/>
                    </a:cubicBezTo>
                    <a:cubicBezTo>
                      <a:pt x="304" y="643"/>
                      <a:pt x="297" y="631"/>
                      <a:pt x="270" y="633"/>
                    </a:cubicBezTo>
                    <a:cubicBezTo>
                      <a:pt x="254" y="634"/>
                      <a:pt x="237" y="638"/>
                      <a:pt x="223" y="644"/>
                    </a:cubicBezTo>
                    <a:cubicBezTo>
                      <a:pt x="196" y="657"/>
                      <a:pt x="171" y="673"/>
                      <a:pt x="145" y="687"/>
                    </a:cubicBezTo>
                    <a:cubicBezTo>
                      <a:pt x="140" y="690"/>
                      <a:pt x="135" y="693"/>
                      <a:pt x="130" y="693"/>
                    </a:cubicBezTo>
                    <a:cubicBezTo>
                      <a:pt x="98" y="697"/>
                      <a:pt x="65" y="701"/>
                      <a:pt x="33" y="703"/>
                    </a:cubicBezTo>
                    <a:cubicBezTo>
                      <a:pt x="8" y="704"/>
                      <a:pt x="0" y="694"/>
                      <a:pt x="1" y="669"/>
                    </a:cubicBezTo>
                    <a:cubicBezTo>
                      <a:pt x="3" y="642"/>
                      <a:pt x="14" y="618"/>
                      <a:pt x="31" y="597"/>
                    </a:cubicBezTo>
                    <a:cubicBezTo>
                      <a:pt x="45" y="579"/>
                      <a:pt x="58" y="559"/>
                      <a:pt x="75" y="546"/>
                    </a:cubicBezTo>
                    <a:cubicBezTo>
                      <a:pt x="104" y="524"/>
                      <a:pt x="137" y="509"/>
                      <a:pt x="174" y="507"/>
                    </a:cubicBezTo>
                    <a:cubicBezTo>
                      <a:pt x="206" y="506"/>
                      <a:pt x="238" y="506"/>
                      <a:pt x="270" y="507"/>
                    </a:cubicBezTo>
                    <a:cubicBezTo>
                      <a:pt x="306" y="509"/>
                      <a:pt x="325" y="490"/>
                      <a:pt x="330" y="455"/>
                    </a:cubicBezTo>
                    <a:cubicBezTo>
                      <a:pt x="337" y="409"/>
                      <a:pt x="339" y="363"/>
                      <a:pt x="345" y="318"/>
                    </a:cubicBezTo>
                    <a:cubicBezTo>
                      <a:pt x="348" y="296"/>
                      <a:pt x="355" y="275"/>
                      <a:pt x="363" y="255"/>
                    </a:cubicBezTo>
                    <a:cubicBezTo>
                      <a:pt x="374" y="224"/>
                      <a:pt x="387" y="194"/>
                      <a:pt x="402" y="165"/>
                    </a:cubicBezTo>
                    <a:cubicBezTo>
                      <a:pt x="417" y="136"/>
                      <a:pt x="435" y="108"/>
                      <a:pt x="452" y="79"/>
                    </a:cubicBezTo>
                    <a:cubicBezTo>
                      <a:pt x="460" y="65"/>
                      <a:pt x="470" y="53"/>
                      <a:pt x="477" y="39"/>
                    </a:cubicBezTo>
                    <a:cubicBezTo>
                      <a:pt x="487" y="19"/>
                      <a:pt x="521" y="0"/>
                      <a:pt x="542" y="6"/>
                    </a:cubicBezTo>
                    <a:cubicBezTo>
                      <a:pt x="552" y="9"/>
                      <a:pt x="561" y="20"/>
                      <a:pt x="565" y="29"/>
                    </a:cubicBezTo>
                    <a:cubicBezTo>
                      <a:pt x="569" y="38"/>
                      <a:pt x="568" y="50"/>
                      <a:pt x="567" y="60"/>
                    </a:cubicBezTo>
                    <a:cubicBezTo>
                      <a:pt x="563" y="106"/>
                      <a:pt x="550" y="151"/>
                      <a:pt x="534" y="194"/>
                    </a:cubicBezTo>
                    <a:cubicBezTo>
                      <a:pt x="521" y="229"/>
                      <a:pt x="512" y="264"/>
                      <a:pt x="501" y="299"/>
                    </a:cubicBezTo>
                    <a:cubicBezTo>
                      <a:pt x="488" y="339"/>
                      <a:pt x="473" y="377"/>
                      <a:pt x="464" y="418"/>
                    </a:cubicBezTo>
                    <a:cubicBezTo>
                      <a:pt x="458" y="444"/>
                      <a:pt x="459" y="473"/>
                      <a:pt x="459" y="501"/>
                    </a:cubicBezTo>
                    <a:cubicBezTo>
                      <a:pt x="459" y="515"/>
                      <a:pt x="472" y="521"/>
                      <a:pt x="485" y="521"/>
                    </a:cubicBezTo>
                    <a:cubicBezTo>
                      <a:pt x="523" y="521"/>
                      <a:pt x="561" y="523"/>
                      <a:pt x="597" y="517"/>
                    </a:cubicBezTo>
                    <a:cubicBezTo>
                      <a:pt x="616" y="514"/>
                      <a:pt x="632" y="495"/>
                      <a:pt x="649" y="484"/>
                    </a:cubicBezTo>
                    <a:cubicBezTo>
                      <a:pt x="663" y="475"/>
                      <a:pt x="677" y="466"/>
                      <a:pt x="692" y="462"/>
                    </a:cubicBezTo>
                    <a:cubicBezTo>
                      <a:pt x="711" y="457"/>
                      <a:pt x="723" y="470"/>
                      <a:pt x="721" y="490"/>
                    </a:cubicBezTo>
                    <a:cubicBezTo>
                      <a:pt x="720" y="501"/>
                      <a:pt x="717" y="512"/>
                      <a:pt x="715" y="523"/>
                    </a:cubicBezTo>
                    <a:cubicBezTo>
                      <a:pt x="710" y="545"/>
                      <a:pt x="706" y="568"/>
                      <a:pt x="699" y="590"/>
                    </a:cubicBezTo>
                    <a:cubicBezTo>
                      <a:pt x="692" y="610"/>
                      <a:pt x="674" y="616"/>
                      <a:pt x="655" y="617"/>
                    </a:cubicBezTo>
                    <a:cubicBezTo>
                      <a:pt x="623" y="619"/>
                      <a:pt x="591" y="618"/>
                      <a:pt x="559" y="618"/>
                    </a:cubicBezTo>
                    <a:cubicBezTo>
                      <a:pt x="559" y="617"/>
                      <a:pt x="559" y="617"/>
                      <a:pt x="559" y="6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4" name="Freeform 331"/>
              <p:cNvSpPr/>
              <p:nvPr/>
            </p:nvSpPr>
            <p:spPr bwMode="auto">
              <a:xfrm>
                <a:off x="19643726" y="739775"/>
                <a:ext cx="2436813" cy="2928938"/>
              </a:xfrm>
              <a:custGeom>
                <a:avLst/>
                <a:gdLst>
                  <a:gd name="T0" fmla="*/ 675 w 772"/>
                  <a:gd name="T1" fmla="*/ 157 h 927"/>
                  <a:gd name="T2" fmla="*/ 653 w 772"/>
                  <a:gd name="T3" fmla="*/ 242 h 927"/>
                  <a:gd name="T4" fmla="*/ 496 w 772"/>
                  <a:gd name="T5" fmla="*/ 369 h 927"/>
                  <a:gd name="T6" fmla="*/ 537 w 772"/>
                  <a:gd name="T7" fmla="*/ 429 h 927"/>
                  <a:gd name="T8" fmla="*/ 736 w 772"/>
                  <a:gd name="T9" fmla="*/ 311 h 927"/>
                  <a:gd name="T10" fmla="*/ 768 w 772"/>
                  <a:gd name="T11" fmla="*/ 338 h 927"/>
                  <a:gd name="T12" fmla="*/ 678 w 772"/>
                  <a:gd name="T13" fmla="*/ 419 h 927"/>
                  <a:gd name="T14" fmla="*/ 664 w 772"/>
                  <a:gd name="T15" fmla="*/ 520 h 927"/>
                  <a:gd name="T16" fmla="*/ 708 w 772"/>
                  <a:gd name="T17" fmla="*/ 624 h 927"/>
                  <a:gd name="T18" fmla="*/ 735 w 772"/>
                  <a:gd name="T19" fmla="*/ 722 h 927"/>
                  <a:gd name="T20" fmla="*/ 638 w 772"/>
                  <a:gd name="T21" fmla="*/ 677 h 927"/>
                  <a:gd name="T22" fmla="*/ 612 w 772"/>
                  <a:gd name="T23" fmla="*/ 461 h 927"/>
                  <a:gd name="T24" fmla="*/ 532 w 772"/>
                  <a:gd name="T25" fmla="*/ 491 h 927"/>
                  <a:gd name="T26" fmla="*/ 454 w 772"/>
                  <a:gd name="T27" fmla="*/ 662 h 927"/>
                  <a:gd name="T28" fmla="*/ 383 w 772"/>
                  <a:gd name="T29" fmla="*/ 731 h 927"/>
                  <a:gd name="T30" fmla="*/ 425 w 772"/>
                  <a:gd name="T31" fmla="*/ 600 h 927"/>
                  <a:gd name="T32" fmla="*/ 432 w 772"/>
                  <a:gd name="T33" fmla="*/ 512 h 927"/>
                  <a:gd name="T34" fmla="*/ 294 w 772"/>
                  <a:gd name="T35" fmla="*/ 662 h 927"/>
                  <a:gd name="T36" fmla="*/ 194 w 772"/>
                  <a:gd name="T37" fmla="*/ 836 h 927"/>
                  <a:gd name="T38" fmla="*/ 25 w 772"/>
                  <a:gd name="T39" fmla="*/ 919 h 927"/>
                  <a:gd name="T40" fmla="*/ 9 w 772"/>
                  <a:gd name="T41" fmla="*/ 839 h 927"/>
                  <a:gd name="T42" fmla="*/ 214 w 772"/>
                  <a:gd name="T43" fmla="*/ 602 h 927"/>
                  <a:gd name="T44" fmla="*/ 229 w 772"/>
                  <a:gd name="T45" fmla="*/ 517 h 927"/>
                  <a:gd name="T46" fmla="*/ 250 w 772"/>
                  <a:gd name="T47" fmla="*/ 377 h 927"/>
                  <a:gd name="T48" fmla="*/ 296 w 772"/>
                  <a:gd name="T49" fmla="*/ 429 h 927"/>
                  <a:gd name="T50" fmla="*/ 373 w 772"/>
                  <a:gd name="T51" fmla="*/ 515 h 927"/>
                  <a:gd name="T52" fmla="*/ 449 w 772"/>
                  <a:gd name="T53" fmla="*/ 363 h 927"/>
                  <a:gd name="T54" fmla="*/ 537 w 772"/>
                  <a:gd name="T55" fmla="*/ 217 h 927"/>
                  <a:gd name="T56" fmla="*/ 419 w 772"/>
                  <a:gd name="T57" fmla="*/ 215 h 927"/>
                  <a:gd name="T58" fmla="*/ 331 w 772"/>
                  <a:gd name="T59" fmla="*/ 277 h 927"/>
                  <a:gd name="T60" fmla="*/ 239 w 772"/>
                  <a:gd name="T61" fmla="*/ 269 h 927"/>
                  <a:gd name="T62" fmla="*/ 423 w 772"/>
                  <a:gd name="T63" fmla="*/ 37 h 927"/>
                  <a:gd name="T64" fmla="*/ 584 w 772"/>
                  <a:gd name="T65" fmla="*/ 42 h 927"/>
                  <a:gd name="T66" fmla="*/ 579 w 772"/>
                  <a:gd name="T67" fmla="*/ 147 h 927"/>
                  <a:gd name="T68" fmla="*/ 645 w 772"/>
                  <a:gd name="T69" fmla="*/ 157 h 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72" h="927">
                    <a:moveTo>
                      <a:pt x="645" y="157"/>
                    </a:moveTo>
                    <a:cubicBezTo>
                      <a:pt x="655" y="157"/>
                      <a:pt x="665" y="157"/>
                      <a:pt x="675" y="157"/>
                    </a:cubicBezTo>
                    <a:cubicBezTo>
                      <a:pt x="687" y="156"/>
                      <a:pt x="692" y="161"/>
                      <a:pt x="691" y="174"/>
                    </a:cubicBezTo>
                    <a:cubicBezTo>
                      <a:pt x="689" y="203"/>
                      <a:pt x="673" y="225"/>
                      <a:pt x="653" y="242"/>
                    </a:cubicBezTo>
                    <a:cubicBezTo>
                      <a:pt x="627" y="264"/>
                      <a:pt x="596" y="281"/>
                      <a:pt x="569" y="302"/>
                    </a:cubicBezTo>
                    <a:cubicBezTo>
                      <a:pt x="543" y="323"/>
                      <a:pt x="518" y="345"/>
                      <a:pt x="496" y="369"/>
                    </a:cubicBezTo>
                    <a:cubicBezTo>
                      <a:pt x="478" y="388"/>
                      <a:pt x="483" y="413"/>
                      <a:pt x="503" y="428"/>
                    </a:cubicBezTo>
                    <a:cubicBezTo>
                      <a:pt x="514" y="437"/>
                      <a:pt x="526" y="434"/>
                      <a:pt x="537" y="429"/>
                    </a:cubicBezTo>
                    <a:cubicBezTo>
                      <a:pt x="593" y="405"/>
                      <a:pt x="646" y="374"/>
                      <a:pt x="695" y="337"/>
                    </a:cubicBezTo>
                    <a:cubicBezTo>
                      <a:pt x="708" y="327"/>
                      <a:pt x="722" y="318"/>
                      <a:pt x="736" y="311"/>
                    </a:cubicBezTo>
                    <a:cubicBezTo>
                      <a:pt x="743" y="308"/>
                      <a:pt x="755" y="308"/>
                      <a:pt x="761" y="311"/>
                    </a:cubicBezTo>
                    <a:cubicBezTo>
                      <a:pt x="769" y="316"/>
                      <a:pt x="772" y="326"/>
                      <a:pt x="768" y="338"/>
                    </a:cubicBezTo>
                    <a:cubicBezTo>
                      <a:pt x="756" y="369"/>
                      <a:pt x="740" y="395"/>
                      <a:pt x="705" y="406"/>
                    </a:cubicBezTo>
                    <a:cubicBezTo>
                      <a:pt x="696" y="409"/>
                      <a:pt x="686" y="413"/>
                      <a:pt x="678" y="419"/>
                    </a:cubicBezTo>
                    <a:cubicBezTo>
                      <a:pt x="672" y="423"/>
                      <a:pt x="666" y="431"/>
                      <a:pt x="666" y="438"/>
                    </a:cubicBezTo>
                    <a:cubicBezTo>
                      <a:pt x="664" y="465"/>
                      <a:pt x="663" y="492"/>
                      <a:pt x="664" y="520"/>
                    </a:cubicBezTo>
                    <a:cubicBezTo>
                      <a:pt x="665" y="539"/>
                      <a:pt x="672" y="558"/>
                      <a:pt x="674" y="577"/>
                    </a:cubicBezTo>
                    <a:cubicBezTo>
                      <a:pt x="676" y="599"/>
                      <a:pt x="693" y="611"/>
                      <a:pt x="708" y="624"/>
                    </a:cubicBezTo>
                    <a:cubicBezTo>
                      <a:pt x="714" y="631"/>
                      <a:pt x="722" y="636"/>
                      <a:pt x="730" y="641"/>
                    </a:cubicBezTo>
                    <a:cubicBezTo>
                      <a:pt x="762" y="662"/>
                      <a:pt x="752" y="702"/>
                      <a:pt x="735" y="722"/>
                    </a:cubicBezTo>
                    <a:cubicBezTo>
                      <a:pt x="724" y="735"/>
                      <a:pt x="690" y="739"/>
                      <a:pt x="675" y="730"/>
                    </a:cubicBezTo>
                    <a:cubicBezTo>
                      <a:pt x="655" y="717"/>
                      <a:pt x="645" y="700"/>
                      <a:pt x="638" y="677"/>
                    </a:cubicBezTo>
                    <a:cubicBezTo>
                      <a:pt x="619" y="614"/>
                      <a:pt x="622" y="550"/>
                      <a:pt x="618" y="486"/>
                    </a:cubicBezTo>
                    <a:cubicBezTo>
                      <a:pt x="617" y="478"/>
                      <a:pt x="615" y="469"/>
                      <a:pt x="612" y="461"/>
                    </a:cubicBezTo>
                    <a:cubicBezTo>
                      <a:pt x="604" y="436"/>
                      <a:pt x="587" y="436"/>
                      <a:pt x="566" y="452"/>
                    </a:cubicBezTo>
                    <a:cubicBezTo>
                      <a:pt x="553" y="462"/>
                      <a:pt x="541" y="476"/>
                      <a:pt x="532" y="491"/>
                    </a:cubicBezTo>
                    <a:cubicBezTo>
                      <a:pt x="512" y="522"/>
                      <a:pt x="493" y="552"/>
                      <a:pt x="483" y="589"/>
                    </a:cubicBezTo>
                    <a:cubicBezTo>
                      <a:pt x="476" y="614"/>
                      <a:pt x="466" y="639"/>
                      <a:pt x="454" y="662"/>
                    </a:cubicBezTo>
                    <a:cubicBezTo>
                      <a:pt x="444" y="685"/>
                      <a:pt x="432" y="708"/>
                      <a:pt x="411" y="723"/>
                    </a:cubicBezTo>
                    <a:cubicBezTo>
                      <a:pt x="403" y="728"/>
                      <a:pt x="392" y="732"/>
                      <a:pt x="383" y="731"/>
                    </a:cubicBezTo>
                    <a:cubicBezTo>
                      <a:pt x="363" y="729"/>
                      <a:pt x="357" y="712"/>
                      <a:pt x="363" y="690"/>
                    </a:cubicBezTo>
                    <a:cubicBezTo>
                      <a:pt x="373" y="652"/>
                      <a:pt x="396" y="625"/>
                      <a:pt x="425" y="600"/>
                    </a:cubicBezTo>
                    <a:cubicBezTo>
                      <a:pt x="445" y="582"/>
                      <a:pt x="465" y="561"/>
                      <a:pt x="460" y="529"/>
                    </a:cubicBezTo>
                    <a:cubicBezTo>
                      <a:pt x="457" y="513"/>
                      <a:pt x="446" y="506"/>
                      <a:pt x="432" y="512"/>
                    </a:cubicBezTo>
                    <a:cubicBezTo>
                      <a:pt x="391" y="531"/>
                      <a:pt x="356" y="558"/>
                      <a:pt x="330" y="595"/>
                    </a:cubicBezTo>
                    <a:cubicBezTo>
                      <a:pt x="316" y="616"/>
                      <a:pt x="306" y="640"/>
                      <a:pt x="294" y="662"/>
                    </a:cubicBezTo>
                    <a:cubicBezTo>
                      <a:pt x="277" y="694"/>
                      <a:pt x="259" y="725"/>
                      <a:pt x="241" y="756"/>
                    </a:cubicBezTo>
                    <a:cubicBezTo>
                      <a:pt x="225" y="783"/>
                      <a:pt x="210" y="810"/>
                      <a:pt x="194" y="836"/>
                    </a:cubicBezTo>
                    <a:cubicBezTo>
                      <a:pt x="174" y="868"/>
                      <a:pt x="151" y="897"/>
                      <a:pt x="118" y="913"/>
                    </a:cubicBezTo>
                    <a:cubicBezTo>
                      <a:pt x="89" y="927"/>
                      <a:pt x="57" y="926"/>
                      <a:pt x="25" y="919"/>
                    </a:cubicBezTo>
                    <a:cubicBezTo>
                      <a:pt x="23" y="919"/>
                      <a:pt x="19" y="916"/>
                      <a:pt x="19" y="914"/>
                    </a:cubicBezTo>
                    <a:cubicBezTo>
                      <a:pt x="10" y="890"/>
                      <a:pt x="0" y="868"/>
                      <a:pt x="9" y="839"/>
                    </a:cubicBezTo>
                    <a:cubicBezTo>
                      <a:pt x="26" y="787"/>
                      <a:pt x="64" y="754"/>
                      <a:pt x="101" y="719"/>
                    </a:cubicBezTo>
                    <a:cubicBezTo>
                      <a:pt x="141" y="681"/>
                      <a:pt x="183" y="647"/>
                      <a:pt x="214" y="602"/>
                    </a:cubicBezTo>
                    <a:cubicBezTo>
                      <a:pt x="222" y="591"/>
                      <a:pt x="229" y="579"/>
                      <a:pt x="234" y="567"/>
                    </a:cubicBezTo>
                    <a:cubicBezTo>
                      <a:pt x="240" y="550"/>
                      <a:pt x="241" y="533"/>
                      <a:pt x="229" y="517"/>
                    </a:cubicBezTo>
                    <a:cubicBezTo>
                      <a:pt x="206" y="487"/>
                      <a:pt x="207" y="438"/>
                      <a:pt x="229" y="407"/>
                    </a:cubicBezTo>
                    <a:cubicBezTo>
                      <a:pt x="236" y="397"/>
                      <a:pt x="241" y="385"/>
                      <a:pt x="250" y="377"/>
                    </a:cubicBezTo>
                    <a:cubicBezTo>
                      <a:pt x="260" y="367"/>
                      <a:pt x="273" y="370"/>
                      <a:pt x="279" y="383"/>
                    </a:cubicBezTo>
                    <a:cubicBezTo>
                      <a:pt x="286" y="398"/>
                      <a:pt x="290" y="414"/>
                      <a:pt x="296" y="429"/>
                    </a:cubicBezTo>
                    <a:cubicBezTo>
                      <a:pt x="305" y="454"/>
                      <a:pt x="315" y="478"/>
                      <a:pt x="326" y="502"/>
                    </a:cubicBezTo>
                    <a:cubicBezTo>
                      <a:pt x="334" y="518"/>
                      <a:pt x="355" y="520"/>
                      <a:pt x="373" y="515"/>
                    </a:cubicBezTo>
                    <a:cubicBezTo>
                      <a:pt x="396" y="507"/>
                      <a:pt x="402" y="491"/>
                      <a:pt x="403" y="470"/>
                    </a:cubicBezTo>
                    <a:cubicBezTo>
                      <a:pt x="405" y="429"/>
                      <a:pt x="424" y="395"/>
                      <a:pt x="449" y="363"/>
                    </a:cubicBezTo>
                    <a:cubicBezTo>
                      <a:pt x="477" y="327"/>
                      <a:pt x="503" y="290"/>
                      <a:pt x="528" y="252"/>
                    </a:cubicBezTo>
                    <a:cubicBezTo>
                      <a:pt x="535" y="243"/>
                      <a:pt x="536" y="229"/>
                      <a:pt x="537" y="217"/>
                    </a:cubicBezTo>
                    <a:cubicBezTo>
                      <a:pt x="540" y="193"/>
                      <a:pt x="518" y="178"/>
                      <a:pt x="489" y="185"/>
                    </a:cubicBezTo>
                    <a:cubicBezTo>
                      <a:pt x="465" y="192"/>
                      <a:pt x="441" y="202"/>
                      <a:pt x="419" y="215"/>
                    </a:cubicBezTo>
                    <a:cubicBezTo>
                      <a:pt x="401" y="225"/>
                      <a:pt x="386" y="241"/>
                      <a:pt x="369" y="254"/>
                    </a:cubicBezTo>
                    <a:cubicBezTo>
                      <a:pt x="357" y="263"/>
                      <a:pt x="344" y="271"/>
                      <a:pt x="331" y="277"/>
                    </a:cubicBezTo>
                    <a:cubicBezTo>
                      <a:pt x="312" y="286"/>
                      <a:pt x="292" y="293"/>
                      <a:pt x="272" y="298"/>
                    </a:cubicBezTo>
                    <a:cubicBezTo>
                      <a:pt x="250" y="305"/>
                      <a:pt x="235" y="292"/>
                      <a:pt x="239" y="269"/>
                    </a:cubicBezTo>
                    <a:cubicBezTo>
                      <a:pt x="243" y="236"/>
                      <a:pt x="256" y="206"/>
                      <a:pt x="275" y="178"/>
                    </a:cubicBezTo>
                    <a:cubicBezTo>
                      <a:pt x="315" y="121"/>
                      <a:pt x="366" y="76"/>
                      <a:pt x="423" y="37"/>
                    </a:cubicBezTo>
                    <a:cubicBezTo>
                      <a:pt x="468" y="6"/>
                      <a:pt x="518" y="0"/>
                      <a:pt x="570" y="6"/>
                    </a:cubicBezTo>
                    <a:cubicBezTo>
                      <a:pt x="592" y="8"/>
                      <a:pt x="597" y="23"/>
                      <a:pt x="584" y="42"/>
                    </a:cubicBezTo>
                    <a:cubicBezTo>
                      <a:pt x="570" y="61"/>
                      <a:pt x="558" y="81"/>
                      <a:pt x="555" y="105"/>
                    </a:cubicBezTo>
                    <a:cubicBezTo>
                      <a:pt x="553" y="126"/>
                      <a:pt x="559" y="141"/>
                      <a:pt x="579" y="147"/>
                    </a:cubicBezTo>
                    <a:cubicBezTo>
                      <a:pt x="600" y="153"/>
                      <a:pt x="622" y="156"/>
                      <a:pt x="644" y="160"/>
                    </a:cubicBezTo>
                    <a:cubicBezTo>
                      <a:pt x="644" y="159"/>
                      <a:pt x="645" y="158"/>
                      <a:pt x="645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5" name="Freeform 332"/>
              <p:cNvSpPr/>
              <p:nvPr/>
            </p:nvSpPr>
            <p:spPr bwMode="auto">
              <a:xfrm>
                <a:off x="29325888" y="2820988"/>
                <a:ext cx="1906588" cy="2347913"/>
              </a:xfrm>
              <a:custGeom>
                <a:avLst/>
                <a:gdLst>
                  <a:gd name="T0" fmla="*/ 517 w 604"/>
                  <a:gd name="T1" fmla="*/ 362 h 743"/>
                  <a:gd name="T2" fmla="*/ 480 w 604"/>
                  <a:gd name="T3" fmla="*/ 362 h 743"/>
                  <a:gd name="T4" fmla="*/ 443 w 604"/>
                  <a:gd name="T5" fmla="*/ 375 h 743"/>
                  <a:gd name="T6" fmla="*/ 431 w 604"/>
                  <a:gd name="T7" fmla="*/ 397 h 743"/>
                  <a:gd name="T8" fmla="*/ 408 w 604"/>
                  <a:gd name="T9" fmla="*/ 481 h 743"/>
                  <a:gd name="T10" fmla="*/ 391 w 604"/>
                  <a:gd name="T11" fmla="*/ 523 h 743"/>
                  <a:gd name="T12" fmla="*/ 299 w 604"/>
                  <a:gd name="T13" fmla="*/ 680 h 743"/>
                  <a:gd name="T14" fmla="*/ 207 w 604"/>
                  <a:gd name="T15" fmla="*/ 740 h 743"/>
                  <a:gd name="T16" fmla="*/ 154 w 604"/>
                  <a:gd name="T17" fmla="*/ 725 h 743"/>
                  <a:gd name="T18" fmla="*/ 108 w 604"/>
                  <a:gd name="T19" fmla="*/ 671 h 743"/>
                  <a:gd name="T20" fmla="*/ 107 w 604"/>
                  <a:gd name="T21" fmla="*/ 668 h 743"/>
                  <a:gd name="T22" fmla="*/ 98 w 604"/>
                  <a:gd name="T23" fmla="*/ 635 h 743"/>
                  <a:gd name="T24" fmla="*/ 143 w 604"/>
                  <a:gd name="T25" fmla="*/ 617 h 743"/>
                  <a:gd name="T26" fmla="*/ 208 w 604"/>
                  <a:gd name="T27" fmla="*/ 617 h 743"/>
                  <a:gd name="T28" fmla="*/ 284 w 604"/>
                  <a:gd name="T29" fmla="*/ 567 h 743"/>
                  <a:gd name="T30" fmla="*/ 327 w 604"/>
                  <a:gd name="T31" fmla="*/ 489 h 743"/>
                  <a:gd name="T32" fmla="*/ 343 w 604"/>
                  <a:gd name="T33" fmla="*/ 412 h 743"/>
                  <a:gd name="T34" fmla="*/ 272 w 604"/>
                  <a:gd name="T35" fmla="*/ 367 h 743"/>
                  <a:gd name="T36" fmla="*/ 174 w 604"/>
                  <a:gd name="T37" fmla="*/ 418 h 743"/>
                  <a:gd name="T38" fmla="*/ 144 w 604"/>
                  <a:gd name="T39" fmla="*/ 424 h 743"/>
                  <a:gd name="T40" fmla="*/ 59 w 604"/>
                  <a:gd name="T41" fmla="*/ 418 h 743"/>
                  <a:gd name="T42" fmla="*/ 18 w 604"/>
                  <a:gd name="T43" fmla="*/ 403 h 743"/>
                  <a:gd name="T44" fmla="*/ 14 w 604"/>
                  <a:gd name="T45" fmla="*/ 362 h 743"/>
                  <a:gd name="T46" fmla="*/ 69 w 604"/>
                  <a:gd name="T47" fmla="*/ 324 h 743"/>
                  <a:gd name="T48" fmla="*/ 143 w 604"/>
                  <a:gd name="T49" fmla="*/ 297 h 743"/>
                  <a:gd name="T50" fmla="*/ 235 w 604"/>
                  <a:gd name="T51" fmla="*/ 288 h 743"/>
                  <a:gd name="T52" fmla="*/ 333 w 604"/>
                  <a:gd name="T53" fmla="*/ 194 h 743"/>
                  <a:gd name="T54" fmla="*/ 333 w 604"/>
                  <a:gd name="T55" fmla="*/ 170 h 743"/>
                  <a:gd name="T56" fmla="*/ 316 w 604"/>
                  <a:gd name="T57" fmla="*/ 141 h 743"/>
                  <a:gd name="T58" fmla="*/ 278 w 604"/>
                  <a:gd name="T59" fmla="*/ 147 h 743"/>
                  <a:gd name="T60" fmla="*/ 262 w 604"/>
                  <a:gd name="T61" fmla="*/ 163 h 743"/>
                  <a:gd name="T62" fmla="*/ 167 w 604"/>
                  <a:gd name="T63" fmla="*/ 200 h 743"/>
                  <a:gd name="T64" fmla="*/ 113 w 604"/>
                  <a:gd name="T65" fmla="*/ 197 h 743"/>
                  <a:gd name="T66" fmla="*/ 96 w 604"/>
                  <a:gd name="T67" fmla="*/ 180 h 743"/>
                  <a:gd name="T68" fmla="*/ 124 w 604"/>
                  <a:gd name="T69" fmla="*/ 89 h 743"/>
                  <a:gd name="T70" fmla="*/ 194 w 604"/>
                  <a:gd name="T71" fmla="*/ 56 h 743"/>
                  <a:gd name="T72" fmla="*/ 339 w 604"/>
                  <a:gd name="T73" fmla="*/ 40 h 743"/>
                  <a:gd name="T74" fmla="*/ 406 w 604"/>
                  <a:gd name="T75" fmla="*/ 14 h 743"/>
                  <a:gd name="T76" fmla="*/ 456 w 604"/>
                  <a:gd name="T77" fmla="*/ 20 h 743"/>
                  <a:gd name="T78" fmla="*/ 493 w 604"/>
                  <a:gd name="T79" fmla="*/ 107 h 743"/>
                  <a:gd name="T80" fmla="*/ 467 w 604"/>
                  <a:gd name="T81" fmla="*/ 154 h 743"/>
                  <a:gd name="T82" fmla="*/ 406 w 604"/>
                  <a:gd name="T83" fmla="*/ 218 h 743"/>
                  <a:gd name="T84" fmla="*/ 422 w 604"/>
                  <a:gd name="T85" fmla="*/ 263 h 743"/>
                  <a:gd name="T86" fmla="*/ 527 w 604"/>
                  <a:gd name="T87" fmla="*/ 277 h 743"/>
                  <a:gd name="T88" fmla="*/ 578 w 604"/>
                  <a:gd name="T89" fmla="*/ 285 h 743"/>
                  <a:gd name="T90" fmla="*/ 601 w 604"/>
                  <a:gd name="T91" fmla="*/ 322 h 743"/>
                  <a:gd name="T92" fmla="*/ 565 w 604"/>
                  <a:gd name="T93" fmla="*/ 362 h 743"/>
                  <a:gd name="T94" fmla="*/ 517 w 604"/>
                  <a:gd name="T95" fmla="*/ 362 h 743"/>
                  <a:gd name="T96" fmla="*/ 517 w 604"/>
                  <a:gd name="T97" fmla="*/ 362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04" h="743">
                    <a:moveTo>
                      <a:pt x="517" y="362"/>
                    </a:moveTo>
                    <a:cubicBezTo>
                      <a:pt x="505" y="362"/>
                      <a:pt x="492" y="360"/>
                      <a:pt x="480" y="362"/>
                    </a:cubicBezTo>
                    <a:cubicBezTo>
                      <a:pt x="467" y="365"/>
                      <a:pt x="455" y="370"/>
                      <a:pt x="443" y="375"/>
                    </a:cubicBezTo>
                    <a:cubicBezTo>
                      <a:pt x="433" y="379"/>
                      <a:pt x="433" y="388"/>
                      <a:pt x="431" y="397"/>
                    </a:cubicBezTo>
                    <a:cubicBezTo>
                      <a:pt x="424" y="426"/>
                      <a:pt x="416" y="454"/>
                      <a:pt x="408" y="481"/>
                    </a:cubicBezTo>
                    <a:cubicBezTo>
                      <a:pt x="403" y="496"/>
                      <a:pt x="396" y="509"/>
                      <a:pt x="391" y="523"/>
                    </a:cubicBezTo>
                    <a:cubicBezTo>
                      <a:pt x="369" y="580"/>
                      <a:pt x="337" y="632"/>
                      <a:pt x="299" y="680"/>
                    </a:cubicBezTo>
                    <a:cubicBezTo>
                      <a:pt x="276" y="710"/>
                      <a:pt x="245" y="733"/>
                      <a:pt x="207" y="740"/>
                    </a:cubicBezTo>
                    <a:cubicBezTo>
                      <a:pt x="190" y="743"/>
                      <a:pt x="170" y="734"/>
                      <a:pt x="154" y="725"/>
                    </a:cubicBezTo>
                    <a:cubicBezTo>
                      <a:pt x="133" y="713"/>
                      <a:pt x="119" y="692"/>
                      <a:pt x="108" y="671"/>
                    </a:cubicBezTo>
                    <a:cubicBezTo>
                      <a:pt x="108" y="670"/>
                      <a:pt x="108" y="669"/>
                      <a:pt x="107" y="668"/>
                    </a:cubicBezTo>
                    <a:cubicBezTo>
                      <a:pt x="100" y="658"/>
                      <a:pt x="88" y="647"/>
                      <a:pt x="98" y="635"/>
                    </a:cubicBezTo>
                    <a:cubicBezTo>
                      <a:pt x="109" y="623"/>
                      <a:pt x="125" y="616"/>
                      <a:pt x="143" y="617"/>
                    </a:cubicBezTo>
                    <a:cubicBezTo>
                      <a:pt x="165" y="618"/>
                      <a:pt x="187" y="618"/>
                      <a:pt x="208" y="617"/>
                    </a:cubicBezTo>
                    <a:cubicBezTo>
                      <a:pt x="243" y="615"/>
                      <a:pt x="266" y="593"/>
                      <a:pt x="284" y="567"/>
                    </a:cubicBezTo>
                    <a:cubicBezTo>
                      <a:pt x="301" y="543"/>
                      <a:pt x="316" y="516"/>
                      <a:pt x="327" y="489"/>
                    </a:cubicBezTo>
                    <a:cubicBezTo>
                      <a:pt x="336" y="465"/>
                      <a:pt x="341" y="438"/>
                      <a:pt x="343" y="412"/>
                    </a:cubicBezTo>
                    <a:cubicBezTo>
                      <a:pt x="347" y="367"/>
                      <a:pt x="311" y="346"/>
                      <a:pt x="272" y="367"/>
                    </a:cubicBezTo>
                    <a:cubicBezTo>
                      <a:pt x="239" y="384"/>
                      <a:pt x="207" y="401"/>
                      <a:pt x="174" y="418"/>
                    </a:cubicBezTo>
                    <a:cubicBezTo>
                      <a:pt x="165" y="422"/>
                      <a:pt x="154" y="424"/>
                      <a:pt x="144" y="424"/>
                    </a:cubicBezTo>
                    <a:cubicBezTo>
                      <a:pt x="115" y="423"/>
                      <a:pt x="87" y="422"/>
                      <a:pt x="59" y="418"/>
                    </a:cubicBezTo>
                    <a:cubicBezTo>
                      <a:pt x="45" y="417"/>
                      <a:pt x="31" y="410"/>
                      <a:pt x="18" y="403"/>
                    </a:cubicBezTo>
                    <a:cubicBezTo>
                      <a:pt x="3" y="395"/>
                      <a:pt x="0" y="374"/>
                      <a:pt x="14" y="362"/>
                    </a:cubicBezTo>
                    <a:cubicBezTo>
                      <a:pt x="31" y="347"/>
                      <a:pt x="49" y="333"/>
                      <a:pt x="69" y="324"/>
                    </a:cubicBezTo>
                    <a:cubicBezTo>
                      <a:pt x="92" y="312"/>
                      <a:pt x="117" y="302"/>
                      <a:pt x="143" y="297"/>
                    </a:cubicBezTo>
                    <a:cubicBezTo>
                      <a:pt x="173" y="291"/>
                      <a:pt x="204" y="287"/>
                      <a:pt x="235" y="288"/>
                    </a:cubicBezTo>
                    <a:cubicBezTo>
                      <a:pt x="288" y="290"/>
                      <a:pt x="335" y="247"/>
                      <a:pt x="333" y="194"/>
                    </a:cubicBezTo>
                    <a:cubicBezTo>
                      <a:pt x="333" y="186"/>
                      <a:pt x="333" y="178"/>
                      <a:pt x="333" y="170"/>
                    </a:cubicBezTo>
                    <a:cubicBezTo>
                      <a:pt x="333" y="158"/>
                      <a:pt x="329" y="146"/>
                      <a:pt x="316" y="141"/>
                    </a:cubicBezTo>
                    <a:cubicBezTo>
                      <a:pt x="303" y="137"/>
                      <a:pt x="289" y="137"/>
                      <a:pt x="278" y="147"/>
                    </a:cubicBezTo>
                    <a:cubicBezTo>
                      <a:pt x="272" y="152"/>
                      <a:pt x="267" y="158"/>
                      <a:pt x="262" y="163"/>
                    </a:cubicBezTo>
                    <a:cubicBezTo>
                      <a:pt x="235" y="187"/>
                      <a:pt x="204" y="202"/>
                      <a:pt x="167" y="200"/>
                    </a:cubicBezTo>
                    <a:cubicBezTo>
                      <a:pt x="149" y="199"/>
                      <a:pt x="131" y="197"/>
                      <a:pt x="113" y="197"/>
                    </a:cubicBezTo>
                    <a:cubicBezTo>
                      <a:pt x="102" y="196"/>
                      <a:pt x="97" y="191"/>
                      <a:pt x="96" y="180"/>
                    </a:cubicBezTo>
                    <a:cubicBezTo>
                      <a:pt x="94" y="146"/>
                      <a:pt x="101" y="115"/>
                      <a:pt x="124" y="89"/>
                    </a:cubicBezTo>
                    <a:cubicBezTo>
                      <a:pt x="142" y="68"/>
                      <a:pt x="168" y="59"/>
                      <a:pt x="194" y="56"/>
                    </a:cubicBezTo>
                    <a:cubicBezTo>
                      <a:pt x="242" y="50"/>
                      <a:pt x="291" y="48"/>
                      <a:pt x="339" y="40"/>
                    </a:cubicBezTo>
                    <a:cubicBezTo>
                      <a:pt x="362" y="37"/>
                      <a:pt x="385" y="26"/>
                      <a:pt x="406" y="14"/>
                    </a:cubicBezTo>
                    <a:cubicBezTo>
                      <a:pt x="429" y="1"/>
                      <a:pt x="438" y="0"/>
                      <a:pt x="456" y="20"/>
                    </a:cubicBezTo>
                    <a:cubicBezTo>
                      <a:pt x="479" y="44"/>
                      <a:pt x="493" y="72"/>
                      <a:pt x="493" y="107"/>
                    </a:cubicBezTo>
                    <a:cubicBezTo>
                      <a:pt x="493" y="128"/>
                      <a:pt x="480" y="141"/>
                      <a:pt x="467" y="154"/>
                    </a:cubicBezTo>
                    <a:cubicBezTo>
                      <a:pt x="447" y="175"/>
                      <a:pt x="425" y="196"/>
                      <a:pt x="406" y="218"/>
                    </a:cubicBezTo>
                    <a:cubicBezTo>
                      <a:pt x="392" y="235"/>
                      <a:pt x="400" y="260"/>
                      <a:pt x="422" y="263"/>
                    </a:cubicBezTo>
                    <a:cubicBezTo>
                      <a:pt x="457" y="269"/>
                      <a:pt x="492" y="272"/>
                      <a:pt x="527" y="277"/>
                    </a:cubicBezTo>
                    <a:cubicBezTo>
                      <a:pt x="544" y="279"/>
                      <a:pt x="562" y="280"/>
                      <a:pt x="578" y="285"/>
                    </a:cubicBezTo>
                    <a:cubicBezTo>
                      <a:pt x="598" y="292"/>
                      <a:pt x="604" y="303"/>
                      <a:pt x="601" y="322"/>
                    </a:cubicBezTo>
                    <a:cubicBezTo>
                      <a:pt x="598" y="344"/>
                      <a:pt x="584" y="360"/>
                      <a:pt x="565" y="362"/>
                    </a:cubicBezTo>
                    <a:cubicBezTo>
                      <a:pt x="549" y="363"/>
                      <a:pt x="533" y="362"/>
                      <a:pt x="517" y="362"/>
                    </a:cubicBezTo>
                    <a:cubicBezTo>
                      <a:pt x="517" y="362"/>
                      <a:pt x="517" y="362"/>
                      <a:pt x="517" y="3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6" name="Freeform 333"/>
              <p:cNvSpPr/>
              <p:nvPr/>
            </p:nvSpPr>
            <p:spPr bwMode="auto">
              <a:xfrm>
                <a:off x="20386676" y="3190875"/>
                <a:ext cx="1798638" cy="1776413"/>
              </a:xfrm>
              <a:custGeom>
                <a:avLst/>
                <a:gdLst>
                  <a:gd name="T0" fmla="*/ 0 w 570"/>
                  <a:gd name="T1" fmla="*/ 339 h 562"/>
                  <a:gd name="T2" fmla="*/ 22 w 570"/>
                  <a:gd name="T3" fmla="*/ 169 h 562"/>
                  <a:gd name="T4" fmla="*/ 64 w 570"/>
                  <a:gd name="T5" fmla="*/ 34 h 562"/>
                  <a:gd name="T6" fmla="*/ 84 w 570"/>
                  <a:gd name="T7" fmla="*/ 8 h 562"/>
                  <a:gd name="T8" fmla="*/ 109 w 570"/>
                  <a:gd name="T9" fmla="*/ 3 h 562"/>
                  <a:gd name="T10" fmla="*/ 119 w 570"/>
                  <a:gd name="T11" fmla="*/ 25 h 562"/>
                  <a:gd name="T12" fmla="*/ 117 w 570"/>
                  <a:gd name="T13" fmla="*/ 125 h 562"/>
                  <a:gd name="T14" fmla="*/ 144 w 570"/>
                  <a:gd name="T15" fmla="*/ 147 h 562"/>
                  <a:gd name="T16" fmla="*/ 188 w 570"/>
                  <a:gd name="T17" fmla="*/ 124 h 562"/>
                  <a:gd name="T18" fmla="*/ 249 w 570"/>
                  <a:gd name="T19" fmla="*/ 73 h 562"/>
                  <a:gd name="T20" fmla="*/ 267 w 570"/>
                  <a:gd name="T21" fmla="*/ 66 h 562"/>
                  <a:gd name="T22" fmla="*/ 281 w 570"/>
                  <a:gd name="T23" fmla="*/ 85 h 562"/>
                  <a:gd name="T24" fmla="*/ 283 w 570"/>
                  <a:gd name="T25" fmla="*/ 142 h 562"/>
                  <a:gd name="T26" fmla="*/ 292 w 570"/>
                  <a:gd name="T27" fmla="*/ 176 h 562"/>
                  <a:gd name="T28" fmla="*/ 318 w 570"/>
                  <a:gd name="T29" fmla="*/ 181 h 562"/>
                  <a:gd name="T30" fmla="*/ 327 w 570"/>
                  <a:gd name="T31" fmla="*/ 172 h 562"/>
                  <a:gd name="T32" fmla="*/ 372 w 570"/>
                  <a:gd name="T33" fmla="*/ 90 h 562"/>
                  <a:gd name="T34" fmla="*/ 437 w 570"/>
                  <a:gd name="T35" fmla="*/ 18 h 562"/>
                  <a:gd name="T36" fmla="*/ 496 w 570"/>
                  <a:gd name="T37" fmla="*/ 21 h 562"/>
                  <a:gd name="T38" fmla="*/ 559 w 570"/>
                  <a:gd name="T39" fmla="*/ 121 h 562"/>
                  <a:gd name="T40" fmla="*/ 556 w 570"/>
                  <a:gd name="T41" fmla="*/ 275 h 562"/>
                  <a:gd name="T42" fmla="*/ 522 w 570"/>
                  <a:gd name="T43" fmla="*/ 366 h 562"/>
                  <a:gd name="T44" fmla="*/ 500 w 570"/>
                  <a:gd name="T45" fmla="*/ 414 h 562"/>
                  <a:gd name="T46" fmla="*/ 467 w 570"/>
                  <a:gd name="T47" fmla="*/ 473 h 562"/>
                  <a:gd name="T48" fmla="*/ 427 w 570"/>
                  <a:gd name="T49" fmla="*/ 531 h 562"/>
                  <a:gd name="T50" fmla="*/ 392 w 570"/>
                  <a:gd name="T51" fmla="*/ 560 h 562"/>
                  <a:gd name="T52" fmla="*/ 374 w 570"/>
                  <a:gd name="T53" fmla="*/ 559 h 562"/>
                  <a:gd name="T54" fmla="*/ 370 w 570"/>
                  <a:gd name="T55" fmla="*/ 540 h 562"/>
                  <a:gd name="T56" fmla="*/ 388 w 570"/>
                  <a:gd name="T57" fmla="*/ 493 h 562"/>
                  <a:gd name="T58" fmla="*/ 431 w 570"/>
                  <a:gd name="T59" fmla="*/ 396 h 562"/>
                  <a:gd name="T60" fmla="*/ 469 w 570"/>
                  <a:gd name="T61" fmla="*/ 300 h 562"/>
                  <a:gd name="T62" fmla="*/ 485 w 570"/>
                  <a:gd name="T63" fmla="*/ 197 h 562"/>
                  <a:gd name="T64" fmla="*/ 459 w 570"/>
                  <a:gd name="T65" fmla="*/ 133 h 562"/>
                  <a:gd name="T66" fmla="*/ 400 w 570"/>
                  <a:gd name="T67" fmla="*/ 134 h 562"/>
                  <a:gd name="T68" fmla="*/ 327 w 570"/>
                  <a:gd name="T69" fmla="*/ 227 h 562"/>
                  <a:gd name="T70" fmla="*/ 275 w 570"/>
                  <a:gd name="T71" fmla="*/ 304 h 562"/>
                  <a:gd name="T72" fmla="*/ 223 w 570"/>
                  <a:gd name="T73" fmla="*/ 369 h 562"/>
                  <a:gd name="T74" fmla="*/ 217 w 570"/>
                  <a:gd name="T75" fmla="*/ 376 h 562"/>
                  <a:gd name="T76" fmla="*/ 191 w 570"/>
                  <a:gd name="T77" fmla="*/ 368 h 562"/>
                  <a:gd name="T78" fmla="*/ 190 w 570"/>
                  <a:gd name="T79" fmla="*/ 304 h 562"/>
                  <a:gd name="T80" fmla="*/ 188 w 570"/>
                  <a:gd name="T81" fmla="*/ 231 h 562"/>
                  <a:gd name="T82" fmla="*/ 169 w 570"/>
                  <a:gd name="T83" fmla="*/ 193 h 562"/>
                  <a:gd name="T84" fmla="*/ 118 w 570"/>
                  <a:gd name="T85" fmla="*/ 196 h 562"/>
                  <a:gd name="T86" fmla="*/ 92 w 570"/>
                  <a:gd name="T87" fmla="*/ 253 h 562"/>
                  <a:gd name="T88" fmla="*/ 72 w 570"/>
                  <a:gd name="T89" fmla="*/ 424 h 562"/>
                  <a:gd name="T90" fmla="*/ 65 w 570"/>
                  <a:gd name="T91" fmla="*/ 455 h 562"/>
                  <a:gd name="T92" fmla="*/ 15 w 570"/>
                  <a:gd name="T93" fmla="*/ 458 h 562"/>
                  <a:gd name="T94" fmla="*/ 1 w 570"/>
                  <a:gd name="T95" fmla="*/ 395 h 562"/>
                  <a:gd name="T96" fmla="*/ 1 w 570"/>
                  <a:gd name="T97" fmla="*/ 340 h 562"/>
                  <a:gd name="T98" fmla="*/ 0 w 570"/>
                  <a:gd name="T99" fmla="*/ 339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70" h="562">
                    <a:moveTo>
                      <a:pt x="0" y="339"/>
                    </a:moveTo>
                    <a:cubicBezTo>
                      <a:pt x="7" y="282"/>
                      <a:pt x="11" y="225"/>
                      <a:pt x="22" y="169"/>
                    </a:cubicBezTo>
                    <a:cubicBezTo>
                      <a:pt x="32" y="123"/>
                      <a:pt x="49" y="78"/>
                      <a:pt x="64" y="34"/>
                    </a:cubicBezTo>
                    <a:cubicBezTo>
                      <a:pt x="67" y="24"/>
                      <a:pt x="75" y="14"/>
                      <a:pt x="84" y="8"/>
                    </a:cubicBezTo>
                    <a:cubicBezTo>
                      <a:pt x="90" y="3"/>
                      <a:pt x="102" y="0"/>
                      <a:pt x="109" y="3"/>
                    </a:cubicBezTo>
                    <a:cubicBezTo>
                      <a:pt x="115" y="6"/>
                      <a:pt x="119" y="17"/>
                      <a:pt x="119" y="25"/>
                    </a:cubicBezTo>
                    <a:cubicBezTo>
                      <a:pt x="120" y="58"/>
                      <a:pt x="118" y="92"/>
                      <a:pt x="117" y="125"/>
                    </a:cubicBezTo>
                    <a:cubicBezTo>
                      <a:pt x="117" y="143"/>
                      <a:pt x="126" y="152"/>
                      <a:pt x="144" y="147"/>
                    </a:cubicBezTo>
                    <a:cubicBezTo>
                      <a:pt x="159" y="142"/>
                      <a:pt x="174" y="133"/>
                      <a:pt x="188" y="124"/>
                    </a:cubicBezTo>
                    <a:cubicBezTo>
                      <a:pt x="209" y="108"/>
                      <a:pt x="228" y="89"/>
                      <a:pt x="249" y="73"/>
                    </a:cubicBezTo>
                    <a:cubicBezTo>
                      <a:pt x="254" y="69"/>
                      <a:pt x="263" y="64"/>
                      <a:pt x="267" y="66"/>
                    </a:cubicBezTo>
                    <a:cubicBezTo>
                      <a:pt x="274" y="69"/>
                      <a:pt x="280" y="78"/>
                      <a:pt x="281" y="85"/>
                    </a:cubicBezTo>
                    <a:cubicBezTo>
                      <a:pt x="283" y="104"/>
                      <a:pt x="281" y="123"/>
                      <a:pt x="283" y="142"/>
                    </a:cubicBezTo>
                    <a:cubicBezTo>
                      <a:pt x="284" y="154"/>
                      <a:pt x="288" y="165"/>
                      <a:pt x="292" y="176"/>
                    </a:cubicBezTo>
                    <a:cubicBezTo>
                      <a:pt x="297" y="189"/>
                      <a:pt x="307" y="189"/>
                      <a:pt x="318" y="181"/>
                    </a:cubicBezTo>
                    <a:cubicBezTo>
                      <a:pt x="321" y="179"/>
                      <a:pt x="324" y="175"/>
                      <a:pt x="327" y="172"/>
                    </a:cubicBezTo>
                    <a:cubicBezTo>
                      <a:pt x="347" y="147"/>
                      <a:pt x="361" y="120"/>
                      <a:pt x="372" y="90"/>
                    </a:cubicBezTo>
                    <a:cubicBezTo>
                      <a:pt x="383" y="57"/>
                      <a:pt x="407" y="33"/>
                      <a:pt x="437" y="18"/>
                    </a:cubicBezTo>
                    <a:cubicBezTo>
                      <a:pt x="455" y="9"/>
                      <a:pt x="476" y="10"/>
                      <a:pt x="496" y="21"/>
                    </a:cubicBezTo>
                    <a:cubicBezTo>
                      <a:pt x="535" y="43"/>
                      <a:pt x="550" y="81"/>
                      <a:pt x="559" y="121"/>
                    </a:cubicBezTo>
                    <a:cubicBezTo>
                      <a:pt x="570" y="172"/>
                      <a:pt x="565" y="224"/>
                      <a:pt x="556" y="275"/>
                    </a:cubicBezTo>
                    <a:cubicBezTo>
                      <a:pt x="550" y="306"/>
                      <a:pt x="534" y="336"/>
                      <a:pt x="522" y="366"/>
                    </a:cubicBezTo>
                    <a:cubicBezTo>
                      <a:pt x="515" y="382"/>
                      <a:pt x="508" y="398"/>
                      <a:pt x="500" y="414"/>
                    </a:cubicBezTo>
                    <a:cubicBezTo>
                      <a:pt x="490" y="434"/>
                      <a:pt x="479" y="454"/>
                      <a:pt x="467" y="473"/>
                    </a:cubicBezTo>
                    <a:cubicBezTo>
                      <a:pt x="455" y="493"/>
                      <a:pt x="442" y="513"/>
                      <a:pt x="427" y="531"/>
                    </a:cubicBezTo>
                    <a:cubicBezTo>
                      <a:pt x="418" y="542"/>
                      <a:pt x="404" y="551"/>
                      <a:pt x="392" y="560"/>
                    </a:cubicBezTo>
                    <a:cubicBezTo>
                      <a:pt x="388" y="562"/>
                      <a:pt x="377" y="562"/>
                      <a:pt x="374" y="559"/>
                    </a:cubicBezTo>
                    <a:cubicBezTo>
                      <a:pt x="371" y="555"/>
                      <a:pt x="369" y="546"/>
                      <a:pt x="370" y="540"/>
                    </a:cubicBezTo>
                    <a:cubicBezTo>
                      <a:pt x="375" y="524"/>
                      <a:pt x="382" y="509"/>
                      <a:pt x="388" y="493"/>
                    </a:cubicBezTo>
                    <a:cubicBezTo>
                      <a:pt x="402" y="461"/>
                      <a:pt x="417" y="429"/>
                      <a:pt x="431" y="396"/>
                    </a:cubicBezTo>
                    <a:cubicBezTo>
                      <a:pt x="444" y="364"/>
                      <a:pt x="460" y="333"/>
                      <a:pt x="469" y="300"/>
                    </a:cubicBezTo>
                    <a:cubicBezTo>
                      <a:pt x="478" y="267"/>
                      <a:pt x="493" y="233"/>
                      <a:pt x="485" y="197"/>
                    </a:cubicBezTo>
                    <a:cubicBezTo>
                      <a:pt x="480" y="175"/>
                      <a:pt x="471" y="153"/>
                      <a:pt x="459" y="133"/>
                    </a:cubicBezTo>
                    <a:cubicBezTo>
                      <a:pt x="447" y="113"/>
                      <a:pt x="422" y="117"/>
                      <a:pt x="400" y="134"/>
                    </a:cubicBezTo>
                    <a:cubicBezTo>
                      <a:pt x="368" y="159"/>
                      <a:pt x="349" y="194"/>
                      <a:pt x="327" y="227"/>
                    </a:cubicBezTo>
                    <a:cubicBezTo>
                      <a:pt x="310" y="253"/>
                      <a:pt x="293" y="278"/>
                      <a:pt x="275" y="304"/>
                    </a:cubicBezTo>
                    <a:cubicBezTo>
                      <a:pt x="258" y="326"/>
                      <a:pt x="240" y="347"/>
                      <a:pt x="223" y="369"/>
                    </a:cubicBezTo>
                    <a:cubicBezTo>
                      <a:pt x="221" y="372"/>
                      <a:pt x="219" y="374"/>
                      <a:pt x="217" y="376"/>
                    </a:cubicBezTo>
                    <a:cubicBezTo>
                      <a:pt x="202" y="389"/>
                      <a:pt x="193" y="387"/>
                      <a:pt x="191" y="368"/>
                    </a:cubicBezTo>
                    <a:cubicBezTo>
                      <a:pt x="188" y="347"/>
                      <a:pt x="191" y="325"/>
                      <a:pt x="190" y="304"/>
                    </a:cubicBezTo>
                    <a:cubicBezTo>
                      <a:pt x="190" y="279"/>
                      <a:pt x="191" y="255"/>
                      <a:pt x="188" y="231"/>
                    </a:cubicBezTo>
                    <a:cubicBezTo>
                      <a:pt x="186" y="217"/>
                      <a:pt x="178" y="203"/>
                      <a:pt x="169" y="193"/>
                    </a:cubicBezTo>
                    <a:cubicBezTo>
                      <a:pt x="154" y="175"/>
                      <a:pt x="131" y="177"/>
                      <a:pt x="118" y="196"/>
                    </a:cubicBezTo>
                    <a:cubicBezTo>
                      <a:pt x="107" y="214"/>
                      <a:pt x="97" y="233"/>
                      <a:pt x="92" y="253"/>
                    </a:cubicBezTo>
                    <a:cubicBezTo>
                      <a:pt x="78" y="309"/>
                      <a:pt x="71" y="366"/>
                      <a:pt x="72" y="424"/>
                    </a:cubicBezTo>
                    <a:cubicBezTo>
                      <a:pt x="72" y="434"/>
                      <a:pt x="69" y="446"/>
                      <a:pt x="65" y="455"/>
                    </a:cubicBezTo>
                    <a:cubicBezTo>
                      <a:pt x="55" y="476"/>
                      <a:pt x="30" y="476"/>
                      <a:pt x="15" y="458"/>
                    </a:cubicBezTo>
                    <a:cubicBezTo>
                      <a:pt x="0" y="439"/>
                      <a:pt x="3" y="417"/>
                      <a:pt x="1" y="395"/>
                    </a:cubicBezTo>
                    <a:cubicBezTo>
                      <a:pt x="0" y="377"/>
                      <a:pt x="1" y="358"/>
                      <a:pt x="1" y="340"/>
                    </a:cubicBezTo>
                    <a:cubicBezTo>
                      <a:pt x="0" y="339"/>
                      <a:pt x="0" y="339"/>
                      <a:pt x="0" y="3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7" name="Freeform 334"/>
              <p:cNvSpPr/>
              <p:nvPr/>
            </p:nvSpPr>
            <p:spPr bwMode="auto">
              <a:xfrm>
                <a:off x="21866226" y="2000250"/>
                <a:ext cx="1481138" cy="1171575"/>
              </a:xfrm>
              <a:custGeom>
                <a:avLst/>
                <a:gdLst>
                  <a:gd name="T0" fmla="*/ 344 w 469"/>
                  <a:gd name="T1" fmla="*/ 371 h 371"/>
                  <a:gd name="T2" fmla="*/ 260 w 469"/>
                  <a:gd name="T3" fmla="*/ 349 h 371"/>
                  <a:gd name="T4" fmla="*/ 205 w 469"/>
                  <a:gd name="T5" fmla="*/ 327 h 371"/>
                  <a:gd name="T6" fmla="*/ 179 w 469"/>
                  <a:gd name="T7" fmla="*/ 311 h 371"/>
                  <a:gd name="T8" fmla="*/ 95 w 469"/>
                  <a:gd name="T9" fmla="*/ 249 h 371"/>
                  <a:gd name="T10" fmla="*/ 40 w 469"/>
                  <a:gd name="T11" fmla="*/ 197 h 371"/>
                  <a:gd name="T12" fmla="*/ 3 w 469"/>
                  <a:gd name="T13" fmla="*/ 139 h 371"/>
                  <a:gd name="T14" fmla="*/ 13 w 469"/>
                  <a:gd name="T15" fmla="*/ 102 h 371"/>
                  <a:gd name="T16" fmla="*/ 113 w 469"/>
                  <a:gd name="T17" fmla="*/ 17 h 371"/>
                  <a:gd name="T18" fmla="*/ 173 w 469"/>
                  <a:gd name="T19" fmla="*/ 29 h 371"/>
                  <a:gd name="T20" fmla="*/ 188 w 469"/>
                  <a:gd name="T21" fmla="*/ 51 h 371"/>
                  <a:gd name="T22" fmla="*/ 186 w 469"/>
                  <a:gd name="T23" fmla="*/ 79 h 371"/>
                  <a:gd name="T24" fmla="*/ 149 w 469"/>
                  <a:gd name="T25" fmla="*/ 119 h 371"/>
                  <a:gd name="T26" fmla="*/ 154 w 469"/>
                  <a:gd name="T27" fmla="*/ 154 h 371"/>
                  <a:gd name="T28" fmla="*/ 224 w 469"/>
                  <a:gd name="T29" fmla="*/ 182 h 371"/>
                  <a:gd name="T30" fmla="*/ 278 w 469"/>
                  <a:gd name="T31" fmla="*/ 200 h 371"/>
                  <a:gd name="T32" fmla="*/ 372 w 469"/>
                  <a:gd name="T33" fmla="*/ 228 h 371"/>
                  <a:gd name="T34" fmla="*/ 441 w 469"/>
                  <a:gd name="T35" fmla="*/ 252 h 371"/>
                  <a:gd name="T36" fmla="*/ 454 w 469"/>
                  <a:gd name="T37" fmla="*/ 310 h 371"/>
                  <a:gd name="T38" fmla="*/ 344 w 469"/>
                  <a:gd name="T39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69" h="371">
                    <a:moveTo>
                      <a:pt x="344" y="371"/>
                    </a:moveTo>
                    <a:cubicBezTo>
                      <a:pt x="320" y="365"/>
                      <a:pt x="290" y="358"/>
                      <a:pt x="260" y="349"/>
                    </a:cubicBezTo>
                    <a:cubicBezTo>
                      <a:pt x="242" y="343"/>
                      <a:pt x="223" y="335"/>
                      <a:pt x="205" y="327"/>
                    </a:cubicBezTo>
                    <a:cubicBezTo>
                      <a:pt x="196" y="323"/>
                      <a:pt x="187" y="317"/>
                      <a:pt x="179" y="311"/>
                    </a:cubicBezTo>
                    <a:cubicBezTo>
                      <a:pt x="151" y="291"/>
                      <a:pt x="122" y="271"/>
                      <a:pt x="95" y="249"/>
                    </a:cubicBezTo>
                    <a:cubicBezTo>
                      <a:pt x="76" y="233"/>
                      <a:pt x="57" y="216"/>
                      <a:pt x="40" y="197"/>
                    </a:cubicBezTo>
                    <a:cubicBezTo>
                      <a:pt x="25" y="180"/>
                      <a:pt x="8" y="163"/>
                      <a:pt x="3" y="139"/>
                    </a:cubicBezTo>
                    <a:cubicBezTo>
                      <a:pt x="0" y="125"/>
                      <a:pt x="2" y="113"/>
                      <a:pt x="13" y="102"/>
                    </a:cubicBezTo>
                    <a:cubicBezTo>
                      <a:pt x="44" y="71"/>
                      <a:pt x="75" y="40"/>
                      <a:pt x="113" y="17"/>
                    </a:cubicBezTo>
                    <a:cubicBezTo>
                      <a:pt x="141" y="0"/>
                      <a:pt x="153" y="2"/>
                      <a:pt x="173" y="29"/>
                    </a:cubicBezTo>
                    <a:cubicBezTo>
                      <a:pt x="178" y="37"/>
                      <a:pt x="183" y="44"/>
                      <a:pt x="188" y="51"/>
                    </a:cubicBezTo>
                    <a:cubicBezTo>
                      <a:pt x="194" y="61"/>
                      <a:pt x="195" y="70"/>
                      <a:pt x="186" y="79"/>
                    </a:cubicBezTo>
                    <a:cubicBezTo>
                      <a:pt x="173" y="92"/>
                      <a:pt x="161" y="106"/>
                      <a:pt x="149" y="119"/>
                    </a:cubicBezTo>
                    <a:cubicBezTo>
                      <a:pt x="136" y="133"/>
                      <a:pt x="137" y="146"/>
                      <a:pt x="154" y="154"/>
                    </a:cubicBezTo>
                    <a:cubicBezTo>
                      <a:pt x="177" y="165"/>
                      <a:pt x="201" y="173"/>
                      <a:pt x="224" y="182"/>
                    </a:cubicBezTo>
                    <a:cubicBezTo>
                      <a:pt x="242" y="189"/>
                      <a:pt x="260" y="194"/>
                      <a:pt x="278" y="200"/>
                    </a:cubicBezTo>
                    <a:cubicBezTo>
                      <a:pt x="309" y="210"/>
                      <a:pt x="341" y="218"/>
                      <a:pt x="372" y="228"/>
                    </a:cubicBezTo>
                    <a:cubicBezTo>
                      <a:pt x="395" y="235"/>
                      <a:pt x="419" y="241"/>
                      <a:pt x="441" y="252"/>
                    </a:cubicBezTo>
                    <a:cubicBezTo>
                      <a:pt x="469" y="266"/>
                      <a:pt x="466" y="288"/>
                      <a:pt x="454" y="310"/>
                    </a:cubicBezTo>
                    <a:cubicBezTo>
                      <a:pt x="432" y="351"/>
                      <a:pt x="394" y="366"/>
                      <a:pt x="344" y="3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8" name="Freeform 335"/>
              <p:cNvSpPr/>
              <p:nvPr/>
            </p:nvSpPr>
            <p:spPr bwMode="auto">
              <a:xfrm>
                <a:off x="15187613" y="3021013"/>
                <a:ext cx="1230313" cy="877888"/>
              </a:xfrm>
              <a:custGeom>
                <a:avLst/>
                <a:gdLst>
                  <a:gd name="T0" fmla="*/ 163 w 390"/>
                  <a:gd name="T1" fmla="*/ 194 h 278"/>
                  <a:gd name="T2" fmla="*/ 147 w 390"/>
                  <a:gd name="T3" fmla="*/ 255 h 278"/>
                  <a:gd name="T4" fmla="*/ 101 w 390"/>
                  <a:gd name="T5" fmla="*/ 267 h 278"/>
                  <a:gd name="T6" fmla="*/ 33 w 390"/>
                  <a:gd name="T7" fmla="*/ 192 h 278"/>
                  <a:gd name="T8" fmla="*/ 15 w 390"/>
                  <a:gd name="T9" fmla="*/ 156 h 278"/>
                  <a:gd name="T10" fmla="*/ 28 w 390"/>
                  <a:gd name="T11" fmla="*/ 63 h 278"/>
                  <a:gd name="T12" fmla="*/ 67 w 390"/>
                  <a:gd name="T13" fmla="*/ 22 h 278"/>
                  <a:gd name="T14" fmla="*/ 158 w 390"/>
                  <a:gd name="T15" fmla="*/ 0 h 278"/>
                  <a:gd name="T16" fmla="*/ 226 w 390"/>
                  <a:gd name="T17" fmla="*/ 9 h 278"/>
                  <a:gd name="T18" fmla="*/ 288 w 390"/>
                  <a:gd name="T19" fmla="*/ 34 h 278"/>
                  <a:gd name="T20" fmla="*/ 358 w 390"/>
                  <a:gd name="T21" fmla="*/ 83 h 278"/>
                  <a:gd name="T22" fmla="*/ 382 w 390"/>
                  <a:gd name="T23" fmla="*/ 168 h 278"/>
                  <a:gd name="T24" fmla="*/ 356 w 390"/>
                  <a:gd name="T25" fmla="*/ 207 h 278"/>
                  <a:gd name="T26" fmla="*/ 287 w 390"/>
                  <a:gd name="T27" fmla="*/ 252 h 278"/>
                  <a:gd name="T28" fmla="*/ 225 w 390"/>
                  <a:gd name="T29" fmla="*/ 223 h 278"/>
                  <a:gd name="T30" fmla="*/ 209 w 390"/>
                  <a:gd name="T31" fmla="*/ 162 h 278"/>
                  <a:gd name="T32" fmla="*/ 184 w 390"/>
                  <a:gd name="T33" fmla="*/ 139 h 278"/>
                  <a:gd name="T34" fmla="*/ 162 w 390"/>
                  <a:gd name="T35" fmla="*/ 161 h 278"/>
                  <a:gd name="T36" fmla="*/ 159 w 390"/>
                  <a:gd name="T37" fmla="*/ 192 h 278"/>
                  <a:gd name="T38" fmla="*/ 163 w 390"/>
                  <a:gd name="T39" fmla="*/ 194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0" h="278">
                    <a:moveTo>
                      <a:pt x="163" y="194"/>
                    </a:moveTo>
                    <a:cubicBezTo>
                      <a:pt x="158" y="214"/>
                      <a:pt x="153" y="235"/>
                      <a:pt x="147" y="255"/>
                    </a:cubicBezTo>
                    <a:cubicBezTo>
                      <a:pt x="141" y="272"/>
                      <a:pt x="117" y="278"/>
                      <a:pt x="101" y="267"/>
                    </a:cubicBezTo>
                    <a:cubicBezTo>
                      <a:pt x="71" y="249"/>
                      <a:pt x="48" y="224"/>
                      <a:pt x="33" y="192"/>
                    </a:cubicBezTo>
                    <a:cubicBezTo>
                      <a:pt x="27" y="180"/>
                      <a:pt x="20" y="168"/>
                      <a:pt x="15" y="156"/>
                    </a:cubicBezTo>
                    <a:cubicBezTo>
                      <a:pt x="0" y="123"/>
                      <a:pt x="11" y="91"/>
                      <a:pt x="28" y="63"/>
                    </a:cubicBezTo>
                    <a:cubicBezTo>
                      <a:pt x="37" y="47"/>
                      <a:pt x="51" y="32"/>
                      <a:pt x="67" y="22"/>
                    </a:cubicBezTo>
                    <a:cubicBezTo>
                      <a:pt x="94" y="4"/>
                      <a:pt x="126" y="0"/>
                      <a:pt x="158" y="0"/>
                    </a:cubicBezTo>
                    <a:cubicBezTo>
                      <a:pt x="181" y="0"/>
                      <a:pt x="204" y="3"/>
                      <a:pt x="226" y="9"/>
                    </a:cubicBezTo>
                    <a:cubicBezTo>
                      <a:pt x="247" y="15"/>
                      <a:pt x="267" y="27"/>
                      <a:pt x="288" y="34"/>
                    </a:cubicBezTo>
                    <a:cubicBezTo>
                      <a:pt x="316" y="43"/>
                      <a:pt x="337" y="62"/>
                      <a:pt x="358" y="83"/>
                    </a:cubicBezTo>
                    <a:cubicBezTo>
                      <a:pt x="382" y="107"/>
                      <a:pt x="390" y="136"/>
                      <a:pt x="382" y="168"/>
                    </a:cubicBezTo>
                    <a:cubicBezTo>
                      <a:pt x="378" y="182"/>
                      <a:pt x="368" y="198"/>
                      <a:pt x="356" y="207"/>
                    </a:cubicBezTo>
                    <a:cubicBezTo>
                      <a:pt x="335" y="225"/>
                      <a:pt x="312" y="241"/>
                      <a:pt x="287" y="252"/>
                    </a:cubicBezTo>
                    <a:cubicBezTo>
                      <a:pt x="255" y="267"/>
                      <a:pt x="238" y="255"/>
                      <a:pt x="225" y="223"/>
                    </a:cubicBezTo>
                    <a:cubicBezTo>
                      <a:pt x="218" y="204"/>
                      <a:pt x="214" y="182"/>
                      <a:pt x="209" y="162"/>
                    </a:cubicBezTo>
                    <a:cubicBezTo>
                      <a:pt x="205" y="149"/>
                      <a:pt x="198" y="139"/>
                      <a:pt x="184" y="139"/>
                    </a:cubicBezTo>
                    <a:cubicBezTo>
                      <a:pt x="170" y="139"/>
                      <a:pt x="164" y="149"/>
                      <a:pt x="162" y="161"/>
                    </a:cubicBezTo>
                    <a:cubicBezTo>
                      <a:pt x="160" y="172"/>
                      <a:pt x="160" y="182"/>
                      <a:pt x="159" y="192"/>
                    </a:cubicBezTo>
                    <a:cubicBezTo>
                      <a:pt x="160" y="193"/>
                      <a:pt x="162" y="193"/>
                      <a:pt x="163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9" name="Freeform 336"/>
              <p:cNvSpPr/>
              <p:nvPr/>
            </p:nvSpPr>
            <p:spPr bwMode="auto">
              <a:xfrm>
                <a:off x="18707101" y="2466975"/>
                <a:ext cx="646113" cy="2657475"/>
              </a:xfrm>
              <a:custGeom>
                <a:avLst/>
                <a:gdLst>
                  <a:gd name="T0" fmla="*/ 205 w 205"/>
                  <a:gd name="T1" fmla="*/ 138 h 841"/>
                  <a:gd name="T2" fmla="*/ 191 w 205"/>
                  <a:gd name="T3" fmla="*/ 371 h 841"/>
                  <a:gd name="T4" fmla="*/ 161 w 205"/>
                  <a:gd name="T5" fmla="*/ 459 h 841"/>
                  <a:gd name="T6" fmla="*/ 148 w 205"/>
                  <a:gd name="T7" fmla="*/ 518 h 841"/>
                  <a:gd name="T8" fmla="*/ 134 w 205"/>
                  <a:gd name="T9" fmla="*/ 719 h 841"/>
                  <a:gd name="T10" fmla="*/ 103 w 205"/>
                  <a:gd name="T11" fmla="*/ 818 h 841"/>
                  <a:gd name="T12" fmla="*/ 62 w 205"/>
                  <a:gd name="T13" fmla="*/ 824 h 841"/>
                  <a:gd name="T14" fmla="*/ 14 w 205"/>
                  <a:gd name="T15" fmla="*/ 727 h 841"/>
                  <a:gd name="T16" fmla="*/ 9 w 205"/>
                  <a:gd name="T17" fmla="*/ 643 h 841"/>
                  <a:gd name="T18" fmla="*/ 46 w 205"/>
                  <a:gd name="T19" fmla="*/ 539 h 841"/>
                  <a:gd name="T20" fmla="*/ 63 w 205"/>
                  <a:gd name="T21" fmla="*/ 493 h 841"/>
                  <a:gd name="T22" fmla="*/ 104 w 205"/>
                  <a:gd name="T23" fmla="*/ 376 h 841"/>
                  <a:gd name="T24" fmla="*/ 120 w 205"/>
                  <a:gd name="T25" fmla="*/ 319 h 841"/>
                  <a:gd name="T26" fmla="*/ 139 w 205"/>
                  <a:gd name="T27" fmla="*/ 219 h 841"/>
                  <a:gd name="T28" fmla="*/ 156 w 205"/>
                  <a:gd name="T29" fmla="*/ 25 h 841"/>
                  <a:gd name="T30" fmla="*/ 185 w 205"/>
                  <a:gd name="T31" fmla="*/ 4 h 841"/>
                  <a:gd name="T32" fmla="*/ 199 w 205"/>
                  <a:gd name="T33" fmla="*/ 22 h 841"/>
                  <a:gd name="T34" fmla="*/ 199 w 205"/>
                  <a:gd name="T35" fmla="*/ 137 h 841"/>
                  <a:gd name="T36" fmla="*/ 205 w 205"/>
                  <a:gd name="T37" fmla="*/ 138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5" h="841">
                    <a:moveTo>
                      <a:pt x="205" y="138"/>
                    </a:moveTo>
                    <a:cubicBezTo>
                      <a:pt x="201" y="215"/>
                      <a:pt x="198" y="293"/>
                      <a:pt x="191" y="371"/>
                    </a:cubicBezTo>
                    <a:cubicBezTo>
                      <a:pt x="188" y="402"/>
                      <a:pt x="178" y="432"/>
                      <a:pt x="161" y="459"/>
                    </a:cubicBezTo>
                    <a:cubicBezTo>
                      <a:pt x="150" y="478"/>
                      <a:pt x="149" y="498"/>
                      <a:pt x="148" y="518"/>
                    </a:cubicBezTo>
                    <a:cubicBezTo>
                      <a:pt x="143" y="585"/>
                      <a:pt x="141" y="653"/>
                      <a:pt x="134" y="719"/>
                    </a:cubicBezTo>
                    <a:cubicBezTo>
                      <a:pt x="130" y="753"/>
                      <a:pt x="121" y="788"/>
                      <a:pt x="103" y="818"/>
                    </a:cubicBezTo>
                    <a:cubicBezTo>
                      <a:pt x="89" y="841"/>
                      <a:pt x="77" y="840"/>
                      <a:pt x="62" y="824"/>
                    </a:cubicBezTo>
                    <a:cubicBezTo>
                      <a:pt x="35" y="797"/>
                      <a:pt x="22" y="764"/>
                      <a:pt x="14" y="727"/>
                    </a:cubicBezTo>
                    <a:cubicBezTo>
                      <a:pt x="8" y="699"/>
                      <a:pt x="0" y="671"/>
                      <a:pt x="9" y="643"/>
                    </a:cubicBezTo>
                    <a:cubicBezTo>
                      <a:pt x="21" y="608"/>
                      <a:pt x="34" y="574"/>
                      <a:pt x="46" y="539"/>
                    </a:cubicBezTo>
                    <a:cubicBezTo>
                      <a:pt x="52" y="524"/>
                      <a:pt x="57" y="508"/>
                      <a:pt x="63" y="493"/>
                    </a:cubicBezTo>
                    <a:cubicBezTo>
                      <a:pt x="76" y="454"/>
                      <a:pt x="91" y="415"/>
                      <a:pt x="104" y="376"/>
                    </a:cubicBezTo>
                    <a:cubicBezTo>
                      <a:pt x="110" y="357"/>
                      <a:pt x="116" y="338"/>
                      <a:pt x="120" y="319"/>
                    </a:cubicBezTo>
                    <a:cubicBezTo>
                      <a:pt x="127" y="285"/>
                      <a:pt x="133" y="252"/>
                      <a:pt x="139" y="219"/>
                    </a:cubicBezTo>
                    <a:cubicBezTo>
                      <a:pt x="153" y="155"/>
                      <a:pt x="154" y="90"/>
                      <a:pt x="156" y="25"/>
                    </a:cubicBezTo>
                    <a:cubicBezTo>
                      <a:pt x="157" y="4"/>
                      <a:pt x="164" y="0"/>
                      <a:pt x="185" y="4"/>
                    </a:cubicBezTo>
                    <a:cubicBezTo>
                      <a:pt x="195" y="7"/>
                      <a:pt x="199" y="12"/>
                      <a:pt x="199" y="22"/>
                    </a:cubicBezTo>
                    <a:cubicBezTo>
                      <a:pt x="199" y="61"/>
                      <a:pt x="199" y="99"/>
                      <a:pt x="199" y="137"/>
                    </a:cubicBezTo>
                    <a:cubicBezTo>
                      <a:pt x="201" y="138"/>
                      <a:pt x="203" y="138"/>
                      <a:pt x="205" y="1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0" name="Freeform 337"/>
              <p:cNvSpPr>
                <a:spLocks noEditPoints="1"/>
              </p:cNvSpPr>
              <p:nvPr/>
            </p:nvSpPr>
            <p:spPr bwMode="auto">
              <a:xfrm>
                <a:off x="27182763" y="5532438"/>
                <a:ext cx="1095375" cy="1263650"/>
              </a:xfrm>
              <a:custGeom>
                <a:avLst/>
                <a:gdLst>
                  <a:gd name="T0" fmla="*/ 153 w 347"/>
                  <a:gd name="T1" fmla="*/ 398 h 400"/>
                  <a:gd name="T2" fmla="*/ 1 w 347"/>
                  <a:gd name="T3" fmla="*/ 398 h 400"/>
                  <a:gd name="T4" fmla="*/ 0 w 347"/>
                  <a:gd name="T5" fmla="*/ 395 h 400"/>
                  <a:gd name="T6" fmla="*/ 10 w 347"/>
                  <a:gd name="T7" fmla="*/ 390 h 400"/>
                  <a:gd name="T8" fmla="*/ 41 w 347"/>
                  <a:gd name="T9" fmla="*/ 351 h 400"/>
                  <a:gd name="T10" fmla="*/ 42 w 347"/>
                  <a:gd name="T11" fmla="*/ 236 h 400"/>
                  <a:gd name="T12" fmla="*/ 42 w 347"/>
                  <a:gd name="T13" fmla="*/ 58 h 400"/>
                  <a:gd name="T14" fmla="*/ 22 w 347"/>
                  <a:gd name="T15" fmla="*/ 14 h 400"/>
                  <a:gd name="T16" fmla="*/ 18 w 347"/>
                  <a:gd name="T17" fmla="*/ 10 h 400"/>
                  <a:gd name="T18" fmla="*/ 17 w 347"/>
                  <a:gd name="T19" fmla="*/ 4 h 400"/>
                  <a:gd name="T20" fmla="*/ 28 w 347"/>
                  <a:gd name="T21" fmla="*/ 1 h 400"/>
                  <a:gd name="T22" fmla="*/ 173 w 347"/>
                  <a:gd name="T23" fmla="*/ 2 h 400"/>
                  <a:gd name="T24" fmla="*/ 249 w 347"/>
                  <a:gd name="T25" fmla="*/ 17 h 400"/>
                  <a:gd name="T26" fmla="*/ 297 w 347"/>
                  <a:gd name="T27" fmla="*/ 133 h 400"/>
                  <a:gd name="T28" fmla="*/ 242 w 347"/>
                  <a:gd name="T29" fmla="*/ 201 h 400"/>
                  <a:gd name="T30" fmla="*/ 236 w 347"/>
                  <a:gd name="T31" fmla="*/ 232 h 400"/>
                  <a:gd name="T32" fmla="*/ 279 w 347"/>
                  <a:gd name="T33" fmla="*/ 303 h 400"/>
                  <a:gd name="T34" fmla="*/ 308 w 347"/>
                  <a:gd name="T35" fmla="*/ 353 h 400"/>
                  <a:gd name="T36" fmla="*/ 347 w 347"/>
                  <a:gd name="T37" fmla="*/ 398 h 400"/>
                  <a:gd name="T38" fmla="*/ 321 w 347"/>
                  <a:gd name="T39" fmla="*/ 400 h 400"/>
                  <a:gd name="T40" fmla="*/ 263 w 347"/>
                  <a:gd name="T41" fmla="*/ 399 h 400"/>
                  <a:gd name="T42" fmla="*/ 245 w 347"/>
                  <a:gd name="T43" fmla="*/ 388 h 400"/>
                  <a:gd name="T44" fmla="*/ 209 w 347"/>
                  <a:gd name="T45" fmla="*/ 328 h 400"/>
                  <a:gd name="T46" fmla="*/ 156 w 347"/>
                  <a:gd name="T47" fmla="*/ 238 h 400"/>
                  <a:gd name="T48" fmla="*/ 150 w 347"/>
                  <a:gd name="T49" fmla="*/ 229 h 400"/>
                  <a:gd name="T50" fmla="*/ 123 w 347"/>
                  <a:gd name="T51" fmla="*/ 216 h 400"/>
                  <a:gd name="T52" fmla="*/ 113 w 347"/>
                  <a:gd name="T53" fmla="*/ 242 h 400"/>
                  <a:gd name="T54" fmla="*/ 113 w 347"/>
                  <a:gd name="T55" fmla="*/ 341 h 400"/>
                  <a:gd name="T56" fmla="*/ 118 w 347"/>
                  <a:gd name="T57" fmla="*/ 370 h 400"/>
                  <a:gd name="T58" fmla="*/ 145 w 347"/>
                  <a:gd name="T59" fmla="*/ 390 h 400"/>
                  <a:gd name="T60" fmla="*/ 153 w 347"/>
                  <a:gd name="T61" fmla="*/ 394 h 400"/>
                  <a:gd name="T62" fmla="*/ 153 w 347"/>
                  <a:gd name="T63" fmla="*/ 398 h 400"/>
                  <a:gd name="T64" fmla="*/ 112 w 347"/>
                  <a:gd name="T65" fmla="*/ 108 h 400"/>
                  <a:gd name="T66" fmla="*/ 112 w 347"/>
                  <a:gd name="T67" fmla="*/ 108 h 400"/>
                  <a:gd name="T68" fmla="*/ 112 w 347"/>
                  <a:gd name="T69" fmla="*/ 180 h 400"/>
                  <a:gd name="T70" fmla="*/ 126 w 347"/>
                  <a:gd name="T71" fmla="*/ 197 h 400"/>
                  <a:gd name="T72" fmla="*/ 171 w 347"/>
                  <a:gd name="T73" fmla="*/ 196 h 400"/>
                  <a:gd name="T74" fmla="*/ 217 w 347"/>
                  <a:gd name="T75" fmla="*/ 154 h 400"/>
                  <a:gd name="T76" fmla="*/ 219 w 347"/>
                  <a:gd name="T77" fmla="*/ 70 h 400"/>
                  <a:gd name="T78" fmla="*/ 175 w 347"/>
                  <a:gd name="T79" fmla="*/ 23 h 400"/>
                  <a:gd name="T80" fmla="*/ 129 w 347"/>
                  <a:gd name="T81" fmla="*/ 19 h 400"/>
                  <a:gd name="T82" fmla="*/ 112 w 347"/>
                  <a:gd name="T83" fmla="*/ 38 h 400"/>
                  <a:gd name="T84" fmla="*/ 112 w 347"/>
                  <a:gd name="T85" fmla="*/ 108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47" h="400">
                    <a:moveTo>
                      <a:pt x="153" y="398"/>
                    </a:moveTo>
                    <a:cubicBezTo>
                      <a:pt x="102" y="398"/>
                      <a:pt x="51" y="398"/>
                      <a:pt x="1" y="398"/>
                    </a:cubicBezTo>
                    <a:cubicBezTo>
                      <a:pt x="0" y="397"/>
                      <a:pt x="0" y="396"/>
                      <a:pt x="0" y="395"/>
                    </a:cubicBezTo>
                    <a:cubicBezTo>
                      <a:pt x="3" y="393"/>
                      <a:pt x="6" y="391"/>
                      <a:pt x="10" y="390"/>
                    </a:cubicBezTo>
                    <a:cubicBezTo>
                      <a:pt x="33" y="384"/>
                      <a:pt x="41" y="375"/>
                      <a:pt x="41" y="351"/>
                    </a:cubicBezTo>
                    <a:cubicBezTo>
                      <a:pt x="42" y="313"/>
                      <a:pt x="42" y="274"/>
                      <a:pt x="42" y="236"/>
                    </a:cubicBezTo>
                    <a:cubicBezTo>
                      <a:pt x="42" y="176"/>
                      <a:pt x="42" y="117"/>
                      <a:pt x="42" y="58"/>
                    </a:cubicBezTo>
                    <a:cubicBezTo>
                      <a:pt x="42" y="40"/>
                      <a:pt x="43" y="22"/>
                      <a:pt x="22" y="14"/>
                    </a:cubicBezTo>
                    <a:cubicBezTo>
                      <a:pt x="20" y="14"/>
                      <a:pt x="19" y="11"/>
                      <a:pt x="18" y="10"/>
                    </a:cubicBezTo>
                    <a:cubicBezTo>
                      <a:pt x="17" y="8"/>
                      <a:pt x="17" y="7"/>
                      <a:pt x="17" y="4"/>
                    </a:cubicBezTo>
                    <a:cubicBezTo>
                      <a:pt x="21" y="3"/>
                      <a:pt x="24" y="1"/>
                      <a:pt x="28" y="1"/>
                    </a:cubicBezTo>
                    <a:cubicBezTo>
                      <a:pt x="76" y="1"/>
                      <a:pt x="125" y="0"/>
                      <a:pt x="173" y="2"/>
                    </a:cubicBezTo>
                    <a:cubicBezTo>
                      <a:pt x="199" y="3"/>
                      <a:pt x="224" y="5"/>
                      <a:pt x="249" y="17"/>
                    </a:cubicBezTo>
                    <a:cubicBezTo>
                      <a:pt x="287" y="35"/>
                      <a:pt x="309" y="94"/>
                      <a:pt x="297" y="133"/>
                    </a:cubicBezTo>
                    <a:cubicBezTo>
                      <a:pt x="288" y="163"/>
                      <a:pt x="274" y="188"/>
                      <a:pt x="242" y="201"/>
                    </a:cubicBezTo>
                    <a:cubicBezTo>
                      <a:pt x="226" y="207"/>
                      <a:pt x="226" y="218"/>
                      <a:pt x="236" y="232"/>
                    </a:cubicBezTo>
                    <a:cubicBezTo>
                      <a:pt x="251" y="255"/>
                      <a:pt x="265" y="279"/>
                      <a:pt x="279" y="303"/>
                    </a:cubicBezTo>
                    <a:cubicBezTo>
                      <a:pt x="289" y="319"/>
                      <a:pt x="297" y="337"/>
                      <a:pt x="308" y="353"/>
                    </a:cubicBezTo>
                    <a:cubicBezTo>
                      <a:pt x="319" y="368"/>
                      <a:pt x="332" y="381"/>
                      <a:pt x="347" y="398"/>
                    </a:cubicBezTo>
                    <a:cubicBezTo>
                      <a:pt x="338" y="399"/>
                      <a:pt x="329" y="400"/>
                      <a:pt x="321" y="400"/>
                    </a:cubicBezTo>
                    <a:cubicBezTo>
                      <a:pt x="302" y="400"/>
                      <a:pt x="282" y="398"/>
                      <a:pt x="263" y="399"/>
                    </a:cubicBezTo>
                    <a:cubicBezTo>
                      <a:pt x="254" y="399"/>
                      <a:pt x="249" y="396"/>
                      <a:pt x="245" y="388"/>
                    </a:cubicBezTo>
                    <a:cubicBezTo>
                      <a:pt x="233" y="368"/>
                      <a:pt x="221" y="348"/>
                      <a:pt x="209" y="328"/>
                    </a:cubicBezTo>
                    <a:cubicBezTo>
                      <a:pt x="191" y="298"/>
                      <a:pt x="173" y="268"/>
                      <a:pt x="156" y="238"/>
                    </a:cubicBezTo>
                    <a:cubicBezTo>
                      <a:pt x="154" y="235"/>
                      <a:pt x="153" y="232"/>
                      <a:pt x="150" y="229"/>
                    </a:cubicBezTo>
                    <a:cubicBezTo>
                      <a:pt x="143" y="221"/>
                      <a:pt x="137" y="211"/>
                      <a:pt x="123" y="216"/>
                    </a:cubicBezTo>
                    <a:cubicBezTo>
                      <a:pt x="110" y="221"/>
                      <a:pt x="113" y="232"/>
                      <a:pt x="113" y="242"/>
                    </a:cubicBezTo>
                    <a:cubicBezTo>
                      <a:pt x="113" y="275"/>
                      <a:pt x="112" y="308"/>
                      <a:pt x="113" y="341"/>
                    </a:cubicBezTo>
                    <a:cubicBezTo>
                      <a:pt x="113" y="351"/>
                      <a:pt x="115" y="361"/>
                      <a:pt x="118" y="370"/>
                    </a:cubicBezTo>
                    <a:cubicBezTo>
                      <a:pt x="123" y="382"/>
                      <a:pt x="132" y="390"/>
                      <a:pt x="145" y="390"/>
                    </a:cubicBezTo>
                    <a:cubicBezTo>
                      <a:pt x="148" y="390"/>
                      <a:pt x="151" y="392"/>
                      <a:pt x="153" y="394"/>
                    </a:cubicBezTo>
                    <a:cubicBezTo>
                      <a:pt x="153" y="395"/>
                      <a:pt x="153" y="397"/>
                      <a:pt x="153" y="398"/>
                    </a:cubicBezTo>
                    <a:close/>
                    <a:moveTo>
                      <a:pt x="112" y="108"/>
                    </a:moveTo>
                    <a:cubicBezTo>
                      <a:pt x="112" y="108"/>
                      <a:pt x="112" y="108"/>
                      <a:pt x="112" y="108"/>
                    </a:cubicBezTo>
                    <a:cubicBezTo>
                      <a:pt x="112" y="132"/>
                      <a:pt x="112" y="156"/>
                      <a:pt x="112" y="180"/>
                    </a:cubicBezTo>
                    <a:cubicBezTo>
                      <a:pt x="112" y="191"/>
                      <a:pt x="116" y="197"/>
                      <a:pt x="126" y="197"/>
                    </a:cubicBezTo>
                    <a:cubicBezTo>
                      <a:pt x="141" y="198"/>
                      <a:pt x="157" y="200"/>
                      <a:pt x="171" y="196"/>
                    </a:cubicBezTo>
                    <a:cubicBezTo>
                      <a:pt x="193" y="191"/>
                      <a:pt x="209" y="178"/>
                      <a:pt x="217" y="154"/>
                    </a:cubicBezTo>
                    <a:cubicBezTo>
                      <a:pt x="225" y="126"/>
                      <a:pt x="226" y="99"/>
                      <a:pt x="219" y="70"/>
                    </a:cubicBezTo>
                    <a:cubicBezTo>
                      <a:pt x="213" y="46"/>
                      <a:pt x="199" y="28"/>
                      <a:pt x="175" y="23"/>
                    </a:cubicBezTo>
                    <a:cubicBezTo>
                      <a:pt x="160" y="19"/>
                      <a:pt x="144" y="20"/>
                      <a:pt x="129" y="19"/>
                    </a:cubicBezTo>
                    <a:cubicBezTo>
                      <a:pt x="116" y="19"/>
                      <a:pt x="111" y="25"/>
                      <a:pt x="112" y="38"/>
                    </a:cubicBezTo>
                    <a:cubicBezTo>
                      <a:pt x="112" y="61"/>
                      <a:pt x="112" y="85"/>
                      <a:pt x="112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1" name="Freeform 338"/>
              <p:cNvSpPr>
                <a:spLocks noEditPoints="1"/>
              </p:cNvSpPr>
              <p:nvPr/>
            </p:nvSpPr>
            <p:spPr bwMode="auto">
              <a:xfrm>
                <a:off x="15778163" y="5497513"/>
                <a:ext cx="1138238" cy="1358900"/>
              </a:xfrm>
              <a:custGeom>
                <a:avLst/>
                <a:gdLst>
                  <a:gd name="T0" fmla="*/ 179 w 361"/>
                  <a:gd name="T1" fmla="*/ 0 h 430"/>
                  <a:gd name="T2" fmla="*/ 309 w 361"/>
                  <a:gd name="T3" fmla="*/ 67 h 430"/>
                  <a:gd name="T4" fmla="*/ 348 w 361"/>
                  <a:gd name="T5" fmla="*/ 148 h 430"/>
                  <a:gd name="T6" fmla="*/ 342 w 361"/>
                  <a:gd name="T7" fmla="*/ 290 h 430"/>
                  <a:gd name="T8" fmla="*/ 311 w 361"/>
                  <a:gd name="T9" fmla="*/ 350 h 430"/>
                  <a:gd name="T10" fmla="*/ 121 w 361"/>
                  <a:gd name="T11" fmla="*/ 409 h 430"/>
                  <a:gd name="T12" fmla="*/ 35 w 361"/>
                  <a:gd name="T13" fmla="*/ 337 h 430"/>
                  <a:gd name="T14" fmla="*/ 6 w 361"/>
                  <a:gd name="T15" fmla="*/ 171 h 430"/>
                  <a:gd name="T16" fmla="*/ 37 w 361"/>
                  <a:gd name="T17" fmla="*/ 81 h 430"/>
                  <a:gd name="T18" fmla="*/ 118 w 361"/>
                  <a:gd name="T19" fmla="*/ 16 h 430"/>
                  <a:gd name="T20" fmla="*/ 179 w 361"/>
                  <a:gd name="T21" fmla="*/ 0 h 430"/>
                  <a:gd name="T22" fmla="*/ 275 w 361"/>
                  <a:gd name="T23" fmla="*/ 226 h 430"/>
                  <a:gd name="T24" fmla="*/ 265 w 361"/>
                  <a:gd name="T25" fmla="*/ 126 h 430"/>
                  <a:gd name="T26" fmla="*/ 226 w 361"/>
                  <a:gd name="T27" fmla="*/ 39 h 430"/>
                  <a:gd name="T28" fmla="*/ 166 w 361"/>
                  <a:gd name="T29" fmla="*/ 22 h 430"/>
                  <a:gd name="T30" fmla="*/ 94 w 361"/>
                  <a:gd name="T31" fmla="*/ 111 h 430"/>
                  <a:gd name="T32" fmla="*/ 86 w 361"/>
                  <a:gd name="T33" fmla="*/ 182 h 430"/>
                  <a:gd name="T34" fmla="*/ 92 w 361"/>
                  <a:gd name="T35" fmla="*/ 289 h 430"/>
                  <a:gd name="T36" fmla="*/ 112 w 361"/>
                  <a:gd name="T37" fmla="*/ 357 h 430"/>
                  <a:gd name="T38" fmla="*/ 180 w 361"/>
                  <a:gd name="T39" fmla="*/ 400 h 430"/>
                  <a:gd name="T40" fmla="*/ 256 w 361"/>
                  <a:gd name="T41" fmla="*/ 333 h 430"/>
                  <a:gd name="T42" fmla="*/ 275 w 361"/>
                  <a:gd name="T43" fmla="*/ 226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1" h="430">
                    <a:moveTo>
                      <a:pt x="179" y="0"/>
                    </a:moveTo>
                    <a:cubicBezTo>
                      <a:pt x="233" y="4"/>
                      <a:pt x="277" y="27"/>
                      <a:pt x="309" y="67"/>
                    </a:cubicBezTo>
                    <a:cubicBezTo>
                      <a:pt x="327" y="90"/>
                      <a:pt x="339" y="118"/>
                      <a:pt x="348" y="148"/>
                    </a:cubicBezTo>
                    <a:cubicBezTo>
                      <a:pt x="361" y="197"/>
                      <a:pt x="353" y="243"/>
                      <a:pt x="342" y="290"/>
                    </a:cubicBezTo>
                    <a:cubicBezTo>
                      <a:pt x="338" y="311"/>
                      <a:pt x="323" y="331"/>
                      <a:pt x="311" y="350"/>
                    </a:cubicBezTo>
                    <a:cubicBezTo>
                      <a:pt x="264" y="419"/>
                      <a:pt x="186" y="430"/>
                      <a:pt x="121" y="409"/>
                    </a:cubicBezTo>
                    <a:cubicBezTo>
                      <a:pt x="84" y="397"/>
                      <a:pt x="55" y="372"/>
                      <a:pt x="35" y="337"/>
                    </a:cubicBezTo>
                    <a:cubicBezTo>
                      <a:pt x="5" y="284"/>
                      <a:pt x="0" y="230"/>
                      <a:pt x="6" y="171"/>
                    </a:cubicBezTo>
                    <a:cubicBezTo>
                      <a:pt x="9" y="138"/>
                      <a:pt x="20" y="108"/>
                      <a:pt x="37" y="81"/>
                    </a:cubicBezTo>
                    <a:cubicBezTo>
                      <a:pt x="57" y="51"/>
                      <a:pt x="83" y="27"/>
                      <a:pt x="118" y="16"/>
                    </a:cubicBezTo>
                    <a:cubicBezTo>
                      <a:pt x="138" y="10"/>
                      <a:pt x="159" y="5"/>
                      <a:pt x="179" y="0"/>
                    </a:cubicBezTo>
                    <a:close/>
                    <a:moveTo>
                      <a:pt x="275" y="226"/>
                    </a:moveTo>
                    <a:cubicBezTo>
                      <a:pt x="271" y="186"/>
                      <a:pt x="271" y="156"/>
                      <a:pt x="265" y="126"/>
                    </a:cubicBezTo>
                    <a:cubicBezTo>
                      <a:pt x="259" y="95"/>
                      <a:pt x="255" y="61"/>
                      <a:pt x="226" y="39"/>
                    </a:cubicBezTo>
                    <a:cubicBezTo>
                      <a:pt x="209" y="27"/>
                      <a:pt x="190" y="16"/>
                      <a:pt x="166" y="22"/>
                    </a:cubicBezTo>
                    <a:cubicBezTo>
                      <a:pt x="120" y="34"/>
                      <a:pt x="105" y="72"/>
                      <a:pt x="94" y="111"/>
                    </a:cubicBezTo>
                    <a:cubicBezTo>
                      <a:pt x="88" y="134"/>
                      <a:pt x="89" y="159"/>
                      <a:pt x="86" y="182"/>
                    </a:cubicBezTo>
                    <a:cubicBezTo>
                      <a:pt x="80" y="218"/>
                      <a:pt x="85" y="254"/>
                      <a:pt x="92" y="289"/>
                    </a:cubicBezTo>
                    <a:cubicBezTo>
                      <a:pt x="97" y="312"/>
                      <a:pt x="102" y="336"/>
                      <a:pt x="112" y="357"/>
                    </a:cubicBezTo>
                    <a:cubicBezTo>
                      <a:pt x="125" y="384"/>
                      <a:pt x="148" y="400"/>
                      <a:pt x="180" y="400"/>
                    </a:cubicBezTo>
                    <a:cubicBezTo>
                      <a:pt x="216" y="399"/>
                      <a:pt x="247" y="374"/>
                      <a:pt x="256" y="333"/>
                    </a:cubicBezTo>
                    <a:cubicBezTo>
                      <a:pt x="264" y="295"/>
                      <a:pt x="270" y="256"/>
                      <a:pt x="275" y="2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2" name="Freeform 339"/>
              <p:cNvSpPr/>
              <p:nvPr/>
            </p:nvSpPr>
            <p:spPr bwMode="auto">
              <a:xfrm>
                <a:off x="18349913" y="5472113"/>
                <a:ext cx="1152525" cy="1371600"/>
              </a:xfrm>
              <a:custGeom>
                <a:avLst/>
                <a:gdLst>
                  <a:gd name="T0" fmla="*/ 329 w 365"/>
                  <a:gd name="T1" fmla="*/ 140 h 434"/>
                  <a:gd name="T2" fmla="*/ 312 w 365"/>
                  <a:gd name="T3" fmla="*/ 120 h 434"/>
                  <a:gd name="T4" fmla="*/ 294 w 365"/>
                  <a:gd name="T5" fmla="*/ 82 h 434"/>
                  <a:gd name="T6" fmla="*/ 251 w 365"/>
                  <a:gd name="T7" fmla="*/ 43 h 434"/>
                  <a:gd name="T8" fmla="*/ 139 w 365"/>
                  <a:gd name="T9" fmla="*/ 51 h 434"/>
                  <a:gd name="T10" fmla="*/ 115 w 365"/>
                  <a:gd name="T11" fmla="*/ 84 h 434"/>
                  <a:gd name="T12" fmla="*/ 90 w 365"/>
                  <a:gd name="T13" fmla="*/ 280 h 434"/>
                  <a:gd name="T14" fmla="*/ 120 w 365"/>
                  <a:gd name="T15" fmla="*/ 370 h 434"/>
                  <a:gd name="T16" fmla="*/ 214 w 365"/>
                  <a:gd name="T17" fmla="*/ 407 h 434"/>
                  <a:gd name="T18" fmla="*/ 236 w 365"/>
                  <a:gd name="T19" fmla="*/ 403 h 434"/>
                  <a:gd name="T20" fmla="*/ 253 w 365"/>
                  <a:gd name="T21" fmla="*/ 383 h 434"/>
                  <a:gd name="T22" fmla="*/ 252 w 365"/>
                  <a:gd name="T23" fmla="*/ 287 h 434"/>
                  <a:gd name="T24" fmla="*/ 242 w 365"/>
                  <a:gd name="T25" fmla="*/ 272 h 434"/>
                  <a:gd name="T26" fmla="*/ 226 w 365"/>
                  <a:gd name="T27" fmla="*/ 256 h 434"/>
                  <a:gd name="T28" fmla="*/ 227 w 365"/>
                  <a:gd name="T29" fmla="*/ 252 h 434"/>
                  <a:gd name="T30" fmla="*/ 365 w 365"/>
                  <a:gd name="T31" fmla="*/ 252 h 434"/>
                  <a:gd name="T32" fmla="*/ 340 w 365"/>
                  <a:gd name="T33" fmla="*/ 273 h 434"/>
                  <a:gd name="T34" fmla="*/ 327 w 365"/>
                  <a:gd name="T35" fmla="*/ 305 h 434"/>
                  <a:gd name="T36" fmla="*/ 329 w 365"/>
                  <a:gd name="T37" fmla="*/ 372 h 434"/>
                  <a:gd name="T38" fmla="*/ 311 w 365"/>
                  <a:gd name="T39" fmla="*/ 401 h 434"/>
                  <a:gd name="T40" fmla="*/ 145 w 365"/>
                  <a:gd name="T41" fmla="*/ 421 h 434"/>
                  <a:gd name="T42" fmla="*/ 30 w 365"/>
                  <a:gd name="T43" fmla="*/ 330 h 434"/>
                  <a:gd name="T44" fmla="*/ 4 w 365"/>
                  <a:gd name="T45" fmla="*/ 203 h 434"/>
                  <a:gd name="T46" fmla="*/ 67 w 365"/>
                  <a:gd name="T47" fmla="*/ 61 h 434"/>
                  <a:gd name="T48" fmla="*/ 232 w 365"/>
                  <a:gd name="T49" fmla="*/ 14 h 434"/>
                  <a:gd name="T50" fmla="*/ 282 w 365"/>
                  <a:gd name="T51" fmla="*/ 36 h 434"/>
                  <a:gd name="T52" fmla="*/ 311 w 365"/>
                  <a:gd name="T53" fmla="*/ 32 h 434"/>
                  <a:gd name="T54" fmla="*/ 322 w 365"/>
                  <a:gd name="T55" fmla="*/ 25 h 434"/>
                  <a:gd name="T56" fmla="*/ 327 w 365"/>
                  <a:gd name="T57" fmla="*/ 37 h 434"/>
                  <a:gd name="T58" fmla="*/ 329 w 365"/>
                  <a:gd name="T59" fmla="*/ 105 h 434"/>
                  <a:gd name="T60" fmla="*/ 333 w 365"/>
                  <a:gd name="T61" fmla="*/ 137 h 434"/>
                  <a:gd name="T62" fmla="*/ 329 w 365"/>
                  <a:gd name="T63" fmla="*/ 14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5" h="434">
                    <a:moveTo>
                      <a:pt x="329" y="140"/>
                    </a:moveTo>
                    <a:cubicBezTo>
                      <a:pt x="323" y="133"/>
                      <a:pt x="316" y="127"/>
                      <a:pt x="312" y="120"/>
                    </a:cubicBezTo>
                    <a:cubicBezTo>
                      <a:pt x="306" y="108"/>
                      <a:pt x="303" y="92"/>
                      <a:pt x="294" y="82"/>
                    </a:cubicBezTo>
                    <a:cubicBezTo>
                      <a:pt x="282" y="67"/>
                      <a:pt x="267" y="52"/>
                      <a:pt x="251" y="43"/>
                    </a:cubicBezTo>
                    <a:cubicBezTo>
                      <a:pt x="213" y="23"/>
                      <a:pt x="174" y="23"/>
                      <a:pt x="139" y="51"/>
                    </a:cubicBezTo>
                    <a:cubicBezTo>
                      <a:pt x="129" y="60"/>
                      <a:pt x="122" y="72"/>
                      <a:pt x="115" y="84"/>
                    </a:cubicBezTo>
                    <a:cubicBezTo>
                      <a:pt x="81" y="146"/>
                      <a:pt x="84" y="213"/>
                      <a:pt x="90" y="280"/>
                    </a:cubicBezTo>
                    <a:cubicBezTo>
                      <a:pt x="93" y="311"/>
                      <a:pt x="100" y="344"/>
                      <a:pt x="120" y="370"/>
                    </a:cubicBezTo>
                    <a:cubicBezTo>
                      <a:pt x="143" y="401"/>
                      <a:pt x="176" y="411"/>
                      <a:pt x="214" y="407"/>
                    </a:cubicBezTo>
                    <a:cubicBezTo>
                      <a:pt x="221" y="407"/>
                      <a:pt x="229" y="405"/>
                      <a:pt x="236" y="403"/>
                    </a:cubicBezTo>
                    <a:cubicBezTo>
                      <a:pt x="247" y="401"/>
                      <a:pt x="253" y="394"/>
                      <a:pt x="253" y="383"/>
                    </a:cubicBezTo>
                    <a:cubicBezTo>
                      <a:pt x="253" y="351"/>
                      <a:pt x="253" y="319"/>
                      <a:pt x="252" y="287"/>
                    </a:cubicBezTo>
                    <a:cubicBezTo>
                      <a:pt x="252" y="282"/>
                      <a:pt x="246" y="276"/>
                      <a:pt x="242" y="272"/>
                    </a:cubicBezTo>
                    <a:cubicBezTo>
                      <a:pt x="237" y="266"/>
                      <a:pt x="231" y="261"/>
                      <a:pt x="226" y="256"/>
                    </a:cubicBezTo>
                    <a:cubicBezTo>
                      <a:pt x="226" y="254"/>
                      <a:pt x="227" y="253"/>
                      <a:pt x="227" y="252"/>
                    </a:cubicBezTo>
                    <a:cubicBezTo>
                      <a:pt x="272" y="252"/>
                      <a:pt x="316" y="252"/>
                      <a:pt x="365" y="252"/>
                    </a:cubicBezTo>
                    <a:cubicBezTo>
                      <a:pt x="354" y="260"/>
                      <a:pt x="347" y="266"/>
                      <a:pt x="340" y="273"/>
                    </a:cubicBezTo>
                    <a:cubicBezTo>
                      <a:pt x="330" y="281"/>
                      <a:pt x="326" y="292"/>
                      <a:pt x="327" y="305"/>
                    </a:cubicBezTo>
                    <a:cubicBezTo>
                      <a:pt x="328" y="327"/>
                      <a:pt x="328" y="350"/>
                      <a:pt x="329" y="372"/>
                    </a:cubicBezTo>
                    <a:cubicBezTo>
                      <a:pt x="331" y="387"/>
                      <a:pt x="324" y="396"/>
                      <a:pt x="311" y="401"/>
                    </a:cubicBezTo>
                    <a:cubicBezTo>
                      <a:pt x="258" y="424"/>
                      <a:pt x="202" y="434"/>
                      <a:pt x="145" y="421"/>
                    </a:cubicBezTo>
                    <a:cubicBezTo>
                      <a:pt x="94" y="409"/>
                      <a:pt x="54" y="378"/>
                      <a:pt x="30" y="330"/>
                    </a:cubicBezTo>
                    <a:cubicBezTo>
                      <a:pt x="9" y="291"/>
                      <a:pt x="0" y="248"/>
                      <a:pt x="4" y="203"/>
                    </a:cubicBezTo>
                    <a:cubicBezTo>
                      <a:pt x="8" y="149"/>
                      <a:pt x="28" y="99"/>
                      <a:pt x="67" y="61"/>
                    </a:cubicBezTo>
                    <a:cubicBezTo>
                      <a:pt x="112" y="17"/>
                      <a:pt x="169" y="0"/>
                      <a:pt x="232" y="14"/>
                    </a:cubicBezTo>
                    <a:cubicBezTo>
                      <a:pt x="249" y="18"/>
                      <a:pt x="266" y="27"/>
                      <a:pt x="282" y="36"/>
                    </a:cubicBezTo>
                    <a:cubicBezTo>
                      <a:pt x="295" y="43"/>
                      <a:pt x="302" y="43"/>
                      <a:pt x="311" y="32"/>
                    </a:cubicBezTo>
                    <a:cubicBezTo>
                      <a:pt x="314" y="29"/>
                      <a:pt x="318" y="28"/>
                      <a:pt x="322" y="25"/>
                    </a:cubicBezTo>
                    <a:cubicBezTo>
                      <a:pt x="324" y="29"/>
                      <a:pt x="327" y="33"/>
                      <a:pt x="327" y="37"/>
                    </a:cubicBezTo>
                    <a:cubicBezTo>
                      <a:pt x="328" y="60"/>
                      <a:pt x="328" y="83"/>
                      <a:pt x="329" y="105"/>
                    </a:cubicBezTo>
                    <a:cubicBezTo>
                      <a:pt x="330" y="116"/>
                      <a:pt x="332" y="127"/>
                      <a:pt x="333" y="137"/>
                    </a:cubicBezTo>
                    <a:cubicBezTo>
                      <a:pt x="332" y="138"/>
                      <a:pt x="330" y="139"/>
                      <a:pt x="329" y="1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3" name="Freeform 340"/>
              <p:cNvSpPr/>
              <p:nvPr/>
            </p:nvSpPr>
            <p:spPr bwMode="auto">
              <a:xfrm>
                <a:off x="26036588" y="5532438"/>
                <a:ext cx="927100" cy="1263650"/>
              </a:xfrm>
              <a:custGeom>
                <a:avLst/>
                <a:gdLst>
                  <a:gd name="T0" fmla="*/ 294 w 294"/>
                  <a:gd name="T1" fmla="*/ 290 h 400"/>
                  <a:gd name="T2" fmla="*/ 293 w 294"/>
                  <a:gd name="T3" fmla="*/ 307 h 400"/>
                  <a:gd name="T4" fmla="*/ 283 w 294"/>
                  <a:gd name="T5" fmla="*/ 376 h 400"/>
                  <a:gd name="T6" fmla="*/ 261 w 294"/>
                  <a:gd name="T7" fmla="*/ 398 h 400"/>
                  <a:gd name="T8" fmla="*/ 61 w 294"/>
                  <a:gd name="T9" fmla="*/ 398 h 400"/>
                  <a:gd name="T10" fmla="*/ 32 w 294"/>
                  <a:gd name="T11" fmla="*/ 400 h 400"/>
                  <a:gd name="T12" fmla="*/ 1 w 294"/>
                  <a:gd name="T13" fmla="*/ 400 h 400"/>
                  <a:gd name="T14" fmla="*/ 0 w 294"/>
                  <a:gd name="T15" fmla="*/ 394 h 400"/>
                  <a:gd name="T16" fmla="*/ 11 w 294"/>
                  <a:gd name="T17" fmla="*/ 390 h 400"/>
                  <a:gd name="T18" fmla="*/ 39 w 294"/>
                  <a:gd name="T19" fmla="*/ 356 h 400"/>
                  <a:gd name="T20" fmla="*/ 39 w 294"/>
                  <a:gd name="T21" fmla="*/ 126 h 400"/>
                  <a:gd name="T22" fmla="*/ 39 w 294"/>
                  <a:gd name="T23" fmla="*/ 61 h 400"/>
                  <a:gd name="T24" fmla="*/ 23 w 294"/>
                  <a:gd name="T25" fmla="*/ 14 h 400"/>
                  <a:gd name="T26" fmla="*/ 21 w 294"/>
                  <a:gd name="T27" fmla="*/ 8 h 400"/>
                  <a:gd name="T28" fmla="*/ 21 w 294"/>
                  <a:gd name="T29" fmla="*/ 3 h 400"/>
                  <a:gd name="T30" fmla="*/ 39 w 294"/>
                  <a:gd name="T31" fmla="*/ 2 h 400"/>
                  <a:gd name="T32" fmla="*/ 220 w 294"/>
                  <a:gd name="T33" fmla="*/ 2 h 400"/>
                  <a:gd name="T34" fmla="*/ 255 w 294"/>
                  <a:gd name="T35" fmla="*/ 2 h 400"/>
                  <a:gd name="T36" fmla="*/ 268 w 294"/>
                  <a:gd name="T37" fmla="*/ 16 h 400"/>
                  <a:gd name="T38" fmla="*/ 269 w 294"/>
                  <a:gd name="T39" fmla="*/ 87 h 400"/>
                  <a:gd name="T40" fmla="*/ 266 w 294"/>
                  <a:gd name="T41" fmla="*/ 102 h 400"/>
                  <a:gd name="T42" fmla="*/ 262 w 294"/>
                  <a:gd name="T43" fmla="*/ 102 h 400"/>
                  <a:gd name="T44" fmla="*/ 257 w 294"/>
                  <a:gd name="T45" fmla="*/ 89 h 400"/>
                  <a:gd name="T46" fmla="*/ 175 w 294"/>
                  <a:gd name="T47" fmla="*/ 20 h 400"/>
                  <a:gd name="T48" fmla="*/ 136 w 294"/>
                  <a:gd name="T49" fmla="*/ 19 h 400"/>
                  <a:gd name="T50" fmla="*/ 115 w 294"/>
                  <a:gd name="T51" fmla="*/ 41 h 400"/>
                  <a:gd name="T52" fmla="*/ 117 w 294"/>
                  <a:gd name="T53" fmla="*/ 133 h 400"/>
                  <a:gd name="T54" fmla="*/ 116 w 294"/>
                  <a:gd name="T55" fmla="*/ 152 h 400"/>
                  <a:gd name="T56" fmla="*/ 125 w 294"/>
                  <a:gd name="T57" fmla="*/ 185 h 400"/>
                  <a:gd name="T58" fmla="*/ 165 w 294"/>
                  <a:gd name="T59" fmla="*/ 173 h 400"/>
                  <a:gd name="T60" fmla="*/ 183 w 294"/>
                  <a:gd name="T61" fmla="*/ 131 h 400"/>
                  <a:gd name="T62" fmla="*/ 188 w 294"/>
                  <a:gd name="T63" fmla="*/ 109 h 400"/>
                  <a:gd name="T64" fmla="*/ 190 w 294"/>
                  <a:gd name="T65" fmla="*/ 280 h 400"/>
                  <a:gd name="T66" fmla="*/ 183 w 294"/>
                  <a:gd name="T67" fmla="*/ 261 h 400"/>
                  <a:gd name="T68" fmla="*/ 170 w 294"/>
                  <a:gd name="T69" fmla="*/ 228 h 400"/>
                  <a:gd name="T70" fmla="*/ 130 w 294"/>
                  <a:gd name="T71" fmla="*/ 209 h 400"/>
                  <a:gd name="T72" fmla="*/ 115 w 294"/>
                  <a:gd name="T73" fmla="*/ 227 h 400"/>
                  <a:gd name="T74" fmla="*/ 115 w 294"/>
                  <a:gd name="T75" fmla="*/ 344 h 400"/>
                  <a:gd name="T76" fmla="*/ 151 w 294"/>
                  <a:gd name="T77" fmla="*/ 379 h 400"/>
                  <a:gd name="T78" fmla="*/ 203 w 294"/>
                  <a:gd name="T79" fmla="*/ 376 h 400"/>
                  <a:gd name="T80" fmla="*/ 270 w 294"/>
                  <a:gd name="T81" fmla="*/ 324 h 400"/>
                  <a:gd name="T82" fmla="*/ 289 w 294"/>
                  <a:gd name="T83" fmla="*/ 288 h 400"/>
                  <a:gd name="T84" fmla="*/ 294 w 294"/>
                  <a:gd name="T85" fmla="*/ 29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94" h="400">
                    <a:moveTo>
                      <a:pt x="294" y="290"/>
                    </a:moveTo>
                    <a:cubicBezTo>
                      <a:pt x="294" y="296"/>
                      <a:pt x="293" y="301"/>
                      <a:pt x="293" y="307"/>
                    </a:cubicBezTo>
                    <a:cubicBezTo>
                      <a:pt x="289" y="330"/>
                      <a:pt x="285" y="353"/>
                      <a:pt x="283" y="376"/>
                    </a:cubicBezTo>
                    <a:cubicBezTo>
                      <a:pt x="281" y="396"/>
                      <a:pt x="280" y="398"/>
                      <a:pt x="261" y="398"/>
                    </a:cubicBezTo>
                    <a:cubicBezTo>
                      <a:pt x="194" y="398"/>
                      <a:pt x="128" y="398"/>
                      <a:pt x="61" y="398"/>
                    </a:cubicBezTo>
                    <a:cubicBezTo>
                      <a:pt x="52" y="398"/>
                      <a:pt x="42" y="399"/>
                      <a:pt x="32" y="400"/>
                    </a:cubicBezTo>
                    <a:cubicBezTo>
                      <a:pt x="21" y="400"/>
                      <a:pt x="11" y="400"/>
                      <a:pt x="1" y="400"/>
                    </a:cubicBezTo>
                    <a:cubicBezTo>
                      <a:pt x="1" y="398"/>
                      <a:pt x="1" y="396"/>
                      <a:pt x="0" y="394"/>
                    </a:cubicBezTo>
                    <a:cubicBezTo>
                      <a:pt x="4" y="393"/>
                      <a:pt x="8" y="391"/>
                      <a:pt x="11" y="390"/>
                    </a:cubicBezTo>
                    <a:cubicBezTo>
                      <a:pt x="29" y="386"/>
                      <a:pt x="39" y="375"/>
                      <a:pt x="39" y="356"/>
                    </a:cubicBezTo>
                    <a:cubicBezTo>
                      <a:pt x="39" y="279"/>
                      <a:pt x="39" y="202"/>
                      <a:pt x="39" y="126"/>
                    </a:cubicBezTo>
                    <a:cubicBezTo>
                      <a:pt x="39" y="104"/>
                      <a:pt x="38" y="83"/>
                      <a:pt x="39" y="61"/>
                    </a:cubicBezTo>
                    <a:cubicBezTo>
                      <a:pt x="40" y="43"/>
                      <a:pt x="39" y="26"/>
                      <a:pt x="23" y="14"/>
                    </a:cubicBezTo>
                    <a:cubicBezTo>
                      <a:pt x="22" y="12"/>
                      <a:pt x="21" y="10"/>
                      <a:pt x="21" y="8"/>
                    </a:cubicBezTo>
                    <a:cubicBezTo>
                      <a:pt x="20" y="8"/>
                      <a:pt x="21" y="6"/>
                      <a:pt x="21" y="3"/>
                    </a:cubicBezTo>
                    <a:cubicBezTo>
                      <a:pt x="27" y="3"/>
                      <a:pt x="33" y="2"/>
                      <a:pt x="39" y="2"/>
                    </a:cubicBezTo>
                    <a:cubicBezTo>
                      <a:pt x="100" y="2"/>
                      <a:pt x="160" y="2"/>
                      <a:pt x="220" y="2"/>
                    </a:cubicBezTo>
                    <a:cubicBezTo>
                      <a:pt x="232" y="2"/>
                      <a:pt x="244" y="0"/>
                      <a:pt x="255" y="2"/>
                    </a:cubicBezTo>
                    <a:cubicBezTo>
                      <a:pt x="260" y="3"/>
                      <a:pt x="268" y="10"/>
                      <a:pt x="268" y="16"/>
                    </a:cubicBezTo>
                    <a:cubicBezTo>
                      <a:pt x="270" y="40"/>
                      <a:pt x="270" y="64"/>
                      <a:pt x="269" y="87"/>
                    </a:cubicBezTo>
                    <a:cubicBezTo>
                      <a:pt x="269" y="92"/>
                      <a:pt x="267" y="97"/>
                      <a:pt x="266" y="102"/>
                    </a:cubicBezTo>
                    <a:cubicBezTo>
                      <a:pt x="264" y="102"/>
                      <a:pt x="263" y="102"/>
                      <a:pt x="262" y="102"/>
                    </a:cubicBezTo>
                    <a:cubicBezTo>
                      <a:pt x="260" y="97"/>
                      <a:pt x="258" y="93"/>
                      <a:pt x="257" y="89"/>
                    </a:cubicBezTo>
                    <a:cubicBezTo>
                      <a:pt x="250" y="38"/>
                      <a:pt x="211" y="20"/>
                      <a:pt x="175" y="20"/>
                    </a:cubicBezTo>
                    <a:cubicBezTo>
                      <a:pt x="162" y="20"/>
                      <a:pt x="149" y="19"/>
                      <a:pt x="136" y="19"/>
                    </a:cubicBezTo>
                    <a:cubicBezTo>
                      <a:pt x="120" y="19"/>
                      <a:pt x="115" y="25"/>
                      <a:pt x="115" y="41"/>
                    </a:cubicBezTo>
                    <a:cubicBezTo>
                      <a:pt x="115" y="72"/>
                      <a:pt x="116" y="102"/>
                      <a:pt x="117" y="133"/>
                    </a:cubicBezTo>
                    <a:cubicBezTo>
                      <a:pt x="117" y="139"/>
                      <a:pt x="117" y="146"/>
                      <a:pt x="116" y="152"/>
                    </a:cubicBezTo>
                    <a:cubicBezTo>
                      <a:pt x="114" y="164"/>
                      <a:pt x="111" y="177"/>
                      <a:pt x="125" y="185"/>
                    </a:cubicBezTo>
                    <a:cubicBezTo>
                      <a:pt x="135" y="190"/>
                      <a:pt x="157" y="183"/>
                      <a:pt x="165" y="173"/>
                    </a:cubicBezTo>
                    <a:cubicBezTo>
                      <a:pt x="175" y="161"/>
                      <a:pt x="185" y="148"/>
                      <a:pt x="183" y="131"/>
                    </a:cubicBezTo>
                    <a:cubicBezTo>
                      <a:pt x="183" y="124"/>
                      <a:pt x="186" y="118"/>
                      <a:pt x="188" y="109"/>
                    </a:cubicBezTo>
                    <a:cubicBezTo>
                      <a:pt x="198" y="123"/>
                      <a:pt x="199" y="257"/>
                      <a:pt x="190" y="280"/>
                    </a:cubicBezTo>
                    <a:cubicBezTo>
                      <a:pt x="187" y="272"/>
                      <a:pt x="185" y="266"/>
                      <a:pt x="183" y="261"/>
                    </a:cubicBezTo>
                    <a:cubicBezTo>
                      <a:pt x="179" y="250"/>
                      <a:pt x="175" y="239"/>
                      <a:pt x="170" y="228"/>
                    </a:cubicBezTo>
                    <a:cubicBezTo>
                      <a:pt x="163" y="210"/>
                      <a:pt x="146" y="208"/>
                      <a:pt x="130" y="209"/>
                    </a:cubicBezTo>
                    <a:cubicBezTo>
                      <a:pt x="119" y="209"/>
                      <a:pt x="115" y="216"/>
                      <a:pt x="115" y="227"/>
                    </a:cubicBezTo>
                    <a:cubicBezTo>
                      <a:pt x="115" y="266"/>
                      <a:pt x="115" y="305"/>
                      <a:pt x="115" y="344"/>
                    </a:cubicBezTo>
                    <a:cubicBezTo>
                      <a:pt x="115" y="369"/>
                      <a:pt x="126" y="380"/>
                      <a:pt x="151" y="379"/>
                    </a:cubicBezTo>
                    <a:cubicBezTo>
                      <a:pt x="168" y="378"/>
                      <a:pt x="186" y="377"/>
                      <a:pt x="203" y="376"/>
                    </a:cubicBezTo>
                    <a:cubicBezTo>
                      <a:pt x="236" y="373"/>
                      <a:pt x="256" y="353"/>
                      <a:pt x="270" y="324"/>
                    </a:cubicBezTo>
                    <a:cubicBezTo>
                      <a:pt x="276" y="312"/>
                      <a:pt x="283" y="300"/>
                      <a:pt x="289" y="288"/>
                    </a:cubicBezTo>
                    <a:cubicBezTo>
                      <a:pt x="291" y="289"/>
                      <a:pt x="292" y="289"/>
                      <a:pt x="294" y="2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4" name="Freeform 341"/>
              <p:cNvSpPr/>
              <p:nvPr/>
            </p:nvSpPr>
            <p:spPr bwMode="auto">
              <a:xfrm>
                <a:off x="26228676" y="3602038"/>
                <a:ext cx="763588" cy="925513"/>
              </a:xfrm>
              <a:custGeom>
                <a:avLst/>
                <a:gdLst>
                  <a:gd name="T0" fmla="*/ 3 w 242"/>
                  <a:gd name="T1" fmla="*/ 56 h 293"/>
                  <a:gd name="T2" fmla="*/ 30 w 242"/>
                  <a:gd name="T3" fmla="*/ 8 h 293"/>
                  <a:gd name="T4" fmla="*/ 56 w 242"/>
                  <a:gd name="T5" fmla="*/ 3 h 293"/>
                  <a:gd name="T6" fmla="*/ 122 w 242"/>
                  <a:gd name="T7" fmla="*/ 37 h 293"/>
                  <a:gd name="T8" fmla="*/ 205 w 242"/>
                  <a:gd name="T9" fmla="*/ 91 h 293"/>
                  <a:gd name="T10" fmla="*/ 238 w 242"/>
                  <a:gd name="T11" fmla="*/ 137 h 293"/>
                  <a:gd name="T12" fmla="*/ 237 w 242"/>
                  <a:gd name="T13" fmla="*/ 255 h 293"/>
                  <a:gd name="T14" fmla="*/ 235 w 242"/>
                  <a:gd name="T15" fmla="*/ 268 h 293"/>
                  <a:gd name="T16" fmla="*/ 200 w 242"/>
                  <a:gd name="T17" fmla="*/ 286 h 293"/>
                  <a:gd name="T18" fmla="*/ 149 w 242"/>
                  <a:gd name="T19" fmla="*/ 265 h 293"/>
                  <a:gd name="T20" fmla="*/ 81 w 242"/>
                  <a:gd name="T21" fmla="*/ 217 h 293"/>
                  <a:gd name="T22" fmla="*/ 31 w 242"/>
                  <a:gd name="T23" fmla="*/ 159 h 293"/>
                  <a:gd name="T24" fmla="*/ 3 w 242"/>
                  <a:gd name="T25" fmla="*/ 56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2" h="293">
                    <a:moveTo>
                      <a:pt x="3" y="56"/>
                    </a:moveTo>
                    <a:cubicBezTo>
                      <a:pt x="0" y="37"/>
                      <a:pt x="9" y="18"/>
                      <a:pt x="30" y="8"/>
                    </a:cubicBezTo>
                    <a:cubicBezTo>
                      <a:pt x="37" y="4"/>
                      <a:pt x="49" y="0"/>
                      <a:pt x="56" y="3"/>
                    </a:cubicBezTo>
                    <a:cubicBezTo>
                      <a:pt x="79" y="11"/>
                      <a:pt x="102" y="21"/>
                      <a:pt x="122" y="37"/>
                    </a:cubicBezTo>
                    <a:cubicBezTo>
                      <a:pt x="148" y="57"/>
                      <a:pt x="176" y="75"/>
                      <a:pt x="205" y="91"/>
                    </a:cubicBezTo>
                    <a:cubicBezTo>
                      <a:pt x="225" y="102"/>
                      <a:pt x="236" y="113"/>
                      <a:pt x="238" y="137"/>
                    </a:cubicBezTo>
                    <a:cubicBezTo>
                      <a:pt x="242" y="177"/>
                      <a:pt x="240" y="216"/>
                      <a:pt x="237" y="255"/>
                    </a:cubicBezTo>
                    <a:cubicBezTo>
                      <a:pt x="237" y="259"/>
                      <a:pt x="236" y="264"/>
                      <a:pt x="235" y="268"/>
                    </a:cubicBezTo>
                    <a:cubicBezTo>
                      <a:pt x="230" y="286"/>
                      <a:pt x="217" y="293"/>
                      <a:pt x="200" y="286"/>
                    </a:cubicBezTo>
                    <a:cubicBezTo>
                      <a:pt x="183" y="279"/>
                      <a:pt x="166" y="272"/>
                      <a:pt x="149" y="265"/>
                    </a:cubicBezTo>
                    <a:cubicBezTo>
                      <a:pt x="123" y="254"/>
                      <a:pt x="101" y="236"/>
                      <a:pt x="81" y="217"/>
                    </a:cubicBezTo>
                    <a:cubicBezTo>
                      <a:pt x="63" y="199"/>
                      <a:pt x="45" y="180"/>
                      <a:pt x="31" y="159"/>
                    </a:cubicBezTo>
                    <a:cubicBezTo>
                      <a:pt x="11" y="130"/>
                      <a:pt x="2" y="96"/>
                      <a:pt x="3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5" name="Freeform 342"/>
              <p:cNvSpPr/>
              <p:nvPr/>
            </p:nvSpPr>
            <p:spPr bwMode="auto">
              <a:xfrm>
                <a:off x="22829838" y="5529263"/>
                <a:ext cx="1022350" cy="1260475"/>
              </a:xfrm>
              <a:custGeom>
                <a:avLst/>
                <a:gdLst>
                  <a:gd name="T0" fmla="*/ 95 w 324"/>
                  <a:gd name="T1" fmla="*/ 399 h 399"/>
                  <a:gd name="T2" fmla="*/ 0 w 324"/>
                  <a:gd name="T3" fmla="*/ 399 h 399"/>
                  <a:gd name="T4" fmla="*/ 0 w 324"/>
                  <a:gd name="T5" fmla="*/ 396 h 399"/>
                  <a:gd name="T6" fmla="*/ 21 w 324"/>
                  <a:gd name="T7" fmla="*/ 385 h 399"/>
                  <a:gd name="T8" fmla="*/ 41 w 324"/>
                  <a:gd name="T9" fmla="*/ 342 h 399"/>
                  <a:gd name="T10" fmla="*/ 42 w 324"/>
                  <a:gd name="T11" fmla="*/ 186 h 399"/>
                  <a:gd name="T12" fmla="*/ 45 w 324"/>
                  <a:gd name="T13" fmla="*/ 71 h 399"/>
                  <a:gd name="T14" fmla="*/ 21 w 324"/>
                  <a:gd name="T15" fmla="*/ 21 h 399"/>
                  <a:gd name="T16" fmla="*/ 11 w 324"/>
                  <a:gd name="T17" fmla="*/ 6 h 399"/>
                  <a:gd name="T18" fmla="*/ 27 w 324"/>
                  <a:gd name="T19" fmla="*/ 2 h 399"/>
                  <a:gd name="T20" fmla="*/ 82 w 324"/>
                  <a:gd name="T21" fmla="*/ 2 h 399"/>
                  <a:gd name="T22" fmla="*/ 125 w 324"/>
                  <a:gd name="T23" fmla="*/ 26 h 399"/>
                  <a:gd name="T24" fmla="*/ 160 w 324"/>
                  <a:gd name="T25" fmla="*/ 80 h 399"/>
                  <a:gd name="T26" fmla="*/ 240 w 324"/>
                  <a:gd name="T27" fmla="*/ 198 h 399"/>
                  <a:gd name="T28" fmla="*/ 257 w 324"/>
                  <a:gd name="T29" fmla="*/ 226 h 399"/>
                  <a:gd name="T30" fmla="*/ 268 w 324"/>
                  <a:gd name="T31" fmla="*/ 236 h 399"/>
                  <a:gd name="T32" fmla="*/ 283 w 324"/>
                  <a:gd name="T33" fmla="*/ 224 h 399"/>
                  <a:gd name="T34" fmla="*/ 284 w 324"/>
                  <a:gd name="T35" fmla="*/ 202 h 399"/>
                  <a:gd name="T36" fmla="*/ 280 w 324"/>
                  <a:gd name="T37" fmla="*/ 92 h 399"/>
                  <a:gd name="T38" fmla="*/ 272 w 324"/>
                  <a:gd name="T39" fmla="*/ 31 h 399"/>
                  <a:gd name="T40" fmla="*/ 258 w 324"/>
                  <a:gd name="T41" fmla="*/ 18 h 399"/>
                  <a:gd name="T42" fmla="*/ 254 w 324"/>
                  <a:gd name="T43" fmla="*/ 7 h 399"/>
                  <a:gd name="T44" fmla="*/ 264 w 324"/>
                  <a:gd name="T45" fmla="*/ 3 h 399"/>
                  <a:gd name="T46" fmla="*/ 312 w 324"/>
                  <a:gd name="T47" fmla="*/ 0 h 399"/>
                  <a:gd name="T48" fmla="*/ 322 w 324"/>
                  <a:gd name="T49" fmla="*/ 5 h 399"/>
                  <a:gd name="T50" fmla="*/ 319 w 324"/>
                  <a:gd name="T51" fmla="*/ 15 h 399"/>
                  <a:gd name="T52" fmla="*/ 294 w 324"/>
                  <a:gd name="T53" fmla="*/ 78 h 399"/>
                  <a:gd name="T54" fmla="*/ 295 w 324"/>
                  <a:gd name="T55" fmla="*/ 181 h 399"/>
                  <a:gd name="T56" fmla="*/ 295 w 324"/>
                  <a:gd name="T57" fmla="*/ 198 h 399"/>
                  <a:gd name="T58" fmla="*/ 293 w 324"/>
                  <a:gd name="T59" fmla="*/ 233 h 399"/>
                  <a:gd name="T60" fmla="*/ 291 w 324"/>
                  <a:gd name="T61" fmla="*/ 286 h 399"/>
                  <a:gd name="T62" fmla="*/ 295 w 324"/>
                  <a:gd name="T63" fmla="*/ 386 h 399"/>
                  <a:gd name="T64" fmla="*/ 290 w 324"/>
                  <a:gd name="T65" fmla="*/ 399 h 399"/>
                  <a:gd name="T66" fmla="*/ 276 w 324"/>
                  <a:gd name="T67" fmla="*/ 393 h 399"/>
                  <a:gd name="T68" fmla="*/ 247 w 324"/>
                  <a:gd name="T69" fmla="*/ 348 h 399"/>
                  <a:gd name="T70" fmla="*/ 192 w 324"/>
                  <a:gd name="T71" fmla="*/ 265 h 399"/>
                  <a:gd name="T72" fmla="*/ 112 w 324"/>
                  <a:gd name="T73" fmla="*/ 148 h 399"/>
                  <a:gd name="T74" fmla="*/ 76 w 324"/>
                  <a:gd name="T75" fmla="*/ 95 h 399"/>
                  <a:gd name="T76" fmla="*/ 55 w 324"/>
                  <a:gd name="T77" fmla="*/ 87 h 399"/>
                  <a:gd name="T78" fmla="*/ 51 w 324"/>
                  <a:gd name="T79" fmla="*/ 111 h 399"/>
                  <a:gd name="T80" fmla="*/ 56 w 324"/>
                  <a:gd name="T81" fmla="*/ 139 h 399"/>
                  <a:gd name="T82" fmla="*/ 56 w 324"/>
                  <a:gd name="T83" fmla="*/ 180 h 399"/>
                  <a:gd name="T84" fmla="*/ 56 w 324"/>
                  <a:gd name="T85" fmla="*/ 181 h 399"/>
                  <a:gd name="T86" fmla="*/ 56 w 324"/>
                  <a:gd name="T87" fmla="*/ 303 h 399"/>
                  <a:gd name="T88" fmla="*/ 59 w 324"/>
                  <a:gd name="T89" fmla="*/ 354 h 399"/>
                  <a:gd name="T90" fmla="*/ 89 w 324"/>
                  <a:gd name="T91" fmla="*/ 391 h 399"/>
                  <a:gd name="T92" fmla="*/ 96 w 324"/>
                  <a:gd name="T93" fmla="*/ 396 h 399"/>
                  <a:gd name="T94" fmla="*/ 95 w 324"/>
                  <a:gd name="T95" fmla="*/ 399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24" h="399">
                    <a:moveTo>
                      <a:pt x="95" y="399"/>
                    </a:moveTo>
                    <a:cubicBezTo>
                      <a:pt x="63" y="399"/>
                      <a:pt x="32" y="399"/>
                      <a:pt x="0" y="399"/>
                    </a:cubicBezTo>
                    <a:cubicBezTo>
                      <a:pt x="0" y="398"/>
                      <a:pt x="0" y="397"/>
                      <a:pt x="0" y="396"/>
                    </a:cubicBezTo>
                    <a:cubicBezTo>
                      <a:pt x="7" y="392"/>
                      <a:pt x="14" y="389"/>
                      <a:pt x="21" y="385"/>
                    </a:cubicBezTo>
                    <a:cubicBezTo>
                      <a:pt x="38" y="376"/>
                      <a:pt x="41" y="359"/>
                      <a:pt x="41" y="342"/>
                    </a:cubicBezTo>
                    <a:cubicBezTo>
                      <a:pt x="41" y="290"/>
                      <a:pt x="41" y="238"/>
                      <a:pt x="42" y="186"/>
                    </a:cubicBezTo>
                    <a:cubicBezTo>
                      <a:pt x="43" y="147"/>
                      <a:pt x="44" y="109"/>
                      <a:pt x="45" y="71"/>
                    </a:cubicBezTo>
                    <a:cubicBezTo>
                      <a:pt x="45" y="50"/>
                      <a:pt x="41" y="32"/>
                      <a:pt x="21" y="21"/>
                    </a:cubicBezTo>
                    <a:cubicBezTo>
                      <a:pt x="16" y="18"/>
                      <a:pt x="14" y="11"/>
                      <a:pt x="11" y="6"/>
                    </a:cubicBezTo>
                    <a:cubicBezTo>
                      <a:pt x="16" y="5"/>
                      <a:pt x="22" y="2"/>
                      <a:pt x="27" y="2"/>
                    </a:cubicBezTo>
                    <a:cubicBezTo>
                      <a:pt x="46" y="1"/>
                      <a:pt x="64" y="2"/>
                      <a:pt x="82" y="2"/>
                    </a:cubicBezTo>
                    <a:cubicBezTo>
                      <a:pt x="101" y="2"/>
                      <a:pt x="115" y="7"/>
                      <a:pt x="125" y="26"/>
                    </a:cubicBezTo>
                    <a:cubicBezTo>
                      <a:pt x="134" y="45"/>
                      <a:pt x="148" y="62"/>
                      <a:pt x="160" y="80"/>
                    </a:cubicBezTo>
                    <a:cubicBezTo>
                      <a:pt x="187" y="119"/>
                      <a:pt x="214" y="158"/>
                      <a:pt x="240" y="198"/>
                    </a:cubicBezTo>
                    <a:cubicBezTo>
                      <a:pt x="246" y="207"/>
                      <a:pt x="251" y="217"/>
                      <a:pt x="257" y="226"/>
                    </a:cubicBezTo>
                    <a:cubicBezTo>
                      <a:pt x="260" y="230"/>
                      <a:pt x="266" y="237"/>
                      <a:pt x="268" y="236"/>
                    </a:cubicBezTo>
                    <a:cubicBezTo>
                      <a:pt x="274" y="234"/>
                      <a:pt x="281" y="229"/>
                      <a:pt x="283" y="224"/>
                    </a:cubicBezTo>
                    <a:cubicBezTo>
                      <a:pt x="286" y="217"/>
                      <a:pt x="284" y="209"/>
                      <a:pt x="284" y="202"/>
                    </a:cubicBezTo>
                    <a:cubicBezTo>
                      <a:pt x="283" y="165"/>
                      <a:pt x="282" y="128"/>
                      <a:pt x="280" y="92"/>
                    </a:cubicBezTo>
                    <a:cubicBezTo>
                      <a:pt x="279" y="71"/>
                      <a:pt x="276" y="51"/>
                      <a:pt x="272" y="31"/>
                    </a:cubicBezTo>
                    <a:cubicBezTo>
                      <a:pt x="271" y="26"/>
                      <a:pt x="262" y="23"/>
                      <a:pt x="258" y="18"/>
                    </a:cubicBezTo>
                    <a:cubicBezTo>
                      <a:pt x="256" y="15"/>
                      <a:pt x="254" y="11"/>
                      <a:pt x="254" y="7"/>
                    </a:cubicBezTo>
                    <a:cubicBezTo>
                      <a:pt x="254" y="5"/>
                      <a:pt x="260" y="3"/>
                      <a:pt x="264" y="3"/>
                    </a:cubicBezTo>
                    <a:cubicBezTo>
                      <a:pt x="280" y="1"/>
                      <a:pt x="296" y="1"/>
                      <a:pt x="312" y="0"/>
                    </a:cubicBezTo>
                    <a:cubicBezTo>
                      <a:pt x="315" y="0"/>
                      <a:pt x="320" y="3"/>
                      <a:pt x="322" y="5"/>
                    </a:cubicBezTo>
                    <a:cubicBezTo>
                      <a:pt x="324" y="7"/>
                      <a:pt x="321" y="14"/>
                      <a:pt x="319" y="15"/>
                    </a:cubicBezTo>
                    <a:cubicBezTo>
                      <a:pt x="288" y="28"/>
                      <a:pt x="295" y="55"/>
                      <a:pt x="294" y="78"/>
                    </a:cubicBezTo>
                    <a:cubicBezTo>
                      <a:pt x="293" y="113"/>
                      <a:pt x="294" y="147"/>
                      <a:pt x="295" y="181"/>
                    </a:cubicBezTo>
                    <a:cubicBezTo>
                      <a:pt x="295" y="187"/>
                      <a:pt x="295" y="192"/>
                      <a:pt x="295" y="198"/>
                    </a:cubicBezTo>
                    <a:cubicBezTo>
                      <a:pt x="294" y="209"/>
                      <a:pt x="293" y="221"/>
                      <a:pt x="293" y="233"/>
                    </a:cubicBezTo>
                    <a:cubicBezTo>
                      <a:pt x="292" y="251"/>
                      <a:pt x="291" y="269"/>
                      <a:pt x="291" y="286"/>
                    </a:cubicBezTo>
                    <a:cubicBezTo>
                      <a:pt x="292" y="320"/>
                      <a:pt x="294" y="353"/>
                      <a:pt x="295" y="386"/>
                    </a:cubicBezTo>
                    <a:cubicBezTo>
                      <a:pt x="296" y="391"/>
                      <a:pt x="292" y="395"/>
                      <a:pt x="290" y="399"/>
                    </a:cubicBezTo>
                    <a:cubicBezTo>
                      <a:pt x="286" y="397"/>
                      <a:pt x="279" y="396"/>
                      <a:pt x="276" y="393"/>
                    </a:cubicBezTo>
                    <a:cubicBezTo>
                      <a:pt x="266" y="378"/>
                      <a:pt x="257" y="363"/>
                      <a:pt x="247" y="348"/>
                    </a:cubicBezTo>
                    <a:cubicBezTo>
                      <a:pt x="229" y="320"/>
                      <a:pt x="211" y="292"/>
                      <a:pt x="192" y="265"/>
                    </a:cubicBezTo>
                    <a:cubicBezTo>
                      <a:pt x="165" y="226"/>
                      <a:pt x="138" y="187"/>
                      <a:pt x="112" y="148"/>
                    </a:cubicBezTo>
                    <a:cubicBezTo>
                      <a:pt x="100" y="130"/>
                      <a:pt x="89" y="112"/>
                      <a:pt x="76" y="95"/>
                    </a:cubicBezTo>
                    <a:cubicBezTo>
                      <a:pt x="72" y="89"/>
                      <a:pt x="60" y="85"/>
                      <a:pt x="55" y="87"/>
                    </a:cubicBezTo>
                    <a:cubicBezTo>
                      <a:pt x="46" y="91"/>
                      <a:pt x="47" y="101"/>
                      <a:pt x="51" y="111"/>
                    </a:cubicBezTo>
                    <a:cubicBezTo>
                      <a:pt x="55" y="119"/>
                      <a:pt x="55" y="130"/>
                      <a:pt x="56" y="139"/>
                    </a:cubicBezTo>
                    <a:cubicBezTo>
                      <a:pt x="56" y="153"/>
                      <a:pt x="56" y="166"/>
                      <a:pt x="56" y="180"/>
                    </a:cubicBezTo>
                    <a:cubicBezTo>
                      <a:pt x="56" y="180"/>
                      <a:pt x="56" y="181"/>
                      <a:pt x="56" y="181"/>
                    </a:cubicBezTo>
                    <a:cubicBezTo>
                      <a:pt x="56" y="222"/>
                      <a:pt x="55" y="263"/>
                      <a:pt x="56" y="303"/>
                    </a:cubicBezTo>
                    <a:cubicBezTo>
                      <a:pt x="56" y="320"/>
                      <a:pt x="57" y="337"/>
                      <a:pt x="59" y="354"/>
                    </a:cubicBezTo>
                    <a:cubicBezTo>
                      <a:pt x="62" y="372"/>
                      <a:pt x="73" y="383"/>
                      <a:pt x="89" y="391"/>
                    </a:cubicBezTo>
                    <a:cubicBezTo>
                      <a:pt x="91" y="392"/>
                      <a:pt x="93" y="394"/>
                      <a:pt x="96" y="396"/>
                    </a:cubicBezTo>
                    <a:cubicBezTo>
                      <a:pt x="95" y="397"/>
                      <a:pt x="95" y="398"/>
                      <a:pt x="95" y="3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6" name="Freeform 343"/>
              <p:cNvSpPr/>
              <p:nvPr/>
            </p:nvSpPr>
            <p:spPr bwMode="auto">
              <a:xfrm>
                <a:off x="17087851" y="5532438"/>
                <a:ext cx="1022350" cy="1270000"/>
              </a:xfrm>
              <a:custGeom>
                <a:avLst/>
                <a:gdLst>
                  <a:gd name="T0" fmla="*/ 255 w 324"/>
                  <a:gd name="T1" fmla="*/ 1 h 402"/>
                  <a:gd name="T2" fmla="*/ 314 w 324"/>
                  <a:gd name="T3" fmla="*/ 2 h 402"/>
                  <a:gd name="T4" fmla="*/ 317 w 324"/>
                  <a:gd name="T5" fmla="*/ 15 h 402"/>
                  <a:gd name="T6" fmla="*/ 297 w 324"/>
                  <a:gd name="T7" fmla="*/ 72 h 402"/>
                  <a:gd name="T8" fmla="*/ 295 w 324"/>
                  <a:gd name="T9" fmla="*/ 361 h 402"/>
                  <a:gd name="T10" fmla="*/ 297 w 324"/>
                  <a:gd name="T11" fmla="*/ 382 h 402"/>
                  <a:gd name="T12" fmla="*/ 294 w 324"/>
                  <a:gd name="T13" fmla="*/ 402 h 402"/>
                  <a:gd name="T14" fmla="*/ 289 w 324"/>
                  <a:gd name="T15" fmla="*/ 402 h 402"/>
                  <a:gd name="T16" fmla="*/ 278 w 324"/>
                  <a:gd name="T17" fmla="*/ 388 h 402"/>
                  <a:gd name="T18" fmla="*/ 180 w 324"/>
                  <a:gd name="T19" fmla="*/ 244 h 402"/>
                  <a:gd name="T20" fmla="*/ 91 w 324"/>
                  <a:gd name="T21" fmla="*/ 112 h 402"/>
                  <a:gd name="T22" fmla="*/ 75 w 324"/>
                  <a:gd name="T23" fmla="*/ 89 h 402"/>
                  <a:gd name="T24" fmla="*/ 67 w 324"/>
                  <a:gd name="T25" fmla="*/ 84 h 402"/>
                  <a:gd name="T26" fmla="*/ 61 w 324"/>
                  <a:gd name="T27" fmla="*/ 92 h 402"/>
                  <a:gd name="T28" fmla="*/ 60 w 324"/>
                  <a:gd name="T29" fmla="*/ 105 h 402"/>
                  <a:gd name="T30" fmla="*/ 60 w 324"/>
                  <a:gd name="T31" fmla="*/ 330 h 402"/>
                  <a:gd name="T32" fmla="*/ 102 w 324"/>
                  <a:gd name="T33" fmla="*/ 393 h 402"/>
                  <a:gd name="T34" fmla="*/ 100 w 324"/>
                  <a:gd name="T35" fmla="*/ 397 h 402"/>
                  <a:gd name="T36" fmla="*/ 0 w 324"/>
                  <a:gd name="T37" fmla="*/ 397 h 402"/>
                  <a:gd name="T38" fmla="*/ 10 w 324"/>
                  <a:gd name="T39" fmla="*/ 390 h 402"/>
                  <a:gd name="T40" fmla="*/ 47 w 324"/>
                  <a:gd name="T41" fmla="*/ 340 h 402"/>
                  <a:gd name="T42" fmla="*/ 47 w 324"/>
                  <a:gd name="T43" fmla="*/ 166 h 402"/>
                  <a:gd name="T44" fmla="*/ 48 w 324"/>
                  <a:gd name="T45" fmla="*/ 63 h 402"/>
                  <a:gd name="T46" fmla="*/ 23 w 324"/>
                  <a:gd name="T47" fmla="*/ 19 h 402"/>
                  <a:gd name="T48" fmla="*/ 14 w 324"/>
                  <a:gd name="T49" fmla="*/ 7 h 402"/>
                  <a:gd name="T50" fmla="*/ 27 w 324"/>
                  <a:gd name="T51" fmla="*/ 2 h 402"/>
                  <a:gd name="T52" fmla="*/ 104 w 324"/>
                  <a:gd name="T53" fmla="*/ 4 h 402"/>
                  <a:gd name="T54" fmla="*/ 120 w 324"/>
                  <a:gd name="T55" fmla="*/ 13 h 402"/>
                  <a:gd name="T56" fmla="*/ 155 w 324"/>
                  <a:gd name="T57" fmla="*/ 67 h 402"/>
                  <a:gd name="T58" fmla="*/ 221 w 324"/>
                  <a:gd name="T59" fmla="*/ 165 h 402"/>
                  <a:gd name="T60" fmla="*/ 268 w 324"/>
                  <a:gd name="T61" fmla="*/ 235 h 402"/>
                  <a:gd name="T62" fmla="*/ 276 w 324"/>
                  <a:gd name="T63" fmla="*/ 240 h 402"/>
                  <a:gd name="T64" fmla="*/ 282 w 324"/>
                  <a:gd name="T65" fmla="*/ 232 h 402"/>
                  <a:gd name="T66" fmla="*/ 283 w 324"/>
                  <a:gd name="T67" fmla="*/ 216 h 402"/>
                  <a:gd name="T68" fmla="*/ 283 w 324"/>
                  <a:gd name="T69" fmla="*/ 70 h 402"/>
                  <a:gd name="T70" fmla="*/ 261 w 324"/>
                  <a:gd name="T71" fmla="*/ 15 h 402"/>
                  <a:gd name="T72" fmla="*/ 256 w 324"/>
                  <a:gd name="T73" fmla="*/ 9 h 402"/>
                  <a:gd name="T74" fmla="*/ 255 w 324"/>
                  <a:gd name="T75" fmla="*/ 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24" h="402">
                    <a:moveTo>
                      <a:pt x="255" y="1"/>
                    </a:moveTo>
                    <a:cubicBezTo>
                      <a:pt x="276" y="1"/>
                      <a:pt x="295" y="0"/>
                      <a:pt x="314" y="2"/>
                    </a:cubicBezTo>
                    <a:cubicBezTo>
                      <a:pt x="324" y="2"/>
                      <a:pt x="324" y="12"/>
                      <a:pt x="317" y="15"/>
                    </a:cubicBezTo>
                    <a:cubicBezTo>
                      <a:pt x="290" y="27"/>
                      <a:pt x="297" y="52"/>
                      <a:pt x="297" y="72"/>
                    </a:cubicBezTo>
                    <a:cubicBezTo>
                      <a:pt x="295" y="168"/>
                      <a:pt x="296" y="265"/>
                      <a:pt x="295" y="361"/>
                    </a:cubicBezTo>
                    <a:cubicBezTo>
                      <a:pt x="295" y="368"/>
                      <a:pt x="297" y="375"/>
                      <a:pt x="297" y="382"/>
                    </a:cubicBezTo>
                    <a:cubicBezTo>
                      <a:pt x="297" y="389"/>
                      <a:pt x="295" y="395"/>
                      <a:pt x="294" y="402"/>
                    </a:cubicBezTo>
                    <a:cubicBezTo>
                      <a:pt x="292" y="402"/>
                      <a:pt x="290" y="402"/>
                      <a:pt x="289" y="402"/>
                    </a:cubicBezTo>
                    <a:cubicBezTo>
                      <a:pt x="285" y="398"/>
                      <a:pt x="282" y="393"/>
                      <a:pt x="278" y="388"/>
                    </a:cubicBezTo>
                    <a:cubicBezTo>
                      <a:pt x="246" y="340"/>
                      <a:pt x="213" y="292"/>
                      <a:pt x="180" y="244"/>
                    </a:cubicBezTo>
                    <a:cubicBezTo>
                      <a:pt x="151" y="200"/>
                      <a:pt x="121" y="156"/>
                      <a:pt x="91" y="112"/>
                    </a:cubicBezTo>
                    <a:cubicBezTo>
                      <a:pt x="86" y="104"/>
                      <a:pt x="81" y="96"/>
                      <a:pt x="75" y="89"/>
                    </a:cubicBezTo>
                    <a:cubicBezTo>
                      <a:pt x="74" y="87"/>
                      <a:pt x="70" y="84"/>
                      <a:pt x="67" y="84"/>
                    </a:cubicBezTo>
                    <a:cubicBezTo>
                      <a:pt x="65" y="85"/>
                      <a:pt x="62" y="89"/>
                      <a:pt x="61" y="92"/>
                    </a:cubicBezTo>
                    <a:cubicBezTo>
                      <a:pt x="60" y="96"/>
                      <a:pt x="60" y="101"/>
                      <a:pt x="60" y="105"/>
                    </a:cubicBezTo>
                    <a:cubicBezTo>
                      <a:pt x="60" y="180"/>
                      <a:pt x="61" y="255"/>
                      <a:pt x="60" y="330"/>
                    </a:cubicBezTo>
                    <a:cubicBezTo>
                      <a:pt x="60" y="361"/>
                      <a:pt x="67" y="385"/>
                      <a:pt x="102" y="393"/>
                    </a:cubicBezTo>
                    <a:cubicBezTo>
                      <a:pt x="101" y="395"/>
                      <a:pt x="101" y="396"/>
                      <a:pt x="100" y="397"/>
                    </a:cubicBezTo>
                    <a:cubicBezTo>
                      <a:pt x="68" y="397"/>
                      <a:pt x="36" y="397"/>
                      <a:pt x="0" y="397"/>
                    </a:cubicBezTo>
                    <a:cubicBezTo>
                      <a:pt x="5" y="393"/>
                      <a:pt x="8" y="391"/>
                      <a:pt x="10" y="390"/>
                    </a:cubicBezTo>
                    <a:cubicBezTo>
                      <a:pt x="35" y="381"/>
                      <a:pt x="46" y="367"/>
                      <a:pt x="47" y="340"/>
                    </a:cubicBezTo>
                    <a:cubicBezTo>
                      <a:pt x="47" y="282"/>
                      <a:pt x="46" y="224"/>
                      <a:pt x="47" y="166"/>
                    </a:cubicBezTo>
                    <a:cubicBezTo>
                      <a:pt x="47" y="132"/>
                      <a:pt x="48" y="97"/>
                      <a:pt x="48" y="63"/>
                    </a:cubicBezTo>
                    <a:cubicBezTo>
                      <a:pt x="49" y="43"/>
                      <a:pt x="41" y="28"/>
                      <a:pt x="23" y="19"/>
                    </a:cubicBezTo>
                    <a:cubicBezTo>
                      <a:pt x="19" y="17"/>
                      <a:pt x="17" y="11"/>
                      <a:pt x="14" y="7"/>
                    </a:cubicBezTo>
                    <a:cubicBezTo>
                      <a:pt x="18" y="5"/>
                      <a:pt x="23" y="1"/>
                      <a:pt x="27" y="2"/>
                    </a:cubicBezTo>
                    <a:cubicBezTo>
                      <a:pt x="53" y="2"/>
                      <a:pt x="79" y="2"/>
                      <a:pt x="104" y="4"/>
                    </a:cubicBezTo>
                    <a:cubicBezTo>
                      <a:pt x="110" y="4"/>
                      <a:pt x="116" y="9"/>
                      <a:pt x="120" y="13"/>
                    </a:cubicBezTo>
                    <a:cubicBezTo>
                      <a:pt x="132" y="31"/>
                      <a:pt x="143" y="49"/>
                      <a:pt x="155" y="67"/>
                    </a:cubicBezTo>
                    <a:cubicBezTo>
                      <a:pt x="177" y="99"/>
                      <a:pt x="199" y="132"/>
                      <a:pt x="221" y="165"/>
                    </a:cubicBezTo>
                    <a:cubicBezTo>
                      <a:pt x="236" y="188"/>
                      <a:pt x="252" y="212"/>
                      <a:pt x="268" y="235"/>
                    </a:cubicBezTo>
                    <a:cubicBezTo>
                      <a:pt x="269" y="238"/>
                      <a:pt x="274" y="241"/>
                      <a:pt x="276" y="240"/>
                    </a:cubicBezTo>
                    <a:cubicBezTo>
                      <a:pt x="279" y="239"/>
                      <a:pt x="282" y="235"/>
                      <a:pt x="282" y="232"/>
                    </a:cubicBezTo>
                    <a:cubicBezTo>
                      <a:pt x="284" y="227"/>
                      <a:pt x="283" y="221"/>
                      <a:pt x="283" y="216"/>
                    </a:cubicBezTo>
                    <a:cubicBezTo>
                      <a:pt x="283" y="167"/>
                      <a:pt x="283" y="119"/>
                      <a:pt x="283" y="70"/>
                    </a:cubicBezTo>
                    <a:cubicBezTo>
                      <a:pt x="283" y="49"/>
                      <a:pt x="282" y="28"/>
                      <a:pt x="261" y="15"/>
                    </a:cubicBezTo>
                    <a:cubicBezTo>
                      <a:pt x="259" y="14"/>
                      <a:pt x="257" y="11"/>
                      <a:pt x="256" y="9"/>
                    </a:cubicBezTo>
                    <a:cubicBezTo>
                      <a:pt x="256" y="8"/>
                      <a:pt x="256" y="6"/>
                      <a:pt x="25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7" name="Freeform 344"/>
              <p:cNvSpPr/>
              <p:nvPr/>
            </p:nvSpPr>
            <p:spPr bwMode="auto">
              <a:xfrm>
                <a:off x="21639213" y="5532438"/>
                <a:ext cx="962025" cy="1282700"/>
              </a:xfrm>
              <a:custGeom>
                <a:avLst/>
                <a:gdLst>
                  <a:gd name="T0" fmla="*/ 229 w 305"/>
                  <a:gd name="T1" fmla="*/ 1 h 406"/>
                  <a:gd name="T2" fmla="*/ 294 w 305"/>
                  <a:gd name="T3" fmla="*/ 2 h 406"/>
                  <a:gd name="T4" fmla="*/ 296 w 305"/>
                  <a:gd name="T5" fmla="*/ 16 h 406"/>
                  <a:gd name="T6" fmla="*/ 278 w 305"/>
                  <a:gd name="T7" fmla="*/ 63 h 406"/>
                  <a:gd name="T8" fmla="*/ 277 w 305"/>
                  <a:gd name="T9" fmla="*/ 266 h 406"/>
                  <a:gd name="T10" fmla="*/ 264 w 305"/>
                  <a:gd name="T11" fmla="*/ 340 h 406"/>
                  <a:gd name="T12" fmla="*/ 188 w 305"/>
                  <a:gd name="T13" fmla="*/ 403 h 406"/>
                  <a:gd name="T14" fmla="*/ 113 w 305"/>
                  <a:gd name="T15" fmla="*/ 403 h 406"/>
                  <a:gd name="T16" fmla="*/ 32 w 305"/>
                  <a:gd name="T17" fmla="*/ 319 h 406"/>
                  <a:gd name="T18" fmla="*/ 27 w 305"/>
                  <a:gd name="T19" fmla="*/ 111 h 406"/>
                  <a:gd name="T20" fmla="*/ 26 w 305"/>
                  <a:gd name="T21" fmla="*/ 52 h 406"/>
                  <a:gd name="T22" fmla="*/ 0 w 305"/>
                  <a:gd name="T23" fmla="*/ 4 h 406"/>
                  <a:gd name="T24" fmla="*/ 3 w 305"/>
                  <a:gd name="T25" fmla="*/ 1 h 406"/>
                  <a:gd name="T26" fmla="*/ 107 w 305"/>
                  <a:gd name="T27" fmla="*/ 2 h 406"/>
                  <a:gd name="T28" fmla="*/ 120 w 305"/>
                  <a:gd name="T29" fmla="*/ 7 h 406"/>
                  <a:gd name="T30" fmla="*/ 113 w 305"/>
                  <a:gd name="T31" fmla="*/ 19 h 406"/>
                  <a:gd name="T32" fmla="*/ 102 w 305"/>
                  <a:gd name="T33" fmla="*/ 39 h 406"/>
                  <a:gd name="T34" fmla="*/ 103 w 305"/>
                  <a:gd name="T35" fmla="*/ 318 h 406"/>
                  <a:gd name="T36" fmla="*/ 175 w 305"/>
                  <a:gd name="T37" fmla="*/ 383 h 406"/>
                  <a:gd name="T38" fmla="*/ 250 w 305"/>
                  <a:gd name="T39" fmla="*/ 321 h 406"/>
                  <a:gd name="T40" fmla="*/ 260 w 305"/>
                  <a:gd name="T41" fmla="*/ 236 h 406"/>
                  <a:gd name="T42" fmla="*/ 260 w 305"/>
                  <a:gd name="T43" fmla="*/ 68 h 406"/>
                  <a:gd name="T44" fmla="*/ 257 w 305"/>
                  <a:gd name="T45" fmla="*/ 40 h 406"/>
                  <a:gd name="T46" fmla="*/ 238 w 305"/>
                  <a:gd name="T47" fmla="*/ 14 h 406"/>
                  <a:gd name="T48" fmla="*/ 227 w 305"/>
                  <a:gd name="T49" fmla="*/ 5 h 406"/>
                  <a:gd name="T50" fmla="*/ 229 w 305"/>
                  <a:gd name="T51" fmla="*/ 1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5" h="406">
                    <a:moveTo>
                      <a:pt x="229" y="1"/>
                    </a:moveTo>
                    <a:cubicBezTo>
                      <a:pt x="251" y="1"/>
                      <a:pt x="273" y="0"/>
                      <a:pt x="294" y="2"/>
                    </a:cubicBezTo>
                    <a:cubicBezTo>
                      <a:pt x="305" y="3"/>
                      <a:pt x="301" y="13"/>
                      <a:pt x="296" y="16"/>
                    </a:cubicBezTo>
                    <a:cubicBezTo>
                      <a:pt x="277" y="27"/>
                      <a:pt x="279" y="45"/>
                      <a:pt x="278" y="63"/>
                    </a:cubicBezTo>
                    <a:cubicBezTo>
                      <a:pt x="278" y="131"/>
                      <a:pt x="279" y="199"/>
                      <a:pt x="277" y="266"/>
                    </a:cubicBezTo>
                    <a:cubicBezTo>
                      <a:pt x="277" y="291"/>
                      <a:pt x="273" y="317"/>
                      <a:pt x="264" y="340"/>
                    </a:cubicBezTo>
                    <a:cubicBezTo>
                      <a:pt x="250" y="372"/>
                      <a:pt x="225" y="398"/>
                      <a:pt x="188" y="403"/>
                    </a:cubicBezTo>
                    <a:cubicBezTo>
                      <a:pt x="163" y="406"/>
                      <a:pt x="138" y="405"/>
                      <a:pt x="113" y="403"/>
                    </a:cubicBezTo>
                    <a:cubicBezTo>
                      <a:pt x="75" y="400"/>
                      <a:pt x="33" y="359"/>
                      <a:pt x="32" y="319"/>
                    </a:cubicBezTo>
                    <a:cubicBezTo>
                      <a:pt x="29" y="250"/>
                      <a:pt x="28" y="180"/>
                      <a:pt x="27" y="111"/>
                    </a:cubicBezTo>
                    <a:cubicBezTo>
                      <a:pt x="26" y="91"/>
                      <a:pt x="27" y="71"/>
                      <a:pt x="26" y="52"/>
                    </a:cubicBezTo>
                    <a:cubicBezTo>
                      <a:pt x="25" y="32"/>
                      <a:pt x="17" y="15"/>
                      <a:pt x="0" y="4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8" y="1"/>
                      <a:pt x="73" y="1"/>
                      <a:pt x="107" y="2"/>
                    </a:cubicBezTo>
                    <a:cubicBezTo>
                      <a:pt x="112" y="2"/>
                      <a:pt x="116" y="5"/>
                      <a:pt x="120" y="7"/>
                    </a:cubicBezTo>
                    <a:cubicBezTo>
                      <a:pt x="118" y="11"/>
                      <a:pt x="115" y="15"/>
                      <a:pt x="113" y="19"/>
                    </a:cubicBezTo>
                    <a:cubicBezTo>
                      <a:pt x="109" y="26"/>
                      <a:pt x="102" y="32"/>
                      <a:pt x="102" y="39"/>
                    </a:cubicBezTo>
                    <a:cubicBezTo>
                      <a:pt x="102" y="132"/>
                      <a:pt x="103" y="225"/>
                      <a:pt x="103" y="318"/>
                    </a:cubicBezTo>
                    <a:cubicBezTo>
                      <a:pt x="103" y="356"/>
                      <a:pt x="140" y="384"/>
                      <a:pt x="175" y="383"/>
                    </a:cubicBezTo>
                    <a:cubicBezTo>
                      <a:pt x="206" y="383"/>
                      <a:pt x="245" y="351"/>
                      <a:pt x="250" y="321"/>
                    </a:cubicBezTo>
                    <a:cubicBezTo>
                      <a:pt x="255" y="293"/>
                      <a:pt x="259" y="264"/>
                      <a:pt x="260" y="236"/>
                    </a:cubicBezTo>
                    <a:cubicBezTo>
                      <a:pt x="261" y="180"/>
                      <a:pt x="260" y="124"/>
                      <a:pt x="260" y="68"/>
                    </a:cubicBezTo>
                    <a:cubicBezTo>
                      <a:pt x="260" y="59"/>
                      <a:pt x="258" y="49"/>
                      <a:pt x="257" y="40"/>
                    </a:cubicBezTo>
                    <a:cubicBezTo>
                      <a:pt x="255" y="28"/>
                      <a:pt x="250" y="20"/>
                      <a:pt x="238" y="14"/>
                    </a:cubicBezTo>
                    <a:cubicBezTo>
                      <a:pt x="234" y="13"/>
                      <a:pt x="231" y="8"/>
                      <a:pt x="227" y="5"/>
                    </a:cubicBezTo>
                    <a:cubicBezTo>
                      <a:pt x="228" y="3"/>
                      <a:pt x="229" y="2"/>
                      <a:pt x="2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8" name="Freeform 345"/>
              <p:cNvSpPr/>
              <p:nvPr/>
            </p:nvSpPr>
            <p:spPr bwMode="auto">
              <a:xfrm>
                <a:off x="28457526" y="5462588"/>
                <a:ext cx="741363" cy="1374775"/>
              </a:xfrm>
              <a:custGeom>
                <a:avLst/>
                <a:gdLst>
                  <a:gd name="T0" fmla="*/ 11 w 235"/>
                  <a:gd name="T1" fmla="*/ 291 h 435"/>
                  <a:gd name="T2" fmla="*/ 16 w 235"/>
                  <a:gd name="T3" fmla="*/ 314 h 435"/>
                  <a:gd name="T4" fmla="*/ 43 w 235"/>
                  <a:gd name="T5" fmla="*/ 373 h 435"/>
                  <a:gd name="T6" fmla="*/ 119 w 235"/>
                  <a:gd name="T7" fmla="*/ 412 h 435"/>
                  <a:gd name="T8" fmla="*/ 175 w 235"/>
                  <a:gd name="T9" fmla="*/ 378 h 435"/>
                  <a:gd name="T10" fmla="*/ 170 w 235"/>
                  <a:gd name="T11" fmla="*/ 315 h 435"/>
                  <a:gd name="T12" fmla="*/ 109 w 235"/>
                  <a:gd name="T13" fmla="*/ 264 h 435"/>
                  <a:gd name="T14" fmla="*/ 27 w 235"/>
                  <a:gd name="T15" fmla="*/ 200 h 435"/>
                  <a:gd name="T16" fmla="*/ 6 w 235"/>
                  <a:gd name="T17" fmla="*/ 156 h 435"/>
                  <a:gd name="T18" fmla="*/ 21 w 235"/>
                  <a:gd name="T19" fmla="*/ 58 h 435"/>
                  <a:gd name="T20" fmla="*/ 148 w 235"/>
                  <a:gd name="T21" fmla="*/ 24 h 435"/>
                  <a:gd name="T22" fmla="*/ 174 w 235"/>
                  <a:gd name="T23" fmla="*/ 38 h 435"/>
                  <a:gd name="T24" fmla="*/ 202 w 235"/>
                  <a:gd name="T25" fmla="*/ 31 h 435"/>
                  <a:gd name="T26" fmla="*/ 201 w 235"/>
                  <a:gd name="T27" fmla="*/ 121 h 435"/>
                  <a:gd name="T28" fmla="*/ 183 w 235"/>
                  <a:gd name="T29" fmla="*/ 79 h 435"/>
                  <a:gd name="T30" fmla="*/ 114 w 235"/>
                  <a:gd name="T31" fmla="*/ 31 h 435"/>
                  <a:gd name="T32" fmla="*/ 52 w 235"/>
                  <a:gd name="T33" fmla="*/ 69 h 435"/>
                  <a:gd name="T34" fmla="*/ 68 w 235"/>
                  <a:gd name="T35" fmla="*/ 128 h 435"/>
                  <a:gd name="T36" fmla="*/ 155 w 235"/>
                  <a:gd name="T37" fmla="*/ 188 h 435"/>
                  <a:gd name="T38" fmla="*/ 233 w 235"/>
                  <a:gd name="T39" fmla="*/ 312 h 435"/>
                  <a:gd name="T40" fmla="*/ 166 w 235"/>
                  <a:gd name="T41" fmla="*/ 419 h 435"/>
                  <a:gd name="T42" fmla="*/ 61 w 235"/>
                  <a:gd name="T43" fmla="*/ 414 h 435"/>
                  <a:gd name="T44" fmla="*/ 15 w 235"/>
                  <a:gd name="T45" fmla="*/ 417 h 435"/>
                  <a:gd name="T46" fmla="*/ 3 w 235"/>
                  <a:gd name="T47" fmla="*/ 413 h 435"/>
                  <a:gd name="T48" fmla="*/ 3 w 235"/>
                  <a:gd name="T49" fmla="*/ 300 h 435"/>
                  <a:gd name="T50" fmla="*/ 11 w 235"/>
                  <a:gd name="T51" fmla="*/ 291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5" h="435">
                    <a:moveTo>
                      <a:pt x="11" y="291"/>
                    </a:moveTo>
                    <a:cubicBezTo>
                      <a:pt x="13" y="302"/>
                      <a:pt x="14" y="308"/>
                      <a:pt x="16" y="314"/>
                    </a:cubicBezTo>
                    <a:cubicBezTo>
                      <a:pt x="24" y="334"/>
                      <a:pt x="30" y="357"/>
                      <a:pt x="43" y="373"/>
                    </a:cubicBezTo>
                    <a:cubicBezTo>
                      <a:pt x="62" y="396"/>
                      <a:pt x="86" y="412"/>
                      <a:pt x="119" y="412"/>
                    </a:cubicBezTo>
                    <a:cubicBezTo>
                      <a:pt x="146" y="412"/>
                      <a:pt x="165" y="400"/>
                      <a:pt x="175" y="378"/>
                    </a:cubicBezTo>
                    <a:cubicBezTo>
                      <a:pt x="185" y="357"/>
                      <a:pt x="183" y="336"/>
                      <a:pt x="170" y="315"/>
                    </a:cubicBezTo>
                    <a:cubicBezTo>
                      <a:pt x="155" y="291"/>
                      <a:pt x="131" y="279"/>
                      <a:pt x="109" y="264"/>
                    </a:cubicBezTo>
                    <a:cubicBezTo>
                      <a:pt x="79" y="246"/>
                      <a:pt x="49" y="228"/>
                      <a:pt x="27" y="200"/>
                    </a:cubicBezTo>
                    <a:cubicBezTo>
                      <a:pt x="17" y="187"/>
                      <a:pt x="9" y="172"/>
                      <a:pt x="6" y="156"/>
                    </a:cubicBezTo>
                    <a:cubicBezTo>
                      <a:pt x="0" y="122"/>
                      <a:pt x="1" y="89"/>
                      <a:pt x="21" y="58"/>
                    </a:cubicBezTo>
                    <a:cubicBezTo>
                      <a:pt x="46" y="17"/>
                      <a:pt x="106" y="0"/>
                      <a:pt x="148" y="24"/>
                    </a:cubicBezTo>
                    <a:cubicBezTo>
                      <a:pt x="157" y="29"/>
                      <a:pt x="166" y="33"/>
                      <a:pt x="174" y="38"/>
                    </a:cubicBezTo>
                    <a:cubicBezTo>
                      <a:pt x="187" y="47"/>
                      <a:pt x="194" y="36"/>
                      <a:pt x="202" y="31"/>
                    </a:cubicBezTo>
                    <a:cubicBezTo>
                      <a:pt x="212" y="44"/>
                      <a:pt x="211" y="113"/>
                      <a:pt x="201" y="121"/>
                    </a:cubicBezTo>
                    <a:cubicBezTo>
                      <a:pt x="195" y="107"/>
                      <a:pt x="191" y="92"/>
                      <a:pt x="183" y="79"/>
                    </a:cubicBezTo>
                    <a:cubicBezTo>
                      <a:pt x="168" y="52"/>
                      <a:pt x="143" y="38"/>
                      <a:pt x="114" y="31"/>
                    </a:cubicBezTo>
                    <a:cubicBezTo>
                      <a:pt x="95" y="26"/>
                      <a:pt x="66" y="39"/>
                      <a:pt x="52" y="69"/>
                    </a:cubicBezTo>
                    <a:cubicBezTo>
                      <a:pt x="44" y="87"/>
                      <a:pt x="50" y="114"/>
                      <a:pt x="68" y="128"/>
                    </a:cubicBezTo>
                    <a:cubicBezTo>
                      <a:pt x="95" y="151"/>
                      <a:pt x="125" y="169"/>
                      <a:pt x="155" y="188"/>
                    </a:cubicBezTo>
                    <a:cubicBezTo>
                      <a:pt x="200" y="218"/>
                      <a:pt x="235" y="254"/>
                      <a:pt x="233" y="312"/>
                    </a:cubicBezTo>
                    <a:cubicBezTo>
                      <a:pt x="230" y="359"/>
                      <a:pt x="210" y="400"/>
                      <a:pt x="166" y="419"/>
                    </a:cubicBezTo>
                    <a:cubicBezTo>
                      <a:pt x="133" y="434"/>
                      <a:pt x="95" y="435"/>
                      <a:pt x="61" y="414"/>
                    </a:cubicBezTo>
                    <a:cubicBezTo>
                      <a:pt x="45" y="404"/>
                      <a:pt x="30" y="404"/>
                      <a:pt x="15" y="417"/>
                    </a:cubicBezTo>
                    <a:cubicBezTo>
                      <a:pt x="9" y="421"/>
                      <a:pt x="3" y="421"/>
                      <a:pt x="3" y="413"/>
                    </a:cubicBezTo>
                    <a:cubicBezTo>
                      <a:pt x="3" y="376"/>
                      <a:pt x="3" y="338"/>
                      <a:pt x="3" y="300"/>
                    </a:cubicBezTo>
                    <a:cubicBezTo>
                      <a:pt x="4" y="298"/>
                      <a:pt x="6" y="297"/>
                      <a:pt x="11" y="2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9" name="Freeform 346"/>
              <p:cNvSpPr/>
              <p:nvPr/>
            </p:nvSpPr>
            <p:spPr bwMode="auto">
              <a:xfrm>
                <a:off x="31280101" y="5532438"/>
                <a:ext cx="1022350" cy="1257300"/>
              </a:xfrm>
              <a:custGeom>
                <a:avLst/>
                <a:gdLst>
                  <a:gd name="T0" fmla="*/ 240 w 324"/>
                  <a:gd name="T1" fmla="*/ 398 h 398"/>
                  <a:gd name="T2" fmla="*/ 81 w 324"/>
                  <a:gd name="T3" fmla="*/ 398 h 398"/>
                  <a:gd name="T4" fmla="*/ 81 w 324"/>
                  <a:gd name="T5" fmla="*/ 394 h 398"/>
                  <a:gd name="T6" fmla="*/ 91 w 324"/>
                  <a:gd name="T7" fmla="*/ 392 h 398"/>
                  <a:gd name="T8" fmla="*/ 124 w 324"/>
                  <a:gd name="T9" fmla="*/ 356 h 398"/>
                  <a:gd name="T10" fmla="*/ 123 w 324"/>
                  <a:gd name="T11" fmla="*/ 253 h 398"/>
                  <a:gd name="T12" fmla="*/ 105 w 324"/>
                  <a:gd name="T13" fmla="*/ 209 h 398"/>
                  <a:gd name="T14" fmla="*/ 79 w 324"/>
                  <a:gd name="T15" fmla="*/ 154 h 398"/>
                  <a:gd name="T16" fmla="*/ 23 w 324"/>
                  <a:gd name="T17" fmla="*/ 36 h 398"/>
                  <a:gd name="T18" fmla="*/ 6 w 324"/>
                  <a:gd name="T19" fmla="*/ 18 h 398"/>
                  <a:gd name="T20" fmla="*/ 0 w 324"/>
                  <a:gd name="T21" fmla="*/ 4 h 398"/>
                  <a:gd name="T22" fmla="*/ 13 w 324"/>
                  <a:gd name="T23" fmla="*/ 0 h 398"/>
                  <a:gd name="T24" fmla="*/ 103 w 324"/>
                  <a:gd name="T25" fmla="*/ 1 h 398"/>
                  <a:gd name="T26" fmla="*/ 118 w 324"/>
                  <a:gd name="T27" fmla="*/ 5 h 398"/>
                  <a:gd name="T28" fmla="*/ 112 w 324"/>
                  <a:gd name="T29" fmla="*/ 19 h 398"/>
                  <a:gd name="T30" fmla="*/ 111 w 324"/>
                  <a:gd name="T31" fmla="*/ 44 h 398"/>
                  <a:gd name="T32" fmla="*/ 134 w 324"/>
                  <a:gd name="T33" fmla="*/ 95 h 398"/>
                  <a:gd name="T34" fmla="*/ 172 w 324"/>
                  <a:gd name="T35" fmla="*/ 179 h 398"/>
                  <a:gd name="T36" fmla="*/ 182 w 324"/>
                  <a:gd name="T37" fmla="*/ 203 h 398"/>
                  <a:gd name="T38" fmla="*/ 195 w 324"/>
                  <a:gd name="T39" fmla="*/ 204 h 398"/>
                  <a:gd name="T40" fmla="*/ 226 w 324"/>
                  <a:gd name="T41" fmla="*/ 144 h 398"/>
                  <a:gd name="T42" fmla="*/ 245 w 324"/>
                  <a:gd name="T43" fmla="*/ 107 h 398"/>
                  <a:gd name="T44" fmla="*/ 273 w 324"/>
                  <a:gd name="T45" fmla="*/ 43 h 398"/>
                  <a:gd name="T46" fmla="*/ 264 w 324"/>
                  <a:gd name="T47" fmla="*/ 16 h 398"/>
                  <a:gd name="T48" fmla="*/ 258 w 324"/>
                  <a:gd name="T49" fmla="*/ 3 h 398"/>
                  <a:gd name="T50" fmla="*/ 272 w 324"/>
                  <a:gd name="T51" fmla="*/ 0 h 398"/>
                  <a:gd name="T52" fmla="*/ 310 w 324"/>
                  <a:gd name="T53" fmla="*/ 1 h 398"/>
                  <a:gd name="T54" fmla="*/ 324 w 324"/>
                  <a:gd name="T55" fmla="*/ 7 h 398"/>
                  <a:gd name="T56" fmla="*/ 316 w 324"/>
                  <a:gd name="T57" fmla="*/ 18 h 398"/>
                  <a:gd name="T58" fmla="*/ 289 w 324"/>
                  <a:gd name="T59" fmla="*/ 55 h 398"/>
                  <a:gd name="T60" fmla="*/ 255 w 324"/>
                  <a:gd name="T61" fmla="*/ 122 h 398"/>
                  <a:gd name="T62" fmla="*/ 200 w 324"/>
                  <a:gd name="T63" fmla="*/ 228 h 398"/>
                  <a:gd name="T64" fmla="*/ 197 w 324"/>
                  <a:gd name="T65" fmla="*/ 243 h 398"/>
                  <a:gd name="T66" fmla="*/ 196 w 324"/>
                  <a:gd name="T67" fmla="*/ 340 h 398"/>
                  <a:gd name="T68" fmla="*/ 237 w 324"/>
                  <a:gd name="T69" fmla="*/ 392 h 398"/>
                  <a:gd name="T70" fmla="*/ 240 w 324"/>
                  <a:gd name="T71" fmla="*/ 394 h 398"/>
                  <a:gd name="T72" fmla="*/ 240 w 324"/>
                  <a:gd name="T73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4" h="398">
                    <a:moveTo>
                      <a:pt x="240" y="398"/>
                    </a:moveTo>
                    <a:cubicBezTo>
                      <a:pt x="187" y="398"/>
                      <a:pt x="134" y="398"/>
                      <a:pt x="81" y="398"/>
                    </a:cubicBezTo>
                    <a:cubicBezTo>
                      <a:pt x="81" y="397"/>
                      <a:pt x="81" y="396"/>
                      <a:pt x="81" y="394"/>
                    </a:cubicBezTo>
                    <a:cubicBezTo>
                      <a:pt x="84" y="394"/>
                      <a:pt x="88" y="392"/>
                      <a:pt x="91" y="392"/>
                    </a:cubicBezTo>
                    <a:cubicBezTo>
                      <a:pt x="108" y="389"/>
                      <a:pt x="123" y="373"/>
                      <a:pt x="124" y="356"/>
                    </a:cubicBezTo>
                    <a:cubicBezTo>
                      <a:pt x="124" y="322"/>
                      <a:pt x="125" y="287"/>
                      <a:pt x="123" y="253"/>
                    </a:cubicBezTo>
                    <a:cubicBezTo>
                      <a:pt x="122" y="238"/>
                      <a:pt x="112" y="224"/>
                      <a:pt x="105" y="209"/>
                    </a:cubicBezTo>
                    <a:cubicBezTo>
                      <a:pt x="97" y="191"/>
                      <a:pt x="88" y="173"/>
                      <a:pt x="79" y="154"/>
                    </a:cubicBezTo>
                    <a:cubicBezTo>
                      <a:pt x="60" y="115"/>
                      <a:pt x="42" y="75"/>
                      <a:pt x="23" y="36"/>
                    </a:cubicBezTo>
                    <a:cubicBezTo>
                      <a:pt x="19" y="29"/>
                      <a:pt x="11" y="24"/>
                      <a:pt x="6" y="18"/>
                    </a:cubicBezTo>
                    <a:cubicBezTo>
                      <a:pt x="3" y="14"/>
                      <a:pt x="2" y="8"/>
                      <a:pt x="0" y="4"/>
                    </a:cubicBezTo>
                    <a:cubicBezTo>
                      <a:pt x="4" y="2"/>
                      <a:pt x="9" y="0"/>
                      <a:pt x="13" y="0"/>
                    </a:cubicBezTo>
                    <a:cubicBezTo>
                      <a:pt x="43" y="0"/>
                      <a:pt x="73" y="1"/>
                      <a:pt x="103" y="1"/>
                    </a:cubicBezTo>
                    <a:cubicBezTo>
                      <a:pt x="108" y="2"/>
                      <a:pt x="113" y="4"/>
                      <a:pt x="118" y="5"/>
                    </a:cubicBezTo>
                    <a:cubicBezTo>
                      <a:pt x="116" y="10"/>
                      <a:pt x="113" y="14"/>
                      <a:pt x="112" y="19"/>
                    </a:cubicBezTo>
                    <a:cubicBezTo>
                      <a:pt x="111" y="27"/>
                      <a:pt x="108" y="37"/>
                      <a:pt x="111" y="44"/>
                    </a:cubicBezTo>
                    <a:cubicBezTo>
                      <a:pt x="117" y="62"/>
                      <a:pt x="127" y="78"/>
                      <a:pt x="134" y="95"/>
                    </a:cubicBezTo>
                    <a:cubicBezTo>
                      <a:pt x="147" y="123"/>
                      <a:pt x="159" y="151"/>
                      <a:pt x="172" y="179"/>
                    </a:cubicBezTo>
                    <a:cubicBezTo>
                      <a:pt x="175" y="187"/>
                      <a:pt x="178" y="195"/>
                      <a:pt x="182" y="203"/>
                    </a:cubicBezTo>
                    <a:cubicBezTo>
                      <a:pt x="185" y="210"/>
                      <a:pt x="190" y="212"/>
                      <a:pt x="195" y="204"/>
                    </a:cubicBezTo>
                    <a:cubicBezTo>
                      <a:pt x="206" y="184"/>
                      <a:pt x="216" y="164"/>
                      <a:pt x="226" y="144"/>
                    </a:cubicBezTo>
                    <a:cubicBezTo>
                      <a:pt x="233" y="132"/>
                      <a:pt x="239" y="120"/>
                      <a:pt x="245" y="107"/>
                    </a:cubicBezTo>
                    <a:cubicBezTo>
                      <a:pt x="254" y="86"/>
                      <a:pt x="264" y="65"/>
                      <a:pt x="273" y="43"/>
                    </a:cubicBezTo>
                    <a:cubicBezTo>
                      <a:pt x="277" y="32"/>
                      <a:pt x="275" y="23"/>
                      <a:pt x="264" y="16"/>
                    </a:cubicBezTo>
                    <a:cubicBezTo>
                      <a:pt x="261" y="14"/>
                      <a:pt x="260" y="7"/>
                      <a:pt x="258" y="3"/>
                    </a:cubicBezTo>
                    <a:cubicBezTo>
                      <a:pt x="263" y="2"/>
                      <a:pt x="267" y="0"/>
                      <a:pt x="272" y="0"/>
                    </a:cubicBezTo>
                    <a:cubicBezTo>
                      <a:pt x="284" y="0"/>
                      <a:pt x="297" y="0"/>
                      <a:pt x="310" y="1"/>
                    </a:cubicBezTo>
                    <a:cubicBezTo>
                      <a:pt x="315" y="2"/>
                      <a:pt x="320" y="5"/>
                      <a:pt x="324" y="7"/>
                    </a:cubicBezTo>
                    <a:cubicBezTo>
                      <a:pt x="322" y="11"/>
                      <a:pt x="320" y="17"/>
                      <a:pt x="316" y="18"/>
                    </a:cubicBezTo>
                    <a:cubicBezTo>
                      <a:pt x="299" y="25"/>
                      <a:pt x="297" y="42"/>
                      <a:pt x="289" y="55"/>
                    </a:cubicBezTo>
                    <a:cubicBezTo>
                      <a:pt x="276" y="76"/>
                      <a:pt x="267" y="100"/>
                      <a:pt x="255" y="122"/>
                    </a:cubicBezTo>
                    <a:cubicBezTo>
                      <a:pt x="237" y="158"/>
                      <a:pt x="218" y="193"/>
                      <a:pt x="200" y="228"/>
                    </a:cubicBezTo>
                    <a:cubicBezTo>
                      <a:pt x="198" y="232"/>
                      <a:pt x="197" y="238"/>
                      <a:pt x="197" y="243"/>
                    </a:cubicBezTo>
                    <a:cubicBezTo>
                      <a:pt x="196" y="275"/>
                      <a:pt x="196" y="307"/>
                      <a:pt x="196" y="340"/>
                    </a:cubicBezTo>
                    <a:cubicBezTo>
                      <a:pt x="196" y="374"/>
                      <a:pt x="203" y="383"/>
                      <a:pt x="237" y="392"/>
                    </a:cubicBezTo>
                    <a:cubicBezTo>
                      <a:pt x="238" y="392"/>
                      <a:pt x="239" y="393"/>
                      <a:pt x="240" y="394"/>
                    </a:cubicBezTo>
                    <a:cubicBezTo>
                      <a:pt x="240" y="395"/>
                      <a:pt x="240" y="397"/>
                      <a:pt x="240" y="3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0" name="Freeform 347"/>
              <p:cNvSpPr/>
              <p:nvPr/>
            </p:nvSpPr>
            <p:spPr bwMode="auto">
              <a:xfrm>
                <a:off x="30108526" y="5535613"/>
                <a:ext cx="952500" cy="1254125"/>
              </a:xfrm>
              <a:custGeom>
                <a:avLst/>
                <a:gdLst>
                  <a:gd name="T0" fmla="*/ 9 w 302"/>
                  <a:gd name="T1" fmla="*/ 76 h 397"/>
                  <a:gd name="T2" fmla="*/ 7 w 302"/>
                  <a:gd name="T3" fmla="*/ 9 h 397"/>
                  <a:gd name="T4" fmla="*/ 22 w 302"/>
                  <a:gd name="T5" fmla="*/ 0 h 397"/>
                  <a:gd name="T6" fmla="*/ 284 w 302"/>
                  <a:gd name="T7" fmla="*/ 1 h 397"/>
                  <a:gd name="T8" fmla="*/ 302 w 302"/>
                  <a:gd name="T9" fmla="*/ 16 h 397"/>
                  <a:gd name="T10" fmla="*/ 302 w 302"/>
                  <a:gd name="T11" fmla="*/ 78 h 397"/>
                  <a:gd name="T12" fmla="*/ 299 w 302"/>
                  <a:gd name="T13" fmla="*/ 95 h 397"/>
                  <a:gd name="T14" fmla="*/ 294 w 302"/>
                  <a:gd name="T15" fmla="*/ 95 h 397"/>
                  <a:gd name="T16" fmla="*/ 289 w 302"/>
                  <a:gd name="T17" fmla="*/ 83 h 397"/>
                  <a:gd name="T18" fmla="*/ 271 w 302"/>
                  <a:gd name="T19" fmla="*/ 39 h 397"/>
                  <a:gd name="T20" fmla="*/ 210 w 302"/>
                  <a:gd name="T21" fmla="*/ 18 h 397"/>
                  <a:gd name="T22" fmla="*/ 187 w 302"/>
                  <a:gd name="T23" fmla="*/ 42 h 397"/>
                  <a:gd name="T24" fmla="*/ 189 w 302"/>
                  <a:gd name="T25" fmla="*/ 347 h 397"/>
                  <a:gd name="T26" fmla="*/ 200 w 302"/>
                  <a:gd name="T27" fmla="*/ 378 h 397"/>
                  <a:gd name="T28" fmla="*/ 227 w 302"/>
                  <a:gd name="T29" fmla="*/ 397 h 397"/>
                  <a:gd name="T30" fmla="*/ 75 w 302"/>
                  <a:gd name="T31" fmla="*/ 397 h 397"/>
                  <a:gd name="T32" fmla="*/ 74 w 302"/>
                  <a:gd name="T33" fmla="*/ 393 h 397"/>
                  <a:gd name="T34" fmla="*/ 83 w 302"/>
                  <a:gd name="T35" fmla="*/ 390 h 397"/>
                  <a:gd name="T36" fmla="*/ 114 w 302"/>
                  <a:gd name="T37" fmla="*/ 357 h 397"/>
                  <a:gd name="T38" fmla="*/ 114 w 302"/>
                  <a:gd name="T39" fmla="*/ 336 h 397"/>
                  <a:gd name="T40" fmla="*/ 114 w 302"/>
                  <a:gd name="T41" fmla="*/ 78 h 397"/>
                  <a:gd name="T42" fmla="*/ 114 w 302"/>
                  <a:gd name="T43" fmla="*/ 36 h 397"/>
                  <a:gd name="T44" fmla="*/ 104 w 302"/>
                  <a:gd name="T45" fmla="*/ 20 h 397"/>
                  <a:gd name="T46" fmla="*/ 37 w 302"/>
                  <a:gd name="T47" fmla="*/ 35 h 397"/>
                  <a:gd name="T48" fmla="*/ 22 w 302"/>
                  <a:gd name="T49" fmla="*/ 61 h 397"/>
                  <a:gd name="T50" fmla="*/ 14 w 302"/>
                  <a:gd name="T51" fmla="*/ 78 h 397"/>
                  <a:gd name="T52" fmla="*/ 9 w 302"/>
                  <a:gd name="T53" fmla="*/ 76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2" h="397">
                    <a:moveTo>
                      <a:pt x="9" y="76"/>
                    </a:moveTo>
                    <a:cubicBezTo>
                      <a:pt x="0" y="54"/>
                      <a:pt x="5" y="31"/>
                      <a:pt x="7" y="9"/>
                    </a:cubicBezTo>
                    <a:cubicBezTo>
                      <a:pt x="7" y="5"/>
                      <a:pt x="17" y="0"/>
                      <a:pt x="22" y="0"/>
                    </a:cubicBezTo>
                    <a:cubicBezTo>
                      <a:pt x="109" y="0"/>
                      <a:pt x="197" y="0"/>
                      <a:pt x="284" y="1"/>
                    </a:cubicBezTo>
                    <a:cubicBezTo>
                      <a:pt x="294" y="1"/>
                      <a:pt x="302" y="4"/>
                      <a:pt x="302" y="16"/>
                    </a:cubicBezTo>
                    <a:cubicBezTo>
                      <a:pt x="302" y="37"/>
                      <a:pt x="302" y="57"/>
                      <a:pt x="302" y="78"/>
                    </a:cubicBezTo>
                    <a:cubicBezTo>
                      <a:pt x="302" y="83"/>
                      <a:pt x="300" y="89"/>
                      <a:pt x="299" y="95"/>
                    </a:cubicBezTo>
                    <a:cubicBezTo>
                      <a:pt x="297" y="95"/>
                      <a:pt x="296" y="95"/>
                      <a:pt x="294" y="95"/>
                    </a:cubicBezTo>
                    <a:cubicBezTo>
                      <a:pt x="292" y="91"/>
                      <a:pt x="291" y="87"/>
                      <a:pt x="289" y="83"/>
                    </a:cubicBezTo>
                    <a:cubicBezTo>
                      <a:pt x="283" y="68"/>
                      <a:pt x="280" y="52"/>
                      <a:pt x="271" y="39"/>
                    </a:cubicBezTo>
                    <a:cubicBezTo>
                      <a:pt x="257" y="18"/>
                      <a:pt x="233" y="18"/>
                      <a:pt x="210" y="18"/>
                    </a:cubicBezTo>
                    <a:cubicBezTo>
                      <a:pt x="193" y="18"/>
                      <a:pt x="187" y="24"/>
                      <a:pt x="187" y="42"/>
                    </a:cubicBezTo>
                    <a:cubicBezTo>
                      <a:pt x="187" y="144"/>
                      <a:pt x="188" y="245"/>
                      <a:pt x="189" y="347"/>
                    </a:cubicBezTo>
                    <a:cubicBezTo>
                      <a:pt x="189" y="358"/>
                      <a:pt x="194" y="369"/>
                      <a:pt x="200" y="378"/>
                    </a:cubicBezTo>
                    <a:cubicBezTo>
                      <a:pt x="205" y="385"/>
                      <a:pt x="216" y="389"/>
                      <a:pt x="227" y="397"/>
                    </a:cubicBezTo>
                    <a:cubicBezTo>
                      <a:pt x="175" y="397"/>
                      <a:pt x="125" y="397"/>
                      <a:pt x="75" y="397"/>
                    </a:cubicBezTo>
                    <a:cubicBezTo>
                      <a:pt x="74" y="396"/>
                      <a:pt x="74" y="395"/>
                      <a:pt x="74" y="393"/>
                    </a:cubicBezTo>
                    <a:cubicBezTo>
                      <a:pt x="77" y="392"/>
                      <a:pt x="80" y="391"/>
                      <a:pt x="83" y="390"/>
                    </a:cubicBezTo>
                    <a:cubicBezTo>
                      <a:pt x="100" y="387"/>
                      <a:pt x="112" y="375"/>
                      <a:pt x="114" y="357"/>
                    </a:cubicBezTo>
                    <a:cubicBezTo>
                      <a:pt x="114" y="350"/>
                      <a:pt x="114" y="343"/>
                      <a:pt x="114" y="336"/>
                    </a:cubicBezTo>
                    <a:cubicBezTo>
                      <a:pt x="114" y="250"/>
                      <a:pt x="114" y="164"/>
                      <a:pt x="114" y="78"/>
                    </a:cubicBezTo>
                    <a:cubicBezTo>
                      <a:pt x="114" y="64"/>
                      <a:pt x="116" y="50"/>
                      <a:pt x="114" y="36"/>
                    </a:cubicBezTo>
                    <a:cubicBezTo>
                      <a:pt x="114" y="30"/>
                      <a:pt x="108" y="20"/>
                      <a:pt x="104" y="20"/>
                    </a:cubicBezTo>
                    <a:cubicBezTo>
                      <a:pt x="80" y="19"/>
                      <a:pt x="55" y="14"/>
                      <a:pt x="37" y="35"/>
                    </a:cubicBezTo>
                    <a:cubicBezTo>
                      <a:pt x="31" y="42"/>
                      <a:pt x="27" y="52"/>
                      <a:pt x="22" y="61"/>
                    </a:cubicBezTo>
                    <a:cubicBezTo>
                      <a:pt x="19" y="66"/>
                      <a:pt x="17" y="72"/>
                      <a:pt x="14" y="78"/>
                    </a:cubicBezTo>
                    <a:cubicBezTo>
                      <a:pt x="13" y="77"/>
                      <a:pt x="11" y="77"/>
                      <a:pt x="9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1" name="Freeform 348"/>
              <p:cNvSpPr/>
              <p:nvPr/>
            </p:nvSpPr>
            <p:spPr bwMode="auto">
              <a:xfrm>
                <a:off x="14644688" y="5535613"/>
                <a:ext cx="955675" cy="1250950"/>
              </a:xfrm>
              <a:custGeom>
                <a:avLst/>
                <a:gdLst>
                  <a:gd name="T0" fmla="*/ 75 w 303"/>
                  <a:gd name="T1" fmla="*/ 393 h 396"/>
                  <a:gd name="T2" fmla="*/ 81 w 303"/>
                  <a:gd name="T3" fmla="*/ 389 h 396"/>
                  <a:gd name="T4" fmla="*/ 115 w 303"/>
                  <a:gd name="T5" fmla="*/ 342 h 396"/>
                  <a:gd name="T6" fmla="*/ 116 w 303"/>
                  <a:gd name="T7" fmla="*/ 150 h 396"/>
                  <a:gd name="T8" fmla="*/ 116 w 303"/>
                  <a:gd name="T9" fmla="*/ 42 h 396"/>
                  <a:gd name="T10" fmla="*/ 92 w 303"/>
                  <a:gd name="T11" fmla="*/ 19 h 396"/>
                  <a:gd name="T12" fmla="*/ 44 w 303"/>
                  <a:gd name="T13" fmla="*/ 29 h 396"/>
                  <a:gd name="T14" fmla="*/ 13 w 303"/>
                  <a:gd name="T15" fmla="*/ 78 h 396"/>
                  <a:gd name="T16" fmla="*/ 8 w 303"/>
                  <a:gd name="T17" fmla="*/ 93 h 396"/>
                  <a:gd name="T18" fmla="*/ 4 w 303"/>
                  <a:gd name="T19" fmla="*/ 93 h 396"/>
                  <a:gd name="T20" fmla="*/ 0 w 303"/>
                  <a:gd name="T21" fmla="*/ 79 h 396"/>
                  <a:gd name="T22" fmla="*/ 1 w 303"/>
                  <a:gd name="T23" fmla="*/ 16 h 396"/>
                  <a:gd name="T24" fmla="*/ 12 w 303"/>
                  <a:gd name="T25" fmla="*/ 3 h 396"/>
                  <a:gd name="T26" fmla="*/ 33 w 303"/>
                  <a:gd name="T27" fmla="*/ 1 h 396"/>
                  <a:gd name="T28" fmla="*/ 273 w 303"/>
                  <a:gd name="T29" fmla="*/ 0 h 396"/>
                  <a:gd name="T30" fmla="*/ 301 w 303"/>
                  <a:gd name="T31" fmla="*/ 29 h 396"/>
                  <a:gd name="T32" fmla="*/ 303 w 303"/>
                  <a:gd name="T33" fmla="*/ 80 h 396"/>
                  <a:gd name="T34" fmla="*/ 298 w 303"/>
                  <a:gd name="T35" fmla="*/ 92 h 396"/>
                  <a:gd name="T36" fmla="*/ 280 w 303"/>
                  <a:gd name="T37" fmla="*/ 57 h 396"/>
                  <a:gd name="T38" fmla="*/ 196 w 303"/>
                  <a:gd name="T39" fmla="*/ 21 h 396"/>
                  <a:gd name="T40" fmla="*/ 187 w 303"/>
                  <a:gd name="T41" fmla="*/ 36 h 396"/>
                  <a:gd name="T42" fmla="*/ 188 w 303"/>
                  <a:gd name="T43" fmla="*/ 346 h 396"/>
                  <a:gd name="T44" fmla="*/ 225 w 303"/>
                  <a:gd name="T45" fmla="*/ 393 h 396"/>
                  <a:gd name="T46" fmla="*/ 224 w 303"/>
                  <a:gd name="T47" fmla="*/ 396 h 396"/>
                  <a:gd name="T48" fmla="*/ 76 w 303"/>
                  <a:gd name="T49" fmla="*/ 396 h 396"/>
                  <a:gd name="T50" fmla="*/ 75 w 303"/>
                  <a:gd name="T51" fmla="*/ 393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3" h="396">
                    <a:moveTo>
                      <a:pt x="75" y="393"/>
                    </a:moveTo>
                    <a:cubicBezTo>
                      <a:pt x="77" y="392"/>
                      <a:pt x="79" y="390"/>
                      <a:pt x="81" y="389"/>
                    </a:cubicBezTo>
                    <a:cubicBezTo>
                      <a:pt x="108" y="381"/>
                      <a:pt x="115" y="371"/>
                      <a:pt x="115" y="342"/>
                    </a:cubicBezTo>
                    <a:cubicBezTo>
                      <a:pt x="116" y="278"/>
                      <a:pt x="116" y="214"/>
                      <a:pt x="116" y="150"/>
                    </a:cubicBezTo>
                    <a:cubicBezTo>
                      <a:pt x="116" y="114"/>
                      <a:pt x="116" y="78"/>
                      <a:pt x="116" y="42"/>
                    </a:cubicBezTo>
                    <a:cubicBezTo>
                      <a:pt x="116" y="22"/>
                      <a:pt x="113" y="18"/>
                      <a:pt x="92" y="19"/>
                    </a:cubicBezTo>
                    <a:cubicBezTo>
                      <a:pt x="76" y="20"/>
                      <a:pt x="59" y="23"/>
                      <a:pt x="44" y="29"/>
                    </a:cubicBezTo>
                    <a:cubicBezTo>
                      <a:pt x="24" y="38"/>
                      <a:pt x="21" y="61"/>
                      <a:pt x="13" y="78"/>
                    </a:cubicBezTo>
                    <a:cubicBezTo>
                      <a:pt x="11" y="83"/>
                      <a:pt x="10" y="88"/>
                      <a:pt x="8" y="93"/>
                    </a:cubicBezTo>
                    <a:cubicBezTo>
                      <a:pt x="7" y="93"/>
                      <a:pt x="5" y="93"/>
                      <a:pt x="4" y="93"/>
                    </a:cubicBezTo>
                    <a:cubicBezTo>
                      <a:pt x="3" y="89"/>
                      <a:pt x="0" y="84"/>
                      <a:pt x="0" y="79"/>
                    </a:cubicBezTo>
                    <a:cubicBezTo>
                      <a:pt x="0" y="58"/>
                      <a:pt x="0" y="37"/>
                      <a:pt x="1" y="16"/>
                    </a:cubicBezTo>
                    <a:cubicBezTo>
                      <a:pt x="2" y="11"/>
                      <a:pt x="7" y="5"/>
                      <a:pt x="12" y="3"/>
                    </a:cubicBezTo>
                    <a:cubicBezTo>
                      <a:pt x="18" y="0"/>
                      <a:pt x="26" y="1"/>
                      <a:pt x="33" y="1"/>
                    </a:cubicBezTo>
                    <a:cubicBezTo>
                      <a:pt x="113" y="0"/>
                      <a:pt x="193" y="0"/>
                      <a:pt x="273" y="0"/>
                    </a:cubicBezTo>
                    <a:cubicBezTo>
                      <a:pt x="296" y="0"/>
                      <a:pt x="301" y="5"/>
                      <a:pt x="301" y="29"/>
                    </a:cubicBezTo>
                    <a:cubicBezTo>
                      <a:pt x="302" y="46"/>
                      <a:pt x="303" y="63"/>
                      <a:pt x="303" y="80"/>
                    </a:cubicBezTo>
                    <a:cubicBezTo>
                      <a:pt x="303" y="84"/>
                      <a:pt x="302" y="88"/>
                      <a:pt x="298" y="92"/>
                    </a:cubicBezTo>
                    <a:cubicBezTo>
                      <a:pt x="292" y="81"/>
                      <a:pt x="284" y="70"/>
                      <a:pt x="280" y="57"/>
                    </a:cubicBezTo>
                    <a:cubicBezTo>
                      <a:pt x="268" y="24"/>
                      <a:pt x="229" y="7"/>
                      <a:pt x="196" y="21"/>
                    </a:cubicBezTo>
                    <a:cubicBezTo>
                      <a:pt x="192" y="23"/>
                      <a:pt x="187" y="31"/>
                      <a:pt x="187" y="36"/>
                    </a:cubicBezTo>
                    <a:cubicBezTo>
                      <a:pt x="187" y="140"/>
                      <a:pt x="187" y="243"/>
                      <a:pt x="188" y="346"/>
                    </a:cubicBezTo>
                    <a:cubicBezTo>
                      <a:pt x="188" y="371"/>
                      <a:pt x="199" y="388"/>
                      <a:pt x="225" y="393"/>
                    </a:cubicBezTo>
                    <a:cubicBezTo>
                      <a:pt x="225" y="394"/>
                      <a:pt x="225" y="395"/>
                      <a:pt x="224" y="396"/>
                    </a:cubicBezTo>
                    <a:cubicBezTo>
                      <a:pt x="175" y="396"/>
                      <a:pt x="126" y="396"/>
                      <a:pt x="76" y="396"/>
                    </a:cubicBezTo>
                    <a:cubicBezTo>
                      <a:pt x="76" y="395"/>
                      <a:pt x="76" y="394"/>
                      <a:pt x="75" y="3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2" name="Freeform 349"/>
              <p:cNvSpPr/>
              <p:nvPr/>
            </p:nvSpPr>
            <p:spPr bwMode="auto">
              <a:xfrm>
                <a:off x="24791988" y="5532438"/>
                <a:ext cx="1046163" cy="1270000"/>
              </a:xfrm>
              <a:custGeom>
                <a:avLst/>
                <a:gdLst>
                  <a:gd name="T0" fmla="*/ 115 w 331"/>
                  <a:gd name="T1" fmla="*/ 2 h 402"/>
                  <a:gd name="T2" fmla="*/ 111 w 331"/>
                  <a:gd name="T3" fmla="*/ 13 h 402"/>
                  <a:gd name="T4" fmla="*/ 106 w 331"/>
                  <a:gd name="T5" fmla="*/ 54 h 402"/>
                  <a:gd name="T6" fmla="*/ 144 w 331"/>
                  <a:gd name="T7" fmla="*/ 155 h 402"/>
                  <a:gd name="T8" fmla="*/ 165 w 331"/>
                  <a:gd name="T9" fmla="*/ 218 h 402"/>
                  <a:gd name="T10" fmla="*/ 179 w 331"/>
                  <a:gd name="T11" fmla="*/ 262 h 402"/>
                  <a:gd name="T12" fmla="*/ 189 w 331"/>
                  <a:gd name="T13" fmla="*/ 270 h 402"/>
                  <a:gd name="T14" fmla="*/ 205 w 331"/>
                  <a:gd name="T15" fmla="*/ 258 h 402"/>
                  <a:gd name="T16" fmla="*/ 225 w 331"/>
                  <a:gd name="T17" fmla="*/ 194 h 402"/>
                  <a:gd name="T18" fmla="*/ 246 w 331"/>
                  <a:gd name="T19" fmla="*/ 144 h 402"/>
                  <a:gd name="T20" fmla="*/ 266 w 331"/>
                  <a:gd name="T21" fmla="*/ 88 h 402"/>
                  <a:gd name="T22" fmla="*/ 275 w 331"/>
                  <a:gd name="T23" fmla="*/ 64 h 402"/>
                  <a:gd name="T24" fmla="*/ 265 w 331"/>
                  <a:gd name="T25" fmla="*/ 18 h 402"/>
                  <a:gd name="T26" fmla="*/ 258 w 331"/>
                  <a:gd name="T27" fmla="*/ 5 h 402"/>
                  <a:gd name="T28" fmla="*/ 270 w 331"/>
                  <a:gd name="T29" fmla="*/ 1 h 402"/>
                  <a:gd name="T30" fmla="*/ 320 w 331"/>
                  <a:gd name="T31" fmla="*/ 1 h 402"/>
                  <a:gd name="T32" fmla="*/ 330 w 331"/>
                  <a:gd name="T33" fmla="*/ 7 h 402"/>
                  <a:gd name="T34" fmla="*/ 325 w 331"/>
                  <a:gd name="T35" fmla="*/ 17 h 402"/>
                  <a:gd name="T36" fmla="*/ 301 w 331"/>
                  <a:gd name="T37" fmla="*/ 46 h 402"/>
                  <a:gd name="T38" fmla="*/ 281 w 331"/>
                  <a:gd name="T39" fmla="*/ 94 h 402"/>
                  <a:gd name="T40" fmla="*/ 257 w 331"/>
                  <a:gd name="T41" fmla="*/ 152 h 402"/>
                  <a:gd name="T42" fmla="*/ 237 w 331"/>
                  <a:gd name="T43" fmla="*/ 208 h 402"/>
                  <a:gd name="T44" fmla="*/ 219 w 331"/>
                  <a:gd name="T45" fmla="*/ 259 h 402"/>
                  <a:gd name="T46" fmla="*/ 182 w 331"/>
                  <a:gd name="T47" fmla="*/ 349 h 402"/>
                  <a:gd name="T48" fmla="*/ 166 w 331"/>
                  <a:gd name="T49" fmla="*/ 393 h 402"/>
                  <a:gd name="T50" fmla="*/ 157 w 331"/>
                  <a:gd name="T51" fmla="*/ 402 h 402"/>
                  <a:gd name="T52" fmla="*/ 150 w 331"/>
                  <a:gd name="T53" fmla="*/ 392 h 402"/>
                  <a:gd name="T54" fmla="*/ 95 w 331"/>
                  <a:gd name="T55" fmla="*/ 241 h 402"/>
                  <a:gd name="T56" fmla="*/ 59 w 331"/>
                  <a:gd name="T57" fmla="*/ 136 h 402"/>
                  <a:gd name="T58" fmla="*/ 17 w 331"/>
                  <a:gd name="T59" fmla="*/ 29 h 402"/>
                  <a:gd name="T60" fmla="*/ 6 w 331"/>
                  <a:gd name="T61" fmla="*/ 18 h 402"/>
                  <a:gd name="T62" fmla="*/ 0 w 331"/>
                  <a:gd name="T63" fmla="*/ 6 h 402"/>
                  <a:gd name="T64" fmla="*/ 11 w 331"/>
                  <a:gd name="T65" fmla="*/ 0 h 402"/>
                  <a:gd name="T66" fmla="*/ 72 w 331"/>
                  <a:gd name="T67" fmla="*/ 2 h 402"/>
                  <a:gd name="T68" fmla="*/ 115 w 331"/>
                  <a:gd name="T69" fmla="*/ 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31" h="402">
                    <a:moveTo>
                      <a:pt x="115" y="2"/>
                    </a:moveTo>
                    <a:cubicBezTo>
                      <a:pt x="113" y="8"/>
                      <a:pt x="112" y="11"/>
                      <a:pt x="111" y="13"/>
                    </a:cubicBezTo>
                    <a:cubicBezTo>
                      <a:pt x="98" y="26"/>
                      <a:pt x="101" y="40"/>
                      <a:pt x="106" y="54"/>
                    </a:cubicBezTo>
                    <a:cubicBezTo>
                      <a:pt x="118" y="88"/>
                      <a:pt x="132" y="121"/>
                      <a:pt x="144" y="155"/>
                    </a:cubicBezTo>
                    <a:cubicBezTo>
                      <a:pt x="152" y="176"/>
                      <a:pt x="158" y="197"/>
                      <a:pt x="165" y="218"/>
                    </a:cubicBezTo>
                    <a:cubicBezTo>
                      <a:pt x="170" y="232"/>
                      <a:pt x="174" y="247"/>
                      <a:pt x="179" y="262"/>
                    </a:cubicBezTo>
                    <a:cubicBezTo>
                      <a:pt x="181" y="265"/>
                      <a:pt x="187" y="271"/>
                      <a:pt x="189" y="270"/>
                    </a:cubicBezTo>
                    <a:cubicBezTo>
                      <a:pt x="195" y="267"/>
                      <a:pt x="203" y="263"/>
                      <a:pt x="205" y="258"/>
                    </a:cubicBezTo>
                    <a:cubicBezTo>
                      <a:pt x="213" y="237"/>
                      <a:pt x="218" y="215"/>
                      <a:pt x="225" y="194"/>
                    </a:cubicBezTo>
                    <a:cubicBezTo>
                      <a:pt x="231" y="177"/>
                      <a:pt x="240" y="161"/>
                      <a:pt x="246" y="144"/>
                    </a:cubicBezTo>
                    <a:cubicBezTo>
                      <a:pt x="253" y="125"/>
                      <a:pt x="260" y="106"/>
                      <a:pt x="266" y="88"/>
                    </a:cubicBezTo>
                    <a:cubicBezTo>
                      <a:pt x="269" y="80"/>
                      <a:pt x="271" y="72"/>
                      <a:pt x="275" y="64"/>
                    </a:cubicBezTo>
                    <a:cubicBezTo>
                      <a:pt x="283" y="44"/>
                      <a:pt x="281" y="33"/>
                      <a:pt x="265" y="18"/>
                    </a:cubicBezTo>
                    <a:cubicBezTo>
                      <a:pt x="262" y="14"/>
                      <a:pt x="261" y="9"/>
                      <a:pt x="258" y="5"/>
                    </a:cubicBezTo>
                    <a:cubicBezTo>
                      <a:pt x="262" y="4"/>
                      <a:pt x="266" y="1"/>
                      <a:pt x="270" y="1"/>
                    </a:cubicBezTo>
                    <a:cubicBezTo>
                      <a:pt x="287" y="1"/>
                      <a:pt x="303" y="1"/>
                      <a:pt x="320" y="1"/>
                    </a:cubicBezTo>
                    <a:cubicBezTo>
                      <a:pt x="324" y="1"/>
                      <a:pt x="328" y="4"/>
                      <a:pt x="330" y="7"/>
                    </a:cubicBezTo>
                    <a:cubicBezTo>
                      <a:pt x="331" y="9"/>
                      <a:pt x="328" y="14"/>
                      <a:pt x="325" y="17"/>
                    </a:cubicBezTo>
                    <a:cubicBezTo>
                      <a:pt x="317" y="27"/>
                      <a:pt x="307" y="35"/>
                      <a:pt x="301" y="46"/>
                    </a:cubicBezTo>
                    <a:cubicBezTo>
                      <a:pt x="293" y="61"/>
                      <a:pt x="288" y="78"/>
                      <a:pt x="281" y="94"/>
                    </a:cubicBezTo>
                    <a:cubicBezTo>
                      <a:pt x="273" y="113"/>
                      <a:pt x="265" y="133"/>
                      <a:pt x="257" y="152"/>
                    </a:cubicBezTo>
                    <a:cubicBezTo>
                      <a:pt x="250" y="171"/>
                      <a:pt x="243" y="189"/>
                      <a:pt x="237" y="208"/>
                    </a:cubicBezTo>
                    <a:cubicBezTo>
                      <a:pt x="231" y="225"/>
                      <a:pt x="226" y="242"/>
                      <a:pt x="219" y="259"/>
                    </a:cubicBezTo>
                    <a:cubicBezTo>
                      <a:pt x="207" y="289"/>
                      <a:pt x="194" y="319"/>
                      <a:pt x="182" y="349"/>
                    </a:cubicBezTo>
                    <a:cubicBezTo>
                      <a:pt x="176" y="364"/>
                      <a:pt x="172" y="379"/>
                      <a:pt x="166" y="393"/>
                    </a:cubicBezTo>
                    <a:cubicBezTo>
                      <a:pt x="165" y="397"/>
                      <a:pt x="160" y="399"/>
                      <a:pt x="157" y="402"/>
                    </a:cubicBezTo>
                    <a:cubicBezTo>
                      <a:pt x="155" y="399"/>
                      <a:pt x="151" y="396"/>
                      <a:pt x="150" y="392"/>
                    </a:cubicBezTo>
                    <a:cubicBezTo>
                      <a:pt x="131" y="342"/>
                      <a:pt x="113" y="291"/>
                      <a:pt x="95" y="241"/>
                    </a:cubicBezTo>
                    <a:cubicBezTo>
                      <a:pt x="83" y="206"/>
                      <a:pt x="72" y="170"/>
                      <a:pt x="59" y="136"/>
                    </a:cubicBezTo>
                    <a:cubicBezTo>
                      <a:pt x="46" y="100"/>
                      <a:pt x="32" y="64"/>
                      <a:pt x="17" y="29"/>
                    </a:cubicBezTo>
                    <a:cubicBezTo>
                      <a:pt x="15" y="24"/>
                      <a:pt x="9" y="22"/>
                      <a:pt x="6" y="18"/>
                    </a:cubicBezTo>
                    <a:cubicBezTo>
                      <a:pt x="3" y="15"/>
                      <a:pt x="0" y="10"/>
                      <a:pt x="0" y="6"/>
                    </a:cubicBezTo>
                    <a:cubicBezTo>
                      <a:pt x="1" y="4"/>
                      <a:pt x="7" y="0"/>
                      <a:pt x="11" y="0"/>
                    </a:cubicBezTo>
                    <a:cubicBezTo>
                      <a:pt x="31" y="1"/>
                      <a:pt x="52" y="2"/>
                      <a:pt x="72" y="2"/>
                    </a:cubicBezTo>
                    <a:cubicBezTo>
                      <a:pt x="86" y="3"/>
                      <a:pt x="99" y="2"/>
                      <a:pt x="1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3" name="Freeform 350"/>
              <p:cNvSpPr/>
              <p:nvPr/>
            </p:nvSpPr>
            <p:spPr bwMode="auto">
              <a:xfrm>
                <a:off x="19624676" y="5535613"/>
                <a:ext cx="714375" cy="1298575"/>
              </a:xfrm>
              <a:custGeom>
                <a:avLst/>
                <a:gdLst>
                  <a:gd name="T0" fmla="*/ 226 w 226"/>
                  <a:gd name="T1" fmla="*/ 0 h 411"/>
                  <a:gd name="T2" fmla="*/ 211 w 226"/>
                  <a:gd name="T3" fmla="*/ 19 h 411"/>
                  <a:gd name="T4" fmla="*/ 199 w 226"/>
                  <a:gd name="T5" fmla="*/ 47 h 411"/>
                  <a:gd name="T6" fmla="*/ 198 w 226"/>
                  <a:gd name="T7" fmla="*/ 294 h 411"/>
                  <a:gd name="T8" fmla="*/ 184 w 226"/>
                  <a:gd name="T9" fmla="*/ 358 h 411"/>
                  <a:gd name="T10" fmla="*/ 135 w 226"/>
                  <a:gd name="T11" fmla="*/ 399 h 411"/>
                  <a:gd name="T12" fmla="*/ 40 w 226"/>
                  <a:gd name="T13" fmla="*/ 387 h 411"/>
                  <a:gd name="T14" fmla="*/ 11 w 226"/>
                  <a:gd name="T15" fmla="*/ 303 h 411"/>
                  <a:gd name="T16" fmla="*/ 53 w 226"/>
                  <a:gd name="T17" fmla="*/ 284 h 411"/>
                  <a:gd name="T18" fmla="*/ 71 w 226"/>
                  <a:gd name="T19" fmla="*/ 326 h 411"/>
                  <a:gd name="T20" fmla="*/ 60 w 226"/>
                  <a:gd name="T21" fmla="*/ 355 h 411"/>
                  <a:gd name="T22" fmla="*/ 74 w 226"/>
                  <a:gd name="T23" fmla="*/ 384 h 411"/>
                  <a:gd name="T24" fmla="*/ 123 w 226"/>
                  <a:gd name="T25" fmla="*/ 354 h 411"/>
                  <a:gd name="T26" fmla="*/ 126 w 226"/>
                  <a:gd name="T27" fmla="*/ 276 h 411"/>
                  <a:gd name="T28" fmla="*/ 126 w 226"/>
                  <a:gd name="T29" fmla="*/ 68 h 411"/>
                  <a:gd name="T30" fmla="*/ 111 w 226"/>
                  <a:gd name="T31" fmla="*/ 16 h 411"/>
                  <a:gd name="T32" fmla="*/ 109 w 226"/>
                  <a:gd name="T33" fmla="*/ 5 h 411"/>
                  <a:gd name="T34" fmla="*/ 120 w 226"/>
                  <a:gd name="T35" fmla="*/ 1 h 411"/>
                  <a:gd name="T36" fmla="*/ 226 w 226"/>
                  <a:gd name="T37" fmla="*/ 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411">
                    <a:moveTo>
                      <a:pt x="226" y="0"/>
                    </a:moveTo>
                    <a:cubicBezTo>
                      <a:pt x="220" y="8"/>
                      <a:pt x="217" y="15"/>
                      <a:pt x="211" y="19"/>
                    </a:cubicBezTo>
                    <a:cubicBezTo>
                      <a:pt x="200" y="26"/>
                      <a:pt x="199" y="36"/>
                      <a:pt x="199" y="47"/>
                    </a:cubicBezTo>
                    <a:cubicBezTo>
                      <a:pt x="198" y="129"/>
                      <a:pt x="198" y="212"/>
                      <a:pt x="198" y="294"/>
                    </a:cubicBezTo>
                    <a:cubicBezTo>
                      <a:pt x="198" y="316"/>
                      <a:pt x="195" y="338"/>
                      <a:pt x="184" y="358"/>
                    </a:cubicBezTo>
                    <a:cubicBezTo>
                      <a:pt x="173" y="378"/>
                      <a:pt x="156" y="393"/>
                      <a:pt x="135" y="399"/>
                    </a:cubicBezTo>
                    <a:cubicBezTo>
                      <a:pt x="102" y="408"/>
                      <a:pt x="68" y="411"/>
                      <a:pt x="40" y="387"/>
                    </a:cubicBezTo>
                    <a:cubicBezTo>
                      <a:pt x="12" y="362"/>
                      <a:pt x="0" y="337"/>
                      <a:pt x="11" y="303"/>
                    </a:cubicBezTo>
                    <a:cubicBezTo>
                      <a:pt x="17" y="285"/>
                      <a:pt x="34" y="277"/>
                      <a:pt x="53" y="284"/>
                    </a:cubicBezTo>
                    <a:cubicBezTo>
                      <a:pt x="67" y="288"/>
                      <a:pt x="77" y="312"/>
                      <a:pt x="71" y="326"/>
                    </a:cubicBezTo>
                    <a:cubicBezTo>
                      <a:pt x="67" y="336"/>
                      <a:pt x="63" y="345"/>
                      <a:pt x="60" y="355"/>
                    </a:cubicBezTo>
                    <a:cubicBezTo>
                      <a:pt x="56" y="368"/>
                      <a:pt x="61" y="379"/>
                      <a:pt x="74" y="384"/>
                    </a:cubicBezTo>
                    <a:cubicBezTo>
                      <a:pt x="97" y="393"/>
                      <a:pt x="121" y="380"/>
                      <a:pt x="123" y="354"/>
                    </a:cubicBezTo>
                    <a:cubicBezTo>
                      <a:pt x="126" y="328"/>
                      <a:pt x="126" y="302"/>
                      <a:pt x="126" y="276"/>
                    </a:cubicBezTo>
                    <a:cubicBezTo>
                      <a:pt x="126" y="207"/>
                      <a:pt x="127" y="138"/>
                      <a:pt x="126" y="68"/>
                    </a:cubicBezTo>
                    <a:cubicBezTo>
                      <a:pt x="126" y="50"/>
                      <a:pt x="129" y="30"/>
                      <a:pt x="111" y="16"/>
                    </a:cubicBezTo>
                    <a:cubicBezTo>
                      <a:pt x="109" y="14"/>
                      <a:pt x="107" y="7"/>
                      <a:pt x="109" y="5"/>
                    </a:cubicBezTo>
                    <a:cubicBezTo>
                      <a:pt x="111" y="3"/>
                      <a:pt x="116" y="1"/>
                      <a:pt x="120" y="1"/>
                    </a:cubicBezTo>
                    <a:cubicBezTo>
                      <a:pt x="154" y="0"/>
                      <a:pt x="188" y="0"/>
                      <a:pt x="2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4" name="Freeform 351"/>
              <p:cNvSpPr/>
              <p:nvPr/>
            </p:nvSpPr>
            <p:spPr bwMode="auto">
              <a:xfrm>
                <a:off x="24085551" y="5535613"/>
                <a:ext cx="501650" cy="1254125"/>
              </a:xfrm>
              <a:custGeom>
                <a:avLst/>
                <a:gdLst>
                  <a:gd name="T0" fmla="*/ 135 w 159"/>
                  <a:gd name="T1" fmla="*/ 3 h 397"/>
                  <a:gd name="T2" fmla="*/ 135 w 159"/>
                  <a:gd name="T3" fmla="*/ 7 h 397"/>
                  <a:gd name="T4" fmla="*/ 115 w 159"/>
                  <a:gd name="T5" fmla="*/ 81 h 397"/>
                  <a:gd name="T6" fmla="*/ 115 w 159"/>
                  <a:gd name="T7" fmla="*/ 331 h 397"/>
                  <a:gd name="T8" fmla="*/ 116 w 159"/>
                  <a:gd name="T9" fmla="*/ 355 h 397"/>
                  <a:gd name="T10" fmla="*/ 152 w 159"/>
                  <a:gd name="T11" fmla="*/ 390 h 397"/>
                  <a:gd name="T12" fmla="*/ 159 w 159"/>
                  <a:gd name="T13" fmla="*/ 393 h 397"/>
                  <a:gd name="T14" fmla="*/ 159 w 159"/>
                  <a:gd name="T15" fmla="*/ 397 h 397"/>
                  <a:gd name="T16" fmla="*/ 0 w 159"/>
                  <a:gd name="T17" fmla="*/ 397 h 397"/>
                  <a:gd name="T18" fmla="*/ 1 w 159"/>
                  <a:gd name="T19" fmla="*/ 393 h 397"/>
                  <a:gd name="T20" fmla="*/ 39 w 159"/>
                  <a:gd name="T21" fmla="*/ 342 h 397"/>
                  <a:gd name="T22" fmla="*/ 39 w 159"/>
                  <a:gd name="T23" fmla="*/ 122 h 397"/>
                  <a:gd name="T24" fmla="*/ 39 w 159"/>
                  <a:gd name="T25" fmla="*/ 45 h 397"/>
                  <a:gd name="T26" fmla="*/ 26 w 159"/>
                  <a:gd name="T27" fmla="*/ 16 h 397"/>
                  <a:gd name="T28" fmla="*/ 20 w 159"/>
                  <a:gd name="T29" fmla="*/ 5 h 397"/>
                  <a:gd name="T30" fmla="*/ 30 w 159"/>
                  <a:gd name="T31" fmla="*/ 1 h 397"/>
                  <a:gd name="T32" fmla="*/ 122 w 159"/>
                  <a:gd name="T33" fmla="*/ 0 h 397"/>
                  <a:gd name="T34" fmla="*/ 135 w 159"/>
                  <a:gd name="T35" fmla="*/ 3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9" h="397">
                    <a:moveTo>
                      <a:pt x="135" y="3"/>
                    </a:moveTo>
                    <a:cubicBezTo>
                      <a:pt x="135" y="5"/>
                      <a:pt x="135" y="7"/>
                      <a:pt x="135" y="7"/>
                    </a:cubicBezTo>
                    <a:cubicBezTo>
                      <a:pt x="112" y="28"/>
                      <a:pt x="116" y="55"/>
                      <a:pt x="115" y="81"/>
                    </a:cubicBezTo>
                    <a:cubicBezTo>
                      <a:pt x="114" y="164"/>
                      <a:pt x="115" y="248"/>
                      <a:pt x="115" y="331"/>
                    </a:cubicBezTo>
                    <a:cubicBezTo>
                      <a:pt x="115" y="339"/>
                      <a:pt x="115" y="347"/>
                      <a:pt x="116" y="355"/>
                    </a:cubicBezTo>
                    <a:cubicBezTo>
                      <a:pt x="121" y="379"/>
                      <a:pt x="128" y="386"/>
                      <a:pt x="152" y="390"/>
                    </a:cubicBezTo>
                    <a:cubicBezTo>
                      <a:pt x="154" y="391"/>
                      <a:pt x="157" y="392"/>
                      <a:pt x="159" y="393"/>
                    </a:cubicBezTo>
                    <a:cubicBezTo>
                      <a:pt x="159" y="395"/>
                      <a:pt x="159" y="396"/>
                      <a:pt x="159" y="397"/>
                    </a:cubicBezTo>
                    <a:cubicBezTo>
                      <a:pt x="106" y="397"/>
                      <a:pt x="53" y="397"/>
                      <a:pt x="0" y="397"/>
                    </a:cubicBezTo>
                    <a:cubicBezTo>
                      <a:pt x="1" y="394"/>
                      <a:pt x="1" y="393"/>
                      <a:pt x="1" y="393"/>
                    </a:cubicBezTo>
                    <a:cubicBezTo>
                      <a:pt x="33" y="384"/>
                      <a:pt x="39" y="376"/>
                      <a:pt x="39" y="342"/>
                    </a:cubicBezTo>
                    <a:cubicBezTo>
                      <a:pt x="40" y="269"/>
                      <a:pt x="40" y="195"/>
                      <a:pt x="39" y="122"/>
                    </a:cubicBezTo>
                    <a:cubicBezTo>
                      <a:pt x="39" y="96"/>
                      <a:pt x="39" y="71"/>
                      <a:pt x="39" y="45"/>
                    </a:cubicBezTo>
                    <a:cubicBezTo>
                      <a:pt x="39" y="33"/>
                      <a:pt x="38" y="23"/>
                      <a:pt x="26" y="16"/>
                    </a:cubicBezTo>
                    <a:cubicBezTo>
                      <a:pt x="23" y="15"/>
                      <a:pt x="22" y="9"/>
                      <a:pt x="20" y="5"/>
                    </a:cubicBezTo>
                    <a:cubicBezTo>
                      <a:pt x="23" y="4"/>
                      <a:pt x="27" y="1"/>
                      <a:pt x="30" y="1"/>
                    </a:cubicBezTo>
                    <a:cubicBezTo>
                      <a:pt x="61" y="0"/>
                      <a:pt x="91" y="0"/>
                      <a:pt x="122" y="0"/>
                    </a:cubicBezTo>
                    <a:cubicBezTo>
                      <a:pt x="126" y="0"/>
                      <a:pt x="131" y="2"/>
                      <a:pt x="13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5" name="Freeform 352"/>
              <p:cNvSpPr/>
              <p:nvPr/>
            </p:nvSpPr>
            <p:spPr bwMode="auto">
              <a:xfrm>
                <a:off x="20572413" y="5535613"/>
                <a:ext cx="476250" cy="1263650"/>
              </a:xfrm>
              <a:custGeom>
                <a:avLst/>
                <a:gdLst>
                  <a:gd name="T0" fmla="*/ 142 w 151"/>
                  <a:gd name="T1" fmla="*/ 0 h 400"/>
                  <a:gd name="T2" fmla="*/ 130 w 151"/>
                  <a:gd name="T3" fmla="*/ 15 h 400"/>
                  <a:gd name="T4" fmla="*/ 116 w 151"/>
                  <a:gd name="T5" fmla="*/ 46 h 400"/>
                  <a:gd name="T6" fmla="*/ 115 w 151"/>
                  <a:gd name="T7" fmla="*/ 346 h 400"/>
                  <a:gd name="T8" fmla="*/ 151 w 151"/>
                  <a:gd name="T9" fmla="*/ 392 h 400"/>
                  <a:gd name="T10" fmla="*/ 0 w 151"/>
                  <a:gd name="T11" fmla="*/ 395 h 400"/>
                  <a:gd name="T12" fmla="*/ 6 w 151"/>
                  <a:gd name="T13" fmla="*/ 390 h 400"/>
                  <a:gd name="T14" fmla="*/ 40 w 151"/>
                  <a:gd name="T15" fmla="*/ 341 h 400"/>
                  <a:gd name="T16" fmla="*/ 39 w 151"/>
                  <a:gd name="T17" fmla="*/ 92 h 400"/>
                  <a:gd name="T18" fmla="*/ 39 w 151"/>
                  <a:gd name="T19" fmla="*/ 51 h 400"/>
                  <a:gd name="T20" fmla="*/ 19 w 151"/>
                  <a:gd name="T21" fmla="*/ 9 h 400"/>
                  <a:gd name="T22" fmla="*/ 10 w 151"/>
                  <a:gd name="T23" fmla="*/ 0 h 400"/>
                  <a:gd name="T24" fmla="*/ 142 w 151"/>
                  <a:gd name="T25" fmla="*/ 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1" h="400">
                    <a:moveTo>
                      <a:pt x="142" y="0"/>
                    </a:moveTo>
                    <a:cubicBezTo>
                      <a:pt x="138" y="5"/>
                      <a:pt x="135" y="12"/>
                      <a:pt x="130" y="15"/>
                    </a:cubicBezTo>
                    <a:cubicBezTo>
                      <a:pt x="117" y="22"/>
                      <a:pt x="116" y="33"/>
                      <a:pt x="116" y="46"/>
                    </a:cubicBezTo>
                    <a:cubicBezTo>
                      <a:pt x="116" y="146"/>
                      <a:pt x="116" y="246"/>
                      <a:pt x="115" y="346"/>
                    </a:cubicBezTo>
                    <a:cubicBezTo>
                      <a:pt x="115" y="371"/>
                      <a:pt x="126" y="386"/>
                      <a:pt x="151" y="392"/>
                    </a:cubicBezTo>
                    <a:cubicBezTo>
                      <a:pt x="143" y="399"/>
                      <a:pt x="12" y="400"/>
                      <a:pt x="0" y="395"/>
                    </a:cubicBezTo>
                    <a:cubicBezTo>
                      <a:pt x="3" y="393"/>
                      <a:pt x="4" y="391"/>
                      <a:pt x="6" y="390"/>
                    </a:cubicBezTo>
                    <a:cubicBezTo>
                      <a:pt x="31" y="381"/>
                      <a:pt x="40" y="368"/>
                      <a:pt x="40" y="341"/>
                    </a:cubicBezTo>
                    <a:cubicBezTo>
                      <a:pt x="40" y="258"/>
                      <a:pt x="40" y="175"/>
                      <a:pt x="39" y="92"/>
                    </a:cubicBezTo>
                    <a:cubicBezTo>
                      <a:pt x="39" y="78"/>
                      <a:pt x="39" y="65"/>
                      <a:pt x="39" y="51"/>
                    </a:cubicBezTo>
                    <a:cubicBezTo>
                      <a:pt x="39" y="34"/>
                      <a:pt x="33" y="20"/>
                      <a:pt x="19" y="9"/>
                    </a:cubicBezTo>
                    <a:cubicBezTo>
                      <a:pt x="16" y="7"/>
                      <a:pt x="13" y="3"/>
                      <a:pt x="10" y="0"/>
                    </a:cubicBezTo>
                    <a:cubicBezTo>
                      <a:pt x="54" y="0"/>
                      <a:pt x="97" y="0"/>
                      <a:pt x="14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6" name="Freeform 353"/>
              <p:cNvSpPr/>
              <p:nvPr/>
            </p:nvSpPr>
            <p:spPr bwMode="auto">
              <a:xfrm>
                <a:off x="29410026" y="5535613"/>
                <a:ext cx="471488" cy="1254125"/>
              </a:xfrm>
              <a:custGeom>
                <a:avLst/>
                <a:gdLst>
                  <a:gd name="T0" fmla="*/ 149 w 149"/>
                  <a:gd name="T1" fmla="*/ 397 h 397"/>
                  <a:gd name="T2" fmla="*/ 0 w 149"/>
                  <a:gd name="T3" fmla="*/ 397 h 397"/>
                  <a:gd name="T4" fmla="*/ 0 w 149"/>
                  <a:gd name="T5" fmla="*/ 395 h 397"/>
                  <a:gd name="T6" fmla="*/ 27 w 149"/>
                  <a:gd name="T7" fmla="*/ 381 h 397"/>
                  <a:gd name="T8" fmla="*/ 41 w 149"/>
                  <a:gd name="T9" fmla="*/ 348 h 397"/>
                  <a:gd name="T10" fmla="*/ 40 w 149"/>
                  <a:gd name="T11" fmla="*/ 66 h 397"/>
                  <a:gd name="T12" fmla="*/ 40 w 149"/>
                  <a:gd name="T13" fmla="*/ 42 h 397"/>
                  <a:gd name="T14" fmla="*/ 28 w 149"/>
                  <a:gd name="T15" fmla="*/ 17 h 397"/>
                  <a:gd name="T16" fmla="*/ 21 w 149"/>
                  <a:gd name="T17" fmla="*/ 6 h 397"/>
                  <a:gd name="T18" fmla="*/ 32 w 149"/>
                  <a:gd name="T19" fmla="*/ 1 h 397"/>
                  <a:gd name="T20" fmla="*/ 121 w 149"/>
                  <a:gd name="T21" fmla="*/ 1 h 397"/>
                  <a:gd name="T22" fmla="*/ 132 w 149"/>
                  <a:gd name="T23" fmla="*/ 6 h 397"/>
                  <a:gd name="T24" fmla="*/ 127 w 149"/>
                  <a:gd name="T25" fmla="*/ 18 h 397"/>
                  <a:gd name="T26" fmla="*/ 113 w 149"/>
                  <a:gd name="T27" fmla="*/ 57 h 397"/>
                  <a:gd name="T28" fmla="*/ 114 w 149"/>
                  <a:gd name="T29" fmla="*/ 348 h 397"/>
                  <a:gd name="T30" fmla="*/ 143 w 149"/>
                  <a:gd name="T31" fmla="*/ 390 h 397"/>
                  <a:gd name="T32" fmla="*/ 149 w 149"/>
                  <a:gd name="T33" fmla="*/ 393 h 397"/>
                  <a:gd name="T34" fmla="*/ 149 w 149"/>
                  <a:gd name="T35" fmla="*/ 397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9" h="397">
                    <a:moveTo>
                      <a:pt x="149" y="397"/>
                    </a:moveTo>
                    <a:cubicBezTo>
                      <a:pt x="99" y="397"/>
                      <a:pt x="50" y="397"/>
                      <a:pt x="0" y="397"/>
                    </a:cubicBezTo>
                    <a:cubicBezTo>
                      <a:pt x="0" y="396"/>
                      <a:pt x="0" y="395"/>
                      <a:pt x="0" y="395"/>
                    </a:cubicBezTo>
                    <a:cubicBezTo>
                      <a:pt x="9" y="390"/>
                      <a:pt x="19" y="386"/>
                      <a:pt x="27" y="381"/>
                    </a:cubicBezTo>
                    <a:cubicBezTo>
                      <a:pt x="37" y="373"/>
                      <a:pt x="41" y="361"/>
                      <a:pt x="41" y="348"/>
                    </a:cubicBezTo>
                    <a:cubicBezTo>
                      <a:pt x="41" y="254"/>
                      <a:pt x="40" y="160"/>
                      <a:pt x="40" y="66"/>
                    </a:cubicBezTo>
                    <a:cubicBezTo>
                      <a:pt x="40" y="58"/>
                      <a:pt x="40" y="50"/>
                      <a:pt x="40" y="42"/>
                    </a:cubicBezTo>
                    <a:cubicBezTo>
                      <a:pt x="41" y="31"/>
                      <a:pt x="39" y="22"/>
                      <a:pt x="28" y="17"/>
                    </a:cubicBezTo>
                    <a:cubicBezTo>
                      <a:pt x="25" y="15"/>
                      <a:pt x="24" y="10"/>
                      <a:pt x="21" y="6"/>
                    </a:cubicBezTo>
                    <a:cubicBezTo>
                      <a:pt x="25" y="4"/>
                      <a:pt x="29" y="1"/>
                      <a:pt x="32" y="1"/>
                    </a:cubicBezTo>
                    <a:cubicBezTo>
                      <a:pt x="62" y="0"/>
                      <a:pt x="91" y="0"/>
                      <a:pt x="121" y="1"/>
                    </a:cubicBezTo>
                    <a:cubicBezTo>
                      <a:pt x="125" y="1"/>
                      <a:pt x="131" y="3"/>
                      <a:pt x="132" y="6"/>
                    </a:cubicBezTo>
                    <a:cubicBezTo>
                      <a:pt x="133" y="9"/>
                      <a:pt x="130" y="15"/>
                      <a:pt x="127" y="18"/>
                    </a:cubicBezTo>
                    <a:cubicBezTo>
                      <a:pt x="116" y="28"/>
                      <a:pt x="113" y="42"/>
                      <a:pt x="113" y="57"/>
                    </a:cubicBezTo>
                    <a:cubicBezTo>
                      <a:pt x="113" y="154"/>
                      <a:pt x="113" y="251"/>
                      <a:pt x="114" y="348"/>
                    </a:cubicBezTo>
                    <a:cubicBezTo>
                      <a:pt x="114" y="370"/>
                      <a:pt x="123" y="382"/>
                      <a:pt x="143" y="390"/>
                    </a:cubicBezTo>
                    <a:cubicBezTo>
                      <a:pt x="145" y="391"/>
                      <a:pt x="147" y="392"/>
                      <a:pt x="149" y="393"/>
                    </a:cubicBezTo>
                    <a:cubicBezTo>
                      <a:pt x="149" y="395"/>
                      <a:pt x="149" y="396"/>
                      <a:pt x="149" y="3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7" name="Freeform 354"/>
              <p:cNvSpPr/>
              <p:nvPr/>
            </p:nvSpPr>
            <p:spPr bwMode="auto">
              <a:xfrm>
                <a:off x="19546888" y="1008063"/>
                <a:ext cx="457200" cy="641350"/>
              </a:xfrm>
              <a:custGeom>
                <a:avLst/>
                <a:gdLst>
                  <a:gd name="T0" fmla="*/ 4 w 145"/>
                  <a:gd name="T1" fmla="*/ 87 h 203"/>
                  <a:gd name="T2" fmla="*/ 44 w 145"/>
                  <a:gd name="T3" fmla="*/ 14 h 203"/>
                  <a:gd name="T4" fmla="*/ 110 w 145"/>
                  <a:gd name="T5" fmla="*/ 29 h 203"/>
                  <a:gd name="T6" fmla="*/ 111 w 145"/>
                  <a:gd name="T7" fmla="*/ 42 h 203"/>
                  <a:gd name="T8" fmla="*/ 129 w 145"/>
                  <a:gd name="T9" fmla="*/ 140 h 203"/>
                  <a:gd name="T10" fmla="*/ 141 w 145"/>
                  <a:gd name="T11" fmla="*/ 174 h 203"/>
                  <a:gd name="T12" fmla="*/ 119 w 145"/>
                  <a:gd name="T13" fmla="*/ 200 h 203"/>
                  <a:gd name="T14" fmla="*/ 46 w 145"/>
                  <a:gd name="T15" fmla="*/ 170 h 203"/>
                  <a:gd name="T16" fmla="*/ 15 w 145"/>
                  <a:gd name="T17" fmla="*/ 133 h 203"/>
                  <a:gd name="T18" fmla="*/ 0 w 145"/>
                  <a:gd name="T19" fmla="*/ 88 h 203"/>
                  <a:gd name="T20" fmla="*/ 4 w 145"/>
                  <a:gd name="T21" fmla="*/ 87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5" h="203">
                    <a:moveTo>
                      <a:pt x="4" y="87"/>
                    </a:moveTo>
                    <a:cubicBezTo>
                      <a:pt x="1" y="54"/>
                      <a:pt x="21" y="32"/>
                      <a:pt x="44" y="14"/>
                    </a:cubicBezTo>
                    <a:cubicBezTo>
                      <a:pt x="61" y="0"/>
                      <a:pt x="104" y="11"/>
                      <a:pt x="110" y="29"/>
                    </a:cubicBezTo>
                    <a:cubicBezTo>
                      <a:pt x="112" y="33"/>
                      <a:pt x="113" y="38"/>
                      <a:pt x="111" y="42"/>
                    </a:cubicBezTo>
                    <a:cubicBezTo>
                      <a:pt x="97" y="78"/>
                      <a:pt x="114" y="109"/>
                      <a:pt x="129" y="140"/>
                    </a:cubicBezTo>
                    <a:cubicBezTo>
                      <a:pt x="134" y="151"/>
                      <a:pt x="138" y="162"/>
                      <a:pt x="141" y="174"/>
                    </a:cubicBezTo>
                    <a:cubicBezTo>
                      <a:pt x="145" y="190"/>
                      <a:pt x="136" y="203"/>
                      <a:pt x="119" y="200"/>
                    </a:cubicBezTo>
                    <a:cubicBezTo>
                      <a:pt x="93" y="194"/>
                      <a:pt x="66" y="190"/>
                      <a:pt x="46" y="170"/>
                    </a:cubicBezTo>
                    <a:cubicBezTo>
                      <a:pt x="34" y="159"/>
                      <a:pt x="19" y="151"/>
                      <a:pt x="15" y="133"/>
                    </a:cubicBezTo>
                    <a:cubicBezTo>
                      <a:pt x="11" y="118"/>
                      <a:pt x="5" y="103"/>
                      <a:pt x="0" y="88"/>
                    </a:cubicBezTo>
                    <a:cubicBezTo>
                      <a:pt x="1" y="88"/>
                      <a:pt x="3" y="88"/>
                      <a:pt x="4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8" name="Freeform 355"/>
              <p:cNvSpPr/>
              <p:nvPr/>
            </p:nvSpPr>
            <p:spPr bwMode="auto">
              <a:xfrm>
                <a:off x="19319876" y="1646238"/>
                <a:ext cx="422275" cy="676275"/>
              </a:xfrm>
              <a:custGeom>
                <a:avLst/>
                <a:gdLst>
                  <a:gd name="T0" fmla="*/ 131 w 134"/>
                  <a:gd name="T1" fmla="*/ 91 h 214"/>
                  <a:gd name="T2" fmla="*/ 110 w 134"/>
                  <a:gd name="T3" fmla="*/ 158 h 214"/>
                  <a:gd name="T4" fmla="*/ 35 w 134"/>
                  <a:gd name="T5" fmla="*/ 212 h 214"/>
                  <a:gd name="T6" fmla="*/ 7 w 134"/>
                  <a:gd name="T7" fmla="*/ 207 h 214"/>
                  <a:gd name="T8" fmla="*/ 2 w 134"/>
                  <a:gd name="T9" fmla="*/ 183 h 214"/>
                  <a:gd name="T10" fmla="*/ 23 w 134"/>
                  <a:gd name="T11" fmla="*/ 144 h 214"/>
                  <a:gd name="T12" fmla="*/ 34 w 134"/>
                  <a:gd name="T13" fmla="*/ 115 h 214"/>
                  <a:gd name="T14" fmla="*/ 45 w 134"/>
                  <a:gd name="T15" fmla="*/ 16 h 214"/>
                  <a:gd name="T16" fmla="*/ 59 w 134"/>
                  <a:gd name="T17" fmla="*/ 2 h 214"/>
                  <a:gd name="T18" fmla="*/ 109 w 134"/>
                  <a:gd name="T19" fmla="*/ 21 h 214"/>
                  <a:gd name="T20" fmla="*/ 130 w 134"/>
                  <a:gd name="T21" fmla="*/ 70 h 214"/>
                  <a:gd name="T22" fmla="*/ 131 w 134"/>
                  <a:gd name="T23" fmla="*/ 91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4" h="214">
                    <a:moveTo>
                      <a:pt x="131" y="91"/>
                    </a:moveTo>
                    <a:cubicBezTo>
                      <a:pt x="134" y="116"/>
                      <a:pt x="123" y="137"/>
                      <a:pt x="110" y="158"/>
                    </a:cubicBezTo>
                    <a:cubicBezTo>
                      <a:pt x="92" y="186"/>
                      <a:pt x="66" y="204"/>
                      <a:pt x="35" y="212"/>
                    </a:cubicBezTo>
                    <a:cubicBezTo>
                      <a:pt x="26" y="214"/>
                      <a:pt x="14" y="212"/>
                      <a:pt x="7" y="207"/>
                    </a:cubicBezTo>
                    <a:cubicBezTo>
                      <a:pt x="2" y="203"/>
                      <a:pt x="0" y="190"/>
                      <a:pt x="2" y="183"/>
                    </a:cubicBezTo>
                    <a:cubicBezTo>
                      <a:pt x="7" y="170"/>
                      <a:pt x="16" y="157"/>
                      <a:pt x="23" y="144"/>
                    </a:cubicBezTo>
                    <a:cubicBezTo>
                      <a:pt x="27" y="135"/>
                      <a:pt x="32" y="125"/>
                      <a:pt x="34" y="115"/>
                    </a:cubicBezTo>
                    <a:cubicBezTo>
                      <a:pt x="41" y="82"/>
                      <a:pt x="50" y="50"/>
                      <a:pt x="45" y="16"/>
                    </a:cubicBezTo>
                    <a:cubicBezTo>
                      <a:pt x="43" y="6"/>
                      <a:pt x="50" y="0"/>
                      <a:pt x="59" y="2"/>
                    </a:cubicBezTo>
                    <a:cubicBezTo>
                      <a:pt x="76" y="7"/>
                      <a:pt x="97" y="9"/>
                      <a:pt x="109" y="21"/>
                    </a:cubicBezTo>
                    <a:cubicBezTo>
                      <a:pt x="121" y="32"/>
                      <a:pt x="124" y="53"/>
                      <a:pt x="130" y="70"/>
                    </a:cubicBezTo>
                    <a:cubicBezTo>
                      <a:pt x="132" y="76"/>
                      <a:pt x="131" y="84"/>
                      <a:pt x="131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9" name="Freeform 356"/>
              <p:cNvSpPr/>
              <p:nvPr/>
            </p:nvSpPr>
            <p:spPr bwMode="auto">
              <a:xfrm>
                <a:off x="15503526" y="2252663"/>
                <a:ext cx="639763" cy="319088"/>
              </a:xfrm>
              <a:custGeom>
                <a:avLst/>
                <a:gdLst>
                  <a:gd name="T0" fmla="*/ 85 w 203"/>
                  <a:gd name="T1" fmla="*/ 97 h 101"/>
                  <a:gd name="T2" fmla="*/ 25 w 203"/>
                  <a:gd name="T3" fmla="*/ 97 h 101"/>
                  <a:gd name="T4" fmla="*/ 7 w 203"/>
                  <a:gd name="T5" fmla="*/ 81 h 101"/>
                  <a:gd name="T6" fmla="*/ 50 w 203"/>
                  <a:gd name="T7" fmla="*/ 12 h 101"/>
                  <a:gd name="T8" fmla="*/ 165 w 203"/>
                  <a:gd name="T9" fmla="*/ 7 h 101"/>
                  <a:gd name="T10" fmla="*/ 202 w 203"/>
                  <a:gd name="T11" fmla="*/ 50 h 101"/>
                  <a:gd name="T12" fmla="*/ 171 w 203"/>
                  <a:gd name="T13" fmla="*/ 91 h 101"/>
                  <a:gd name="T14" fmla="*/ 85 w 203"/>
                  <a:gd name="T15" fmla="*/ 101 h 101"/>
                  <a:gd name="T16" fmla="*/ 85 w 203"/>
                  <a:gd name="T17" fmla="*/ 9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3" h="101">
                    <a:moveTo>
                      <a:pt x="85" y="97"/>
                    </a:moveTo>
                    <a:cubicBezTo>
                      <a:pt x="65" y="97"/>
                      <a:pt x="45" y="97"/>
                      <a:pt x="25" y="97"/>
                    </a:cubicBezTo>
                    <a:cubicBezTo>
                      <a:pt x="15" y="97"/>
                      <a:pt x="8" y="91"/>
                      <a:pt x="7" y="81"/>
                    </a:cubicBezTo>
                    <a:cubicBezTo>
                      <a:pt x="0" y="47"/>
                      <a:pt x="8" y="17"/>
                      <a:pt x="50" y="12"/>
                    </a:cubicBezTo>
                    <a:cubicBezTo>
                      <a:pt x="88" y="7"/>
                      <a:pt x="126" y="0"/>
                      <a:pt x="165" y="7"/>
                    </a:cubicBezTo>
                    <a:cubicBezTo>
                      <a:pt x="195" y="13"/>
                      <a:pt x="201" y="19"/>
                      <a:pt x="202" y="50"/>
                    </a:cubicBezTo>
                    <a:cubicBezTo>
                      <a:pt x="203" y="77"/>
                      <a:pt x="198" y="86"/>
                      <a:pt x="171" y="91"/>
                    </a:cubicBezTo>
                    <a:cubicBezTo>
                      <a:pt x="143" y="96"/>
                      <a:pt x="114" y="98"/>
                      <a:pt x="85" y="101"/>
                    </a:cubicBezTo>
                    <a:cubicBezTo>
                      <a:pt x="85" y="100"/>
                      <a:pt x="85" y="99"/>
                      <a:pt x="85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sp>
        <p:nvSpPr>
          <p:cNvPr id="7" name="矩形: 圆角 13"/>
          <p:cNvSpPr/>
          <p:nvPr/>
        </p:nvSpPr>
        <p:spPr>
          <a:xfrm>
            <a:off x="4356528" y="3863094"/>
            <a:ext cx="4191415" cy="38991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65675" y="3890010"/>
            <a:ext cx="4074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答辩人：胡孝博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zh-CN" altLang="en-US" sz="1600">
                <a:solidFill>
                  <a:schemeClr val="bg1"/>
                </a:solidFill>
              </a:rPr>
              <a:t>方必诚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zh-CN" altLang="en-US" sz="1600">
                <a:solidFill>
                  <a:schemeClr val="bg1"/>
                </a:solidFill>
              </a:rPr>
              <a:t>薛仁杰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0" name="矩形: 圆角 13"/>
          <p:cNvSpPr/>
          <p:nvPr/>
        </p:nvSpPr>
        <p:spPr>
          <a:xfrm>
            <a:off x="6358048" y="5403604"/>
            <a:ext cx="4191415" cy="38991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722568" y="5429611"/>
            <a:ext cx="200770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/>
                </a:solidFill>
              </a:rPr>
              <a:t>2020.4.16</a:t>
            </a:r>
            <a:endParaRPr lang="en-US" altLang="zh-CN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182" y="438373"/>
            <a:ext cx="28425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项目进度安排</a:t>
            </a:r>
            <a:endParaRPr lang="zh-CN" altLang="en-US" sz="24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25805" y="1590675"/>
            <a:ext cx="1113536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zh-CN" b="1">
                <a:solidFill>
                  <a:srgbClr val="FF0000"/>
                </a:solidFill>
                <a:ea typeface="宋体" panose="02010600030101010101" pitchFamily="2" charset="-122"/>
              </a:rPr>
              <a:t>【2021.1  - 2021.2 】项目需求确认、学习和初步调研【2021.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b="1">
                <a:solidFill>
                  <a:srgbClr val="FF0000"/>
                </a:solidFill>
                <a:ea typeface="宋体" panose="02010600030101010101" pitchFamily="2" charset="-122"/>
              </a:rPr>
              <a:t>  - 2021.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zh-CN" b="1">
                <a:solidFill>
                  <a:srgbClr val="FF0000"/>
                </a:solidFill>
                <a:ea typeface="宋体" panose="02010600030101010101" pitchFamily="2" charset="-122"/>
              </a:rPr>
              <a:t> 】技术路线初步确定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  PC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上搭建系统框架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  GUI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界面</a:t>
            </a:r>
            <a:endParaRPr lang="zh-CN" altLang="en-US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indent="0" fontAlgn="auto"/>
            <a:r>
              <a:rPr lang="zh-CN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【2021.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3</a:t>
            </a:r>
            <a:r>
              <a:rPr lang="zh-CN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  - 2021.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4</a:t>
            </a:r>
            <a:r>
              <a:rPr lang="zh-CN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 】嘴唇定位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声纹特征的提取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                          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现阶段</a:t>
            </a:r>
            <a:endParaRPr lang="zh-CN" altLang="en-US" b="1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  <a:p>
            <a:pPr indent="0" fontAlgn="auto"/>
            <a:r>
              <a:rPr lang="zh-CN" b="1">
                <a:ea typeface="宋体" panose="02010600030101010101" pitchFamily="2" charset="-122"/>
                <a:sym typeface="+mn-ea"/>
              </a:rPr>
              <a:t>【2021.</a:t>
            </a:r>
            <a:r>
              <a:rPr lang="en-US" altLang="zh-CN" b="1">
                <a:ea typeface="宋体" panose="02010600030101010101" pitchFamily="2" charset="-122"/>
                <a:sym typeface="+mn-ea"/>
              </a:rPr>
              <a:t>5</a:t>
            </a:r>
            <a:r>
              <a:rPr lang="zh-CN" b="1">
                <a:ea typeface="宋体" panose="02010600030101010101" pitchFamily="2" charset="-122"/>
                <a:sym typeface="+mn-ea"/>
              </a:rPr>
              <a:t>  - 2021.</a:t>
            </a:r>
            <a:r>
              <a:rPr lang="en-US" altLang="zh-CN" b="1">
                <a:ea typeface="宋体" panose="02010600030101010101" pitchFamily="2" charset="-122"/>
                <a:sym typeface="+mn-ea"/>
              </a:rPr>
              <a:t>7</a:t>
            </a:r>
            <a:r>
              <a:rPr lang="zh-CN" b="1">
                <a:ea typeface="宋体" panose="02010600030101010101" pitchFamily="2" charset="-122"/>
                <a:sym typeface="+mn-ea"/>
              </a:rPr>
              <a:t> 】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声纹识别的模型训练</a:t>
            </a:r>
            <a:r>
              <a:rPr lang="en-US" altLang="zh-CN" b="1">
                <a:ea typeface="宋体" panose="02010600030101010101" pitchFamily="2" charset="-122"/>
                <a:sym typeface="+mn-ea"/>
              </a:rPr>
              <a:t>  </a:t>
            </a:r>
            <a:r>
              <a:rPr lang="zh-CN" b="1">
                <a:ea typeface="宋体" panose="02010600030101010101" pitchFamily="2" charset="-122"/>
                <a:sym typeface="+mn-ea"/>
              </a:rPr>
              <a:t>口型识别模型建立</a:t>
            </a:r>
            <a:r>
              <a:rPr lang="en-US" altLang="zh-CN" b="1">
                <a:ea typeface="宋体" panose="02010600030101010101" pitchFamily="2" charset="-122"/>
                <a:sym typeface="+mn-ea"/>
              </a:rPr>
              <a:t> </a:t>
            </a:r>
            <a:r>
              <a:rPr lang="zh-CN" b="1">
                <a:ea typeface="宋体" panose="02010600030101010101" pitchFamily="2" charset="-122"/>
              </a:rPr>
              <a:t>【2021.7  - 2021.</a:t>
            </a:r>
            <a:r>
              <a:rPr lang="en-US" altLang="zh-CN" b="1">
                <a:ea typeface="宋体" panose="02010600030101010101" pitchFamily="2" charset="-122"/>
              </a:rPr>
              <a:t>10</a:t>
            </a:r>
            <a:r>
              <a:rPr lang="zh-CN" b="1">
                <a:ea typeface="宋体" panose="02010600030101010101" pitchFamily="2" charset="-122"/>
              </a:rPr>
              <a:t>】声纹识别模块的测试</a:t>
            </a:r>
            <a:r>
              <a:rPr lang="en-US" altLang="zh-CN" b="1">
                <a:ea typeface="宋体" panose="02010600030101010101" pitchFamily="2" charset="-122"/>
              </a:rPr>
              <a:t>  </a:t>
            </a:r>
            <a:r>
              <a:rPr lang="zh-CN" altLang="en-US" b="1">
                <a:ea typeface="宋体" panose="02010600030101010101" pitchFamily="2" charset="-122"/>
              </a:rPr>
              <a:t>口型特征与文本相关性</a:t>
            </a:r>
            <a:r>
              <a:rPr lang="zh-CN" b="1">
                <a:ea typeface="宋体" panose="02010600030101010101" pitchFamily="2" charset="-122"/>
              </a:rPr>
              <a:t>【2021.</a:t>
            </a:r>
            <a:r>
              <a:rPr lang="en-US" altLang="zh-CN" b="1">
                <a:ea typeface="宋体" panose="02010600030101010101" pitchFamily="2" charset="-122"/>
              </a:rPr>
              <a:t>10</a:t>
            </a:r>
            <a:r>
              <a:rPr lang="zh-CN" b="1">
                <a:ea typeface="宋体" panose="02010600030101010101" pitchFamily="2" charset="-122"/>
              </a:rPr>
              <a:t> - 2021.</a:t>
            </a:r>
            <a:r>
              <a:rPr lang="en-US" altLang="zh-CN" b="1">
                <a:ea typeface="宋体" panose="02010600030101010101" pitchFamily="2" charset="-122"/>
              </a:rPr>
              <a:t>11</a:t>
            </a:r>
            <a:r>
              <a:rPr lang="zh-CN" b="1">
                <a:ea typeface="宋体" panose="02010600030101010101" pitchFamily="2" charset="-122"/>
              </a:rPr>
              <a:t>】移植树莓派平台与测试【2021.1</a:t>
            </a:r>
            <a:r>
              <a:rPr lang="en-US" altLang="zh-CN" b="1">
                <a:ea typeface="宋体" panose="02010600030101010101" pitchFamily="2" charset="-122"/>
              </a:rPr>
              <a:t>1</a:t>
            </a:r>
            <a:r>
              <a:rPr lang="zh-CN" b="1">
                <a:ea typeface="宋体" panose="02010600030101010101" pitchFamily="2" charset="-122"/>
              </a:rPr>
              <a:t> - 202</a:t>
            </a:r>
            <a:r>
              <a:rPr lang="en-US" altLang="zh-CN" b="1">
                <a:ea typeface="宋体" panose="02010600030101010101" pitchFamily="2" charset="-122"/>
              </a:rPr>
              <a:t>2</a:t>
            </a:r>
            <a:r>
              <a:rPr lang="zh-CN" b="1">
                <a:ea typeface="宋体" panose="02010600030101010101" pitchFamily="2" charset="-122"/>
              </a:rPr>
              <a:t>.</a:t>
            </a:r>
            <a:r>
              <a:rPr lang="en-US" altLang="zh-CN" b="1">
                <a:ea typeface="宋体" panose="02010600030101010101" pitchFamily="2" charset="-122"/>
              </a:rPr>
              <a:t>2 </a:t>
            </a:r>
            <a:r>
              <a:rPr lang="zh-CN" b="1">
                <a:ea typeface="宋体" panose="02010600030101010101" pitchFamily="2" charset="-122"/>
              </a:rPr>
              <a:t>】性能升级与算法优化【2022.</a:t>
            </a:r>
            <a:r>
              <a:rPr lang="en-US" altLang="zh-CN" b="1">
                <a:ea typeface="宋体" panose="02010600030101010101" pitchFamily="2" charset="-122"/>
              </a:rPr>
              <a:t>2</a:t>
            </a:r>
            <a:r>
              <a:rPr lang="zh-CN" b="1">
                <a:ea typeface="宋体" panose="02010600030101010101" pitchFamily="2" charset="-122"/>
              </a:rPr>
              <a:t>  - 2022.3 】完整声纹锁系统测试</a:t>
            </a:r>
            <a:r>
              <a:rPr lang="en-US" altLang="zh-CN" b="1">
                <a:ea typeface="宋体" panose="02010600030101010101" pitchFamily="2" charset="-122"/>
              </a:rPr>
              <a:t>  </a:t>
            </a:r>
            <a:r>
              <a:rPr lang="zh-CN" altLang="en-US" b="1">
                <a:ea typeface="宋体" panose="02010600030101010101" pitchFamily="2" charset="-122"/>
              </a:rPr>
              <a:t>结题准备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6095365" y="2307590"/>
            <a:ext cx="2718435" cy="755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 rot="0">
            <a:off x="8394700" y="3295015"/>
            <a:ext cx="3300095" cy="3213735"/>
            <a:chOff x="6967331" y="1958010"/>
            <a:chExt cx="3299791" cy="3214010"/>
          </a:xfrm>
          <a:blipFill dpi="0" rotWithShape="1">
            <a:blip r:embed="rId1"/>
            <a:srcRect/>
            <a:tile tx="6350" ty="0" sx="100000" sy="100000" flip="none" algn="r"/>
          </a:blipFill>
        </p:grpSpPr>
        <p:sp>
          <p:nvSpPr>
            <p:cNvPr id="15" name="矩形 14"/>
            <p:cNvSpPr/>
            <p:nvPr/>
          </p:nvSpPr>
          <p:spPr>
            <a:xfrm>
              <a:off x="8657282" y="1958010"/>
              <a:ext cx="1609840" cy="15712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67331" y="3600726"/>
              <a:ext cx="1609840" cy="15712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657282" y="3600726"/>
              <a:ext cx="1609840" cy="15712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8558739" y="3788523"/>
            <a:ext cx="1282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olidFill>
                  <a:schemeClr val="bg1"/>
                </a:solidFill>
                <a:latin typeface="+mj-ea"/>
                <a:ea typeface="+mj-ea"/>
              </a:rPr>
              <a:t>3,169</a:t>
            </a:r>
            <a:endParaRPr lang="zh-CN" altLang="en-US" sz="32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5545455" y="2494280"/>
            <a:ext cx="5984875" cy="3561715"/>
          </a:xfrm>
          <a:prstGeom prst="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56895" y="1550670"/>
            <a:ext cx="5856605" cy="2954020"/>
          </a:xfrm>
          <a:prstGeom prst="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4210" y="438150"/>
            <a:ext cx="5114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已有基础与现阶段</a:t>
            </a:r>
            <a:r>
              <a:rPr lang="zh-CN" altLang="en-US" sz="24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sz="24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4210" y="1054100"/>
            <a:ext cx="57524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【2021.1  - 2021.2 】项目需求确认、学习和初步调研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210" y="1640840"/>
            <a:ext cx="5557520" cy="2700655"/>
          </a:xfrm>
          <a:prstGeom prst="rect">
            <a:avLst/>
          </a:prstGeom>
          <a:ln w="60325">
            <a:solidFill>
              <a:schemeClr val="accent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335" y="2567940"/>
            <a:ext cx="5873115" cy="34137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64210" y="4787900"/>
            <a:ext cx="428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针对声纹识别、口型识别技术的综述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3245" y="4632325"/>
            <a:ext cx="100965" cy="6794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35685" y="5410200"/>
            <a:ext cx="4371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了解相关算法的优缺点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梳理可行的技术路线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4210" y="438150"/>
            <a:ext cx="5114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已有基础与现阶段</a:t>
            </a:r>
            <a:r>
              <a:rPr lang="zh-CN" altLang="en-US" sz="24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sz="24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4210" y="105410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210" y="2340610"/>
            <a:ext cx="2141220" cy="3404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035" y="2340610"/>
            <a:ext cx="2141220" cy="34042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75" y="2340610"/>
            <a:ext cx="2141220" cy="34042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64210" y="1610995"/>
            <a:ext cx="662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依据系统框架初步完成的简化版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GUI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界面（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Qt Designer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3245" y="1455420"/>
            <a:ext cx="100965" cy="6794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445" y="2349500"/>
            <a:ext cx="2131060" cy="3387090"/>
          </a:xfrm>
          <a:prstGeom prst="rect">
            <a:avLst/>
          </a:prstGeom>
        </p:spPr>
      </p:pic>
      <p:sp>
        <p:nvSpPr>
          <p:cNvPr id="15" name="燕尾形箭头 14"/>
          <p:cNvSpPr/>
          <p:nvPr/>
        </p:nvSpPr>
        <p:spPr>
          <a:xfrm>
            <a:off x="2864485" y="3886835"/>
            <a:ext cx="713740" cy="294005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燕尾形箭头 15"/>
          <p:cNvSpPr/>
          <p:nvPr/>
        </p:nvSpPr>
        <p:spPr>
          <a:xfrm>
            <a:off x="5739130" y="3886835"/>
            <a:ext cx="713740" cy="294005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燕尾形箭头 16"/>
          <p:cNvSpPr/>
          <p:nvPr/>
        </p:nvSpPr>
        <p:spPr>
          <a:xfrm>
            <a:off x="8587740" y="3895725"/>
            <a:ext cx="713740" cy="294005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64210" y="1054100"/>
            <a:ext cx="74428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【2021.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- 2021.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】技术路线初步确定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PC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上搭建系统框架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GUI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界面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5765" y="2361565"/>
            <a:ext cx="3503295" cy="21615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80" y="2335530"/>
            <a:ext cx="3517900" cy="2187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4210" y="438150"/>
            <a:ext cx="5114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已有基础与现阶段</a:t>
            </a:r>
            <a:r>
              <a:rPr lang="zh-CN" altLang="en-US" sz="24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sz="24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2920" y="1422400"/>
            <a:ext cx="100965" cy="6794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55980" y="1874520"/>
            <a:ext cx="101371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——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3D Convolutional Neural Networks for Cross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Audio-Visual Matching Recognition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15" y="4744720"/>
            <a:ext cx="3914775" cy="1680845"/>
          </a:xfrm>
          <a:prstGeom prst="rect">
            <a:avLst/>
          </a:prstGeom>
        </p:spPr>
      </p:pic>
      <p:sp>
        <p:nvSpPr>
          <p:cNvPr id="15" name="燕尾形箭头 14"/>
          <p:cNvSpPr/>
          <p:nvPr/>
        </p:nvSpPr>
        <p:spPr>
          <a:xfrm>
            <a:off x="4504690" y="3291205"/>
            <a:ext cx="850265" cy="302895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85765" y="5052060"/>
            <a:ext cx="5352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的</a:t>
            </a:r>
            <a:r>
              <a:rPr lang="en-US" altLang="zh-CN"/>
              <a:t>opencv</a:t>
            </a:r>
            <a:r>
              <a:rPr lang="zh-CN" altLang="en-US"/>
              <a:t>库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利用</a:t>
            </a:r>
            <a:r>
              <a:rPr lang="en-US" altLang="zh-CN"/>
              <a:t>ffmpeg</a:t>
            </a:r>
            <a:r>
              <a:rPr lang="zh-CN" altLang="en-US"/>
              <a:t>进行帧处理、合成</a:t>
            </a:r>
            <a:r>
              <a:rPr lang="zh-CN" altLang="en-US"/>
              <a:t>与导出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64210" y="1054100"/>
            <a:ext cx="52025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【2021.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- 2021.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】嘴唇定位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声纹特征的提取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4210" y="1506220"/>
            <a:ext cx="662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唇部定位与运动特征提取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210" y="438150"/>
            <a:ext cx="3693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4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创新点与项目</a:t>
            </a:r>
            <a:r>
              <a:rPr lang="zh-CN" altLang="en-US" sz="24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zh-CN" altLang="en-US" sz="24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23290" y="1081405"/>
            <a:ext cx="1065657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1.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跨模态的安全验证算法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引入口型验证模块应用于声纹识别系统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 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 dirty="0" smtClean="0">
                <a:sym typeface="+mn-ea"/>
              </a:rPr>
              <a:t>避免播放录音、模仿声音而产生的安全隐患</a:t>
            </a:r>
            <a:endParaRPr lang="zh-CN" altLang="en-US" sz="1600" dirty="0" smtClean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 dirty="0" smtClean="0">
                <a:sym typeface="+mn-ea"/>
              </a:rPr>
              <a:t>在噪音等干扰导致音频信息可靠性降低的情况下，提高识别的</a:t>
            </a:r>
            <a:r>
              <a:rPr lang="zh-CN" altLang="en-US" sz="1600" dirty="0" smtClean="0">
                <a:sym typeface="+mn-ea"/>
              </a:rPr>
              <a:t>准确率</a:t>
            </a:r>
            <a:endParaRPr lang="zh-CN" altLang="en-US" sz="1600" dirty="0" smtClean="0">
              <a:sym typeface="+mn-ea"/>
            </a:endParaRPr>
          </a:p>
          <a:p>
            <a:pPr marL="285750" indent="-285750" algn="l"/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2.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离线的嵌入式系统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保证成果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的实用性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轻便，可扩展性</a:t>
            </a:r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强</a:t>
            </a:r>
            <a:endParaRPr lang="zh-CN" altLang="en-US" sz="16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4210" y="3002915"/>
            <a:ext cx="4323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24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r>
              <a:rPr lang="zh-CN" altLang="en-US" sz="24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  <a:r>
              <a:rPr lang="zh-CN" altLang="en-US" sz="24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前景</a:t>
            </a:r>
            <a:endParaRPr lang="zh-CN" altLang="en-US" sz="24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5400000">
            <a:off x="174059" y="3033651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0265" y="3627755"/>
            <a:ext cx="785558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dirty="0" smtClean="0">
                <a:sym typeface="+mn-ea"/>
              </a:rPr>
              <a:t>1. </a:t>
            </a:r>
            <a:r>
              <a:rPr lang="zh-CN" altLang="en-US" dirty="0" smtClean="0">
                <a:sym typeface="+mn-ea"/>
              </a:rPr>
              <a:t>智慧城市</a:t>
            </a:r>
            <a:r>
              <a:rPr lang="zh-CN" altLang="en-US" dirty="0" smtClean="0">
                <a:sym typeface="+mn-ea"/>
              </a:rPr>
              <a:t>建设</a:t>
            </a:r>
            <a:endParaRPr lang="zh-CN" altLang="en-US" dirty="0" smtClean="0">
              <a:sym typeface="+mn-ea"/>
            </a:endParaRPr>
          </a:p>
          <a:p>
            <a:pPr algn="l"/>
            <a:r>
              <a:rPr lang="en-US" altLang="zh-CN" dirty="0" smtClean="0">
                <a:sym typeface="+mn-ea"/>
              </a:rPr>
              <a:t>(1)</a:t>
            </a:r>
            <a:r>
              <a:rPr lang="en-US" altLang="zh-CN" dirty="0" smtClean="0">
                <a:sym typeface="+mn-ea"/>
              </a:rPr>
              <a:t>安全可靠的门禁系</a:t>
            </a:r>
            <a:r>
              <a:rPr lang="zh-CN" altLang="en-US" dirty="0" smtClean="0">
                <a:sym typeface="+mn-ea"/>
              </a:rPr>
              <a:t>统</a:t>
            </a:r>
            <a:r>
              <a:rPr lang="en-US" altLang="zh-CN" dirty="0" smtClean="0">
                <a:sym typeface="+mn-ea"/>
              </a:rPr>
              <a:t> --&gt;&gt; </a:t>
            </a:r>
            <a:r>
              <a:rPr lang="en-US" altLang="zh-CN" dirty="0" smtClean="0">
                <a:sym typeface="+mn-ea"/>
              </a:rPr>
              <a:t>智能家居</a:t>
            </a:r>
            <a:r>
              <a:rPr lang="zh-CN" altLang="en-US" dirty="0" smtClean="0">
                <a:sym typeface="+mn-ea"/>
              </a:rPr>
              <a:t>的核心一环</a:t>
            </a:r>
            <a:endParaRPr lang="zh-CN" altLang="en-US" dirty="0" smtClean="0">
              <a:sym typeface="+mn-ea"/>
            </a:endParaRPr>
          </a:p>
          <a:p>
            <a:pPr algn="l"/>
            <a:r>
              <a:rPr lang="en-US" altLang="zh-CN" dirty="0" smtClean="0">
                <a:sym typeface="+mn-ea"/>
              </a:rPr>
              <a:t>(2)</a:t>
            </a:r>
            <a:r>
              <a:rPr lang="zh-CN" altLang="en-US" dirty="0" smtClean="0">
                <a:sym typeface="+mn-ea"/>
              </a:rPr>
              <a:t>非接触式的身份识别</a:t>
            </a:r>
            <a:r>
              <a:rPr lang="en-US" altLang="zh-CN" dirty="0" smtClean="0">
                <a:sym typeface="+mn-ea"/>
              </a:rPr>
              <a:t> --&gt;&gt; </a:t>
            </a:r>
            <a:r>
              <a:rPr lang="zh-CN" altLang="en-US" dirty="0" smtClean="0">
                <a:sym typeface="+mn-ea"/>
              </a:rPr>
              <a:t>如新冠疫情下，口罩阻碍了人脸识别的准确性</a:t>
            </a:r>
            <a:endParaRPr lang="en-US" altLang="zh-CN" dirty="0" smtClean="0">
              <a:sym typeface="+mn-ea"/>
            </a:endParaRPr>
          </a:p>
          <a:p>
            <a:pPr algn="l"/>
            <a:endParaRPr lang="zh-CN" altLang="en-US" dirty="0" smtClean="0">
              <a:sym typeface="+mn-ea"/>
            </a:endParaRPr>
          </a:p>
          <a:p>
            <a:pPr algn="l"/>
            <a:r>
              <a:rPr lang="en-US" altLang="zh-CN" dirty="0" smtClean="0">
                <a:sym typeface="+mn-ea"/>
              </a:rPr>
              <a:t>2. </a:t>
            </a:r>
            <a:r>
              <a:rPr lang="zh-CN" altLang="en-US" dirty="0" smtClean="0">
                <a:sym typeface="+mn-ea"/>
              </a:rPr>
              <a:t>人机交互的前沿</a:t>
            </a:r>
            <a:r>
              <a:rPr lang="zh-CN" altLang="en-US" dirty="0" smtClean="0">
                <a:sym typeface="+mn-ea"/>
              </a:rPr>
              <a:t>领域</a:t>
            </a:r>
            <a:endParaRPr lang="zh-CN" altLang="en-US" dirty="0" smtClean="0">
              <a:sym typeface="+mn-ea"/>
            </a:endParaRPr>
          </a:p>
          <a:p>
            <a:pPr algn="l"/>
            <a:r>
              <a:rPr lang="zh-CN" altLang="en-US" dirty="0" smtClean="0">
                <a:sym typeface="+mn-ea"/>
              </a:rPr>
              <a:t>让智能机器人准确识别“主人身份”,大大提高机器安全性与隐私性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t="4705" r="15400"/>
          <a:stretch>
            <a:fillRect/>
          </a:stretch>
        </p:blipFill>
        <p:spPr>
          <a:xfrm>
            <a:off x="7781925" y="4623435"/>
            <a:ext cx="4116705" cy="17354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35357" y="2380204"/>
            <a:ext cx="632128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>
                <a:solidFill>
                  <a:schemeClr val="bg2"/>
                </a:solidFill>
                <a:latin typeface="+mj-ea"/>
                <a:ea typeface="+mj-ea"/>
              </a:rPr>
              <a:t>期待您的指导</a:t>
            </a:r>
            <a:r>
              <a:rPr lang="en-US" altLang="zh-CN" sz="7200">
                <a:solidFill>
                  <a:schemeClr val="bg2"/>
                </a:solidFill>
                <a:latin typeface="+mj-ea"/>
                <a:ea typeface="+mj-ea"/>
              </a:rPr>
              <a:t>!</a:t>
            </a:r>
            <a:endParaRPr lang="en-US" altLang="zh-CN" sz="7200">
              <a:solidFill>
                <a:schemeClr val="bg2"/>
              </a:solidFill>
              <a:latin typeface="+mj-ea"/>
              <a:ea typeface="+mj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367709" y="3935895"/>
            <a:ext cx="545658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8" name="组合 487"/>
          <p:cNvGrpSpPr/>
          <p:nvPr/>
        </p:nvGrpSpPr>
        <p:grpSpPr>
          <a:xfrm>
            <a:off x="485775" y="600710"/>
            <a:ext cx="2703830" cy="658495"/>
            <a:chOff x="12105096" y="425424"/>
            <a:chExt cx="26128067" cy="6924675"/>
          </a:xfrm>
          <a:solidFill>
            <a:srgbClr val="2159A5"/>
          </a:solidFill>
        </p:grpSpPr>
        <p:grpSp>
          <p:nvGrpSpPr>
            <p:cNvPr id="489" name="组合 488"/>
            <p:cNvGrpSpPr/>
            <p:nvPr/>
          </p:nvGrpSpPr>
          <p:grpSpPr>
            <a:xfrm>
              <a:off x="12105096" y="425424"/>
              <a:ext cx="6901647" cy="6924675"/>
              <a:chOff x="650875" y="546100"/>
              <a:chExt cx="22837775" cy="22913975"/>
            </a:xfrm>
            <a:grpFill/>
          </p:grpSpPr>
          <p:sp>
            <p:nvSpPr>
              <p:cNvPr id="520" name="Freeform 264"/>
              <p:cNvSpPr>
                <a:spLocks noEditPoints="1"/>
              </p:cNvSpPr>
              <p:nvPr/>
            </p:nvSpPr>
            <p:spPr bwMode="auto">
              <a:xfrm>
                <a:off x="650875" y="546100"/>
                <a:ext cx="22837775" cy="22913975"/>
              </a:xfrm>
              <a:custGeom>
                <a:avLst/>
                <a:gdLst>
                  <a:gd name="T0" fmla="*/ 3008 w 7237"/>
                  <a:gd name="T1" fmla="*/ 7201 h 7259"/>
                  <a:gd name="T2" fmla="*/ 2315 w 7237"/>
                  <a:gd name="T3" fmla="*/ 7007 h 7259"/>
                  <a:gd name="T4" fmla="*/ 1564 w 7237"/>
                  <a:gd name="T5" fmla="*/ 6604 h 7259"/>
                  <a:gd name="T6" fmla="*/ 1112 w 7237"/>
                  <a:gd name="T7" fmla="*/ 6231 h 7259"/>
                  <a:gd name="T8" fmla="*/ 798 w 7237"/>
                  <a:gd name="T9" fmla="*/ 5883 h 7259"/>
                  <a:gd name="T10" fmla="*/ 506 w 7237"/>
                  <a:gd name="T11" fmla="*/ 5462 h 7259"/>
                  <a:gd name="T12" fmla="*/ 272 w 7237"/>
                  <a:gd name="T13" fmla="*/ 4982 h 7259"/>
                  <a:gd name="T14" fmla="*/ 88 w 7237"/>
                  <a:gd name="T15" fmla="*/ 4390 h 7259"/>
                  <a:gd name="T16" fmla="*/ 13 w 7237"/>
                  <a:gd name="T17" fmla="*/ 3871 h 7259"/>
                  <a:gd name="T18" fmla="*/ 22 w 7237"/>
                  <a:gd name="T19" fmla="*/ 3235 h 7259"/>
                  <a:gd name="T20" fmla="*/ 98 w 7237"/>
                  <a:gd name="T21" fmla="*/ 2783 h 7259"/>
                  <a:gd name="T22" fmla="*/ 331 w 7237"/>
                  <a:gd name="T23" fmla="*/ 2112 h 7259"/>
                  <a:gd name="T24" fmla="*/ 796 w 7237"/>
                  <a:gd name="T25" fmla="*/ 1354 h 7259"/>
                  <a:gd name="T26" fmla="*/ 1304 w 7237"/>
                  <a:gd name="T27" fmla="*/ 839 h 7259"/>
                  <a:gd name="T28" fmla="*/ 1828 w 7237"/>
                  <a:gd name="T29" fmla="*/ 476 h 7259"/>
                  <a:gd name="T30" fmla="*/ 2590 w 7237"/>
                  <a:gd name="T31" fmla="*/ 150 h 7259"/>
                  <a:gd name="T32" fmla="*/ 3193 w 7237"/>
                  <a:gd name="T33" fmla="*/ 28 h 7259"/>
                  <a:gd name="T34" fmla="*/ 3863 w 7237"/>
                  <a:gd name="T35" fmla="*/ 8 h 7259"/>
                  <a:gd name="T36" fmla="*/ 4448 w 7237"/>
                  <a:gd name="T37" fmla="*/ 96 h 7259"/>
                  <a:gd name="T38" fmla="*/ 5035 w 7237"/>
                  <a:gd name="T39" fmla="*/ 286 h 7259"/>
                  <a:gd name="T40" fmla="*/ 5879 w 7237"/>
                  <a:gd name="T41" fmla="*/ 794 h 7259"/>
                  <a:gd name="T42" fmla="*/ 6391 w 7237"/>
                  <a:gd name="T43" fmla="*/ 1299 h 7259"/>
                  <a:gd name="T44" fmla="*/ 6967 w 7237"/>
                  <a:gd name="T45" fmla="*/ 2260 h 7259"/>
                  <a:gd name="T46" fmla="*/ 7148 w 7237"/>
                  <a:gd name="T47" fmla="*/ 2836 h 7259"/>
                  <a:gd name="T48" fmla="*/ 7234 w 7237"/>
                  <a:gd name="T49" fmla="*/ 3675 h 7259"/>
                  <a:gd name="T50" fmla="*/ 7130 w 7237"/>
                  <a:gd name="T51" fmla="*/ 4505 h 7259"/>
                  <a:gd name="T52" fmla="*/ 6904 w 7237"/>
                  <a:gd name="T53" fmla="*/ 5149 h 7259"/>
                  <a:gd name="T54" fmla="*/ 6545 w 7237"/>
                  <a:gd name="T55" fmla="*/ 5771 h 7259"/>
                  <a:gd name="T56" fmla="*/ 5888 w 7237"/>
                  <a:gd name="T57" fmla="*/ 6463 h 7259"/>
                  <a:gd name="T58" fmla="*/ 4916 w 7237"/>
                  <a:gd name="T59" fmla="*/ 7021 h 7259"/>
                  <a:gd name="T60" fmla="*/ 4304 w 7237"/>
                  <a:gd name="T61" fmla="*/ 7192 h 7259"/>
                  <a:gd name="T62" fmla="*/ 3548 w 7237"/>
                  <a:gd name="T63" fmla="*/ 7259 h 7259"/>
                  <a:gd name="T64" fmla="*/ 3624 w 7237"/>
                  <a:gd name="T65" fmla="*/ 7111 h 7259"/>
                  <a:gd name="T66" fmla="*/ 3927 w 7237"/>
                  <a:gd name="T67" fmla="*/ 7098 h 7259"/>
                  <a:gd name="T68" fmla="*/ 4331 w 7237"/>
                  <a:gd name="T69" fmla="*/ 7040 h 7259"/>
                  <a:gd name="T70" fmla="*/ 4838 w 7237"/>
                  <a:gd name="T71" fmla="*/ 6897 h 7259"/>
                  <a:gd name="T72" fmla="*/ 5551 w 7237"/>
                  <a:gd name="T73" fmla="*/ 6532 h 7259"/>
                  <a:gd name="T74" fmla="*/ 6208 w 7237"/>
                  <a:gd name="T75" fmla="*/ 5962 h 7259"/>
                  <a:gd name="T76" fmla="*/ 6533 w 7237"/>
                  <a:gd name="T77" fmla="*/ 5535 h 7259"/>
                  <a:gd name="T78" fmla="*/ 6758 w 7237"/>
                  <a:gd name="T79" fmla="*/ 5124 h 7259"/>
                  <a:gd name="T80" fmla="*/ 6953 w 7237"/>
                  <a:gd name="T81" fmla="*/ 4620 h 7259"/>
                  <a:gd name="T82" fmla="*/ 7087 w 7237"/>
                  <a:gd name="T83" fmla="*/ 3843 h 7259"/>
                  <a:gd name="T84" fmla="*/ 7012 w 7237"/>
                  <a:gd name="T85" fmla="*/ 2876 h 7259"/>
                  <a:gd name="T86" fmla="*/ 6698 w 7237"/>
                  <a:gd name="T87" fmla="*/ 2015 h 7259"/>
                  <a:gd name="T88" fmla="*/ 6261 w 7237"/>
                  <a:gd name="T89" fmla="*/ 1368 h 7259"/>
                  <a:gd name="T90" fmla="*/ 5904 w 7237"/>
                  <a:gd name="T91" fmla="*/ 1002 h 7259"/>
                  <a:gd name="T92" fmla="*/ 5365 w 7237"/>
                  <a:gd name="T93" fmla="*/ 612 h 7259"/>
                  <a:gd name="T94" fmla="*/ 4538 w 7237"/>
                  <a:gd name="T95" fmla="*/ 265 h 7259"/>
                  <a:gd name="T96" fmla="*/ 3960 w 7237"/>
                  <a:gd name="T97" fmla="*/ 159 h 7259"/>
                  <a:gd name="T98" fmla="*/ 3270 w 7237"/>
                  <a:gd name="T99" fmla="*/ 163 h 7259"/>
                  <a:gd name="T100" fmla="*/ 2575 w 7237"/>
                  <a:gd name="T101" fmla="*/ 304 h 7259"/>
                  <a:gd name="T102" fmla="*/ 1796 w 7237"/>
                  <a:gd name="T103" fmla="*/ 660 h 7259"/>
                  <a:gd name="T104" fmla="*/ 1142 w 7237"/>
                  <a:gd name="T105" fmla="*/ 1182 h 7259"/>
                  <a:gd name="T106" fmla="*/ 754 w 7237"/>
                  <a:gd name="T107" fmla="*/ 1653 h 7259"/>
                  <a:gd name="T108" fmla="*/ 432 w 7237"/>
                  <a:gd name="T109" fmla="*/ 2238 h 7259"/>
                  <a:gd name="T110" fmla="*/ 192 w 7237"/>
                  <a:gd name="T111" fmla="*/ 3036 h 7259"/>
                  <a:gd name="T112" fmla="*/ 165 w 7237"/>
                  <a:gd name="T113" fmla="*/ 3976 h 7259"/>
                  <a:gd name="T114" fmla="*/ 363 w 7237"/>
                  <a:gd name="T115" fmla="*/ 4828 h 7259"/>
                  <a:gd name="T116" fmla="*/ 674 w 7237"/>
                  <a:gd name="T117" fmla="*/ 5460 h 7259"/>
                  <a:gd name="T118" fmla="*/ 1384 w 7237"/>
                  <a:gd name="T119" fmla="*/ 6284 h 7259"/>
                  <a:gd name="T120" fmla="*/ 1989 w 7237"/>
                  <a:gd name="T121" fmla="*/ 6699 h 7259"/>
                  <a:gd name="T122" fmla="*/ 2790 w 7237"/>
                  <a:gd name="T123" fmla="*/ 7007 h 7259"/>
                  <a:gd name="T124" fmla="*/ 3623 w 7237"/>
                  <a:gd name="T125" fmla="*/ 7117 h 7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237" h="7259">
                    <a:moveTo>
                      <a:pt x="3548" y="7259"/>
                    </a:moveTo>
                    <a:cubicBezTo>
                      <a:pt x="3367" y="7250"/>
                      <a:pt x="3186" y="7234"/>
                      <a:pt x="3008" y="7201"/>
                    </a:cubicBezTo>
                    <a:cubicBezTo>
                      <a:pt x="2895" y="7181"/>
                      <a:pt x="2783" y="7157"/>
                      <a:pt x="2673" y="7126"/>
                    </a:cubicBezTo>
                    <a:cubicBezTo>
                      <a:pt x="2552" y="7092"/>
                      <a:pt x="2432" y="7051"/>
                      <a:pt x="2315" y="7007"/>
                    </a:cubicBezTo>
                    <a:cubicBezTo>
                      <a:pt x="2148" y="6944"/>
                      <a:pt x="1986" y="6869"/>
                      <a:pt x="1832" y="6777"/>
                    </a:cubicBezTo>
                    <a:cubicBezTo>
                      <a:pt x="1741" y="6723"/>
                      <a:pt x="1651" y="6666"/>
                      <a:pt x="1564" y="6604"/>
                    </a:cubicBezTo>
                    <a:cubicBezTo>
                      <a:pt x="1468" y="6537"/>
                      <a:pt x="1375" y="6465"/>
                      <a:pt x="1285" y="6391"/>
                    </a:cubicBezTo>
                    <a:cubicBezTo>
                      <a:pt x="1224" y="6342"/>
                      <a:pt x="1168" y="6286"/>
                      <a:pt x="1112" y="6231"/>
                    </a:cubicBezTo>
                    <a:cubicBezTo>
                      <a:pt x="1062" y="6182"/>
                      <a:pt x="1012" y="6133"/>
                      <a:pt x="965" y="6082"/>
                    </a:cubicBezTo>
                    <a:cubicBezTo>
                      <a:pt x="907" y="6017"/>
                      <a:pt x="852" y="5951"/>
                      <a:pt x="798" y="5883"/>
                    </a:cubicBezTo>
                    <a:cubicBezTo>
                      <a:pt x="740" y="5810"/>
                      <a:pt x="683" y="5735"/>
                      <a:pt x="629" y="5658"/>
                    </a:cubicBezTo>
                    <a:cubicBezTo>
                      <a:pt x="585" y="5595"/>
                      <a:pt x="545" y="5529"/>
                      <a:pt x="506" y="5462"/>
                    </a:cubicBezTo>
                    <a:cubicBezTo>
                      <a:pt x="456" y="5374"/>
                      <a:pt x="407" y="5285"/>
                      <a:pt x="362" y="5195"/>
                    </a:cubicBezTo>
                    <a:cubicBezTo>
                      <a:pt x="328" y="5126"/>
                      <a:pt x="300" y="5054"/>
                      <a:pt x="272" y="4982"/>
                    </a:cubicBezTo>
                    <a:cubicBezTo>
                      <a:pt x="238" y="4895"/>
                      <a:pt x="202" y="4808"/>
                      <a:pt x="175" y="4719"/>
                    </a:cubicBezTo>
                    <a:cubicBezTo>
                      <a:pt x="142" y="4611"/>
                      <a:pt x="114" y="4500"/>
                      <a:pt x="88" y="4390"/>
                    </a:cubicBezTo>
                    <a:cubicBezTo>
                      <a:pt x="69" y="4309"/>
                      <a:pt x="55" y="4227"/>
                      <a:pt x="43" y="4144"/>
                    </a:cubicBezTo>
                    <a:cubicBezTo>
                      <a:pt x="30" y="4054"/>
                      <a:pt x="20" y="3962"/>
                      <a:pt x="13" y="3871"/>
                    </a:cubicBezTo>
                    <a:cubicBezTo>
                      <a:pt x="6" y="3775"/>
                      <a:pt x="0" y="3678"/>
                      <a:pt x="2" y="3581"/>
                    </a:cubicBezTo>
                    <a:cubicBezTo>
                      <a:pt x="4" y="3466"/>
                      <a:pt x="13" y="3350"/>
                      <a:pt x="22" y="3235"/>
                    </a:cubicBezTo>
                    <a:cubicBezTo>
                      <a:pt x="28" y="3160"/>
                      <a:pt x="38" y="3086"/>
                      <a:pt x="50" y="3013"/>
                    </a:cubicBezTo>
                    <a:cubicBezTo>
                      <a:pt x="63" y="2936"/>
                      <a:pt x="79" y="2859"/>
                      <a:pt x="98" y="2783"/>
                    </a:cubicBezTo>
                    <a:cubicBezTo>
                      <a:pt x="123" y="2683"/>
                      <a:pt x="148" y="2582"/>
                      <a:pt x="182" y="2485"/>
                    </a:cubicBezTo>
                    <a:cubicBezTo>
                      <a:pt x="227" y="2359"/>
                      <a:pt x="277" y="2235"/>
                      <a:pt x="331" y="2112"/>
                    </a:cubicBezTo>
                    <a:cubicBezTo>
                      <a:pt x="371" y="2021"/>
                      <a:pt x="417" y="1931"/>
                      <a:pt x="466" y="1843"/>
                    </a:cubicBezTo>
                    <a:cubicBezTo>
                      <a:pt x="562" y="1671"/>
                      <a:pt x="669" y="1505"/>
                      <a:pt x="796" y="1354"/>
                    </a:cubicBezTo>
                    <a:cubicBezTo>
                      <a:pt x="864" y="1273"/>
                      <a:pt x="932" y="1189"/>
                      <a:pt x="1006" y="1114"/>
                    </a:cubicBezTo>
                    <a:cubicBezTo>
                      <a:pt x="1101" y="1018"/>
                      <a:pt x="1200" y="925"/>
                      <a:pt x="1304" y="839"/>
                    </a:cubicBezTo>
                    <a:cubicBezTo>
                      <a:pt x="1401" y="757"/>
                      <a:pt x="1504" y="683"/>
                      <a:pt x="1608" y="610"/>
                    </a:cubicBezTo>
                    <a:cubicBezTo>
                      <a:pt x="1678" y="560"/>
                      <a:pt x="1753" y="516"/>
                      <a:pt x="1828" y="476"/>
                    </a:cubicBezTo>
                    <a:cubicBezTo>
                      <a:pt x="1952" y="410"/>
                      <a:pt x="2076" y="346"/>
                      <a:pt x="2203" y="288"/>
                    </a:cubicBezTo>
                    <a:cubicBezTo>
                      <a:pt x="2328" y="231"/>
                      <a:pt x="2457" y="185"/>
                      <a:pt x="2590" y="150"/>
                    </a:cubicBezTo>
                    <a:cubicBezTo>
                      <a:pt x="2708" y="119"/>
                      <a:pt x="2826" y="91"/>
                      <a:pt x="2945" y="66"/>
                    </a:cubicBezTo>
                    <a:cubicBezTo>
                      <a:pt x="3027" y="49"/>
                      <a:pt x="3110" y="37"/>
                      <a:pt x="3193" y="28"/>
                    </a:cubicBezTo>
                    <a:cubicBezTo>
                      <a:pt x="3303" y="16"/>
                      <a:pt x="3413" y="6"/>
                      <a:pt x="3524" y="3"/>
                    </a:cubicBezTo>
                    <a:cubicBezTo>
                      <a:pt x="3637" y="0"/>
                      <a:pt x="3750" y="2"/>
                      <a:pt x="3863" y="8"/>
                    </a:cubicBezTo>
                    <a:cubicBezTo>
                      <a:pt x="3950" y="12"/>
                      <a:pt x="4038" y="22"/>
                      <a:pt x="4125" y="36"/>
                    </a:cubicBezTo>
                    <a:cubicBezTo>
                      <a:pt x="4233" y="52"/>
                      <a:pt x="4341" y="72"/>
                      <a:pt x="4448" y="96"/>
                    </a:cubicBezTo>
                    <a:cubicBezTo>
                      <a:pt x="4537" y="116"/>
                      <a:pt x="4625" y="140"/>
                      <a:pt x="4711" y="168"/>
                    </a:cubicBezTo>
                    <a:cubicBezTo>
                      <a:pt x="4820" y="204"/>
                      <a:pt x="4929" y="242"/>
                      <a:pt x="5035" y="286"/>
                    </a:cubicBezTo>
                    <a:cubicBezTo>
                      <a:pt x="5206" y="356"/>
                      <a:pt x="5368" y="444"/>
                      <a:pt x="5526" y="541"/>
                    </a:cubicBezTo>
                    <a:cubicBezTo>
                      <a:pt x="5649" y="617"/>
                      <a:pt x="5769" y="699"/>
                      <a:pt x="5879" y="794"/>
                    </a:cubicBezTo>
                    <a:cubicBezTo>
                      <a:pt x="5979" y="882"/>
                      <a:pt x="6081" y="968"/>
                      <a:pt x="6176" y="1061"/>
                    </a:cubicBezTo>
                    <a:cubicBezTo>
                      <a:pt x="6252" y="1136"/>
                      <a:pt x="6321" y="1219"/>
                      <a:pt x="6391" y="1299"/>
                    </a:cubicBezTo>
                    <a:cubicBezTo>
                      <a:pt x="6512" y="1438"/>
                      <a:pt x="6614" y="1590"/>
                      <a:pt x="6710" y="1745"/>
                    </a:cubicBezTo>
                    <a:cubicBezTo>
                      <a:pt x="6811" y="1909"/>
                      <a:pt x="6896" y="2081"/>
                      <a:pt x="6967" y="2260"/>
                    </a:cubicBezTo>
                    <a:cubicBezTo>
                      <a:pt x="6992" y="2325"/>
                      <a:pt x="7019" y="2389"/>
                      <a:pt x="7042" y="2455"/>
                    </a:cubicBezTo>
                    <a:cubicBezTo>
                      <a:pt x="7085" y="2580"/>
                      <a:pt x="7120" y="2707"/>
                      <a:pt x="7148" y="2836"/>
                    </a:cubicBezTo>
                    <a:cubicBezTo>
                      <a:pt x="7176" y="2966"/>
                      <a:pt x="7197" y="3097"/>
                      <a:pt x="7211" y="3230"/>
                    </a:cubicBezTo>
                    <a:cubicBezTo>
                      <a:pt x="7227" y="3378"/>
                      <a:pt x="7237" y="3526"/>
                      <a:pt x="7234" y="3675"/>
                    </a:cubicBezTo>
                    <a:cubicBezTo>
                      <a:pt x="7231" y="3792"/>
                      <a:pt x="7222" y="3910"/>
                      <a:pt x="7212" y="4027"/>
                    </a:cubicBezTo>
                    <a:cubicBezTo>
                      <a:pt x="7200" y="4189"/>
                      <a:pt x="7171" y="4349"/>
                      <a:pt x="7130" y="4505"/>
                    </a:cubicBezTo>
                    <a:cubicBezTo>
                      <a:pt x="7098" y="4631"/>
                      <a:pt x="7059" y="4756"/>
                      <a:pt x="7016" y="4879"/>
                    </a:cubicBezTo>
                    <a:cubicBezTo>
                      <a:pt x="6984" y="4971"/>
                      <a:pt x="6939" y="5058"/>
                      <a:pt x="6904" y="5149"/>
                    </a:cubicBezTo>
                    <a:cubicBezTo>
                      <a:pt x="6869" y="5240"/>
                      <a:pt x="6825" y="5327"/>
                      <a:pt x="6775" y="5412"/>
                    </a:cubicBezTo>
                    <a:cubicBezTo>
                      <a:pt x="6703" y="5534"/>
                      <a:pt x="6630" y="5656"/>
                      <a:pt x="6545" y="5771"/>
                    </a:cubicBezTo>
                    <a:cubicBezTo>
                      <a:pt x="6447" y="5905"/>
                      <a:pt x="6341" y="6032"/>
                      <a:pt x="6226" y="6152"/>
                    </a:cubicBezTo>
                    <a:cubicBezTo>
                      <a:pt x="6120" y="6263"/>
                      <a:pt x="6009" y="6368"/>
                      <a:pt x="5888" y="6463"/>
                    </a:cubicBezTo>
                    <a:cubicBezTo>
                      <a:pt x="5756" y="6567"/>
                      <a:pt x="5621" y="6665"/>
                      <a:pt x="5477" y="6751"/>
                    </a:cubicBezTo>
                    <a:cubicBezTo>
                      <a:pt x="5298" y="6858"/>
                      <a:pt x="5111" y="6949"/>
                      <a:pt x="4916" y="7021"/>
                    </a:cubicBezTo>
                    <a:cubicBezTo>
                      <a:pt x="4819" y="7057"/>
                      <a:pt x="4722" y="7092"/>
                      <a:pt x="4623" y="7120"/>
                    </a:cubicBezTo>
                    <a:cubicBezTo>
                      <a:pt x="4518" y="7149"/>
                      <a:pt x="4411" y="7173"/>
                      <a:pt x="4304" y="7192"/>
                    </a:cubicBezTo>
                    <a:cubicBezTo>
                      <a:pt x="4188" y="7213"/>
                      <a:pt x="4071" y="7231"/>
                      <a:pt x="3954" y="7241"/>
                    </a:cubicBezTo>
                    <a:cubicBezTo>
                      <a:pt x="3819" y="7252"/>
                      <a:pt x="3684" y="7254"/>
                      <a:pt x="3548" y="7259"/>
                    </a:cubicBezTo>
                    <a:close/>
                    <a:moveTo>
                      <a:pt x="3623" y="7117"/>
                    </a:moveTo>
                    <a:cubicBezTo>
                      <a:pt x="3624" y="7115"/>
                      <a:pt x="3624" y="7113"/>
                      <a:pt x="3624" y="7111"/>
                    </a:cubicBezTo>
                    <a:cubicBezTo>
                      <a:pt x="3648" y="7111"/>
                      <a:pt x="3672" y="7112"/>
                      <a:pt x="3696" y="7111"/>
                    </a:cubicBezTo>
                    <a:cubicBezTo>
                      <a:pt x="3773" y="7107"/>
                      <a:pt x="3850" y="7104"/>
                      <a:pt x="3927" y="7098"/>
                    </a:cubicBezTo>
                    <a:cubicBezTo>
                      <a:pt x="3976" y="7095"/>
                      <a:pt x="4025" y="7091"/>
                      <a:pt x="4074" y="7084"/>
                    </a:cubicBezTo>
                    <a:cubicBezTo>
                      <a:pt x="4160" y="7071"/>
                      <a:pt x="4246" y="7057"/>
                      <a:pt x="4331" y="7040"/>
                    </a:cubicBezTo>
                    <a:cubicBezTo>
                      <a:pt x="4424" y="7020"/>
                      <a:pt x="4517" y="6998"/>
                      <a:pt x="4608" y="6973"/>
                    </a:cubicBezTo>
                    <a:cubicBezTo>
                      <a:pt x="4686" y="6951"/>
                      <a:pt x="4763" y="6925"/>
                      <a:pt x="4838" y="6897"/>
                    </a:cubicBezTo>
                    <a:cubicBezTo>
                      <a:pt x="4928" y="6862"/>
                      <a:pt x="5018" y="6825"/>
                      <a:pt x="5107" y="6785"/>
                    </a:cubicBezTo>
                    <a:cubicBezTo>
                      <a:pt x="5262" y="6714"/>
                      <a:pt x="5409" y="6627"/>
                      <a:pt x="5551" y="6532"/>
                    </a:cubicBezTo>
                    <a:cubicBezTo>
                      <a:pt x="5674" y="6450"/>
                      <a:pt x="5794" y="6363"/>
                      <a:pt x="5903" y="6264"/>
                    </a:cubicBezTo>
                    <a:cubicBezTo>
                      <a:pt x="6009" y="6168"/>
                      <a:pt x="6114" y="6070"/>
                      <a:pt x="6208" y="5962"/>
                    </a:cubicBezTo>
                    <a:cubicBezTo>
                      <a:pt x="6260" y="5902"/>
                      <a:pt x="6312" y="5842"/>
                      <a:pt x="6359" y="5779"/>
                    </a:cubicBezTo>
                    <a:cubicBezTo>
                      <a:pt x="6420" y="5699"/>
                      <a:pt x="6477" y="5618"/>
                      <a:pt x="6533" y="5535"/>
                    </a:cubicBezTo>
                    <a:cubicBezTo>
                      <a:pt x="6577" y="5469"/>
                      <a:pt x="6618" y="5401"/>
                      <a:pt x="6656" y="5332"/>
                    </a:cubicBezTo>
                    <a:cubicBezTo>
                      <a:pt x="6693" y="5264"/>
                      <a:pt x="6726" y="5194"/>
                      <a:pt x="6758" y="5124"/>
                    </a:cubicBezTo>
                    <a:cubicBezTo>
                      <a:pt x="6797" y="5038"/>
                      <a:pt x="6837" y="4952"/>
                      <a:pt x="6871" y="4864"/>
                    </a:cubicBezTo>
                    <a:cubicBezTo>
                      <a:pt x="6902" y="4784"/>
                      <a:pt x="6928" y="4702"/>
                      <a:pt x="6953" y="4620"/>
                    </a:cubicBezTo>
                    <a:cubicBezTo>
                      <a:pt x="6996" y="4482"/>
                      <a:pt x="7028" y="4341"/>
                      <a:pt x="7048" y="4198"/>
                    </a:cubicBezTo>
                    <a:cubicBezTo>
                      <a:pt x="7065" y="4080"/>
                      <a:pt x="7077" y="3962"/>
                      <a:pt x="7087" y="3843"/>
                    </a:cubicBezTo>
                    <a:cubicBezTo>
                      <a:pt x="7102" y="3650"/>
                      <a:pt x="7094" y="3457"/>
                      <a:pt x="7074" y="3264"/>
                    </a:cubicBezTo>
                    <a:cubicBezTo>
                      <a:pt x="7061" y="3134"/>
                      <a:pt x="7040" y="3005"/>
                      <a:pt x="7012" y="2876"/>
                    </a:cubicBezTo>
                    <a:cubicBezTo>
                      <a:pt x="6983" y="2741"/>
                      <a:pt x="6947" y="2607"/>
                      <a:pt x="6901" y="2477"/>
                    </a:cubicBezTo>
                    <a:cubicBezTo>
                      <a:pt x="6846" y="2317"/>
                      <a:pt x="6774" y="2165"/>
                      <a:pt x="6698" y="2015"/>
                    </a:cubicBezTo>
                    <a:cubicBezTo>
                      <a:pt x="6622" y="1863"/>
                      <a:pt x="6530" y="1721"/>
                      <a:pt x="6431" y="1584"/>
                    </a:cubicBezTo>
                    <a:cubicBezTo>
                      <a:pt x="6378" y="1510"/>
                      <a:pt x="6320" y="1438"/>
                      <a:pt x="6261" y="1368"/>
                    </a:cubicBezTo>
                    <a:cubicBezTo>
                      <a:pt x="6194" y="1290"/>
                      <a:pt x="6124" y="1215"/>
                      <a:pt x="6053" y="1141"/>
                    </a:cubicBezTo>
                    <a:cubicBezTo>
                      <a:pt x="6006" y="1092"/>
                      <a:pt x="5956" y="1046"/>
                      <a:pt x="5904" y="1002"/>
                    </a:cubicBezTo>
                    <a:cubicBezTo>
                      <a:pt x="5832" y="940"/>
                      <a:pt x="5759" y="879"/>
                      <a:pt x="5683" y="822"/>
                    </a:cubicBezTo>
                    <a:cubicBezTo>
                      <a:pt x="5581" y="746"/>
                      <a:pt x="5475" y="676"/>
                      <a:pt x="5365" y="612"/>
                    </a:cubicBezTo>
                    <a:cubicBezTo>
                      <a:pt x="5230" y="534"/>
                      <a:pt x="5090" y="466"/>
                      <a:pt x="4946" y="405"/>
                    </a:cubicBezTo>
                    <a:cubicBezTo>
                      <a:pt x="4813" y="349"/>
                      <a:pt x="4678" y="301"/>
                      <a:pt x="4538" y="265"/>
                    </a:cubicBezTo>
                    <a:cubicBezTo>
                      <a:pt x="4455" y="244"/>
                      <a:pt x="4372" y="224"/>
                      <a:pt x="4287" y="209"/>
                    </a:cubicBezTo>
                    <a:cubicBezTo>
                      <a:pt x="4179" y="189"/>
                      <a:pt x="4070" y="170"/>
                      <a:pt x="3960" y="159"/>
                    </a:cubicBezTo>
                    <a:cubicBezTo>
                      <a:pt x="3853" y="148"/>
                      <a:pt x="3745" y="143"/>
                      <a:pt x="3637" y="144"/>
                    </a:cubicBezTo>
                    <a:cubicBezTo>
                      <a:pt x="3515" y="145"/>
                      <a:pt x="3392" y="151"/>
                      <a:pt x="3270" y="163"/>
                    </a:cubicBezTo>
                    <a:cubicBezTo>
                      <a:pt x="3162" y="173"/>
                      <a:pt x="3054" y="192"/>
                      <a:pt x="2947" y="211"/>
                    </a:cubicBezTo>
                    <a:cubicBezTo>
                      <a:pt x="2820" y="232"/>
                      <a:pt x="2697" y="265"/>
                      <a:pt x="2575" y="304"/>
                    </a:cubicBezTo>
                    <a:cubicBezTo>
                      <a:pt x="2440" y="347"/>
                      <a:pt x="2308" y="399"/>
                      <a:pt x="2179" y="457"/>
                    </a:cubicBezTo>
                    <a:cubicBezTo>
                      <a:pt x="2047" y="517"/>
                      <a:pt x="1919" y="584"/>
                      <a:pt x="1796" y="660"/>
                    </a:cubicBezTo>
                    <a:cubicBezTo>
                      <a:pt x="1713" y="711"/>
                      <a:pt x="1632" y="765"/>
                      <a:pt x="1555" y="823"/>
                    </a:cubicBezTo>
                    <a:cubicBezTo>
                      <a:pt x="1408" y="932"/>
                      <a:pt x="1267" y="1048"/>
                      <a:pt x="1142" y="1182"/>
                    </a:cubicBezTo>
                    <a:cubicBezTo>
                      <a:pt x="1064" y="1265"/>
                      <a:pt x="987" y="1349"/>
                      <a:pt x="915" y="1437"/>
                    </a:cubicBezTo>
                    <a:cubicBezTo>
                      <a:pt x="858" y="1506"/>
                      <a:pt x="805" y="1579"/>
                      <a:pt x="754" y="1653"/>
                    </a:cubicBezTo>
                    <a:cubicBezTo>
                      <a:pt x="705" y="1725"/>
                      <a:pt x="655" y="1797"/>
                      <a:pt x="613" y="1873"/>
                    </a:cubicBezTo>
                    <a:cubicBezTo>
                      <a:pt x="549" y="1992"/>
                      <a:pt x="487" y="2114"/>
                      <a:pt x="432" y="2238"/>
                    </a:cubicBezTo>
                    <a:cubicBezTo>
                      <a:pt x="381" y="2354"/>
                      <a:pt x="337" y="2474"/>
                      <a:pt x="298" y="2594"/>
                    </a:cubicBezTo>
                    <a:cubicBezTo>
                      <a:pt x="251" y="2739"/>
                      <a:pt x="217" y="2887"/>
                      <a:pt x="192" y="3036"/>
                    </a:cubicBezTo>
                    <a:cubicBezTo>
                      <a:pt x="169" y="3172"/>
                      <a:pt x="154" y="3308"/>
                      <a:pt x="148" y="3445"/>
                    </a:cubicBezTo>
                    <a:cubicBezTo>
                      <a:pt x="140" y="3623"/>
                      <a:pt x="146" y="3800"/>
                      <a:pt x="165" y="3976"/>
                    </a:cubicBezTo>
                    <a:cubicBezTo>
                      <a:pt x="179" y="4115"/>
                      <a:pt x="202" y="4253"/>
                      <a:pt x="233" y="4390"/>
                    </a:cubicBezTo>
                    <a:cubicBezTo>
                      <a:pt x="267" y="4538"/>
                      <a:pt x="307" y="4685"/>
                      <a:pt x="363" y="4828"/>
                    </a:cubicBezTo>
                    <a:cubicBezTo>
                      <a:pt x="408" y="4946"/>
                      <a:pt x="460" y="5063"/>
                      <a:pt x="515" y="5177"/>
                    </a:cubicBezTo>
                    <a:cubicBezTo>
                      <a:pt x="563" y="5274"/>
                      <a:pt x="619" y="5367"/>
                      <a:pt x="674" y="5460"/>
                    </a:cubicBezTo>
                    <a:cubicBezTo>
                      <a:pt x="786" y="5649"/>
                      <a:pt x="924" y="5820"/>
                      <a:pt x="1071" y="5983"/>
                    </a:cubicBezTo>
                    <a:cubicBezTo>
                      <a:pt x="1167" y="6091"/>
                      <a:pt x="1274" y="6190"/>
                      <a:pt x="1384" y="6284"/>
                    </a:cubicBezTo>
                    <a:cubicBezTo>
                      <a:pt x="1493" y="6377"/>
                      <a:pt x="1606" y="6464"/>
                      <a:pt x="1726" y="6540"/>
                    </a:cubicBezTo>
                    <a:cubicBezTo>
                      <a:pt x="1812" y="6596"/>
                      <a:pt x="1899" y="6649"/>
                      <a:pt x="1989" y="6699"/>
                    </a:cubicBezTo>
                    <a:cubicBezTo>
                      <a:pt x="2108" y="6764"/>
                      <a:pt x="2231" y="6822"/>
                      <a:pt x="2358" y="6871"/>
                    </a:cubicBezTo>
                    <a:cubicBezTo>
                      <a:pt x="2499" y="6925"/>
                      <a:pt x="2643" y="6972"/>
                      <a:pt x="2790" y="7007"/>
                    </a:cubicBezTo>
                    <a:cubicBezTo>
                      <a:pt x="2938" y="7043"/>
                      <a:pt x="3087" y="7074"/>
                      <a:pt x="3239" y="7088"/>
                    </a:cubicBezTo>
                    <a:cubicBezTo>
                      <a:pt x="3367" y="7099"/>
                      <a:pt x="3495" y="7108"/>
                      <a:pt x="3623" y="7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1" name="Freeform 266"/>
              <p:cNvSpPr>
                <a:spLocks noEditPoints="1"/>
              </p:cNvSpPr>
              <p:nvPr/>
            </p:nvSpPr>
            <p:spPr bwMode="auto">
              <a:xfrm>
                <a:off x="3824288" y="3717925"/>
                <a:ext cx="16533813" cy="16567150"/>
              </a:xfrm>
              <a:custGeom>
                <a:avLst/>
                <a:gdLst>
                  <a:gd name="T0" fmla="*/ 5209 w 5239"/>
                  <a:gd name="T1" fmla="*/ 3022 h 5248"/>
                  <a:gd name="T2" fmla="*/ 4920 w 5239"/>
                  <a:gd name="T3" fmla="*/ 3878 h 5248"/>
                  <a:gd name="T4" fmla="*/ 4549 w 5239"/>
                  <a:gd name="T5" fmla="*/ 4399 h 5248"/>
                  <a:gd name="T6" fmla="*/ 3904 w 5239"/>
                  <a:gd name="T7" fmla="*/ 4910 h 5248"/>
                  <a:gd name="T8" fmla="*/ 3121 w 5239"/>
                  <a:gd name="T9" fmla="*/ 5195 h 5248"/>
                  <a:gd name="T10" fmla="*/ 2441 w 5239"/>
                  <a:gd name="T11" fmla="*/ 5236 h 5248"/>
                  <a:gd name="T12" fmla="*/ 1721 w 5239"/>
                  <a:gd name="T13" fmla="*/ 5080 h 5248"/>
                  <a:gd name="T14" fmla="*/ 1034 w 5239"/>
                  <a:gd name="T15" fmla="*/ 4700 h 5248"/>
                  <a:gd name="T16" fmla="*/ 492 w 5239"/>
                  <a:gd name="T17" fmla="*/ 4145 h 5248"/>
                  <a:gd name="T18" fmla="*/ 210 w 5239"/>
                  <a:gd name="T19" fmla="*/ 3644 h 5248"/>
                  <a:gd name="T20" fmla="*/ 31 w 5239"/>
                  <a:gd name="T21" fmla="*/ 3014 h 5248"/>
                  <a:gd name="T22" fmla="*/ 4 w 5239"/>
                  <a:gd name="T23" fmla="*/ 2472 h 5248"/>
                  <a:gd name="T24" fmla="*/ 74 w 5239"/>
                  <a:gd name="T25" fmla="*/ 1991 h 5248"/>
                  <a:gd name="T26" fmla="*/ 259 w 5239"/>
                  <a:gd name="T27" fmla="*/ 1484 h 5248"/>
                  <a:gd name="T28" fmla="*/ 795 w 5239"/>
                  <a:gd name="T29" fmla="*/ 739 h 5248"/>
                  <a:gd name="T30" fmla="*/ 1556 w 5239"/>
                  <a:gd name="T31" fmla="*/ 230 h 5248"/>
                  <a:gd name="T32" fmla="*/ 2103 w 5239"/>
                  <a:gd name="T33" fmla="*/ 56 h 5248"/>
                  <a:gd name="T34" fmla="*/ 2871 w 5239"/>
                  <a:gd name="T35" fmla="*/ 17 h 5248"/>
                  <a:gd name="T36" fmla="*/ 3650 w 5239"/>
                  <a:gd name="T37" fmla="*/ 217 h 5248"/>
                  <a:gd name="T38" fmla="*/ 4493 w 5239"/>
                  <a:gd name="T39" fmla="*/ 795 h 5248"/>
                  <a:gd name="T40" fmla="*/ 4999 w 5239"/>
                  <a:gd name="T41" fmla="*/ 1530 h 5248"/>
                  <a:gd name="T42" fmla="*/ 5178 w 5239"/>
                  <a:gd name="T43" fmla="*/ 2072 h 5248"/>
                  <a:gd name="T44" fmla="*/ 5239 w 5239"/>
                  <a:gd name="T45" fmla="*/ 2633 h 5248"/>
                  <a:gd name="T46" fmla="*/ 97 w 5239"/>
                  <a:gd name="T47" fmla="*/ 2599 h 5248"/>
                  <a:gd name="T48" fmla="*/ 124 w 5239"/>
                  <a:gd name="T49" fmla="*/ 3000 h 5248"/>
                  <a:gd name="T50" fmla="*/ 254 w 5239"/>
                  <a:gd name="T51" fmla="*/ 3501 h 5248"/>
                  <a:gd name="T52" fmla="*/ 611 w 5239"/>
                  <a:gd name="T53" fmla="*/ 4147 h 5248"/>
                  <a:gd name="T54" fmla="*/ 1084 w 5239"/>
                  <a:gd name="T55" fmla="*/ 4623 h 5248"/>
                  <a:gd name="T56" fmla="*/ 1780 w 5239"/>
                  <a:gd name="T57" fmla="*/ 5001 h 5248"/>
                  <a:gd name="T58" fmla="*/ 2336 w 5239"/>
                  <a:gd name="T59" fmla="*/ 5130 h 5248"/>
                  <a:gd name="T60" fmla="*/ 2749 w 5239"/>
                  <a:gd name="T61" fmla="*/ 5145 h 5248"/>
                  <a:gd name="T62" fmla="*/ 3382 w 5239"/>
                  <a:gd name="T63" fmla="*/ 5035 h 5248"/>
                  <a:gd name="T64" fmla="*/ 4047 w 5239"/>
                  <a:gd name="T65" fmla="*/ 4710 h 5248"/>
                  <a:gd name="T66" fmla="*/ 4551 w 5239"/>
                  <a:gd name="T67" fmla="*/ 4253 h 5248"/>
                  <a:gd name="T68" fmla="*/ 4814 w 5239"/>
                  <a:gd name="T69" fmla="*/ 3876 h 5248"/>
                  <a:gd name="T70" fmla="*/ 5036 w 5239"/>
                  <a:gd name="T71" fmla="*/ 3359 h 5248"/>
                  <a:gd name="T72" fmla="*/ 5142 w 5239"/>
                  <a:gd name="T73" fmla="*/ 2730 h 5248"/>
                  <a:gd name="T74" fmla="*/ 5111 w 5239"/>
                  <a:gd name="T75" fmla="*/ 2218 h 5248"/>
                  <a:gd name="T76" fmla="*/ 4943 w 5239"/>
                  <a:gd name="T77" fmla="*/ 1631 h 5248"/>
                  <a:gd name="T78" fmla="*/ 4411 w 5239"/>
                  <a:gd name="T79" fmla="*/ 845 h 5248"/>
                  <a:gd name="T80" fmla="*/ 3840 w 5239"/>
                  <a:gd name="T81" fmla="*/ 412 h 5248"/>
                  <a:gd name="T82" fmla="*/ 3095 w 5239"/>
                  <a:gd name="T83" fmla="*/ 142 h 5248"/>
                  <a:gd name="T84" fmla="*/ 2344 w 5239"/>
                  <a:gd name="T85" fmla="*/ 111 h 5248"/>
                  <a:gd name="T86" fmla="*/ 1663 w 5239"/>
                  <a:gd name="T87" fmla="*/ 286 h 5248"/>
                  <a:gd name="T88" fmla="*/ 943 w 5239"/>
                  <a:gd name="T89" fmla="*/ 730 h 5248"/>
                  <a:gd name="T90" fmla="*/ 441 w 5239"/>
                  <a:gd name="T91" fmla="*/ 1339 h 5248"/>
                  <a:gd name="T92" fmla="*/ 105 w 5239"/>
                  <a:gd name="T93" fmla="*/ 2357 h 5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239" h="5248">
                    <a:moveTo>
                      <a:pt x="5239" y="2633"/>
                    </a:moveTo>
                    <a:cubicBezTo>
                      <a:pt x="5238" y="2764"/>
                      <a:pt x="5228" y="2893"/>
                      <a:pt x="5209" y="3022"/>
                    </a:cubicBezTo>
                    <a:cubicBezTo>
                      <a:pt x="5180" y="3207"/>
                      <a:pt x="5134" y="3388"/>
                      <a:pt x="5066" y="3563"/>
                    </a:cubicBezTo>
                    <a:cubicBezTo>
                      <a:pt x="5023" y="3671"/>
                      <a:pt x="4978" y="3778"/>
                      <a:pt x="4920" y="3878"/>
                    </a:cubicBezTo>
                    <a:cubicBezTo>
                      <a:pt x="4868" y="3967"/>
                      <a:pt x="4807" y="4051"/>
                      <a:pt x="4753" y="4139"/>
                    </a:cubicBezTo>
                    <a:cubicBezTo>
                      <a:pt x="4696" y="4234"/>
                      <a:pt x="4624" y="4318"/>
                      <a:pt x="4549" y="4399"/>
                    </a:cubicBezTo>
                    <a:cubicBezTo>
                      <a:pt x="4461" y="4492"/>
                      <a:pt x="4370" y="4582"/>
                      <a:pt x="4270" y="4661"/>
                    </a:cubicBezTo>
                    <a:cubicBezTo>
                      <a:pt x="4154" y="4753"/>
                      <a:pt x="4032" y="4837"/>
                      <a:pt x="3904" y="4910"/>
                    </a:cubicBezTo>
                    <a:cubicBezTo>
                      <a:pt x="3758" y="4993"/>
                      <a:pt x="3606" y="5062"/>
                      <a:pt x="3445" y="5110"/>
                    </a:cubicBezTo>
                    <a:cubicBezTo>
                      <a:pt x="3338" y="5143"/>
                      <a:pt x="3230" y="5172"/>
                      <a:pt x="3121" y="5195"/>
                    </a:cubicBezTo>
                    <a:cubicBezTo>
                      <a:pt x="3031" y="5213"/>
                      <a:pt x="2938" y="5222"/>
                      <a:pt x="2846" y="5233"/>
                    </a:cubicBezTo>
                    <a:cubicBezTo>
                      <a:pt x="2711" y="5248"/>
                      <a:pt x="2576" y="5245"/>
                      <a:pt x="2441" y="5236"/>
                    </a:cubicBezTo>
                    <a:cubicBezTo>
                      <a:pt x="2327" y="5228"/>
                      <a:pt x="2214" y="5212"/>
                      <a:pt x="2101" y="5189"/>
                    </a:cubicBezTo>
                    <a:cubicBezTo>
                      <a:pt x="1972" y="5162"/>
                      <a:pt x="1844" y="5128"/>
                      <a:pt x="1721" y="5080"/>
                    </a:cubicBezTo>
                    <a:cubicBezTo>
                      <a:pt x="1620" y="5041"/>
                      <a:pt x="1521" y="4997"/>
                      <a:pt x="1424" y="4948"/>
                    </a:cubicBezTo>
                    <a:cubicBezTo>
                      <a:pt x="1286" y="4878"/>
                      <a:pt x="1156" y="4796"/>
                      <a:pt x="1034" y="4700"/>
                    </a:cubicBezTo>
                    <a:cubicBezTo>
                      <a:pt x="959" y="4642"/>
                      <a:pt x="886" y="4581"/>
                      <a:pt x="817" y="4516"/>
                    </a:cubicBezTo>
                    <a:cubicBezTo>
                      <a:pt x="697" y="4403"/>
                      <a:pt x="588" y="4279"/>
                      <a:pt x="492" y="4145"/>
                    </a:cubicBezTo>
                    <a:cubicBezTo>
                      <a:pt x="429" y="4058"/>
                      <a:pt x="374" y="3964"/>
                      <a:pt x="320" y="3870"/>
                    </a:cubicBezTo>
                    <a:cubicBezTo>
                      <a:pt x="279" y="3797"/>
                      <a:pt x="240" y="3721"/>
                      <a:pt x="210" y="3644"/>
                    </a:cubicBezTo>
                    <a:cubicBezTo>
                      <a:pt x="166" y="3532"/>
                      <a:pt x="126" y="3418"/>
                      <a:pt x="92" y="3302"/>
                    </a:cubicBezTo>
                    <a:cubicBezTo>
                      <a:pt x="65" y="3208"/>
                      <a:pt x="48" y="3110"/>
                      <a:pt x="31" y="3014"/>
                    </a:cubicBezTo>
                    <a:cubicBezTo>
                      <a:pt x="19" y="2942"/>
                      <a:pt x="11" y="2868"/>
                      <a:pt x="8" y="2795"/>
                    </a:cubicBezTo>
                    <a:cubicBezTo>
                      <a:pt x="3" y="2688"/>
                      <a:pt x="0" y="2580"/>
                      <a:pt x="4" y="2472"/>
                    </a:cubicBezTo>
                    <a:cubicBezTo>
                      <a:pt x="7" y="2382"/>
                      <a:pt x="20" y="2292"/>
                      <a:pt x="32" y="2202"/>
                    </a:cubicBezTo>
                    <a:cubicBezTo>
                      <a:pt x="43" y="2131"/>
                      <a:pt x="57" y="2061"/>
                      <a:pt x="74" y="1991"/>
                    </a:cubicBezTo>
                    <a:cubicBezTo>
                      <a:pt x="93" y="1916"/>
                      <a:pt x="114" y="1840"/>
                      <a:pt x="141" y="1768"/>
                    </a:cubicBezTo>
                    <a:cubicBezTo>
                      <a:pt x="177" y="1672"/>
                      <a:pt x="215" y="1576"/>
                      <a:pt x="259" y="1484"/>
                    </a:cubicBezTo>
                    <a:cubicBezTo>
                      <a:pt x="338" y="1319"/>
                      <a:pt x="431" y="1162"/>
                      <a:pt x="545" y="1019"/>
                    </a:cubicBezTo>
                    <a:cubicBezTo>
                      <a:pt x="623" y="921"/>
                      <a:pt x="704" y="826"/>
                      <a:pt x="795" y="739"/>
                    </a:cubicBezTo>
                    <a:cubicBezTo>
                      <a:pt x="909" y="631"/>
                      <a:pt x="1030" y="530"/>
                      <a:pt x="1162" y="444"/>
                    </a:cubicBezTo>
                    <a:cubicBezTo>
                      <a:pt x="1287" y="362"/>
                      <a:pt x="1418" y="289"/>
                      <a:pt x="1556" y="230"/>
                    </a:cubicBezTo>
                    <a:cubicBezTo>
                      <a:pt x="1625" y="201"/>
                      <a:pt x="1694" y="169"/>
                      <a:pt x="1765" y="146"/>
                    </a:cubicBezTo>
                    <a:cubicBezTo>
                      <a:pt x="1876" y="112"/>
                      <a:pt x="1989" y="82"/>
                      <a:pt x="2103" y="56"/>
                    </a:cubicBezTo>
                    <a:cubicBezTo>
                      <a:pt x="2226" y="28"/>
                      <a:pt x="2352" y="15"/>
                      <a:pt x="2478" y="8"/>
                    </a:cubicBezTo>
                    <a:cubicBezTo>
                      <a:pt x="2609" y="0"/>
                      <a:pt x="2740" y="4"/>
                      <a:pt x="2871" y="17"/>
                    </a:cubicBezTo>
                    <a:cubicBezTo>
                      <a:pt x="3006" y="30"/>
                      <a:pt x="3139" y="53"/>
                      <a:pt x="3270" y="86"/>
                    </a:cubicBezTo>
                    <a:cubicBezTo>
                      <a:pt x="3400" y="119"/>
                      <a:pt x="3527" y="163"/>
                      <a:pt x="3650" y="217"/>
                    </a:cubicBezTo>
                    <a:cubicBezTo>
                      <a:pt x="3822" y="292"/>
                      <a:pt x="3985" y="381"/>
                      <a:pt x="4137" y="490"/>
                    </a:cubicBezTo>
                    <a:cubicBezTo>
                      <a:pt x="4264" y="582"/>
                      <a:pt x="4382" y="684"/>
                      <a:pt x="4493" y="795"/>
                    </a:cubicBezTo>
                    <a:cubicBezTo>
                      <a:pt x="4593" y="895"/>
                      <a:pt x="4681" y="1005"/>
                      <a:pt x="4762" y="1121"/>
                    </a:cubicBezTo>
                    <a:cubicBezTo>
                      <a:pt x="4852" y="1251"/>
                      <a:pt x="4934" y="1385"/>
                      <a:pt x="4999" y="1530"/>
                    </a:cubicBezTo>
                    <a:cubicBezTo>
                      <a:pt x="5047" y="1635"/>
                      <a:pt x="5090" y="1741"/>
                      <a:pt x="5120" y="1853"/>
                    </a:cubicBezTo>
                    <a:cubicBezTo>
                      <a:pt x="5141" y="1926"/>
                      <a:pt x="5162" y="1998"/>
                      <a:pt x="5178" y="2072"/>
                    </a:cubicBezTo>
                    <a:cubicBezTo>
                      <a:pt x="5208" y="2205"/>
                      <a:pt x="5225" y="2339"/>
                      <a:pt x="5233" y="2474"/>
                    </a:cubicBezTo>
                    <a:cubicBezTo>
                      <a:pt x="5236" y="2527"/>
                      <a:pt x="5237" y="2580"/>
                      <a:pt x="5239" y="2633"/>
                    </a:cubicBezTo>
                    <a:close/>
                    <a:moveTo>
                      <a:pt x="91" y="2598"/>
                    </a:moveTo>
                    <a:cubicBezTo>
                      <a:pt x="93" y="2598"/>
                      <a:pt x="95" y="2599"/>
                      <a:pt x="97" y="2599"/>
                    </a:cubicBezTo>
                    <a:cubicBezTo>
                      <a:pt x="97" y="2647"/>
                      <a:pt x="94" y="2696"/>
                      <a:pt x="98" y="2744"/>
                    </a:cubicBezTo>
                    <a:cubicBezTo>
                      <a:pt x="104" y="2830"/>
                      <a:pt x="110" y="2916"/>
                      <a:pt x="124" y="3000"/>
                    </a:cubicBezTo>
                    <a:cubicBezTo>
                      <a:pt x="141" y="3100"/>
                      <a:pt x="164" y="3198"/>
                      <a:pt x="189" y="3296"/>
                    </a:cubicBezTo>
                    <a:cubicBezTo>
                      <a:pt x="207" y="3366"/>
                      <a:pt x="229" y="3435"/>
                      <a:pt x="254" y="3501"/>
                    </a:cubicBezTo>
                    <a:cubicBezTo>
                      <a:pt x="304" y="3631"/>
                      <a:pt x="360" y="3757"/>
                      <a:pt x="431" y="3877"/>
                    </a:cubicBezTo>
                    <a:cubicBezTo>
                      <a:pt x="486" y="3970"/>
                      <a:pt x="543" y="4062"/>
                      <a:pt x="611" y="4147"/>
                    </a:cubicBezTo>
                    <a:cubicBezTo>
                      <a:pt x="652" y="4199"/>
                      <a:pt x="696" y="4249"/>
                      <a:pt x="740" y="4299"/>
                    </a:cubicBezTo>
                    <a:cubicBezTo>
                      <a:pt x="845" y="4418"/>
                      <a:pt x="958" y="4528"/>
                      <a:pt x="1084" y="4623"/>
                    </a:cubicBezTo>
                    <a:cubicBezTo>
                      <a:pt x="1140" y="4665"/>
                      <a:pt x="1199" y="4705"/>
                      <a:pt x="1258" y="4743"/>
                    </a:cubicBezTo>
                    <a:cubicBezTo>
                      <a:pt x="1422" y="4849"/>
                      <a:pt x="1595" y="4938"/>
                      <a:pt x="1780" y="5001"/>
                    </a:cubicBezTo>
                    <a:cubicBezTo>
                      <a:pt x="1872" y="5033"/>
                      <a:pt x="1966" y="5061"/>
                      <a:pt x="2061" y="5083"/>
                    </a:cubicBezTo>
                    <a:cubicBezTo>
                      <a:pt x="2152" y="5104"/>
                      <a:pt x="2244" y="5116"/>
                      <a:pt x="2336" y="5130"/>
                    </a:cubicBezTo>
                    <a:cubicBezTo>
                      <a:pt x="2392" y="5138"/>
                      <a:pt x="2447" y="5143"/>
                      <a:pt x="2503" y="5145"/>
                    </a:cubicBezTo>
                    <a:cubicBezTo>
                      <a:pt x="2585" y="5148"/>
                      <a:pt x="2667" y="5150"/>
                      <a:pt x="2749" y="5145"/>
                    </a:cubicBezTo>
                    <a:cubicBezTo>
                      <a:pt x="2846" y="5139"/>
                      <a:pt x="2944" y="5126"/>
                      <a:pt x="3040" y="5114"/>
                    </a:cubicBezTo>
                    <a:cubicBezTo>
                      <a:pt x="3157" y="5099"/>
                      <a:pt x="3270" y="5069"/>
                      <a:pt x="3382" y="5035"/>
                    </a:cubicBezTo>
                    <a:cubicBezTo>
                      <a:pt x="3517" y="4993"/>
                      <a:pt x="3646" y="4940"/>
                      <a:pt x="3771" y="4874"/>
                    </a:cubicBezTo>
                    <a:cubicBezTo>
                      <a:pt x="3866" y="4825"/>
                      <a:pt x="3958" y="4770"/>
                      <a:pt x="4047" y="4710"/>
                    </a:cubicBezTo>
                    <a:cubicBezTo>
                      <a:pt x="4157" y="4636"/>
                      <a:pt x="4262" y="4553"/>
                      <a:pt x="4356" y="4459"/>
                    </a:cubicBezTo>
                    <a:cubicBezTo>
                      <a:pt x="4423" y="4392"/>
                      <a:pt x="4490" y="4325"/>
                      <a:pt x="4551" y="4253"/>
                    </a:cubicBezTo>
                    <a:cubicBezTo>
                      <a:pt x="4596" y="4202"/>
                      <a:pt x="4634" y="4145"/>
                      <a:pt x="4673" y="4088"/>
                    </a:cubicBezTo>
                    <a:cubicBezTo>
                      <a:pt x="4722" y="4018"/>
                      <a:pt x="4772" y="3949"/>
                      <a:pt x="4814" y="3876"/>
                    </a:cubicBezTo>
                    <a:cubicBezTo>
                      <a:pt x="4855" y="3806"/>
                      <a:pt x="4892" y="3733"/>
                      <a:pt x="4924" y="3658"/>
                    </a:cubicBezTo>
                    <a:cubicBezTo>
                      <a:pt x="4965" y="3560"/>
                      <a:pt x="5005" y="3461"/>
                      <a:pt x="5036" y="3359"/>
                    </a:cubicBezTo>
                    <a:cubicBezTo>
                      <a:pt x="5066" y="3262"/>
                      <a:pt x="5085" y="3161"/>
                      <a:pt x="5107" y="3061"/>
                    </a:cubicBezTo>
                    <a:cubicBezTo>
                      <a:pt x="5131" y="2952"/>
                      <a:pt x="5139" y="2841"/>
                      <a:pt x="5142" y="2730"/>
                    </a:cubicBezTo>
                    <a:cubicBezTo>
                      <a:pt x="5144" y="2633"/>
                      <a:pt x="5142" y="2537"/>
                      <a:pt x="5137" y="2440"/>
                    </a:cubicBezTo>
                    <a:cubicBezTo>
                      <a:pt x="5132" y="2366"/>
                      <a:pt x="5123" y="2292"/>
                      <a:pt x="5111" y="2218"/>
                    </a:cubicBezTo>
                    <a:cubicBezTo>
                      <a:pt x="5100" y="2150"/>
                      <a:pt x="5085" y="2082"/>
                      <a:pt x="5069" y="2015"/>
                    </a:cubicBezTo>
                    <a:cubicBezTo>
                      <a:pt x="5039" y="1883"/>
                      <a:pt x="4997" y="1755"/>
                      <a:pt x="4943" y="1631"/>
                    </a:cubicBezTo>
                    <a:cubicBezTo>
                      <a:pt x="4884" y="1496"/>
                      <a:pt x="4817" y="1365"/>
                      <a:pt x="4733" y="1243"/>
                    </a:cubicBezTo>
                    <a:cubicBezTo>
                      <a:pt x="4636" y="1102"/>
                      <a:pt x="4532" y="967"/>
                      <a:pt x="4411" y="845"/>
                    </a:cubicBezTo>
                    <a:cubicBezTo>
                      <a:pt x="4332" y="765"/>
                      <a:pt x="4246" y="692"/>
                      <a:pt x="4157" y="623"/>
                    </a:cubicBezTo>
                    <a:cubicBezTo>
                      <a:pt x="4057" y="545"/>
                      <a:pt x="3951" y="474"/>
                      <a:pt x="3840" y="412"/>
                    </a:cubicBezTo>
                    <a:cubicBezTo>
                      <a:pt x="3727" y="350"/>
                      <a:pt x="3610" y="298"/>
                      <a:pt x="3489" y="254"/>
                    </a:cubicBezTo>
                    <a:cubicBezTo>
                      <a:pt x="3361" y="207"/>
                      <a:pt x="3230" y="169"/>
                      <a:pt x="3095" y="142"/>
                    </a:cubicBezTo>
                    <a:cubicBezTo>
                      <a:pt x="2975" y="119"/>
                      <a:pt x="2853" y="106"/>
                      <a:pt x="2731" y="99"/>
                    </a:cubicBezTo>
                    <a:cubicBezTo>
                      <a:pt x="2601" y="92"/>
                      <a:pt x="2472" y="98"/>
                      <a:pt x="2344" y="111"/>
                    </a:cubicBezTo>
                    <a:cubicBezTo>
                      <a:pt x="2233" y="123"/>
                      <a:pt x="2124" y="143"/>
                      <a:pt x="2016" y="171"/>
                    </a:cubicBezTo>
                    <a:cubicBezTo>
                      <a:pt x="1896" y="201"/>
                      <a:pt x="1778" y="239"/>
                      <a:pt x="1663" y="286"/>
                    </a:cubicBezTo>
                    <a:cubicBezTo>
                      <a:pt x="1525" y="342"/>
                      <a:pt x="1392" y="408"/>
                      <a:pt x="1266" y="489"/>
                    </a:cubicBezTo>
                    <a:cubicBezTo>
                      <a:pt x="1152" y="562"/>
                      <a:pt x="1045" y="643"/>
                      <a:pt x="943" y="730"/>
                    </a:cubicBezTo>
                    <a:cubicBezTo>
                      <a:pt x="853" y="808"/>
                      <a:pt x="771" y="893"/>
                      <a:pt x="694" y="984"/>
                    </a:cubicBezTo>
                    <a:cubicBezTo>
                      <a:pt x="600" y="1095"/>
                      <a:pt x="515" y="1213"/>
                      <a:pt x="441" y="1339"/>
                    </a:cubicBezTo>
                    <a:cubicBezTo>
                      <a:pt x="336" y="1520"/>
                      <a:pt x="253" y="1711"/>
                      <a:pt x="193" y="1911"/>
                    </a:cubicBezTo>
                    <a:cubicBezTo>
                      <a:pt x="149" y="2057"/>
                      <a:pt x="120" y="2206"/>
                      <a:pt x="105" y="2357"/>
                    </a:cubicBezTo>
                    <a:cubicBezTo>
                      <a:pt x="97" y="2437"/>
                      <a:pt x="95" y="2518"/>
                      <a:pt x="91" y="25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2" name="Freeform 267"/>
              <p:cNvSpPr/>
              <p:nvPr/>
            </p:nvSpPr>
            <p:spPr bwMode="auto">
              <a:xfrm>
                <a:off x="19042063" y="4886325"/>
                <a:ext cx="1951038" cy="1654175"/>
              </a:xfrm>
              <a:custGeom>
                <a:avLst/>
                <a:gdLst>
                  <a:gd name="T0" fmla="*/ 263 w 618"/>
                  <a:gd name="T1" fmla="*/ 182 h 524"/>
                  <a:gd name="T2" fmla="*/ 342 w 618"/>
                  <a:gd name="T3" fmla="*/ 112 h 524"/>
                  <a:gd name="T4" fmla="*/ 359 w 618"/>
                  <a:gd name="T5" fmla="*/ 92 h 524"/>
                  <a:gd name="T6" fmla="*/ 381 w 618"/>
                  <a:gd name="T7" fmla="*/ 73 h 524"/>
                  <a:gd name="T8" fmla="*/ 424 w 618"/>
                  <a:gd name="T9" fmla="*/ 69 h 524"/>
                  <a:gd name="T10" fmla="*/ 447 w 618"/>
                  <a:gd name="T11" fmla="*/ 92 h 524"/>
                  <a:gd name="T12" fmla="*/ 472 w 618"/>
                  <a:gd name="T13" fmla="*/ 138 h 524"/>
                  <a:gd name="T14" fmla="*/ 490 w 618"/>
                  <a:gd name="T15" fmla="*/ 165 h 524"/>
                  <a:gd name="T16" fmla="*/ 511 w 618"/>
                  <a:gd name="T17" fmla="*/ 189 h 524"/>
                  <a:gd name="T18" fmla="*/ 583 w 618"/>
                  <a:gd name="T19" fmla="*/ 222 h 524"/>
                  <a:gd name="T20" fmla="*/ 614 w 618"/>
                  <a:gd name="T21" fmla="*/ 286 h 524"/>
                  <a:gd name="T22" fmla="*/ 559 w 618"/>
                  <a:gd name="T23" fmla="*/ 330 h 524"/>
                  <a:gd name="T24" fmla="*/ 476 w 618"/>
                  <a:gd name="T25" fmla="*/ 332 h 524"/>
                  <a:gd name="T26" fmla="*/ 397 w 618"/>
                  <a:gd name="T27" fmla="*/ 312 h 524"/>
                  <a:gd name="T28" fmla="*/ 348 w 618"/>
                  <a:gd name="T29" fmla="*/ 312 h 524"/>
                  <a:gd name="T30" fmla="*/ 345 w 618"/>
                  <a:gd name="T31" fmla="*/ 332 h 524"/>
                  <a:gd name="T32" fmla="*/ 420 w 618"/>
                  <a:gd name="T33" fmla="*/ 415 h 524"/>
                  <a:gd name="T34" fmla="*/ 474 w 618"/>
                  <a:gd name="T35" fmla="*/ 492 h 524"/>
                  <a:gd name="T36" fmla="*/ 462 w 618"/>
                  <a:gd name="T37" fmla="*/ 513 h 524"/>
                  <a:gd name="T38" fmla="*/ 391 w 618"/>
                  <a:gd name="T39" fmla="*/ 506 h 524"/>
                  <a:gd name="T40" fmla="*/ 365 w 618"/>
                  <a:gd name="T41" fmla="*/ 487 h 524"/>
                  <a:gd name="T42" fmla="*/ 363 w 618"/>
                  <a:gd name="T43" fmla="*/ 451 h 524"/>
                  <a:gd name="T44" fmla="*/ 364 w 618"/>
                  <a:gd name="T45" fmla="*/ 425 h 524"/>
                  <a:gd name="T46" fmla="*/ 291 w 618"/>
                  <a:gd name="T47" fmla="*/ 340 h 524"/>
                  <a:gd name="T48" fmla="*/ 207 w 618"/>
                  <a:gd name="T49" fmla="*/ 253 h 524"/>
                  <a:gd name="T50" fmla="*/ 116 w 618"/>
                  <a:gd name="T51" fmla="*/ 166 h 524"/>
                  <a:gd name="T52" fmla="*/ 85 w 618"/>
                  <a:gd name="T53" fmla="*/ 162 h 524"/>
                  <a:gd name="T54" fmla="*/ 22 w 618"/>
                  <a:gd name="T55" fmla="*/ 178 h 524"/>
                  <a:gd name="T56" fmla="*/ 2 w 618"/>
                  <a:gd name="T57" fmla="*/ 167 h 524"/>
                  <a:gd name="T58" fmla="*/ 10 w 618"/>
                  <a:gd name="T59" fmla="*/ 143 h 524"/>
                  <a:gd name="T60" fmla="*/ 54 w 618"/>
                  <a:gd name="T61" fmla="*/ 116 h 524"/>
                  <a:gd name="T62" fmla="*/ 115 w 618"/>
                  <a:gd name="T63" fmla="*/ 72 h 524"/>
                  <a:gd name="T64" fmla="*/ 147 w 618"/>
                  <a:gd name="T65" fmla="*/ 58 h 524"/>
                  <a:gd name="T66" fmla="*/ 178 w 618"/>
                  <a:gd name="T67" fmla="*/ 76 h 524"/>
                  <a:gd name="T68" fmla="*/ 185 w 618"/>
                  <a:gd name="T69" fmla="*/ 98 h 524"/>
                  <a:gd name="T70" fmla="*/ 226 w 618"/>
                  <a:gd name="T71" fmla="*/ 108 h 524"/>
                  <a:gd name="T72" fmla="*/ 326 w 618"/>
                  <a:gd name="T73" fmla="*/ 23 h 524"/>
                  <a:gd name="T74" fmla="*/ 371 w 618"/>
                  <a:gd name="T75" fmla="*/ 3 h 524"/>
                  <a:gd name="T76" fmla="*/ 395 w 618"/>
                  <a:gd name="T77" fmla="*/ 8 h 524"/>
                  <a:gd name="T78" fmla="*/ 394 w 618"/>
                  <a:gd name="T79" fmla="*/ 34 h 524"/>
                  <a:gd name="T80" fmla="*/ 344 w 618"/>
                  <a:gd name="T81" fmla="*/ 75 h 524"/>
                  <a:gd name="T82" fmla="*/ 233 w 618"/>
                  <a:gd name="T83" fmla="*/ 138 h 524"/>
                  <a:gd name="T84" fmla="*/ 223 w 618"/>
                  <a:gd name="T85" fmla="*/ 194 h 524"/>
                  <a:gd name="T86" fmla="*/ 281 w 618"/>
                  <a:gd name="T87" fmla="*/ 272 h 524"/>
                  <a:gd name="T88" fmla="*/ 322 w 618"/>
                  <a:gd name="T89" fmla="*/ 290 h 524"/>
                  <a:gd name="T90" fmla="*/ 443 w 618"/>
                  <a:gd name="T91" fmla="*/ 260 h 524"/>
                  <a:gd name="T92" fmla="*/ 467 w 618"/>
                  <a:gd name="T93" fmla="*/ 253 h 524"/>
                  <a:gd name="T94" fmla="*/ 488 w 618"/>
                  <a:gd name="T95" fmla="*/ 266 h 524"/>
                  <a:gd name="T96" fmla="*/ 506 w 618"/>
                  <a:gd name="T97" fmla="*/ 279 h 524"/>
                  <a:gd name="T98" fmla="*/ 542 w 618"/>
                  <a:gd name="T99" fmla="*/ 267 h 524"/>
                  <a:gd name="T100" fmla="*/ 535 w 618"/>
                  <a:gd name="T101" fmla="*/ 251 h 524"/>
                  <a:gd name="T102" fmla="*/ 514 w 618"/>
                  <a:gd name="T103" fmla="*/ 236 h 524"/>
                  <a:gd name="T104" fmla="*/ 438 w 618"/>
                  <a:gd name="T105" fmla="*/ 240 h 524"/>
                  <a:gd name="T106" fmla="*/ 416 w 618"/>
                  <a:gd name="T107" fmla="*/ 250 h 524"/>
                  <a:gd name="T108" fmla="*/ 320 w 618"/>
                  <a:gd name="T109" fmla="*/ 245 h 524"/>
                  <a:gd name="T110" fmla="*/ 298 w 618"/>
                  <a:gd name="T111" fmla="*/ 229 h 524"/>
                  <a:gd name="T112" fmla="*/ 310 w 618"/>
                  <a:gd name="T113" fmla="*/ 205 h 524"/>
                  <a:gd name="T114" fmla="*/ 400 w 618"/>
                  <a:gd name="T115" fmla="*/ 174 h 524"/>
                  <a:gd name="T116" fmla="*/ 416 w 618"/>
                  <a:gd name="T117" fmla="*/ 163 h 524"/>
                  <a:gd name="T118" fmla="*/ 396 w 618"/>
                  <a:gd name="T119" fmla="*/ 147 h 524"/>
                  <a:gd name="T120" fmla="*/ 338 w 618"/>
                  <a:gd name="T121" fmla="*/ 167 h 524"/>
                  <a:gd name="T122" fmla="*/ 287 w 618"/>
                  <a:gd name="T123" fmla="*/ 184 h 524"/>
                  <a:gd name="T124" fmla="*/ 263 w 618"/>
                  <a:gd name="T125" fmla="*/ 18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18" h="524">
                    <a:moveTo>
                      <a:pt x="263" y="182"/>
                    </a:moveTo>
                    <a:cubicBezTo>
                      <a:pt x="288" y="152"/>
                      <a:pt x="305" y="121"/>
                      <a:pt x="342" y="112"/>
                    </a:cubicBezTo>
                    <a:cubicBezTo>
                      <a:pt x="349" y="110"/>
                      <a:pt x="357" y="100"/>
                      <a:pt x="359" y="92"/>
                    </a:cubicBezTo>
                    <a:cubicBezTo>
                      <a:pt x="362" y="79"/>
                      <a:pt x="368" y="74"/>
                      <a:pt x="381" y="73"/>
                    </a:cubicBezTo>
                    <a:cubicBezTo>
                      <a:pt x="395" y="72"/>
                      <a:pt x="410" y="70"/>
                      <a:pt x="424" y="69"/>
                    </a:cubicBezTo>
                    <a:cubicBezTo>
                      <a:pt x="442" y="67"/>
                      <a:pt x="450" y="76"/>
                      <a:pt x="447" y="92"/>
                    </a:cubicBezTo>
                    <a:cubicBezTo>
                      <a:pt x="442" y="118"/>
                      <a:pt x="448" y="129"/>
                      <a:pt x="472" y="138"/>
                    </a:cubicBezTo>
                    <a:cubicBezTo>
                      <a:pt x="485" y="143"/>
                      <a:pt x="495" y="146"/>
                      <a:pt x="490" y="165"/>
                    </a:cubicBezTo>
                    <a:cubicBezTo>
                      <a:pt x="489" y="171"/>
                      <a:pt x="502" y="184"/>
                      <a:pt x="511" y="189"/>
                    </a:cubicBezTo>
                    <a:cubicBezTo>
                      <a:pt x="534" y="202"/>
                      <a:pt x="559" y="211"/>
                      <a:pt x="583" y="222"/>
                    </a:cubicBezTo>
                    <a:cubicBezTo>
                      <a:pt x="617" y="238"/>
                      <a:pt x="618" y="265"/>
                      <a:pt x="614" y="286"/>
                    </a:cubicBezTo>
                    <a:cubicBezTo>
                      <a:pt x="611" y="310"/>
                      <a:pt x="587" y="328"/>
                      <a:pt x="559" y="330"/>
                    </a:cubicBezTo>
                    <a:cubicBezTo>
                      <a:pt x="531" y="331"/>
                      <a:pt x="502" y="326"/>
                      <a:pt x="476" y="332"/>
                    </a:cubicBezTo>
                    <a:cubicBezTo>
                      <a:pt x="444" y="339"/>
                      <a:pt x="420" y="338"/>
                      <a:pt x="397" y="312"/>
                    </a:cubicBezTo>
                    <a:cubicBezTo>
                      <a:pt x="390" y="303"/>
                      <a:pt x="364" y="308"/>
                      <a:pt x="348" y="312"/>
                    </a:cubicBezTo>
                    <a:cubicBezTo>
                      <a:pt x="336" y="314"/>
                      <a:pt x="339" y="325"/>
                      <a:pt x="345" y="332"/>
                    </a:cubicBezTo>
                    <a:cubicBezTo>
                      <a:pt x="370" y="360"/>
                      <a:pt x="396" y="386"/>
                      <a:pt x="420" y="415"/>
                    </a:cubicBezTo>
                    <a:cubicBezTo>
                      <a:pt x="440" y="439"/>
                      <a:pt x="457" y="466"/>
                      <a:pt x="474" y="492"/>
                    </a:cubicBezTo>
                    <a:cubicBezTo>
                      <a:pt x="481" y="503"/>
                      <a:pt x="472" y="510"/>
                      <a:pt x="462" y="513"/>
                    </a:cubicBezTo>
                    <a:cubicBezTo>
                      <a:pt x="438" y="522"/>
                      <a:pt x="413" y="524"/>
                      <a:pt x="391" y="506"/>
                    </a:cubicBezTo>
                    <a:cubicBezTo>
                      <a:pt x="382" y="500"/>
                      <a:pt x="373" y="494"/>
                      <a:pt x="365" y="487"/>
                    </a:cubicBezTo>
                    <a:cubicBezTo>
                      <a:pt x="347" y="472"/>
                      <a:pt x="349" y="470"/>
                      <a:pt x="363" y="451"/>
                    </a:cubicBezTo>
                    <a:cubicBezTo>
                      <a:pt x="367" y="445"/>
                      <a:pt x="368" y="430"/>
                      <a:pt x="364" y="425"/>
                    </a:cubicBezTo>
                    <a:cubicBezTo>
                      <a:pt x="341" y="396"/>
                      <a:pt x="316" y="368"/>
                      <a:pt x="291" y="340"/>
                    </a:cubicBezTo>
                    <a:cubicBezTo>
                      <a:pt x="264" y="311"/>
                      <a:pt x="235" y="282"/>
                      <a:pt x="207" y="253"/>
                    </a:cubicBezTo>
                    <a:cubicBezTo>
                      <a:pt x="177" y="224"/>
                      <a:pt x="146" y="195"/>
                      <a:pt x="116" y="166"/>
                    </a:cubicBezTo>
                    <a:cubicBezTo>
                      <a:pt x="107" y="157"/>
                      <a:pt x="97" y="159"/>
                      <a:pt x="85" y="162"/>
                    </a:cubicBezTo>
                    <a:cubicBezTo>
                      <a:pt x="64" y="169"/>
                      <a:pt x="43" y="174"/>
                      <a:pt x="22" y="178"/>
                    </a:cubicBezTo>
                    <a:cubicBezTo>
                      <a:pt x="15" y="178"/>
                      <a:pt x="3" y="172"/>
                      <a:pt x="2" y="167"/>
                    </a:cubicBezTo>
                    <a:cubicBezTo>
                      <a:pt x="0" y="160"/>
                      <a:pt x="4" y="148"/>
                      <a:pt x="10" y="143"/>
                    </a:cubicBezTo>
                    <a:cubicBezTo>
                      <a:pt x="23" y="132"/>
                      <a:pt x="40" y="126"/>
                      <a:pt x="54" y="116"/>
                    </a:cubicBezTo>
                    <a:cubicBezTo>
                      <a:pt x="75" y="102"/>
                      <a:pt x="94" y="86"/>
                      <a:pt x="115" y="72"/>
                    </a:cubicBezTo>
                    <a:cubicBezTo>
                      <a:pt x="125" y="65"/>
                      <a:pt x="136" y="61"/>
                      <a:pt x="147" y="58"/>
                    </a:cubicBezTo>
                    <a:cubicBezTo>
                      <a:pt x="163" y="53"/>
                      <a:pt x="173" y="61"/>
                      <a:pt x="178" y="76"/>
                    </a:cubicBezTo>
                    <a:cubicBezTo>
                      <a:pt x="180" y="83"/>
                      <a:pt x="182" y="91"/>
                      <a:pt x="185" y="98"/>
                    </a:cubicBezTo>
                    <a:cubicBezTo>
                      <a:pt x="196" y="124"/>
                      <a:pt x="204" y="126"/>
                      <a:pt x="226" y="108"/>
                    </a:cubicBezTo>
                    <a:cubicBezTo>
                      <a:pt x="259" y="79"/>
                      <a:pt x="292" y="50"/>
                      <a:pt x="326" y="23"/>
                    </a:cubicBezTo>
                    <a:cubicBezTo>
                      <a:pt x="339" y="13"/>
                      <a:pt x="355" y="7"/>
                      <a:pt x="371" y="3"/>
                    </a:cubicBezTo>
                    <a:cubicBezTo>
                      <a:pt x="378" y="0"/>
                      <a:pt x="391" y="3"/>
                      <a:pt x="395" y="8"/>
                    </a:cubicBezTo>
                    <a:cubicBezTo>
                      <a:pt x="399" y="14"/>
                      <a:pt x="399" y="29"/>
                      <a:pt x="394" y="34"/>
                    </a:cubicBezTo>
                    <a:cubicBezTo>
                      <a:pt x="379" y="49"/>
                      <a:pt x="362" y="64"/>
                      <a:pt x="344" y="75"/>
                    </a:cubicBezTo>
                    <a:cubicBezTo>
                      <a:pt x="308" y="97"/>
                      <a:pt x="270" y="116"/>
                      <a:pt x="233" y="138"/>
                    </a:cubicBezTo>
                    <a:cubicBezTo>
                      <a:pt x="204" y="156"/>
                      <a:pt x="202" y="166"/>
                      <a:pt x="223" y="194"/>
                    </a:cubicBezTo>
                    <a:cubicBezTo>
                      <a:pt x="242" y="220"/>
                      <a:pt x="262" y="246"/>
                      <a:pt x="281" y="272"/>
                    </a:cubicBezTo>
                    <a:cubicBezTo>
                      <a:pt x="292" y="286"/>
                      <a:pt x="304" y="293"/>
                      <a:pt x="322" y="290"/>
                    </a:cubicBezTo>
                    <a:cubicBezTo>
                      <a:pt x="364" y="285"/>
                      <a:pt x="406" y="283"/>
                      <a:pt x="443" y="260"/>
                    </a:cubicBezTo>
                    <a:cubicBezTo>
                      <a:pt x="450" y="256"/>
                      <a:pt x="459" y="254"/>
                      <a:pt x="467" y="253"/>
                    </a:cubicBezTo>
                    <a:cubicBezTo>
                      <a:pt x="478" y="251"/>
                      <a:pt x="484" y="254"/>
                      <a:pt x="488" y="266"/>
                    </a:cubicBezTo>
                    <a:cubicBezTo>
                      <a:pt x="490" y="272"/>
                      <a:pt x="500" y="280"/>
                      <a:pt x="506" y="279"/>
                    </a:cubicBezTo>
                    <a:cubicBezTo>
                      <a:pt x="518" y="278"/>
                      <a:pt x="530" y="272"/>
                      <a:pt x="542" y="267"/>
                    </a:cubicBezTo>
                    <a:cubicBezTo>
                      <a:pt x="540" y="262"/>
                      <a:pt x="539" y="255"/>
                      <a:pt x="535" y="251"/>
                    </a:cubicBezTo>
                    <a:cubicBezTo>
                      <a:pt x="529" y="245"/>
                      <a:pt x="521" y="241"/>
                      <a:pt x="514" y="236"/>
                    </a:cubicBezTo>
                    <a:cubicBezTo>
                      <a:pt x="483" y="211"/>
                      <a:pt x="467" y="213"/>
                      <a:pt x="438" y="240"/>
                    </a:cubicBezTo>
                    <a:cubicBezTo>
                      <a:pt x="432" y="246"/>
                      <a:pt x="423" y="250"/>
                      <a:pt x="416" y="250"/>
                    </a:cubicBezTo>
                    <a:cubicBezTo>
                      <a:pt x="384" y="250"/>
                      <a:pt x="352" y="248"/>
                      <a:pt x="320" y="245"/>
                    </a:cubicBezTo>
                    <a:cubicBezTo>
                      <a:pt x="312" y="244"/>
                      <a:pt x="300" y="236"/>
                      <a:pt x="298" y="229"/>
                    </a:cubicBezTo>
                    <a:cubicBezTo>
                      <a:pt x="296" y="222"/>
                      <a:pt x="303" y="209"/>
                      <a:pt x="310" y="205"/>
                    </a:cubicBezTo>
                    <a:cubicBezTo>
                      <a:pt x="337" y="187"/>
                      <a:pt x="364" y="168"/>
                      <a:pt x="400" y="174"/>
                    </a:cubicBezTo>
                    <a:cubicBezTo>
                      <a:pt x="405" y="175"/>
                      <a:pt x="415" y="168"/>
                      <a:pt x="416" y="163"/>
                    </a:cubicBezTo>
                    <a:cubicBezTo>
                      <a:pt x="417" y="151"/>
                      <a:pt x="408" y="144"/>
                      <a:pt x="396" y="147"/>
                    </a:cubicBezTo>
                    <a:cubicBezTo>
                      <a:pt x="376" y="153"/>
                      <a:pt x="357" y="160"/>
                      <a:pt x="338" y="167"/>
                    </a:cubicBezTo>
                    <a:cubicBezTo>
                      <a:pt x="321" y="173"/>
                      <a:pt x="304" y="179"/>
                      <a:pt x="287" y="184"/>
                    </a:cubicBezTo>
                    <a:cubicBezTo>
                      <a:pt x="281" y="186"/>
                      <a:pt x="274" y="183"/>
                      <a:pt x="263" y="1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3" name="Freeform 268"/>
              <p:cNvSpPr/>
              <p:nvPr/>
            </p:nvSpPr>
            <p:spPr bwMode="auto">
              <a:xfrm>
                <a:off x="3522663" y="4832350"/>
                <a:ext cx="2122488" cy="2349500"/>
              </a:xfrm>
              <a:custGeom>
                <a:avLst/>
                <a:gdLst>
                  <a:gd name="T0" fmla="*/ 449 w 673"/>
                  <a:gd name="T1" fmla="*/ 735 h 744"/>
                  <a:gd name="T2" fmla="*/ 383 w 673"/>
                  <a:gd name="T3" fmla="*/ 728 h 744"/>
                  <a:gd name="T4" fmla="*/ 296 w 673"/>
                  <a:gd name="T5" fmla="*/ 652 h 744"/>
                  <a:gd name="T6" fmla="*/ 166 w 673"/>
                  <a:gd name="T7" fmla="*/ 525 h 744"/>
                  <a:gd name="T8" fmla="*/ 32 w 673"/>
                  <a:gd name="T9" fmla="*/ 370 h 744"/>
                  <a:gd name="T10" fmla="*/ 8 w 673"/>
                  <a:gd name="T11" fmla="*/ 322 h 744"/>
                  <a:gd name="T12" fmla="*/ 36 w 673"/>
                  <a:gd name="T13" fmla="*/ 267 h 744"/>
                  <a:gd name="T14" fmla="*/ 68 w 673"/>
                  <a:gd name="T15" fmla="*/ 244 h 744"/>
                  <a:gd name="T16" fmla="*/ 158 w 673"/>
                  <a:gd name="T17" fmla="*/ 160 h 744"/>
                  <a:gd name="T18" fmla="*/ 210 w 673"/>
                  <a:gd name="T19" fmla="*/ 72 h 744"/>
                  <a:gd name="T20" fmla="*/ 293 w 673"/>
                  <a:gd name="T21" fmla="*/ 15 h 744"/>
                  <a:gd name="T22" fmla="*/ 405 w 673"/>
                  <a:gd name="T23" fmla="*/ 72 h 744"/>
                  <a:gd name="T24" fmla="*/ 577 w 673"/>
                  <a:gd name="T25" fmla="*/ 228 h 744"/>
                  <a:gd name="T26" fmla="*/ 639 w 673"/>
                  <a:gd name="T27" fmla="*/ 343 h 744"/>
                  <a:gd name="T28" fmla="*/ 667 w 673"/>
                  <a:gd name="T29" fmla="*/ 441 h 744"/>
                  <a:gd name="T30" fmla="*/ 646 w 673"/>
                  <a:gd name="T31" fmla="*/ 463 h 744"/>
                  <a:gd name="T32" fmla="*/ 590 w 673"/>
                  <a:gd name="T33" fmla="*/ 439 h 744"/>
                  <a:gd name="T34" fmla="*/ 596 w 673"/>
                  <a:gd name="T35" fmla="*/ 385 h 744"/>
                  <a:gd name="T36" fmla="*/ 606 w 673"/>
                  <a:gd name="T37" fmla="*/ 358 h 744"/>
                  <a:gd name="T38" fmla="*/ 554 w 673"/>
                  <a:gd name="T39" fmla="*/ 279 h 744"/>
                  <a:gd name="T40" fmla="*/ 391 w 673"/>
                  <a:gd name="T41" fmla="*/ 132 h 744"/>
                  <a:gd name="T42" fmla="*/ 331 w 673"/>
                  <a:gd name="T43" fmla="*/ 99 h 744"/>
                  <a:gd name="T44" fmla="*/ 237 w 673"/>
                  <a:gd name="T45" fmla="*/ 140 h 744"/>
                  <a:gd name="T46" fmla="*/ 127 w 673"/>
                  <a:gd name="T47" fmla="*/ 304 h 744"/>
                  <a:gd name="T48" fmla="*/ 128 w 673"/>
                  <a:gd name="T49" fmla="*/ 377 h 744"/>
                  <a:gd name="T50" fmla="*/ 235 w 673"/>
                  <a:gd name="T51" fmla="*/ 503 h 744"/>
                  <a:gd name="T52" fmla="*/ 373 w 673"/>
                  <a:gd name="T53" fmla="*/ 649 h 744"/>
                  <a:gd name="T54" fmla="*/ 436 w 673"/>
                  <a:gd name="T55" fmla="*/ 713 h 744"/>
                  <a:gd name="T56" fmla="*/ 449 w 673"/>
                  <a:gd name="T57" fmla="*/ 73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3" h="744">
                    <a:moveTo>
                      <a:pt x="449" y="735"/>
                    </a:moveTo>
                    <a:cubicBezTo>
                      <a:pt x="423" y="742"/>
                      <a:pt x="401" y="744"/>
                      <a:pt x="383" y="728"/>
                    </a:cubicBezTo>
                    <a:cubicBezTo>
                      <a:pt x="353" y="704"/>
                      <a:pt x="324" y="678"/>
                      <a:pt x="296" y="652"/>
                    </a:cubicBezTo>
                    <a:cubicBezTo>
                      <a:pt x="252" y="610"/>
                      <a:pt x="207" y="569"/>
                      <a:pt x="166" y="525"/>
                    </a:cubicBezTo>
                    <a:cubicBezTo>
                      <a:pt x="119" y="475"/>
                      <a:pt x="75" y="423"/>
                      <a:pt x="32" y="370"/>
                    </a:cubicBezTo>
                    <a:cubicBezTo>
                      <a:pt x="20" y="357"/>
                      <a:pt x="14" y="339"/>
                      <a:pt x="8" y="322"/>
                    </a:cubicBezTo>
                    <a:cubicBezTo>
                      <a:pt x="0" y="298"/>
                      <a:pt x="13" y="277"/>
                      <a:pt x="36" y="267"/>
                    </a:cubicBezTo>
                    <a:cubicBezTo>
                      <a:pt x="48" y="262"/>
                      <a:pt x="59" y="253"/>
                      <a:pt x="68" y="244"/>
                    </a:cubicBezTo>
                    <a:cubicBezTo>
                      <a:pt x="99" y="217"/>
                      <a:pt x="127" y="187"/>
                      <a:pt x="158" y="160"/>
                    </a:cubicBezTo>
                    <a:cubicBezTo>
                      <a:pt x="185" y="136"/>
                      <a:pt x="206" y="110"/>
                      <a:pt x="210" y="72"/>
                    </a:cubicBezTo>
                    <a:cubicBezTo>
                      <a:pt x="215" y="25"/>
                      <a:pt x="248" y="0"/>
                      <a:pt x="293" y="15"/>
                    </a:cubicBezTo>
                    <a:cubicBezTo>
                      <a:pt x="332" y="28"/>
                      <a:pt x="370" y="48"/>
                      <a:pt x="405" y="72"/>
                    </a:cubicBezTo>
                    <a:cubicBezTo>
                      <a:pt x="469" y="115"/>
                      <a:pt x="528" y="167"/>
                      <a:pt x="577" y="228"/>
                    </a:cubicBezTo>
                    <a:cubicBezTo>
                      <a:pt x="603" y="262"/>
                      <a:pt x="622" y="303"/>
                      <a:pt x="639" y="343"/>
                    </a:cubicBezTo>
                    <a:cubicBezTo>
                      <a:pt x="653" y="374"/>
                      <a:pt x="659" y="408"/>
                      <a:pt x="667" y="441"/>
                    </a:cubicBezTo>
                    <a:cubicBezTo>
                      <a:pt x="673" y="463"/>
                      <a:pt x="667" y="470"/>
                      <a:pt x="646" y="463"/>
                    </a:cubicBezTo>
                    <a:cubicBezTo>
                      <a:pt x="627" y="456"/>
                      <a:pt x="607" y="450"/>
                      <a:pt x="590" y="439"/>
                    </a:cubicBezTo>
                    <a:cubicBezTo>
                      <a:pt x="568" y="423"/>
                      <a:pt x="571" y="399"/>
                      <a:pt x="596" y="385"/>
                    </a:cubicBezTo>
                    <a:cubicBezTo>
                      <a:pt x="607" y="378"/>
                      <a:pt x="609" y="370"/>
                      <a:pt x="606" y="358"/>
                    </a:cubicBezTo>
                    <a:cubicBezTo>
                      <a:pt x="598" y="326"/>
                      <a:pt x="579" y="301"/>
                      <a:pt x="554" y="279"/>
                    </a:cubicBezTo>
                    <a:cubicBezTo>
                      <a:pt x="500" y="230"/>
                      <a:pt x="447" y="180"/>
                      <a:pt x="391" y="132"/>
                    </a:cubicBezTo>
                    <a:cubicBezTo>
                      <a:pt x="374" y="118"/>
                      <a:pt x="352" y="106"/>
                      <a:pt x="331" y="99"/>
                    </a:cubicBezTo>
                    <a:cubicBezTo>
                      <a:pt x="291" y="88"/>
                      <a:pt x="259" y="106"/>
                      <a:pt x="237" y="140"/>
                    </a:cubicBezTo>
                    <a:cubicBezTo>
                      <a:pt x="200" y="194"/>
                      <a:pt x="164" y="249"/>
                      <a:pt x="127" y="304"/>
                    </a:cubicBezTo>
                    <a:cubicBezTo>
                      <a:pt x="109" y="332"/>
                      <a:pt x="107" y="351"/>
                      <a:pt x="128" y="377"/>
                    </a:cubicBezTo>
                    <a:cubicBezTo>
                      <a:pt x="162" y="420"/>
                      <a:pt x="198" y="462"/>
                      <a:pt x="235" y="503"/>
                    </a:cubicBezTo>
                    <a:cubicBezTo>
                      <a:pt x="280" y="552"/>
                      <a:pt x="327" y="600"/>
                      <a:pt x="373" y="649"/>
                    </a:cubicBezTo>
                    <a:cubicBezTo>
                      <a:pt x="394" y="670"/>
                      <a:pt x="415" y="692"/>
                      <a:pt x="436" y="713"/>
                    </a:cubicBezTo>
                    <a:cubicBezTo>
                      <a:pt x="440" y="718"/>
                      <a:pt x="443" y="725"/>
                      <a:pt x="449" y="7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4" name="Freeform 269"/>
              <p:cNvSpPr>
                <a:spLocks noEditPoints="1"/>
              </p:cNvSpPr>
              <p:nvPr/>
            </p:nvSpPr>
            <p:spPr bwMode="auto">
              <a:xfrm>
                <a:off x="17684750" y="18091150"/>
                <a:ext cx="2209800" cy="1855788"/>
              </a:xfrm>
              <a:custGeom>
                <a:avLst/>
                <a:gdLst>
                  <a:gd name="T0" fmla="*/ 493 w 700"/>
                  <a:gd name="T1" fmla="*/ 436 h 588"/>
                  <a:gd name="T2" fmla="*/ 338 w 700"/>
                  <a:gd name="T3" fmla="*/ 588 h 588"/>
                  <a:gd name="T4" fmla="*/ 350 w 700"/>
                  <a:gd name="T5" fmla="*/ 571 h 588"/>
                  <a:gd name="T6" fmla="*/ 350 w 700"/>
                  <a:gd name="T7" fmla="*/ 495 h 588"/>
                  <a:gd name="T8" fmla="*/ 252 w 700"/>
                  <a:gd name="T9" fmla="*/ 391 h 588"/>
                  <a:gd name="T10" fmla="*/ 101 w 700"/>
                  <a:gd name="T11" fmla="*/ 234 h 588"/>
                  <a:gd name="T12" fmla="*/ 82 w 700"/>
                  <a:gd name="T13" fmla="*/ 219 h 588"/>
                  <a:gd name="T14" fmla="*/ 16 w 700"/>
                  <a:gd name="T15" fmla="*/ 223 h 588"/>
                  <a:gd name="T16" fmla="*/ 3 w 700"/>
                  <a:gd name="T17" fmla="*/ 234 h 588"/>
                  <a:gd name="T18" fmla="*/ 0 w 700"/>
                  <a:gd name="T19" fmla="*/ 230 h 588"/>
                  <a:gd name="T20" fmla="*/ 5 w 700"/>
                  <a:gd name="T21" fmla="*/ 220 h 588"/>
                  <a:gd name="T22" fmla="*/ 187 w 700"/>
                  <a:gd name="T23" fmla="*/ 49 h 588"/>
                  <a:gd name="T24" fmla="*/ 320 w 700"/>
                  <a:gd name="T25" fmla="*/ 19 h 588"/>
                  <a:gd name="T26" fmla="*/ 385 w 700"/>
                  <a:gd name="T27" fmla="*/ 191 h 588"/>
                  <a:gd name="T28" fmla="*/ 408 w 700"/>
                  <a:gd name="T29" fmla="*/ 235 h 588"/>
                  <a:gd name="T30" fmla="*/ 568 w 700"/>
                  <a:gd name="T31" fmla="*/ 262 h 588"/>
                  <a:gd name="T32" fmla="*/ 682 w 700"/>
                  <a:gd name="T33" fmla="*/ 241 h 588"/>
                  <a:gd name="T34" fmla="*/ 700 w 700"/>
                  <a:gd name="T35" fmla="*/ 237 h 588"/>
                  <a:gd name="T36" fmla="*/ 693 w 700"/>
                  <a:gd name="T37" fmla="*/ 250 h 588"/>
                  <a:gd name="T38" fmla="*/ 618 w 700"/>
                  <a:gd name="T39" fmla="*/ 323 h 588"/>
                  <a:gd name="T40" fmla="*/ 592 w 700"/>
                  <a:gd name="T41" fmla="*/ 331 h 588"/>
                  <a:gd name="T42" fmla="*/ 348 w 700"/>
                  <a:gd name="T43" fmla="*/ 287 h 588"/>
                  <a:gd name="T44" fmla="*/ 290 w 700"/>
                  <a:gd name="T45" fmla="*/ 317 h 588"/>
                  <a:gd name="T46" fmla="*/ 293 w 700"/>
                  <a:gd name="T47" fmla="*/ 333 h 588"/>
                  <a:gd name="T48" fmla="*/ 398 w 700"/>
                  <a:gd name="T49" fmla="*/ 442 h 588"/>
                  <a:gd name="T50" fmla="*/ 486 w 700"/>
                  <a:gd name="T51" fmla="*/ 439 h 588"/>
                  <a:gd name="T52" fmla="*/ 493 w 700"/>
                  <a:gd name="T53" fmla="*/ 436 h 588"/>
                  <a:gd name="T54" fmla="*/ 340 w 700"/>
                  <a:gd name="T55" fmla="*/ 169 h 588"/>
                  <a:gd name="T56" fmla="*/ 323 w 700"/>
                  <a:gd name="T57" fmla="*/ 126 h 588"/>
                  <a:gd name="T58" fmla="*/ 220 w 700"/>
                  <a:gd name="T59" fmla="*/ 75 h 588"/>
                  <a:gd name="T60" fmla="*/ 129 w 700"/>
                  <a:gd name="T61" fmla="*/ 141 h 588"/>
                  <a:gd name="T62" fmla="*/ 129 w 700"/>
                  <a:gd name="T63" fmla="*/ 163 h 588"/>
                  <a:gd name="T64" fmla="*/ 258 w 700"/>
                  <a:gd name="T65" fmla="*/ 294 h 588"/>
                  <a:gd name="T66" fmla="*/ 279 w 700"/>
                  <a:gd name="T67" fmla="*/ 295 h 588"/>
                  <a:gd name="T68" fmla="*/ 340 w 700"/>
                  <a:gd name="T69" fmla="*/ 169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00" h="588">
                    <a:moveTo>
                      <a:pt x="493" y="436"/>
                    </a:moveTo>
                    <a:cubicBezTo>
                      <a:pt x="493" y="450"/>
                      <a:pt x="365" y="577"/>
                      <a:pt x="338" y="588"/>
                    </a:cubicBezTo>
                    <a:cubicBezTo>
                      <a:pt x="344" y="579"/>
                      <a:pt x="347" y="575"/>
                      <a:pt x="350" y="571"/>
                    </a:cubicBezTo>
                    <a:cubicBezTo>
                      <a:pt x="376" y="542"/>
                      <a:pt x="377" y="524"/>
                      <a:pt x="350" y="495"/>
                    </a:cubicBezTo>
                    <a:cubicBezTo>
                      <a:pt x="318" y="460"/>
                      <a:pt x="285" y="425"/>
                      <a:pt x="252" y="391"/>
                    </a:cubicBezTo>
                    <a:cubicBezTo>
                      <a:pt x="201" y="338"/>
                      <a:pt x="151" y="286"/>
                      <a:pt x="101" y="234"/>
                    </a:cubicBezTo>
                    <a:cubicBezTo>
                      <a:pt x="95" y="228"/>
                      <a:pt x="88" y="224"/>
                      <a:pt x="82" y="219"/>
                    </a:cubicBezTo>
                    <a:cubicBezTo>
                      <a:pt x="58" y="201"/>
                      <a:pt x="39" y="203"/>
                      <a:pt x="16" y="223"/>
                    </a:cubicBezTo>
                    <a:cubicBezTo>
                      <a:pt x="12" y="227"/>
                      <a:pt x="8" y="230"/>
                      <a:pt x="3" y="234"/>
                    </a:cubicBezTo>
                    <a:cubicBezTo>
                      <a:pt x="2" y="233"/>
                      <a:pt x="1" y="232"/>
                      <a:pt x="0" y="230"/>
                    </a:cubicBezTo>
                    <a:cubicBezTo>
                      <a:pt x="1" y="227"/>
                      <a:pt x="2" y="222"/>
                      <a:pt x="5" y="220"/>
                    </a:cubicBezTo>
                    <a:cubicBezTo>
                      <a:pt x="65" y="163"/>
                      <a:pt x="124" y="104"/>
                      <a:pt x="187" y="49"/>
                    </a:cubicBezTo>
                    <a:cubicBezTo>
                      <a:pt x="224" y="16"/>
                      <a:pt x="270" y="0"/>
                      <a:pt x="320" y="19"/>
                    </a:cubicBezTo>
                    <a:cubicBezTo>
                      <a:pt x="382" y="43"/>
                      <a:pt x="422" y="112"/>
                      <a:pt x="385" y="191"/>
                    </a:cubicBezTo>
                    <a:cubicBezTo>
                      <a:pt x="367" y="228"/>
                      <a:pt x="368" y="228"/>
                      <a:pt x="408" y="235"/>
                    </a:cubicBezTo>
                    <a:cubicBezTo>
                      <a:pt x="461" y="244"/>
                      <a:pt x="515" y="253"/>
                      <a:pt x="568" y="262"/>
                    </a:cubicBezTo>
                    <a:cubicBezTo>
                      <a:pt x="608" y="268"/>
                      <a:pt x="647" y="267"/>
                      <a:pt x="682" y="241"/>
                    </a:cubicBezTo>
                    <a:cubicBezTo>
                      <a:pt x="686" y="238"/>
                      <a:pt x="691" y="236"/>
                      <a:pt x="700" y="237"/>
                    </a:cubicBezTo>
                    <a:cubicBezTo>
                      <a:pt x="697" y="242"/>
                      <a:pt x="696" y="247"/>
                      <a:pt x="693" y="250"/>
                    </a:cubicBezTo>
                    <a:cubicBezTo>
                      <a:pt x="668" y="275"/>
                      <a:pt x="644" y="300"/>
                      <a:pt x="618" y="323"/>
                    </a:cubicBezTo>
                    <a:cubicBezTo>
                      <a:pt x="612" y="329"/>
                      <a:pt x="600" y="332"/>
                      <a:pt x="592" y="331"/>
                    </a:cubicBezTo>
                    <a:cubicBezTo>
                      <a:pt x="511" y="317"/>
                      <a:pt x="429" y="302"/>
                      <a:pt x="348" y="287"/>
                    </a:cubicBezTo>
                    <a:cubicBezTo>
                      <a:pt x="324" y="283"/>
                      <a:pt x="299" y="295"/>
                      <a:pt x="290" y="317"/>
                    </a:cubicBezTo>
                    <a:cubicBezTo>
                      <a:pt x="288" y="321"/>
                      <a:pt x="290" y="330"/>
                      <a:pt x="293" y="333"/>
                    </a:cubicBezTo>
                    <a:cubicBezTo>
                      <a:pt x="328" y="370"/>
                      <a:pt x="364" y="405"/>
                      <a:pt x="398" y="442"/>
                    </a:cubicBezTo>
                    <a:cubicBezTo>
                      <a:pt x="423" y="469"/>
                      <a:pt x="465" y="470"/>
                      <a:pt x="486" y="439"/>
                    </a:cubicBezTo>
                    <a:cubicBezTo>
                      <a:pt x="487" y="437"/>
                      <a:pt x="489" y="437"/>
                      <a:pt x="493" y="436"/>
                    </a:cubicBezTo>
                    <a:close/>
                    <a:moveTo>
                      <a:pt x="340" y="169"/>
                    </a:moveTo>
                    <a:cubicBezTo>
                      <a:pt x="337" y="160"/>
                      <a:pt x="332" y="142"/>
                      <a:pt x="323" y="126"/>
                    </a:cubicBezTo>
                    <a:cubicBezTo>
                      <a:pt x="302" y="90"/>
                      <a:pt x="252" y="68"/>
                      <a:pt x="220" y="75"/>
                    </a:cubicBezTo>
                    <a:cubicBezTo>
                      <a:pt x="180" y="84"/>
                      <a:pt x="151" y="107"/>
                      <a:pt x="129" y="141"/>
                    </a:cubicBezTo>
                    <a:cubicBezTo>
                      <a:pt x="126" y="146"/>
                      <a:pt x="126" y="159"/>
                      <a:pt x="129" y="163"/>
                    </a:cubicBezTo>
                    <a:cubicBezTo>
                      <a:pt x="171" y="207"/>
                      <a:pt x="214" y="251"/>
                      <a:pt x="258" y="294"/>
                    </a:cubicBezTo>
                    <a:cubicBezTo>
                      <a:pt x="262" y="298"/>
                      <a:pt x="275" y="299"/>
                      <a:pt x="279" y="295"/>
                    </a:cubicBezTo>
                    <a:cubicBezTo>
                      <a:pt x="315" y="265"/>
                      <a:pt x="338" y="227"/>
                      <a:pt x="340" y="1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5" name="Freeform 270"/>
              <p:cNvSpPr/>
              <p:nvPr/>
            </p:nvSpPr>
            <p:spPr bwMode="auto">
              <a:xfrm>
                <a:off x="14298613" y="2152650"/>
                <a:ext cx="1727200" cy="1430338"/>
              </a:xfrm>
              <a:custGeom>
                <a:avLst/>
                <a:gdLst>
                  <a:gd name="T0" fmla="*/ 137 w 547"/>
                  <a:gd name="T1" fmla="*/ 133 h 453"/>
                  <a:gd name="T2" fmla="*/ 238 w 547"/>
                  <a:gd name="T3" fmla="*/ 162 h 453"/>
                  <a:gd name="T4" fmla="*/ 252 w 547"/>
                  <a:gd name="T5" fmla="*/ 168 h 453"/>
                  <a:gd name="T6" fmla="*/ 309 w 547"/>
                  <a:gd name="T7" fmla="*/ 153 h 453"/>
                  <a:gd name="T8" fmla="*/ 435 w 547"/>
                  <a:gd name="T9" fmla="*/ 31 h 453"/>
                  <a:gd name="T10" fmla="*/ 515 w 547"/>
                  <a:gd name="T11" fmla="*/ 2 h 453"/>
                  <a:gd name="T12" fmla="*/ 535 w 547"/>
                  <a:gd name="T13" fmla="*/ 35 h 453"/>
                  <a:gd name="T14" fmla="*/ 489 w 547"/>
                  <a:gd name="T15" fmla="*/ 90 h 453"/>
                  <a:gd name="T16" fmla="*/ 378 w 547"/>
                  <a:gd name="T17" fmla="*/ 196 h 453"/>
                  <a:gd name="T18" fmla="*/ 386 w 547"/>
                  <a:gd name="T19" fmla="*/ 247 h 453"/>
                  <a:gd name="T20" fmla="*/ 485 w 547"/>
                  <a:gd name="T21" fmla="*/ 287 h 453"/>
                  <a:gd name="T22" fmla="*/ 494 w 547"/>
                  <a:gd name="T23" fmla="*/ 314 h 453"/>
                  <a:gd name="T24" fmla="*/ 459 w 547"/>
                  <a:gd name="T25" fmla="*/ 344 h 453"/>
                  <a:gd name="T26" fmla="*/ 430 w 547"/>
                  <a:gd name="T27" fmla="*/ 345 h 453"/>
                  <a:gd name="T28" fmla="*/ 347 w 547"/>
                  <a:gd name="T29" fmla="*/ 302 h 453"/>
                  <a:gd name="T30" fmla="*/ 294 w 547"/>
                  <a:gd name="T31" fmla="*/ 307 h 453"/>
                  <a:gd name="T32" fmla="*/ 250 w 547"/>
                  <a:gd name="T33" fmla="*/ 348 h 453"/>
                  <a:gd name="T34" fmla="*/ 126 w 547"/>
                  <a:gd name="T35" fmla="*/ 417 h 453"/>
                  <a:gd name="T36" fmla="*/ 47 w 547"/>
                  <a:gd name="T37" fmla="*/ 445 h 453"/>
                  <a:gd name="T38" fmla="*/ 8 w 547"/>
                  <a:gd name="T39" fmla="*/ 437 h 453"/>
                  <a:gd name="T40" fmla="*/ 22 w 547"/>
                  <a:gd name="T41" fmla="*/ 404 h 453"/>
                  <a:gd name="T42" fmla="*/ 201 w 547"/>
                  <a:gd name="T43" fmla="*/ 264 h 453"/>
                  <a:gd name="T44" fmla="*/ 214 w 547"/>
                  <a:gd name="T45" fmla="*/ 243 h 453"/>
                  <a:gd name="T46" fmla="*/ 190 w 547"/>
                  <a:gd name="T47" fmla="*/ 233 h 453"/>
                  <a:gd name="T48" fmla="*/ 94 w 547"/>
                  <a:gd name="T49" fmla="*/ 203 h 453"/>
                  <a:gd name="T50" fmla="*/ 89 w 547"/>
                  <a:gd name="T51" fmla="*/ 163 h 453"/>
                  <a:gd name="T52" fmla="*/ 137 w 547"/>
                  <a:gd name="T53" fmla="*/ 133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7" h="453">
                    <a:moveTo>
                      <a:pt x="137" y="133"/>
                    </a:moveTo>
                    <a:cubicBezTo>
                      <a:pt x="173" y="143"/>
                      <a:pt x="205" y="152"/>
                      <a:pt x="238" y="162"/>
                    </a:cubicBezTo>
                    <a:cubicBezTo>
                      <a:pt x="243" y="163"/>
                      <a:pt x="247" y="166"/>
                      <a:pt x="252" y="168"/>
                    </a:cubicBezTo>
                    <a:cubicBezTo>
                      <a:pt x="285" y="181"/>
                      <a:pt x="289" y="181"/>
                      <a:pt x="309" y="153"/>
                    </a:cubicBezTo>
                    <a:cubicBezTo>
                      <a:pt x="345" y="106"/>
                      <a:pt x="385" y="64"/>
                      <a:pt x="435" y="31"/>
                    </a:cubicBezTo>
                    <a:cubicBezTo>
                      <a:pt x="459" y="15"/>
                      <a:pt x="484" y="0"/>
                      <a:pt x="515" y="2"/>
                    </a:cubicBezTo>
                    <a:cubicBezTo>
                      <a:pt x="538" y="3"/>
                      <a:pt x="547" y="16"/>
                      <a:pt x="535" y="35"/>
                    </a:cubicBezTo>
                    <a:cubicBezTo>
                      <a:pt x="522" y="55"/>
                      <a:pt x="506" y="73"/>
                      <a:pt x="489" y="90"/>
                    </a:cubicBezTo>
                    <a:cubicBezTo>
                      <a:pt x="453" y="126"/>
                      <a:pt x="415" y="160"/>
                      <a:pt x="378" y="196"/>
                    </a:cubicBezTo>
                    <a:cubicBezTo>
                      <a:pt x="352" y="223"/>
                      <a:pt x="353" y="231"/>
                      <a:pt x="386" y="247"/>
                    </a:cubicBezTo>
                    <a:cubicBezTo>
                      <a:pt x="418" y="262"/>
                      <a:pt x="452" y="274"/>
                      <a:pt x="485" y="287"/>
                    </a:cubicBezTo>
                    <a:cubicBezTo>
                      <a:pt x="502" y="293"/>
                      <a:pt x="506" y="301"/>
                      <a:pt x="494" y="314"/>
                    </a:cubicBezTo>
                    <a:cubicBezTo>
                      <a:pt x="484" y="325"/>
                      <a:pt x="472" y="336"/>
                      <a:pt x="459" y="344"/>
                    </a:cubicBezTo>
                    <a:cubicBezTo>
                      <a:pt x="451" y="348"/>
                      <a:pt x="438" y="349"/>
                      <a:pt x="430" y="345"/>
                    </a:cubicBezTo>
                    <a:cubicBezTo>
                      <a:pt x="401" y="332"/>
                      <a:pt x="374" y="317"/>
                      <a:pt x="347" y="302"/>
                    </a:cubicBezTo>
                    <a:cubicBezTo>
                      <a:pt x="320" y="287"/>
                      <a:pt x="317" y="287"/>
                      <a:pt x="294" y="307"/>
                    </a:cubicBezTo>
                    <a:cubicBezTo>
                      <a:pt x="279" y="320"/>
                      <a:pt x="265" y="334"/>
                      <a:pt x="250" y="348"/>
                    </a:cubicBezTo>
                    <a:cubicBezTo>
                      <a:pt x="214" y="381"/>
                      <a:pt x="172" y="403"/>
                      <a:pt x="126" y="417"/>
                    </a:cubicBezTo>
                    <a:cubicBezTo>
                      <a:pt x="99" y="425"/>
                      <a:pt x="73" y="436"/>
                      <a:pt x="47" y="445"/>
                    </a:cubicBezTo>
                    <a:cubicBezTo>
                      <a:pt x="32" y="451"/>
                      <a:pt x="17" y="453"/>
                      <a:pt x="8" y="437"/>
                    </a:cubicBezTo>
                    <a:cubicBezTo>
                      <a:pt x="0" y="422"/>
                      <a:pt x="11" y="413"/>
                      <a:pt x="22" y="404"/>
                    </a:cubicBezTo>
                    <a:cubicBezTo>
                      <a:pt x="82" y="357"/>
                      <a:pt x="142" y="311"/>
                      <a:pt x="201" y="264"/>
                    </a:cubicBezTo>
                    <a:cubicBezTo>
                      <a:pt x="207" y="259"/>
                      <a:pt x="210" y="250"/>
                      <a:pt x="214" y="243"/>
                    </a:cubicBezTo>
                    <a:cubicBezTo>
                      <a:pt x="206" y="240"/>
                      <a:pt x="198" y="235"/>
                      <a:pt x="190" y="233"/>
                    </a:cubicBezTo>
                    <a:cubicBezTo>
                      <a:pt x="158" y="223"/>
                      <a:pt x="125" y="216"/>
                      <a:pt x="94" y="203"/>
                    </a:cubicBezTo>
                    <a:cubicBezTo>
                      <a:pt x="72" y="194"/>
                      <a:pt x="71" y="178"/>
                      <a:pt x="89" y="163"/>
                    </a:cubicBezTo>
                    <a:cubicBezTo>
                      <a:pt x="103" y="151"/>
                      <a:pt x="120" y="143"/>
                      <a:pt x="137" y="1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6" name="Freeform 271"/>
              <p:cNvSpPr/>
              <p:nvPr/>
            </p:nvSpPr>
            <p:spPr bwMode="auto">
              <a:xfrm>
                <a:off x="9023350" y="1411288"/>
                <a:ext cx="1192213" cy="1976438"/>
              </a:xfrm>
              <a:custGeom>
                <a:avLst/>
                <a:gdLst>
                  <a:gd name="T0" fmla="*/ 323 w 378"/>
                  <a:gd name="T1" fmla="*/ 127 h 626"/>
                  <a:gd name="T2" fmla="*/ 311 w 378"/>
                  <a:gd name="T3" fmla="*/ 170 h 626"/>
                  <a:gd name="T4" fmla="*/ 298 w 378"/>
                  <a:gd name="T5" fmla="*/ 234 h 626"/>
                  <a:gd name="T6" fmla="*/ 317 w 378"/>
                  <a:gd name="T7" fmla="*/ 273 h 626"/>
                  <a:gd name="T8" fmla="*/ 356 w 378"/>
                  <a:gd name="T9" fmla="*/ 297 h 626"/>
                  <a:gd name="T10" fmla="*/ 376 w 378"/>
                  <a:gd name="T11" fmla="*/ 312 h 626"/>
                  <a:gd name="T12" fmla="*/ 378 w 378"/>
                  <a:gd name="T13" fmla="*/ 331 h 626"/>
                  <a:gd name="T14" fmla="*/ 373 w 378"/>
                  <a:gd name="T15" fmla="*/ 356 h 626"/>
                  <a:gd name="T16" fmla="*/ 340 w 378"/>
                  <a:gd name="T17" fmla="*/ 350 h 626"/>
                  <a:gd name="T18" fmla="*/ 296 w 378"/>
                  <a:gd name="T19" fmla="*/ 297 h 626"/>
                  <a:gd name="T20" fmla="*/ 269 w 378"/>
                  <a:gd name="T21" fmla="*/ 235 h 626"/>
                  <a:gd name="T22" fmla="*/ 241 w 378"/>
                  <a:gd name="T23" fmla="*/ 224 h 626"/>
                  <a:gd name="T24" fmla="*/ 217 w 378"/>
                  <a:gd name="T25" fmla="*/ 273 h 626"/>
                  <a:gd name="T26" fmla="*/ 215 w 378"/>
                  <a:gd name="T27" fmla="*/ 382 h 626"/>
                  <a:gd name="T28" fmla="*/ 200 w 378"/>
                  <a:gd name="T29" fmla="*/ 416 h 626"/>
                  <a:gd name="T30" fmla="*/ 182 w 378"/>
                  <a:gd name="T31" fmla="*/ 423 h 626"/>
                  <a:gd name="T32" fmla="*/ 170 w 378"/>
                  <a:gd name="T33" fmla="*/ 410 h 626"/>
                  <a:gd name="T34" fmla="*/ 181 w 378"/>
                  <a:gd name="T35" fmla="*/ 363 h 626"/>
                  <a:gd name="T36" fmla="*/ 190 w 378"/>
                  <a:gd name="T37" fmla="*/ 316 h 626"/>
                  <a:gd name="T38" fmla="*/ 171 w 378"/>
                  <a:gd name="T39" fmla="*/ 310 h 626"/>
                  <a:gd name="T40" fmla="*/ 122 w 378"/>
                  <a:gd name="T41" fmla="*/ 428 h 626"/>
                  <a:gd name="T42" fmla="*/ 91 w 378"/>
                  <a:gd name="T43" fmla="*/ 573 h 626"/>
                  <a:gd name="T44" fmla="*/ 60 w 378"/>
                  <a:gd name="T45" fmla="*/ 609 h 626"/>
                  <a:gd name="T46" fmla="*/ 13 w 378"/>
                  <a:gd name="T47" fmla="*/ 596 h 626"/>
                  <a:gd name="T48" fmla="*/ 33 w 378"/>
                  <a:gd name="T49" fmla="*/ 462 h 626"/>
                  <a:gd name="T50" fmla="*/ 68 w 378"/>
                  <a:gd name="T51" fmla="*/ 406 h 626"/>
                  <a:gd name="T52" fmla="*/ 59 w 378"/>
                  <a:gd name="T53" fmla="*/ 354 h 626"/>
                  <a:gd name="T54" fmla="*/ 40 w 378"/>
                  <a:gd name="T55" fmla="*/ 291 h 626"/>
                  <a:gd name="T56" fmla="*/ 69 w 378"/>
                  <a:gd name="T57" fmla="*/ 283 h 626"/>
                  <a:gd name="T58" fmla="*/ 97 w 378"/>
                  <a:gd name="T59" fmla="*/ 316 h 626"/>
                  <a:gd name="T60" fmla="*/ 126 w 378"/>
                  <a:gd name="T61" fmla="*/ 328 h 626"/>
                  <a:gd name="T62" fmla="*/ 152 w 378"/>
                  <a:gd name="T63" fmla="*/ 297 h 626"/>
                  <a:gd name="T64" fmla="*/ 167 w 378"/>
                  <a:gd name="T65" fmla="*/ 157 h 626"/>
                  <a:gd name="T66" fmla="*/ 167 w 378"/>
                  <a:gd name="T67" fmla="*/ 121 h 626"/>
                  <a:gd name="T68" fmla="*/ 130 w 378"/>
                  <a:gd name="T69" fmla="*/ 128 h 626"/>
                  <a:gd name="T70" fmla="*/ 76 w 378"/>
                  <a:gd name="T71" fmla="*/ 177 h 626"/>
                  <a:gd name="T72" fmla="*/ 36 w 378"/>
                  <a:gd name="T73" fmla="*/ 219 h 626"/>
                  <a:gd name="T74" fmla="*/ 9 w 378"/>
                  <a:gd name="T75" fmla="*/ 207 h 626"/>
                  <a:gd name="T76" fmla="*/ 19 w 378"/>
                  <a:gd name="T77" fmla="*/ 156 h 626"/>
                  <a:gd name="T78" fmla="*/ 73 w 378"/>
                  <a:gd name="T79" fmla="*/ 43 h 626"/>
                  <a:gd name="T80" fmla="*/ 120 w 378"/>
                  <a:gd name="T81" fmla="*/ 9 h 626"/>
                  <a:gd name="T82" fmla="*/ 157 w 378"/>
                  <a:gd name="T83" fmla="*/ 34 h 626"/>
                  <a:gd name="T84" fmla="*/ 215 w 378"/>
                  <a:gd name="T85" fmla="*/ 70 h 626"/>
                  <a:gd name="T86" fmla="*/ 239 w 378"/>
                  <a:gd name="T87" fmla="*/ 70 h 626"/>
                  <a:gd name="T88" fmla="*/ 235 w 378"/>
                  <a:gd name="T89" fmla="*/ 96 h 626"/>
                  <a:gd name="T90" fmla="*/ 192 w 378"/>
                  <a:gd name="T91" fmla="*/ 175 h 626"/>
                  <a:gd name="T92" fmla="*/ 184 w 378"/>
                  <a:gd name="T93" fmla="*/ 211 h 626"/>
                  <a:gd name="T94" fmla="*/ 196 w 378"/>
                  <a:gd name="T95" fmla="*/ 235 h 626"/>
                  <a:gd name="T96" fmla="*/ 220 w 378"/>
                  <a:gd name="T97" fmla="*/ 228 h 626"/>
                  <a:gd name="T98" fmla="*/ 298 w 378"/>
                  <a:gd name="T99" fmla="*/ 145 h 626"/>
                  <a:gd name="T100" fmla="*/ 315 w 378"/>
                  <a:gd name="T101" fmla="*/ 121 h 626"/>
                  <a:gd name="T102" fmla="*/ 323 w 378"/>
                  <a:gd name="T103" fmla="*/ 127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8" h="626">
                    <a:moveTo>
                      <a:pt x="323" y="127"/>
                    </a:moveTo>
                    <a:cubicBezTo>
                      <a:pt x="332" y="145"/>
                      <a:pt x="326" y="160"/>
                      <a:pt x="311" y="170"/>
                    </a:cubicBezTo>
                    <a:cubicBezTo>
                      <a:pt x="286" y="188"/>
                      <a:pt x="284" y="208"/>
                      <a:pt x="298" y="234"/>
                    </a:cubicBezTo>
                    <a:cubicBezTo>
                      <a:pt x="305" y="247"/>
                      <a:pt x="310" y="260"/>
                      <a:pt x="317" y="273"/>
                    </a:cubicBezTo>
                    <a:cubicBezTo>
                      <a:pt x="325" y="289"/>
                      <a:pt x="337" y="300"/>
                      <a:pt x="356" y="297"/>
                    </a:cubicBezTo>
                    <a:cubicBezTo>
                      <a:pt x="368" y="295"/>
                      <a:pt x="374" y="301"/>
                      <a:pt x="376" y="312"/>
                    </a:cubicBezTo>
                    <a:cubicBezTo>
                      <a:pt x="377" y="318"/>
                      <a:pt x="378" y="325"/>
                      <a:pt x="378" y="331"/>
                    </a:cubicBezTo>
                    <a:cubicBezTo>
                      <a:pt x="377" y="340"/>
                      <a:pt x="375" y="356"/>
                      <a:pt x="373" y="356"/>
                    </a:cubicBezTo>
                    <a:cubicBezTo>
                      <a:pt x="362" y="356"/>
                      <a:pt x="347" y="357"/>
                      <a:pt x="340" y="350"/>
                    </a:cubicBezTo>
                    <a:cubicBezTo>
                      <a:pt x="323" y="334"/>
                      <a:pt x="308" y="316"/>
                      <a:pt x="296" y="297"/>
                    </a:cubicBezTo>
                    <a:cubicBezTo>
                      <a:pt x="284" y="277"/>
                      <a:pt x="277" y="256"/>
                      <a:pt x="269" y="235"/>
                    </a:cubicBezTo>
                    <a:cubicBezTo>
                      <a:pt x="263" y="220"/>
                      <a:pt x="255" y="217"/>
                      <a:pt x="241" y="224"/>
                    </a:cubicBezTo>
                    <a:cubicBezTo>
                      <a:pt x="222" y="234"/>
                      <a:pt x="216" y="249"/>
                      <a:pt x="217" y="273"/>
                    </a:cubicBezTo>
                    <a:cubicBezTo>
                      <a:pt x="217" y="309"/>
                      <a:pt x="217" y="346"/>
                      <a:pt x="215" y="382"/>
                    </a:cubicBezTo>
                    <a:cubicBezTo>
                      <a:pt x="215" y="394"/>
                      <a:pt x="207" y="406"/>
                      <a:pt x="200" y="416"/>
                    </a:cubicBezTo>
                    <a:cubicBezTo>
                      <a:pt x="197" y="421"/>
                      <a:pt x="188" y="424"/>
                      <a:pt x="182" y="423"/>
                    </a:cubicBezTo>
                    <a:cubicBezTo>
                      <a:pt x="177" y="423"/>
                      <a:pt x="169" y="414"/>
                      <a:pt x="170" y="410"/>
                    </a:cubicBezTo>
                    <a:cubicBezTo>
                      <a:pt x="172" y="394"/>
                      <a:pt x="177" y="379"/>
                      <a:pt x="181" y="363"/>
                    </a:cubicBezTo>
                    <a:cubicBezTo>
                      <a:pt x="184" y="347"/>
                      <a:pt x="190" y="332"/>
                      <a:pt x="190" y="316"/>
                    </a:cubicBezTo>
                    <a:cubicBezTo>
                      <a:pt x="190" y="302"/>
                      <a:pt x="182" y="300"/>
                      <a:pt x="171" y="310"/>
                    </a:cubicBezTo>
                    <a:cubicBezTo>
                      <a:pt x="133" y="341"/>
                      <a:pt x="119" y="380"/>
                      <a:pt x="122" y="428"/>
                    </a:cubicBezTo>
                    <a:cubicBezTo>
                      <a:pt x="125" y="479"/>
                      <a:pt x="115" y="528"/>
                      <a:pt x="91" y="573"/>
                    </a:cubicBezTo>
                    <a:cubicBezTo>
                      <a:pt x="83" y="587"/>
                      <a:pt x="72" y="599"/>
                      <a:pt x="60" y="609"/>
                    </a:cubicBezTo>
                    <a:cubicBezTo>
                      <a:pt x="42" y="626"/>
                      <a:pt x="20" y="620"/>
                      <a:pt x="13" y="596"/>
                    </a:cubicBezTo>
                    <a:cubicBezTo>
                      <a:pt x="0" y="549"/>
                      <a:pt x="1" y="503"/>
                      <a:pt x="33" y="462"/>
                    </a:cubicBezTo>
                    <a:cubicBezTo>
                      <a:pt x="47" y="444"/>
                      <a:pt x="57" y="425"/>
                      <a:pt x="68" y="406"/>
                    </a:cubicBezTo>
                    <a:cubicBezTo>
                      <a:pt x="77" y="387"/>
                      <a:pt x="77" y="369"/>
                      <a:pt x="59" y="354"/>
                    </a:cubicBezTo>
                    <a:cubicBezTo>
                      <a:pt x="40" y="337"/>
                      <a:pt x="32" y="316"/>
                      <a:pt x="40" y="291"/>
                    </a:cubicBezTo>
                    <a:cubicBezTo>
                      <a:pt x="45" y="271"/>
                      <a:pt x="54" y="268"/>
                      <a:pt x="69" y="283"/>
                    </a:cubicBezTo>
                    <a:cubicBezTo>
                      <a:pt x="79" y="293"/>
                      <a:pt x="88" y="305"/>
                      <a:pt x="97" y="316"/>
                    </a:cubicBezTo>
                    <a:cubicBezTo>
                      <a:pt x="105" y="325"/>
                      <a:pt x="113" y="334"/>
                      <a:pt x="126" y="328"/>
                    </a:cubicBezTo>
                    <a:cubicBezTo>
                      <a:pt x="140" y="322"/>
                      <a:pt x="155" y="314"/>
                      <a:pt x="152" y="297"/>
                    </a:cubicBezTo>
                    <a:cubicBezTo>
                      <a:pt x="145" y="249"/>
                      <a:pt x="157" y="203"/>
                      <a:pt x="167" y="157"/>
                    </a:cubicBezTo>
                    <a:cubicBezTo>
                      <a:pt x="170" y="146"/>
                      <a:pt x="167" y="133"/>
                      <a:pt x="167" y="121"/>
                    </a:cubicBezTo>
                    <a:cubicBezTo>
                      <a:pt x="155" y="123"/>
                      <a:pt x="139" y="121"/>
                      <a:pt x="130" y="128"/>
                    </a:cubicBezTo>
                    <a:cubicBezTo>
                      <a:pt x="110" y="142"/>
                      <a:pt x="93" y="160"/>
                      <a:pt x="76" y="177"/>
                    </a:cubicBezTo>
                    <a:cubicBezTo>
                      <a:pt x="62" y="191"/>
                      <a:pt x="50" y="206"/>
                      <a:pt x="36" y="219"/>
                    </a:cubicBezTo>
                    <a:cubicBezTo>
                      <a:pt x="23" y="231"/>
                      <a:pt x="9" y="224"/>
                      <a:pt x="9" y="207"/>
                    </a:cubicBezTo>
                    <a:cubicBezTo>
                      <a:pt x="10" y="190"/>
                      <a:pt x="13" y="172"/>
                      <a:pt x="19" y="156"/>
                    </a:cubicBezTo>
                    <a:cubicBezTo>
                      <a:pt x="35" y="118"/>
                      <a:pt x="52" y="79"/>
                      <a:pt x="73" y="43"/>
                    </a:cubicBezTo>
                    <a:cubicBezTo>
                      <a:pt x="82" y="28"/>
                      <a:pt x="102" y="16"/>
                      <a:pt x="120" y="9"/>
                    </a:cubicBezTo>
                    <a:cubicBezTo>
                      <a:pt x="140" y="0"/>
                      <a:pt x="154" y="12"/>
                      <a:pt x="157" y="34"/>
                    </a:cubicBezTo>
                    <a:cubicBezTo>
                      <a:pt x="162" y="77"/>
                      <a:pt x="174" y="84"/>
                      <a:pt x="215" y="70"/>
                    </a:cubicBezTo>
                    <a:cubicBezTo>
                      <a:pt x="222" y="68"/>
                      <a:pt x="231" y="70"/>
                      <a:pt x="239" y="70"/>
                    </a:cubicBezTo>
                    <a:cubicBezTo>
                      <a:pt x="238" y="79"/>
                      <a:pt x="239" y="89"/>
                      <a:pt x="235" y="96"/>
                    </a:cubicBezTo>
                    <a:cubicBezTo>
                      <a:pt x="222" y="122"/>
                      <a:pt x="206" y="148"/>
                      <a:pt x="192" y="175"/>
                    </a:cubicBezTo>
                    <a:cubicBezTo>
                      <a:pt x="187" y="186"/>
                      <a:pt x="184" y="199"/>
                      <a:pt x="184" y="211"/>
                    </a:cubicBezTo>
                    <a:cubicBezTo>
                      <a:pt x="184" y="219"/>
                      <a:pt x="189" y="231"/>
                      <a:pt x="196" y="235"/>
                    </a:cubicBezTo>
                    <a:cubicBezTo>
                      <a:pt x="201" y="238"/>
                      <a:pt x="214" y="233"/>
                      <a:pt x="220" y="228"/>
                    </a:cubicBezTo>
                    <a:cubicBezTo>
                      <a:pt x="247" y="201"/>
                      <a:pt x="272" y="173"/>
                      <a:pt x="298" y="145"/>
                    </a:cubicBezTo>
                    <a:cubicBezTo>
                      <a:pt x="305" y="138"/>
                      <a:pt x="309" y="129"/>
                      <a:pt x="315" y="121"/>
                    </a:cubicBezTo>
                    <a:cubicBezTo>
                      <a:pt x="318" y="123"/>
                      <a:pt x="321" y="125"/>
                      <a:pt x="323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7" name="Freeform 272"/>
              <p:cNvSpPr/>
              <p:nvPr/>
            </p:nvSpPr>
            <p:spPr bwMode="auto">
              <a:xfrm>
                <a:off x="2481263" y="15332075"/>
                <a:ext cx="2138363" cy="2058988"/>
              </a:xfrm>
              <a:custGeom>
                <a:avLst/>
                <a:gdLst>
                  <a:gd name="T0" fmla="*/ 602 w 678"/>
                  <a:gd name="T1" fmla="*/ 334 h 652"/>
                  <a:gd name="T2" fmla="*/ 678 w 678"/>
                  <a:gd name="T3" fmla="*/ 485 h 652"/>
                  <a:gd name="T4" fmla="*/ 672 w 678"/>
                  <a:gd name="T5" fmla="*/ 488 h 652"/>
                  <a:gd name="T6" fmla="*/ 662 w 678"/>
                  <a:gd name="T7" fmla="*/ 473 h 652"/>
                  <a:gd name="T8" fmla="*/ 592 w 678"/>
                  <a:gd name="T9" fmla="*/ 452 h 652"/>
                  <a:gd name="T10" fmla="*/ 492 w 678"/>
                  <a:gd name="T11" fmla="*/ 503 h 652"/>
                  <a:gd name="T12" fmla="*/ 217 w 678"/>
                  <a:gd name="T13" fmla="*/ 644 h 652"/>
                  <a:gd name="T14" fmla="*/ 198 w 678"/>
                  <a:gd name="T15" fmla="*/ 652 h 652"/>
                  <a:gd name="T16" fmla="*/ 192 w 678"/>
                  <a:gd name="T17" fmla="*/ 647 h 652"/>
                  <a:gd name="T18" fmla="*/ 398 w 678"/>
                  <a:gd name="T19" fmla="*/ 165 h 652"/>
                  <a:gd name="T20" fmla="*/ 376 w 678"/>
                  <a:gd name="T21" fmla="*/ 171 h 652"/>
                  <a:gd name="T22" fmla="*/ 123 w 678"/>
                  <a:gd name="T23" fmla="*/ 300 h 652"/>
                  <a:gd name="T24" fmla="*/ 79 w 678"/>
                  <a:gd name="T25" fmla="*/ 391 h 652"/>
                  <a:gd name="T26" fmla="*/ 72 w 678"/>
                  <a:gd name="T27" fmla="*/ 390 h 652"/>
                  <a:gd name="T28" fmla="*/ 0 w 678"/>
                  <a:gd name="T29" fmla="*/ 254 h 652"/>
                  <a:gd name="T30" fmla="*/ 5 w 678"/>
                  <a:gd name="T31" fmla="*/ 250 h 652"/>
                  <a:gd name="T32" fmla="*/ 16 w 678"/>
                  <a:gd name="T33" fmla="*/ 261 h 652"/>
                  <a:gd name="T34" fmla="*/ 92 w 678"/>
                  <a:gd name="T35" fmla="*/ 283 h 652"/>
                  <a:gd name="T36" fmla="*/ 259 w 678"/>
                  <a:gd name="T37" fmla="*/ 200 h 652"/>
                  <a:gd name="T38" fmla="*/ 392 w 678"/>
                  <a:gd name="T39" fmla="*/ 132 h 652"/>
                  <a:gd name="T40" fmla="*/ 434 w 678"/>
                  <a:gd name="T41" fmla="*/ 35 h 652"/>
                  <a:gd name="T42" fmla="*/ 424 w 678"/>
                  <a:gd name="T43" fmla="*/ 3 h 652"/>
                  <a:gd name="T44" fmla="*/ 429 w 678"/>
                  <a:gd name="T45" fmla="*/ 0 h 652"/>
                  <a:gd name="T46" fmla="*/ 440 w 678"/>
                  <a:gd name="T47" fmla="*/ 17 h 652"/>
                  <a:gd name="T48" fmla="*/ 483 w 678"/>
                  <a:gd name="T49" fmla="*/ 105 h 652"/>
                  <a:gd name="T50" fmla="*/ 484 w 678"/>
                  <a:gd name="T51" fmla="*/ 133 h 652"/>
                  <a:gd name="T52" fmla="*/ 310 w 678"/>
                  <a:gd name="T53" fmla="*/ 536 h 652"/>
                  <a:gd name="T54" fmla="*/ 302 w 678"/>
                  <a:gd name="T55" fmla="*/ 562 h 652"/>
                  <a:gd name="T56" fmla="*/ 322 w 678"/>
                  <a:gd name="T57" fmla="*/ 558 h 652"/>
                  <a:gd name="T58" fmla="*/ 578 w 678"/>
                  <a:gd name="T59" fmla="*/ 424 h 652"/>
                  <a:gd name="T60" fmla="*/ 601 w 678"/>
                  <a:gd name="T61" fmla="*/ 350 h 652"/>
                  <a:gd name="T62" fmla="*/ 596 w 678"/>
                  <a:gd name="T63" fmla="*/ 337 h 652"/>
                  <a:gd name="T64" fmla="*/ 602 w 678"/>
                  <a:gd name="T65" fmla="*/ 334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8" h="652">
                    <a:moveTo>
                      <a:pt x="602" y="334"/>
                    </a:moveTo>
                    <a:cubicBezTo>
                      <a:pt x="627" y="384"/>
                      <a:pt x="652" y="435"/>
                      <a:pt x="678" y="485"/>
                    </a:cubicBezTo>
                    <a:cubicBezTo>
                      <a:pt x="676" y="486"/>
                      <a:pt x="674" y="487"/>
                      <a:pt x="672" y="488"/>
                    </a:cubicBezTo>
                    <a:cubicBezTo>
                      <a:pt x="669" y="483"/>
                      <a:pt x="665" y="478"/>
                      <a:pt x="662" y="473"/>
                    </a:cubicBezTo>
                    <a:cubicBezTo>
                      <a:pt x="643" y="442"/>
                      <a:pt x="625" y="436"/>
                      <a:pt x="592" y="452"/>
                    </a:cubicBezTo>
                    <a:cubicBezTo>
                      <a:pt x="558" y="468"/>
                      <a:pt x="526" y="486"/>
                      <a:pt x="492" y="503"/>
                    </a:cubicBezTo>
                    <a:cubicBezTo>
                      <a:pt x="401" y="550"/>
                      <a:pt x="309" y="597"/>
                      <a:pt x="217" y="644"/>
                    </a:cubicBezTo>
                    <a:cubicBezTo>
                      <a:pt x="211" y="647"/>
                      <a:pt x="204" y="649"/>
                      <a:pt x="198" y="652"/>
                    </a:cubicBezTo>
                    <a:cubicBezTo>
                      <a:pt x="196" y="650"/>
                      <a:pt x="194" y="649"/>
                      <a:pt x="192" y="647"/>
                    </a:cubicBezTo>
                    <a:cubicBezTo>
                      <a:pt x="260" y="488"/>
                      <a:pt x="328" y="330"/>
                      <a:pt x="398" y="165"/>
                    </a:cubicBezTo>
                    <a:cubicBezTo>
                      <a:pt x="387" y="168"/>
                      <a:pt x="381" y="169"/>
                      <a:pt x="376" y="171"/>
                    </a:cubicBezTo>
                    <a:cubicBezTo>
                      <a:pt x="291" y="214"/>
                      <a:pt x="208" y="258"/>
                      <a:pt x="123" y="300"/>
                    </a:cubicBezTo>
                    <a:cubicBezTo>
                      <a:pt x="86" y="319"/>
                      <a:pt x="54" y="339"/>
                      <a:pt x="79" y="391"/>
                    </a:cubicBezTo>
                    <a:cubicBezTo>
                      <a:pt x="76" y="391"/>
                      <a:pt x="74" y="391"/>
                      <a:pt x="72" y="390"/>
                    </a:cubicBezTo>
                    <a:cubicBezTo>
                      <a:pt x="48" y="345"/>
                      <a:pt x="24" y="300"/>
                      <a:pt x="0" y="254"/>
                    </a:cubicBezTo>
                    <a:cubicBezTo>
                      <a:pt x="2" y="253"/>
                      <a:pt x="4" y="251"/>
                      <a:pt x="5" y="250"/>
                    </a:cubicBezTo>
                    <a:cubicBezTo>
                      <a:pt x="9" y="254"/>
                      <a:pt x="14" y="257"/>
                      <a:pt x="16" y="261"/>
                    </a:cubicBezTo>
                    <a:cubicBezTo>
                      <a:pt x="40" y="296"/>
                      <a:pt x="54" y="301"/>
                      <a:pt x="92" y="283"/>
                    </a:cubicBezTo>
                    <a:cubicBezTo>
                      <a:pt x="148" y="256"/>
                      <a:pt x="204" y="228"/>
                      <a:pt x="259" y="200"/>
                    </a:cubicBezTo>
                    <a:cubicBezTo>
                      <a:pt x="304" y="178"/>
                      <a:pt x="348" y="155"/>
                      <a:pt x="392" y="132"/>
                    </a:cubicBezTo>
                    <a:cubicBezTo>
                      <a:pt x="428" y="113"/>
                      <a:pt x="445" y="74"/>
                      <a:pt x="434" y="35"/>
                    </a:cubicBezTo>
                    <a:cubicBezTo>
                      <a:pt x="431" y="24"/>
                      <a:pt x="427" y="13"/>
                      <a:pt x="424" y="3"/>
                    </a:cubicBezTo>
                    <a:cubicBezTo>
                      <a:pt x="425" y="2"/>
                      <a:pt x="427" y="1"/>
                      <a:pt x="429" y="0"/>
                    </a:cubicBezTo>
                    <a:cubicBezTo>
                      <a:pt x="432" y="6"/>
                      <a:pt x="437" y="11"/>
                      <a:pt x="440" y="17"/>
                    </a:cubicBezTo>
                    <a:cubicBezTo>
                      <a:pt x="455" y="46"/>
                      <a:pt x="470" y="75"/>
                      <a:pt x="483" y="105"/>
                    </a:cubicBezTo>
                    <a:cubicBezTo>
                      <a:pt x="487" y="113"/>
                      <a:pt x="487" y="125"/>
                      <a:pt x="484" y="133"/>
                    </a:cubicBezTo>
                    <a:cubicBezTo>
                      <a:pt x="426" y="267"/>
                      <a:pt x="368" y="401"/>
                      <a:pt x="310" y="536"/>
                    </a:cubicBezTo>
                    <a:cubicBezTo>
                      <a:pt x="307" y="543"/>
                      <a:pt x="305" y="551"/>
                      <a:pt x="302" y="562"/>
                    </a:cubicBezTo>
                    <a:cubicBezTo>
                      <a:pt x="311" y="560"/>
                      <a:pt x="317" y="561"/>
                      <a:pt x="322" y="558"/>
                    </a:cubicBezTo>
                    <a:cubicBezTo>
                      <a:pt x="407" y="514"/>
                      <a:pt x="493" y="470"/>
                      <a:pt x="578" y="424"/>
                    </a:cubicBezTo>
                    <a:cubicBezTo>
                      <a:pt x="616" y="403"/>
                      <a:pt x="618" y="391"/>
                      <a:pt x="601" y="350"/>
                    </a:cubicBezTo>
                    <a:cubicBezTo>
                      <a:pt x="599" y="346"/>
                      <a:pt x="598" y="341"/>
                      <a:pt x="596" y="337"/>
                    </a:cubicBezTo>
                    <a:cubicBezTo>
                      <a:pt x="598" y="336"/>
                      <a:pt x="600" y="335"/>
                      <a:pt x="602" y="3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8" name="Freeform 273"/>
              <p:cNvSpPr>
                <a:spLocks noEditPoints="1"/>
              </p:cNvSpPr>
              <p:nvPr/>
            </p:nvSpPr>
            <p:spPr bwMode="auto">
              <a:xfrm>
                <a:off x="1868488" y="13633450"/>
                <a:ext cx="1681163" cy="1641475"/>
              </a:xfrm>
              <a:custGeom>
                <a:avLst/>
                <a:gdLst>
                  <a:gd name="T0" fmla="*/ 531 w 533"/>
                  <a:gd name="T1" fmla="*/ 272 h 520"/>
                  <a:gd name="T2" fmla="*/ 395 w 533"/>
                  <a:gd name="T3" fmla="*/ 473 h 520"/>
                  <a:gd name="T4" fmla="*/ 159 w 533"/>
                  <a:gd name="T5" fmla="*/ 487 h 520"/>
                  <a:gd name="T6" fmla="*/ 26 w 533"/>
                  <a:gd name="T7" fmla="*/ 344 h 520"/>
                  <a:gd name="T8" fmla="*/ 53 w 533"/>
                  <a:gd name="T9" fmla="*/ 130 h 520"/>
                  <a:gd name="T10" fmla="*/ 209 w 533"/>
                  <a:gd name="T11" fmla="*/ 27 h 520"/>
                  <a:gd name="T12" fmla="*/ 465 w 533"/>
                  <a:gd name="T13" fmla="*/ 94 h 520"/>
                  <a:gd name="T14" fmla="*/ 531 w 533"/>
                  <a:gd name="T15" fmla="*/ 272 h 520"/>
                  <a:gd name="T16" fmla="*/ 321 w 533"/>
                  <a:gd name="T17" fmla="*/ 82 h 520"/>
                  <a:gd name="T18" fmla="*/ 239 w 533"/>
                  <a:gd name="T19" fmla="*/ 97 h 520"/>
                  <a:gd name="T20" fmla="*/ 67 w 533"/>
                  <a:gd name="T21" fmla="*/ 191 h 520"/>
                  <a:gd name="T22" fmla="*/ 39 w 533"/>
                  <a:gd name="T23" fmla="*/ 331 h 520"/>
                  <a:gd name="T24" fmla="*/ 161 w 533"/>
                  <a:gd name="T25" fmla="*/ 436 h 520"/>
                  <a:gd name="T26" fmla="*/ 448 w 533"/>
                  <a:gd name="T27" fmla="*/ 359 h 520"/>
                  <a:gd name="T28" fmla="*/ 448 w 533"/>
                  <a:gd name="T29" fmla="*/ 116 h 520"/>
                  <a:gd name="T30" fmla="*/ 321 w 533"/>
                  <a:gd name="T31" fmla="*/ 82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33" h="520">
                    <a:moveTo>
                      <a:pt x="531" y="272"/>
                    </a:moveTo>
                    <a:cubicBezTo>
                      <a:pt x="522" y="357"/>
                      <a:pt x="480" y="428"/>
                      <a:pt x="395" y="473"/>
                    </a:cubicBezTo>
                    <a:cubicBezTo>
                      <a:pt x="319" y="513"/>
                      <a:pt x="239" y="520"/>
                      <a:pt x="159" y="487"/>
                    </a:cubicBezTo>
                    <a:cubicBezTo>
                      <a:pt x="93" y="460"/>
                      <a:pt x="50" y="411"/>
                      <a:pt x="26" y="344"/>
                    </a:cubicBezTo>
                    <a:cubicBezTo>
                      <a:pt x="0" y="268"/>
                      <a:pt x="10" y="197"/>
                      <a:pt x="53" y="130"/>
                    </a:cubicBezTo>
                    <a:cubicBezTo>
                      <a:pt x="90" y="74"/>
                      <a:pt x="145" y="44"/>
                      <a:pt x="209" y="27"/>
                    </a:cubicBezTo>
                    <a:cubicBezTo>
                      <a:pt x="308" y="0"/>
                      <a:pt x="394" y="22"/>
                      <a:pt x="465" y="94"/>
                    </a:cubicBezTo>
                    <a:cubicBezTo>
                      <a:pt x="510" y="140"/>
                      <a:pt x="528" y="200"/>
                      <a:pt x="531" y="272"/>
                    </a:cubicBezTo>
                    <a:close/>
                    <a:moveTo>
                      <a:pt x="321" y="82"/>
                    </a:moveTo>
                    <a:cubicBezTo>
                      <a:pt x="302" y="86"/>
                      <a:pt x="270" y="90"/>
                      <a:pt x="239" y="97"/>
                    </a:cubicBezTo>
                    <a:cubicBezTo>
                      <a:pt x="174" y="113"/>
                      <a:pt x="112" y="138"/>
                      <a:pt x="67" y="191"/>
                    </a:cubicBezTo>
                    <a:cubicBezTo>
                      <a:pt x="32" y="232"/>
                      <a:pt x="21" y="280"/>
                      <a:pt x="39" y="331"/>
                    </a:cubicBezTo>
                    <a:cubicBezTo>
                      <a:pt x="59" y="388"/>
                      <a:pt x="99" y="427"/>
                      <a:pt x="161" y="436"/>
                    </a:cubicBezTo>
                    <a:cubicBezTo>
                      <a:pt x="267" y="451"/>
                      <a:pt x="363" y="420"/>
                      <a:pt x="448" y="359"/>
                    </a:cubicBezTo>
                    <a:cubicBezTo>
                      <a:pt x="533" y="298"/>
                      <a:pt x="532" y="180"/>
                      <a:pt x="448" y="116"/>
                    </a:cubicBezTo>
                    <a:cubicBezTo>
                      <a:pt x="415" y="91"/>
                      <a:pt x="375" y="84"/>
                      <a:pt x="32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9" name="Freeform 274"/>
              <p:cNvSpPr/>
              <p:nvPr/>
            </p:nvSpPr>
            <p:spPr bwMode="auto">
              <a:xfrm>
                <a:off x="11149013" y="20742275"/>
                <a:ext cx="1695450" cy="1657350"/>
              </a:xfrm>
              <a:custGeom>
                <a:avLst/>
                <a:gdLst>
                  <a:gd name="T0" fmla="*/ 376 w 537"/>
                  <a:gd name="T1" fmla="*/ 13 h 525"/>
                  <a:gd name="T2" fmla="*/ 537 w 537"/>
                  <a:gd name="T3" fmla="*/ 19 h 525"/>
                  <a:gd name="T4" fmla="*/ 537 w 537"/>
                  <a:gd name="T5" fmla="*/ 26 h 525"/>
                  <a:gd name="T6" fmla="*/ 513 w 537"/>
                  <a:gd name="T7" fmla="*/ 28 h 525"/>
                  <a:gd name="T8" fmla="*/ 468 w 537"/>
                  <a:gd name="T9" fmla="*/ 76 h 525"/>
                  <a:gd name="T10" fmla="*/ 456 w 537"/>
                  <a:gd name="T11" fmla="*/ 460 h 525"/>
                  <a:gd name="T12" fmla="*/ 452 w 537"/>
                  <a:gd name="T13" fmla="*/ 523 h 525"/>
                  <a:gd name="T14" fmla="*/ 447 w 537"/>
                  <a:gd name="T15" fmla="*/ 525 h 525"/>
                  <a:gd name="T16" fmla="*/ 415 w 537"/>
                  <a:gd name="T17" fmla="*/ 486 h 525"/>
                  <a:gd name="T18" fmla="*/ 169 w 537"/>
                  <a:gd name="T19" fmla="*/ 161 h 525"/>
                  <a:gd name="T20" fmla="*/ 141 w 537"/>
                  <a:gd name="T21" fmla="*/ 127 h 525"/>
                  <a:gd name="T22" fmla="*/ 127 w 537"/>
                  <a:gd name="T23" fmla="*/ 119 h 525"/>
                  <a:gd name="T24" fmla="*/ 121 w 537"/>
                  <a:gd name="T25" fmla="*/ 134 h 525"/>
                  <a:gd name="T26" fmla="*/ 119 w 537"/>
                  <a:gd name="T27" fmla="*/ 256 h 525"/>
                  <a:gd name="T28" fmla="*/ 112 w 537"/>
                  <a:gd name="T29" fmla="*/ 432 h 525"/>
                  <a:gd name="T30" fmla="*/ 173 w 537"/>
                  <a:gd name="T31" fmla="*/ 500 h 525"/>
                  <a:gd name="T32" fmla="*/ 180 w 537"/>
                  <a:gd name="T33" fmla="*/ 504 h 525"/>
                  <a:gd name="T34" fmla="*/ 15 w 537"/>
                  <a:gd name="T35" fmla="*/ 504 h 525"/>
                  <a:gd name="T36" fmla="*/ 14 w 537"/>
                  <a:gd name="T37" fmla="*/ 497 h 525"/>
                  <a:gd name="T38" fmla="*/ 36 w 537"/>
                  <a:gd name="T39" fmla="*/ 495 h 525"/>
                  <a:gd name="T40" fmla="*/ 82 w 537"/>
                  <a:gd name="T41" fmla="*/ 454 h 525"/>
                  <a:gd name="T42" fmla="*/ 91 w 537"/>
                  <a:gd name="T43" fmla="*/ 299 h 525"/>
                  <a:gd name="T44" fmla="*/ 97 w 537"/>
                  <a:gd name="T45" fmla="*/ 107 h 525"/>
                  <a:gd name="T46" fmla="*/ 21 w 537"/>
                  <a:gd name="T47" fmla="*/ 14 h 525"/>
                  <a:gd name="T48" fmla="*/ 0 w 537"/>
                  <a:gd name="T49" fmla="*/ 8 h 525"/>
                  <a:gd name="T50" fmla="*/ 0 w 537"/>
                  <a:gd name="T51" fmla="*/ 2 h 525"/>
                  <a:gd name="T52" fmla="*/ 20 w 537"/>
                  <a:gd name="T53" fmla="*/ 1 h 525"/>
                  <a:gd name="T54" fmla="*/ 110 w 537"/>
                  <a:gd name="T55" fmla="*/ 5 h 525"/>
                  <a:gd name="T56" fmla="*/ 146 w 537"/>
                  <a:gd name="T57" fmla="*/ 24 h 525"/>
                  <a:gd name="T58" fmla="*/ 372 w 537"/>
                  <a:gd name="T59" fmla="*/ 324 h 525"/>
                  <a:gd name="T60" fmla="*/ 411 w 537"/>
                  <a:gd name="T61" fmla="*/ 377 h 525"/>
                  <a:gd name="T62" fmla="*/ 425 w 537"/>
                  <a:gd name="T63" fmla="*/ 385 h 525"/>
                  <a:gd name="T64" fmla="*/ 431 w 537"/>
                  <a:gd name="T65" fmla="*/ 371 h 525"/>
                  <a:gd name="T66" fmla="*/ 437 w 537"/>
                  <a:gd name="T67" fmla="*/ 74 h 525"/>
                  <a:gd name="T68" fmla="*/ 387 w 537"/>
                  <a:gd name="T69" fmla="*/ 23 h 525"/>
                  <a:gd name="T70" fmla="*/ 375 w 537"/>
                  <a:gd name="T71" fmla="*/ 19 h 525"/>
                  <a:gd name="T72" fmla="*/ 376 w 537"/>
                  <a:gd name="T73" fmla="*/ 13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7" h="525">
                    <a:moveTo>
                      <a:pt x="376" y="13"/>
                    </a:moveTo>
                    <a:cubicBezTo>
                      <a:pt x="429" y="15"/>
                      <a:pt x="483" y="17"/>
                      <a:pt x="537" y="19"/>
                    </a:cubicBezTo>
                    <a:cubicBezTo>
                      <a:pt x="537" y="22"/>
                      <a:pt x="537" y="24"/>
                      <a:pt x="537" y="26"/>
                    </a:cubicBezTo>
                    <a:cubicBezTo>
                      <a:pt x="529" y="27"/>
                      <a:pt x="521" y="28"/>
                      <a:pt x="513" y="28"/>
                    </a:cubicBezTo>
                    <a:cubicBezTo>
                      <a:pt x="484" y="31"/>
                      <a:pt x="469" y="47"/>
                      <a:pt x="468" y="76"/>
                    </a:cubicBezTo>
                    <a:cubicBezTo>
                      <a:pt x="464" y="204"/>
                      <a:pt x="460" y="332"/>
                      <a:pt x="456" y="460"/>
                    </a:cubicBezTo>
                    <a:cubicBezTo>
                      <a:pt x="455" y="481"/>
                      <a:pt x="453" y="502"/>
                      <a:pt x="452" y="523"/>
                    </a:cubicBezTo>
                    <a:cubicBezTo>
                      <a:pt x="450" y="523"/>
                      <a:pt x="448" y="524"/>
                      <a:pt x="447" y="525"/>
                    </a:cubicBezTo>
                    <a:cubicBezTo>
                      <a:pt x="436" y="512"/>
                      <a:pt x="425" y="500"/>
                      <a:pt x="415" y="486"/>
                    </a:cubicBezTo>
                    <a:cubicBezTo>
                      <a:pt x="333" y="378"/>
                      <a:pt x="251" y="269"/>
                      <a:pt x="169" y="161"/>
                    </a:cubicBezTo>
                    <a:cubicBezTo>
                      <a:pt x="160" y="149"/>
                      <a:pt x="151" y="138"/>
                      <a:pt x="141" y="127"/>
                    </a:cubicBezTo>
                    <a:cubicBezTo>
                      <a:pt x="137" y="124"/>
                      <a:pt x="132" y="122"/>
                      <a:pt x="127" y="119"/>
                    </a:cubicBezTo>
                    <a:cubicBezTo>
                      <a:pt x="125" y="124"/>
                      <a:pt x="121" y="129"/>
                      <a:pt x="121" y="134"/>
                    </a:cubicBezTo>
                    <a:cubicBezTo>
                      <a:pt x="120" y="175"/>
                      <a:pt x="120" y="216"/>
                      <a:pt x="119" y="256"/>
                    </a:cubicBezTo>
                    <a:cubicBezTo>
                      <a:pt x="117" y="315"/>
                      <a:pt x="114" y="373"/>
                      <a:pt x="112" y="432"/>
                    </a:cubicBezTo>
                    <a:cubicBezTo>
                      <a:pt x="110" y="479"/>
                      <a:pt x="129" y="504"/>
                      <a:pt x="173" y="500"/>
                    </a:cubicBezTo>
                    <a:cubicBezTo>
                      <a:pt x="174" y="500"/>
                      <a:pt x="176" y="502"/>
                      <a:pt x="180" y="504"/>
                    </a:cubicBezTo>
                    <a:cubicBezTo>
                      <a:pt x="123" y="504"/>
                      <a:pt x="69" y="504"/>
                      <a:pt x="15" y="504"/>
                    </a:cubicBezTo>
                    <a:cubicBezTo>
                      <a:pt x="14" y="501"/>
                      <a:pt x="14" y="499"/>
                      <a:pt x="14" y="497"/>
                    </a:cubicBezTo>
                    <a:cubicBezTo>
                      <a:pt x="22" y="496"/>
                      <a:pt x="29" y="496"/>
                      <a:pt x="36" y="495"/>
                    </a:cubicBezTo>
                    <a:cubicBezTo>
                      <a:pt x="64" y="493"/>
                      <a:pt x="79" y="481"/>
                      <a:pt x="82" y="454"/>
                    </a:cubicBezTo>
                    <a:cubicBezTo>
                      <a:pt x="86" y="403"/>
                      <a:pt x="89" y="351"/>
                      <a:pt x="91" y="299"/>
                    </a:cubicBezTo>
                    <a:cubicBezTo>
                      <a:pt x="93" y="235"/>
                      <a:pt x="92" y="171"/>
                      <a:pt x="97" y="107"/>
                    </a:cubicBezTo>
                    <a:cubicBezTo>
                      <a:pt x="102" y="52"/>
                      <a:pt x="63" y="24"/>
                      <a:pt x="21" y="14"/>
                    </a:cubicBezTo>
                    <a:cubicBezTo>
                      <a:pt x="14" y="12"/>
                      <a:pt x="7" y="10"/>
                      <a:pt x="0" y="8"/>
                    </a:cubicBezTo>
                    <a:cubicBezTo>
                      <a:pt x="0" y="6"/>
                      <a:pt x="0" y="4"/>
                      <a:pt x="0" y="2"/>
                    </a:cubicBezTo>
                    <a:cubicBezTo>
                      <a:pt x="7" y="1"/>
                      <a:pt x="14" y="0"/>
                      <a:pt x="20" y="1"/>
                    </a:cubicBezTo>
                    <a:cubicBezTo>
                      <a:pt x="50" y="2"/>
                      <a:pt x="80" y="4"/>
                      <a:pt x="110" y="5"/>
                    </a:cubicBezTo>
                    <a:cubicBezTo>
                      <a:pt x="126" y="5"/>
                      <a:pt x="137" y="11"/>
                      <a:pt x="146" y="24"/>
                    </a:cubicBezTo>
                    <a:cubicBezTo>
                      <a:pt x="221" y="124"/>
                      <a:pt x="297" y="224"/>
                      <a:pt x="372" y="324"/>
                    </a:cubicBezTo>
                    <a:cubicBezTo>
                      <a:pt x="385" y="342"/>
                      <a:pt x="397" y="360"/>
                      <a:pt x="411" y="377"/>
                    </a:cubicBezTo>
                    <a:cubicBezTo>
                      <a:pt x="414" y="381"/>
                      <a:pt x="421" y="383"/>
                      <a:pt x="425" y="385"/>
                    </a:cubicBezTo>
                    <a:cubicBezTo>
                      <a:pt x="427" y="381"/>
                      <a:pt x="431" y="376"/>
                      <a:pt x="431" y="371"/>
                    </a:cubicBezTo>
                    <a:cubicBezTo>
                      <a:pt x="434" y="272"/>
                      <a:pt x="437" y="173"/>
                      <a:pt x="437" y="74"/>
                    </a:cubicBezTo>
                    <a:cubicBezTo>
                      <a:pt x="437" y="37"/>
                      <a:pt x="425" y="27"/>
                      <a:pt x="387" y="23"/>
                    </a:cubicBezTo>
                    <a:cubicBezTo>
                      <a:pt x="383" y="22"/>
                      <a:pt x="379" y="21"/>
                      <a:pt x="375" y="19"/>
                    </a:cubicBezTo>
                    <a:cubicBezTo>
                      <a:pt x="375" y="17"/>
                      <a:pt x="375" y="15"/>
                      <a:pt x="376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0" name="Freeform 275"/>
              <p:cNvSpPr/>
              <p:nvPr/>
            </p:nvSpPr>
            <p:spPr bwMode="auto">
              <a:xfrm>
                <a:off x="16198850" y="19126200"/>
                <a:ext cx="1887538" cy="1989138"/>
              </a:xfrm>
              <a:custGeom>
                <a:avLst/>
                <a:gdLst>
                  <a:gd name="T0" fmla="*/ 564 w 598"/>
                  <a:gd name="T1" fmla="*/ 297 h 630"/>
                  <a:gd name="T2" fmla="*/ 589 w 598"/>
                  <a:gd name="T3" fmla="*/ 386 h 630"/>
                  <a:gd name="T4" fmla="*/ 565 w 598"/>
                  <a:gd name="T5" fmla="*/ 444 h 630"/>
                  <a:gd name="T6" fmla="*/ 288 w 598"/>
                  <a:gd name="T7" fmla="*/ 622 h 630"/>
                  <a:gd name="T8" fmla="*/ 272 w 598"/>
                  <a:gd name="T9" fmla="*/ 630 h 630"/>
                  <a:gd name="T10" fmla="*/ 269 w 598"/>
                  <a:gd name="T11" fmla="*/ 625 h 630"/>
                  <a:gd name="T12" fmla="*/ 281 w 598"/>
                  <a:gd name="T13" fmla="*/ 613 h 630"/>
                  <a:gd name="T14" fmla="*/ 292 w 598"/>
                  <a:gd name="T15" fmla="*/ 530 h 630"/>
                  <a:gd name="T16" fmla="*/ 97 w 598"/>
                  <a:gd name="T17" fmla="*/ 233 h 630"/>
                  <a:gd name="T18" fmla="*/ 16 w 598"/>
                  <a:gd name="T19" fmla="*/ 213 h 630"/>
                  <a:gd name="T20" fmla="*/ 3 w 598"/>
                  <a:gd name="T21" fmla="*/ 217 h 630"/>
                  <a:gd name="T22" fmla="*/ 0 w 598"/>
                  <a:gd name="T23" fmla="*/ 210 h 630"/>
                  <a:gd name="T24" fmla="*/ 323 w 598"/>
                  <a:gd name="T25" fmla="*/ 0 h 630"/>
                  <a:gd name="T26" fmla="*/ 383 w 598"/>
                  <a:gd name="T27" fmla="*/ 87 h 630"/>
                  <a:gd name="T28" fmla="*/ 378 w 598"/>
                  <a:gd name="T29" fmla="*/ 92 h 630"/>
                  <a:gd name="T30" fmla="*/ 362 w 598"/>
                  <a:gd name="T31" fmla="*/ 82 h 630"/>
                  <a:gd name="T32" fmla="*/ 258 w 598"/>
                  <a:gd name="T33" fmla="*/ 71 h 630"/>
                  <a:gd name="T34" fmla="*/ 149 w 598"/>
                  <a:gd name="T35" fmla="*/ 142 h 630"/>
                  <a:gd name="T36" fmla="*/ 142 w 598"/>
                  <a:gd name="T37" fmla="*/ 174 h 630"/>
                  <a:gd name="T38" fmla="*/ 231 w 598"/>
                  <a:gd name="T39" fmla="*/ 309 h 630"/>
                  <a:gd name="T40" fmla="*/ 252 w 598"/>
                  <a:gd name="T41" fmla="*/ 316 h 630"/>
                  <a:gd name="T42" fmla="*/ 362 w 598"/>
                  <a:gd name="T43" fmla="*/ 237 h 630"/>
                  <a:gd name="T44" fmla="*/ 371 w 598"/>
                  <a:gd name="T45" fmla="*/ 179 h 630"/>
                  <a:gd name="T46" fmla="*/ 363 w 598"/>
                  <a:gd name="T47" fmla="*/ 157 h 630"/>
                  <a:gd name="T48" fmla="*/ 370 w 598"/>
                  <a:gd name="T49" fmla="*/ 153 h 630"/>
                  <a:gd name="T50" fmla="*/ 462 w 598"/>
                  <a:gd name="T51" fmla="*/ 294 h 630"/>
                  <a:gd name="T52" fmla="*/ 458 w 598"/>
                  <a:gd name="T53" fmla="*/ 298 h 630"/>
                  <a:gd name="T54" fmla="*/ 442 w 598"/>
                  <a:gd name="T55" fmla="*/ 286 h 630"/>
                  <a:gd name="T56" fmla="*/ 357 w 598"/>
                  <a:gd name="T57" fmla="*/ 277 h 630"/>
                  <a:gd name="T58" fmla="*/ 269 w 598"/>
                  <a:gd name="T59" fmla="*/ 336 h 630"/>
                  <a:gd name="T60" fmla="*/ 264 w 598"/>
                  <a:gd name="T61" fmla="*/ 359 h 630"/>
                  <a:gd name="T62" fmla="*/ 354 w 598"/>
                  <a:gd name="T63" fmla="*/ 500 h 630"/>
                  <a:gd name="T64" fmla="*/ 409 w 598"/>
                  <a:gd name="T65" fmla="*/ 514 h 630"/>
                  <a:gd name="T66" fmla="*/ 444 w 598"/>
                  <a:gd name="T67" fmla="*/ 491 h 630"/>
                  <a:gd name="T68" fmla="*/ 518 w 598"/>
                  <a:gd name="T69" fmla="*/ 443 h 630"/>
                  <a:gd name="T70" fmla="*/ 554 w 598"/>
                  <a:gd name="T71" fmla="*/ 375 h 630"/>
                  <a:gd name="T72" fmla="*/ 554 w 598"/>
                  <a:gd name="T73" fmla="*/ 310 h 630"/>
                  <a:gd name="T74" fmla="*/ 557 w 598"/>
                  <a:gd name="T75" fmla="*/ 296 h 630"/>
                  <a:gd name="T76" fmla="*/ 564 w 598"/>
                  <a:gd name="T77" fmla="*/ 297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8" h="630">
                    <a:moveTo>
                      <a:pt x="564" y="297"/>
                    </a:moveTo>
                    <a:cubicBezTo>
                      <a:pt x="572" y="326"/>
                      <a:pt x="581" y="356"/>
                      <a:pt x="589" y="386"/>
                    </a:cubicBezTo>
                    <a:cubicBezTo>
                      <a:pt x="598" y="423"/>
                      <a:pt x="597" y="423"/>
                      <a:pt x="565" y="444"/>
                    </a:cubicBezTo>
                    <a:cubicBezTo>
                      <a:pt x="473" y="503"/>
                      <a:pt x="381" y="563"/>
                      <a:pt x="288" y="622"/>
                    </a:cubicBezTo>
                    <a:cubicBezTo>
                      <a:pt x="283" y="625"/>
                      <a:pt x="277" y="627"/>
                      <a:pt x="272" y="630"/>
                    </a:cubicBezTo>
                    <a:cubicBezTo>
                      <a:pt x="271" y="628"/>
                      <a:pt x="270" y="627"/>
                      <a:pt x="269" y="625"/>
                    </a:cubicBezTo>
                    <a:cubicBezTo>
                      <a:pt x="273" y="621"/>
                      <a:pt x="276" y="617"/>
                      <a:pt x="281" y="613"/>
                    </a:cubicBezTo>
                    <a:cubicBezTo>
                      <a:pt x="312" y="584"/>
                      <a:pt x="315" y="565"/>
                      <a:pt x="292" y="530"/>
                    </a:cubicBezTo>
                    <a:cubicBezTo>
                      <a:pt x="227" y="431"/>
                      <a:pt x="162" y="332"/>
                      <a:pt x="97" y="233"/>
                    </a:cubicBezTo>
                    <a:cubicBezTo>
                      <a:pt x="70" y="193"/>
                      <a:pt x="59" y="191"/>
                      <a:pt x="16" y="213"/>
                    </a:cubicBezTo>
                    <a:cubicBezTo>
                      <a:pt x="12" y="215"/>
                      <a:pt x="7" y="215"/>
                      <a:pt x="3" y="217"/>
                    </a:cubicBezTo>
                    <a:cubicBezTo>
                      <a:pt x="2" y="214"/>
                      <a:pt x="1" y="212"/>
                      <a:pt x="0" y="210"/>
                    </a:cubicBezTo>
                    <a:cubicBezTo>
                      <a:pt x="106" y="140"/>
                      <a:pt x="213" y="71"/>
                      <a:pt x="323" y="0"/>
                    </a:cubicBezTo>
                    <a:cubicBezTo>
                      <a:pt x="343" y="29"/>
                      <a:pt x="363" y="58"/>
                      <a:pt x="383" y="87"/>
                    </a:cubicBezTo>
                    <a:cubicBezTo>
                      <a:pt x="381" y="88"/>
                      <a:pt x="380" y="90"/>
                      <a:pt x="378" y="92"/>
                    </a:cubicBezTo>
                    <a:cubicBezTo>
                      <a:pt x="373" y="88"/>
                      <a:pt x="367" y="86"/>
                      <a:pt x="362" y="82"/>
                    </a:cubicBezTo>
                    <a:cubicBezTo>
                      <a:pt x="324" y="46"/>
                      <a:pt x="301" y="43"/>
                      <a:pt x="258" y="71"/>
                    </a:cubicBezTo>
                    <a:cubicBezTo>
                      <a:pt x="222" y="95"/>
                      <a:pt x="186" y="119"/>
                      <a:pt x="149" y="142"/>
                    </a:cubicBezTo>
                    <a:cubicBezTo>
                      <a:pt x="135" y="151"/>
                      <a:pt x="132" y="159"/>
                      <a:pt x="142" y="174"/>
                    </a:cubicBezTo>
                    <a:cubicBezTo>
                      <a:pt x="172" y="219"/>
                      <a:pt x="201" y="265"/>
                      <a:pt x="231" y="309"/>
                    </a:cubicBezTo>
                    <a:cubicBezTo>
                      <a:pt x="235" y="314"/>
                      <a:pt x="248" y="319"/>
                      <a:pt x="252" y="316"/>
                    </a:cubicBezTo>
                    <a:cubicBezTo>
                      <a:pt x="290" y="291"/>
                      <a:pt x="327" y="265"/>
                      <a:pt x="362" y="237"/>
                    </a:cubicBezTo>
                    <a:cubicBezTo>
                      <a:pt x="381" y="222"/>
                      <a:pt x="381" y="200"/>
                      <a:pt x="371" y="179"/>
                    </a:cubicBezTo>
                    <a:cubicBezTo>
                      <a:pt x="368" y="172"/>
                      <a:pt x="366" y="164"/>
                      <a:pt x="363" y="157"/>
                    </a:cubicBezTo>
                    <a:cubicBezTo>
                      <a:pt x="366" y="155"/>
                      <a:pt x="368" y="154"/>
                      <a:pt x="370" y="153"/>
                    </a:cubicBezTo>
                    <a:cubicBezTo>
                      <a:pt x="401" y="200"/>
                      <a:pt x="431" y="247"/>
                      <a:pt x="462" y="294"/>
                    </a:cubicBezTo>
                    <a:cubicBezTo>
                      <a:pt x="460" y="295"/>
                      <a:pt x="459" y="297"/>
                      <a:pt x="458" y="298"/>
                    </a:cubicBezTo>
                    <a:cubicBezTo>
                      <a:pt x="453" y="294"/>
                      <a:pt x="447" y="290"/>
                      <a:pt x="442" y="286"/>
                    </a:cubicBezTo>
                    <a:cubicBezTo>
                      <a:pt x="412" y="257"/>
                      <a:pt x="392" y="254"/>
                      <a:pt x="357" y="277"/>
                    </a:cubicBezTo>
                    <a:cubicBezTo>
                      <a:pt x="327" y="296"/>
                      <a:pt x="298" y="316"/>
                      <a:pt x="269" y="336"/>
                    </a:cubicBezTo>
                    <a:cubicBezTo>
                      <a:pt x="260" y="342"/>
                      <a:pt x="257" y="349"/>
                      <a:pt x="264" y="359"/>
                    </a:cubicBezTo>
                    <a:cubicBezTo>
                      <a:pt x="294" y="406"/>
                      <a:pt x="323" y="453"/>
                      <a:pt x="354" y="500"/>
                    </a:cubicBezTo>
                    <a:cubicBezTo>
                      <a:pt x="372" y="526"/>
                      <a:pt x="381" y="528"/>
                      <a:pt x="409" y="514"/>
                    </a:cubicBezTo>
                    <a:cubicBezTo>
                      <a:pt x="422" y="508"/>
                      <a:pt x="433" y="499"/>
                      <a:pt x="444" y="491"/>
                    </a:cubicBezTo>
                    <a:cubicBezTo>
                      <a:pt x="469" y="475"/>
                      <a:pt x="494" y="460"/>
                      <a:pt x="518" y="443"/>
                    </a:cubicBezTo>
                    <a:cubicBezTo>
                      <a:pt x="542" y="427"/>
                      <a:pt x="552" y="403"/>
                      <a:pt x="554" y="375"/>
                    </a:cubicBezTo>
                    <a:cubicBezTo>
                      <a:pt x="555" y="354"/>
                      <a:pt x="553" y="332"/>
                      <a:pt x="554" y="310"/>
                    </a:cubicBezTo>
                    <a:cubicBezTo>
                      <a:pt x="554" y="306"/>
                      <a:pt x="556" y="301"/>
                      <a:pt x="557" y="296"/>
                    </a:cubicBezTo>
                    <a:cubicBezTo>
                      <a:pt x="560" y="296"/>
                      <a:pt x="562" y="296"/>
                      <a:pt x="564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1" name="Freeform 276"/>
              <p:cNvSpPr/>
              <p:nvPr/>
            </p:nvSpPr>
            <p:spPr bwMode="auto">
              <a:xfrm>
                <a:off x="19169063" y="16581438"/>
                <a:ext cx="1635125" cy="1695450"/>
              </a:xfrm>
              <a:custGeom>
                <a:avLst/>
                <a:gdLst>
                  <a:gd name="T0" fmla="*/ 119 w 518"/>
                  <a:gd name="T1" fmla="*/ 0 h 537"/>
                  <a:gd name="T2" fmla="*/ 264 w 518"/>
                  <a:gd name="T3" fmla="*/ 98 h 537"/>
                  <a:gd name="T4" fmla="*/ 262 w 518"/>
                  <a:gd name="T5" fmla="*/ 104 h 537"/>
                  <a:gd name="T6" fmla="*/ 241 w 518"/>
                  <a:gd name="T7" fmla="*/ 98 h 537"/>
                  <a:gd name="T8" fmla="*/ 109 w 518"/>
                  <a:gd name="T9" fmla="*/ 97 h 537"/>
                  <a:gd name="T10" fmla="*/ 48 w 518"/>
                  <a:gd name="T11" fmla="*/ 163 h 537"/>
                  <a:gd name="T12" fmla="*/ 85 w 518"/>
                  <a:gd name="T13" fmla="*/ 261 h 537"/>
                  <a:gd name="T14" fmla="*/ 143 w 518"/>
                  <a:gd name="T15" fmla="*/ 261 h 537"/>
                  <a:gd name="T16" fmla="*/ 271 w 518"/>
                  <a:gd name="T17" fmla="*/ 206 h 537"/>
                  <a:gd name="T18" fmla="*/ 368 w 518"/>
                  <a:gd name="T19" fmla="*/ 171 h 537"/>
                  <a:gd name="T20" fmla="*/ 516 w 518"/>
                  <a:gd name="T21" fmla="*/ 296 h 537"/>
                  <a:gd name="T22" fmla="*/ 431 w 518"/>
                  <a:gd name="T23" fmla="*/ 456 h 537"/>
                  <a:gd name="T24" fmla="*/ 408 w 518"/>
                  <a:gd name="T25" fmla="*/ 474 h 537"/>
                  <a:gd name="T26" fmla="*/ 388 w 518"/>
                  <a:gd name="T27" fmla="*/ 537 h 537"/>
                  <a:gd name="T28" fmla="*/ 249 w 518"/>
                  <a:gd name="T29" fmla="*/ 444 h 537"/>
                  <a:gd name="T30" fmla="*/ 251 w 518"/>
                  <a:gd name="T31" fmla="*/ 438 h 537"/>
                  <a:gd name="T32" fmla="*/ 267 w 518"/>
                  <a:gd name="T33" fmla="*/ 441 h 537"/>
                  <a:gd name="T34" fmla="*/ 301 w 518"/>
                  <a:gd name="T35" fmla="*/ 453 h 537"/>
                  <a:gd name="T36" fmla="*/ 479 w 518"/>
                  <a:gd name="T37" fmla="*/ 338 h 537"/>
                  <a:gd name="T38" fmla="*/ 373 w 518"/>
                  <a:gd name="T39" fmla="*/ 251 h 537"/>
                  <a:gd name="T40" fmla="*/ 250 w 518"/>
                  <a:gd name="T41" fmla="*/ 304 h 537"/>
                  <a:gd name="T42" fmla="*/ 143 w 518"/>
                  <a:gd name="T43" fmla="*/ 340 h 537"/>
                  <a:gd name="T44" fmla="*/ 18 w 518"/>
                  <a:gd name="T45" fmla="*/ 251 h 537"/>
                  <a:gd name="T46" fmla="*/ 91 w 518"/>
                  <a:gd name="T47" fmla="*/ 70 h 537"/>
                  <a:gd name="T48" fmla="*/ 108 w 518"/>
                  <a:gd name="T49" fmla="*/ 59 h 537"/>
                  <a:gd name="T50" fmla="*/ 119 w 518"/>
                  <a:gd name="T51" fmla="*/ 18 h 537"/>
                  <a:gd name="T52" fmla="*/ 114 w 518"/>
                  <a:gd name="T53" fmla="*/ 6 h 537"/>
                  <a:gd name="T54" fmla="*/ 119 w 518"/>
                  <a:gd name="T55" fmla="*/ 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18" h="537">
                    <a:moveTo>
                      <a:pt x="119" y="0"/>
                    </a:moveTo>
                    <a:cubicBezTo>
                      <a:pt x="167" y="33"/>
                      <a:pt x="216" y="66"/>
                      <a:pt x="264" y="98"/>
                    </a:cubicBezTo>
                    <a:cubicBezTo>
                      <a:pt x="263" y="100"/>
                      <a:pt x="262" y="102"/>
                      <a:pt x="262" y="104"/>
                    </a:cubicBezTo>
                    <a:cubicBezTo>
                      <a:pt x="255" y="102"/>
                      <a:pt x="248" y="101"/>
                      <a:pt x="241" y="98"/>
                    </a:cubicBezTo>
                    <a:cubicBezTo>
                      <a:pt x="197" y="81"/>
                      <a:pt x="153" y="71"/>
                      <a:pt x="109" y="97"/>
                    </a:cubicBezTo>
                    <a:cubicBezTo>
                      <a:pt x="82" y="112"/>
                      <a:pt x="59" y="132"/>
                      <a:pt x="48" y="163"/>
                    </a:cubicBezTo>
                    <a:cubicBezTo>
                      <a:pt x="36" y="198"/>
                      <a:pt x="53" y="249"/>
                      <a:pt x="85" y="261"/>
                    </a:cubicBezTo>
                    <a:cubicBezTo>
                      <a:pt x="102" y="267"/>
                      <a:pt x="125" y="267"/>
                      <a:pt x="143" y="261"/>
                    </a:cubicBezTo>
                    <a:cubicBezTo>
                      <a:pt x="186" y="245"/>
                      <a:pt x="228" y="224"/>
                      <a:pt x="271" y="206"/>
                    </a:cubicBezTo>
                    <a:cubicBezTo>
                      <a:pt x="303" y="193"/>
                      <a:pt x="335" y="177"/>
                      <a:pt x="368" y="171"/>
                    </a:cubicBezTo>
                    <a:cubicBezTo>
                      <a:pt x="448" y="157"/>
                      <a:pt x="514" y="215"/>
                      <a:pt x="516" y="296"/>
                    </a:cubicBezTo>
                    <a:cubicBezTo>
                      <a:pt x="518" y="365"/>
                      <a:pt x="479" y="413"/>
                      <a:pt x="431" y="456"/>
                    </a:cubicBezTo>
                    <a:cubicBezTo>
                      <a:pt x="424" y="463"/>
                      <a:pt x="416" y="468"/>
                      <a:pt x="408" y="474"/>
                    </a:cubicBezTo>
                    <a:cubicBezTo>
                      <a:pt x="377" y="500"/>
                      <a:pt x="377" y="500"/>
                      <a:pt x="388" y="537"/>
                    </a:cubicBezTo>
                    <a:cubicBezTo>
                      <a:pt x="339" y="511"/>
                      <a:pt x="295" y="476"/>
                      <a:pt x="249" y="444"/>
                    </a:cubicBezTo>
                    <a:cubicBezTo>
                      <a:pt x="249" y="442"/>
                      <a:pt x="250" y="440"/>
                      <a:pt x="251" y="438"/>
                    </a:cubicBezTo>
                    <a:cubicBezTo>
                      <a:pt x="256" y="439"/>
                      <a:pt x="262" y="439"/>
                      <a:pt x="267" y="441"/>
                    </a:cubicBezTo>
                    <a:cubicBezTo>
                      <a:pt x="279" y="444"/>
                      <a:pt x="290" y="449"/>
                      <a:pt x="301" y="453"/>
                    </a:cubicBezTo>
                    <a:cubicBezTo>
                      <a:pt x="387" y="480"/>
                      <a:pt x="467" y="408"/>
                      <a:pt x="479" y="338"/>
                    </a:cubicBezTo>
                    <a:cubicBezTo>
                      <a:pt x="490" y="276"/>
                      <a:pt x="443" y="230"/>
                      <a:pt x="373" y="251"/>
                    </a:cubicBezTo>
                    <a:cubicBezTo>
                      <a:pt x="331" y="263"/>
                      <a:pt x="292" y="288"/>
                      <a:pt x="250" y="304"/>
                    </a:cubicBezTo>
                    <a:cubicBezTo>
                      <a:pt x="215" y="318"/>
                      <a:pt x="180" y="333"/>
                      <a:pt x="143" y="340"/>
                    </a:cubicBezTo>
                    <a:cubicBezTo>
                      <a:pt x="87" y="349"/>
                      <a:pt x="32" y="307"/>
                      <a:pt x="18" y="251"/>
                    </a:cubicBezTo>
                    <a:cubicBezTo>
                      <a:pt x="0" y="184"/>
                      <a:pt x="29" y="113"/>
                      <a:pt x="91" y="70"/>
                    </a:cubicBezTo>
                    <a:cubicBezTo>
                      <a:pt x="97" y="66"/>
                      <a:pt x="103" y="63"/>
                      <a:pt x="108" y="59"/>
                    </a:cubicBezTo>
                    <a:cubicBezTo>
                      <a:pt x="124" y="49"/>
                      <a:pt x="129" y="36"/>
                      <a:pt x="119" y="18"/>
                    </a:cubicBezTo>
                    <a:cubicBezTo>
                      <a:pt x="117" y="15"/>
                      <a:pt x="116" y="10"/>
                      <a:pt x="114" y="6"/>
                    </a:cubicBezTo>
                    <a:cubicBezTo>
                      <a:pt x="116" y="4"/>
                      <a:pt x="117" y="2"/>
                      <a:pt x="1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2" name="Freeform 277"/>
              <p:cNvSpPr/>
              <p:nvPr/>
            </p:nvSpPr>
            <p:spPr bwMode="auto">
              <a:xfrm>
                <a:off x="9139238" y="20345400"/>
                <a:ext cx="1717675" cy="1833563"/>
              </a:xfrm>
              <a:custGeom>
                <a:avLst/>
                <a:gdLst>
                  <a:gd name="T0" fmla="*/ 18 w 544"/>
                  <a:gd name="T1" fmla="*/ 7 h 581"/>
                  <a:gd name="T2" fmla="*/ 234 w 544"/>
                  <a:gd name="T3" fmla="*/ 61 h 581"/>
                  <a:gd name="T4" fmla="*/ 212 w 544"/>
                  <a:gd name="T5" fmla="*/ 58 h 581"/>
                  <a:gd name="T6" fmla="*/ 148 w 544"/>
                  <a:gd name="T7" fmla="*/ 97 h 581"/>
                  <a:gd name="T8" fmla="*/ 86 w 544"/>
                  <a:gd name="T9" fmla="*/ 335 h 581"/>
                  <a:gd name="T10" fmla="*/ 76 w 544"/>
                  <a:gd name="T11" fmla="*/ 432 h 581"/>
                  <a:gd name="T12" fmla="*/ 131 w 544"/>
                  <a:gd name="T13" fmla="*/ 521 h 581"/>
                  <a:gd name="T14" fmla="*/ 322 w 544"/>
                  <a:gd name="T15" fmla="*/ 509 h 581"/>
                  <a:gd name="T16" fmla="*/ 363 w 544"/>
                  <a:gd name="T17" fmla="*/ 427 h 581"/>
                  <a:gd name="T18" fmla="*/ 427 w 544"/>
                  <a:gd name="T19" fmla="*/ 161 h 581"/>
                  <a:gd name="T20" fmla="*/ 395 w 544"/>
                  <a:gd name="T21" fmla="*/ 103 h 581"/>
                  <a:gd name="T22" fmla="*/ 373 w 544"/>
                  <a:gd name="T23" fmla="*/ 91 h 581"/>
                  <a:gd name="T24" fmla="*/ 544 w 544"/>
                  <a:gd name="T25" fmla="*/ 127 h 581"/>
                  <a:gd name="T26" fmla="*/ 544 w 544"/>
                  <a:gd name="T27" fmla="*/ 134 h 581"/>
                  <a:gd name="T28" fmla="*/ 529 w 544"/>
                  <a:gd name="T29" fmla="*/ 134 h 581"/>
                  <a:gd name="T30" fmla="*/ 457 w 544"/>
                  <a:gd name="T31" fmla="*/ 184 h 581"/>
                  <a:gd name="T32" fmla="*/ 394 w 544"/>
                  <a:gd name="T33" fmla="*/ 431 h 581"/>
                  <a:gd name="T34" fmla="*/ 322 w 544"/>
                  <a:gd name="T35" fmla="*/ 549 h 581"/>
                  <a:gd name="T36" fmla="*/ 166 w 544"/>
                  <a:gd name="T37" fmla="*/ 567 h 581"/>
                  <a:gd name="T38" fmla="*/ 42 w 544"/>
                  <a:gd name="T39" fmla="*/ 500 h 581"/>
                  <a:gd name="T40" fmla="*/ 10 w 544"/>
                  <a:gd name="T41" fmla="*/ 378 h 581"/>
                  <a:gd name="T42" fmla="*/ 72 w 544"/>
                  <a:gd name="T43" fmla="*/ 107 h 581"/>
                  <a:gd name="T44" fmla="*/ 77 w 544"/>
                  <a:gd name="T45" fmla="*/ 81 h 581"/>
                  <a:gd name="T46" fmla="*/ 40 w 544"/>
                  <a:gd name="T47" fmla="*/ 15 h 581"/>
                  <a:gd name="T48" fmla="*/ 18 w 544"/>
                  <a:gd name="T49" fmla="*/ 7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44" h="581">
                    <a:moveTo>
                      <a:pt x="18" y="7"/>
                    </a:moveTo>
                    <a:cubicBezTo>
                      <a:pt x="42" y="0"/>
                      <a:pt x="222" y="45"/>
                      <a:pt x="234" y="61"/>
                    </a:cubicBezTo>
                    <a:cubicBezTo>
                      <a:pt x="224" y="60"/>
                      <a:pt x="218" y="59"/>
                      <a:pt x="212" y="58"/>
                    </a:cubicBezTo>
                    <a:cubicBezTo>
                      <a:pt x="179" y="52"/>
                      <a:pt x="156" y="65"/>
                      <a:pt x="148" y="97"/>
                    </a:cubicBezTo>
                    <a:cubicBezTo>
                      <a:pt x="127" y="176"/>
                      <a:pt x="105" y="255"/>
                      <a:pt x="86" y="335"/>
                    </a:cubicBezTo>
                    <a:cubicBezTo>
                      <a:pt x="79" y="366"/>
                      <a:pt x="74" y="400"/>
                      <a:pt x="76" y="432"/>
                    </a:cubicBezTo>
                    <a:cubicBezTo>
                      <a:pt x="77" y="470"/>
                      <a:pt x="96" y="502"/>
                      <a:pt x="131" y="521"/>
                    </a:cubicBezTo>
                    <a:cubicBezTo>
                      <a:pt x="181" y="549"/>
                      <a:pt x="271" y="554"/>
                      <a:pt x="322" y="509"/>
                    </a:cubicBezTo>
                    <a:cubicBezTo>
                      <a:pt x="347" y="487"/>
                      <a:pt x="355" y="457"/>
                      <a:pt x="363" y="427"/>
                    </a:cubicBezTo>
                    <a:cubicBezTo>
                      <a:pt x="386" y="339"/>
                      <a:pt x="406" y="250"/>
                      <a:pt x="427" y="161"/>
                    </a:cubicBezTo>
                    <a:cubicBezTo>
                      <a:pt x="435" y="127"/>
                      <a:pt x="428" y="116"/>
                      <a:pt x="395" y="103"/>
                    </a:cubicBezTo>
                    <a:cubicBezTo>
                      <a:pt x="388" y="100"/>
                      <a:pt x="380" y="98"/>
                      <a:pt x="373" y="91"/>
                    </a:cubicBezTo>
                    <a:cubicBezTo>
                      <a:pt x="432" y="97"/>
                      <a:pt x="488" y="113"/>
                      <a:pt x="544" y="127"/>
                    </a:cubicBezTo>
                    <a:cubicBezTo>
                      <a:pt x="544" y="129"/>
                      <a:pt x="544" y="132"/>
                      <a:pt x="544" y="134"/>
                    </a:cubicBezTo>
                    <a:cubicBezTo>
                      <a:pt x="539" y="134"/>
                      <a:pt x="534" y="135"/>
                      <a:pt x="529" y="134"/>
                    </a:cubicBezTo>
                    <a:cubicBezTo>
                      <a:pt x="483" y="130"/>
                      <a:pt x="468" y="140"/>
                      <a:pt x="457" y="184"/>
                    </a:cubicBezTo>
                    <a:cubicBezTo>
                      <a:pt x="436" y="266"/>
                      <a:pt x="416" y="349"/>
                      <a:pt x="394" y="431"/>
                    </a:cubicBezTo>
                    <a:cubicBezTo>
                      <a:pt x="382" y="477"/>
                      <a:pt x="365" y="521"/>
                      <a:pt x="322" y="549"/>
                    </a:cubicBezTo>
                    <a:cubicBezTo>
                      <a:pt x="272" y="580"/>
                      <a:pt x="219" y="581"/>
                      <a:pt x="166" y="567"/>
                    </a:cubicBezTo>
                    <a:cubicBezTo>
                      <a:pt x="119" y="555"/>
                      <a:pt x="73" y="540"/>
                      <a:pt x="42" y="500"/>
                    </a:cubicBezTo>
                    <a:cubicBezTo>
                      <a:pt x="14" y="464"/>
                      <a:pt x="0" y="423"/>
                      <a:pt x="10" y="378"/>
                    </a:cubicBezTo>
                    <a:cubicBezTo>
                      <a:pt x="30" y="288"/>
                      <a:pt x="51" y="197"/>
                      <a:pt x="72" y="107"/>
                    </a:cubicBezTo>
                    <a:cubicBezTo>
                      <a:pt x="74" y="98"/>
                      <a:pt x="76" y="90"/>
                      <a:pt x="77" y="81"/>
                    </a:cubicBezTo>
                    <a:cubicBezTo>
                      <a:pt x="84" y="46"/>
                      <a:pt x="74" y="27"/>
                      <a:pt x="40" y="15"/>
                    </a:cubicBezTo>
                    <a:cubicBezTo>
                      <a:pt x="34" y="13"/>
                      <a:pt x="29" y="11"/>
                      <a:pt x="18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3" name="Freeform 278"/>
              <p:cNvSpPr/>
              <p:nvPr/>
            </p:nvSpPr>
            <p:spPr bwMode="auto">
              <a:xfrm>
                <a:off x="3925888" y="17449800"/>
                <a:ext cx="1862138" cy="1730375"/>
              </a:xfrm>
              <a:custGeom>
                <a:avLst/>
                <a:gdLst>
                  <a:gd name="T0" fmla="*/ 590 w 590"/>
                  <a:gd name="T1" fmla="*/ 232 h 548"/>
                  <a:gd name="T2" fmla="*/ 484 w 590"/>
                  <a:gd name="T3" fmla="*/ 336 h 548"/>
                  <a:gd name="T4" fmla="*/ 493 w 590"/>
                  <a:gd name="T5" fmla="*/ 316 h 548"/>
                  <a:gd name="T6" fmla="*/ 482 w 590"/>
                  <a:gd name="T7" fmla="*/ 128 h 548"/>
                  <a:gd name="T8" fmla="*/ 303 w 590"/>
                  <a:gd name="T9" fmla="*/ 54 h 548"/>
                  <a:gd name="T10" fmla="*/ 63 w 590"/>
                  <a:gd name="T11" fmla="*/ 309 h 548"/>
                  <a:gd name="T12" fmla="*/ 142 w 590"/>
                  <a:gd name="T13" fmla="*/ 469 h 548"/>
                  <a:gd name="T14" fmla="*/ 244 w 590"/>
                  <a:gd name="T15" fmla="*/ 463 h 548"/>
                  <a:gd name="T16" fmla="*/ 336 w 590"/>
                  <a:gd name="T17" fmla="*/ 380 h 548"/>
                  <a:gd name="T18" fmla="*/ 339 w 590"/>
                  <a:gd name="T19" fmla="*/ 316 h 548"/>
                  <a:gd name="T20" fmla="*/ 332 w 590"/>
                  <a:gd name="T21" fmla="*/ 305 h 548"/>
                  <a:gd name="T22" fmla="*/ 337 w 590"/>
                  <a:gd name="T23" fmla="*/ 301 h 548"/>
                  <a:gd name="T24" fmla="*/ 450 w 590"/>
                  <a:gd name="T25" fmla="*/ 437 h 548"/>
                  <a:gd name="T26" fmla="*/ 448 w 590"/>
                  <a:gd name="T27" fmla="*/ 440 h 548"/>
                  <a:gd name="T28" fmla="*/ 436 w 590"/>
                  <a:gd name="T29" fmla="*/ 433 h 548"/>
                  <a:gd name="T30" fmla="*/ 378 w 590"/>
                  <a:gd name="T31" fmla="*/ 433 h 548"/>
                  <a:gd name="T32" fmla="*/ 251 w 590"/>
                  <a:gd name="T33" fmla="*/ 537 h 548"/>
                  <a:gd name="T34" fmla="*/ 219 w 590"/>
                  <a:gd name="T35" fmla="*/ 542 h 548"/>
                  <a:gd name="T36" fmla="*/ 26 w 590"/>
                  <a:gd name="T37" fmla="*/ 320 h 548"/>
                  <a:gd name="T38" fmla="*/ 96 w 590"/>
                  <a:gd name="T39" fmla="*/ 84 h 548"/>
                  <a:gd name="T40" fmla="*/ 334 w 590"/>
                  <a:gd name="T41" fmla="*/ 12 h 548"/>
                  <a:gd name="T42" fmla="*/ 479 w 590"/>
                  <a:gd name="T43" fmla="*/ 100 h 548"/>
                  <a:gd name="T44" fmla="*/ 539 w 590"/>
                  <a:gd name="T45" fmla="*/ 211 h 548"/>
                  <a:gd name="T46" fmla="*/ 584 w 590"/>
                  <a:gd name="T47" fmla="*/ 231 h 548"/>
                  <a:gd name="T48" fmla="*/ 590 w 590"/>
                  <a:gd name="T49" fmla="*/ 232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0" h="548">
                    <a:moveTo>
                      <a:pt x="590" y="232"/>
                    </a:moveTo>
                    <a:cubicBezTo>
                      <a:pt x="556" y="266"/>
                      <a:pt x="522" y="299"/>
                      <a:pt x="484" y="336"/>
                    </a:cubicBezTo>
                    <a:cubicBezTo>
                      <a:pt x="488" y="327"/>
                      <a:pt x="490" y="321"/>
                      <a:pt x="493" y="316"/>
                    </a:cubicBezTo>
                    <a:cubicBezTo>
                      <a:pt x="527" y="251"/>
                      <a:pt x="528" y="188"/>
                      <a:pt x="482" y="128"/>
                    </a:cubicBezTo>
                    <a:cubicBezTo>
                      <a:pt x="437" y="69"/>
                      <a:pt x="380" y="41"/>
                      <a:pt x="303" y="54"/>
                    </a:cubicBezTo>
                    <a:cubicBezTo>
                      <a:pt x="181" y="75"/>
                      <a:pt x="75" y="192"/>
                      <a:pt x="63" y="309"/>
                    </a:cubicBezTo>
                    <a:cubicBezTo>
                      <a:pt x="57" y="377"/>
                      <a:pt x="86" y="431"/>
                      <a:pt x="142" y="469"/>
                    </a:cubicBezTo>
                    <a:cubicBezTo>
                      <a:pt x="193" y="504"/>
                      <a:pt x="197" y="504"/>
                      <a:pt x="244" y="463"/>
                    </a:cubicBezTo>
                    <a:cubicBezTo>
                      <a:pt x="275" y="436"/>
                      <a:pt x="307" y="410"/>
                      <a:pt x="336" y="380"/>
                    </a:cubicBezTo>
                    <a:cubicBezTo>
                      <a:pt x="358" y="357"/>
                      <a:pt x="356" y="343"/>
                      <a:pt x="339" y="316"/>
                    </a:cubicBezTo>
                    <a:cubicBezTo>
                      <a:pt x="336" y="312"/>
                      <a:pt x="334" y="308"/>
                      <a:pt x="332" y="305"/>
                    </a:cubicBezTo>
                    <a:cubicBezTo>
                      <a:pt x="334" y="304"/>
                      <a:pt x="335" y="302"/>
                      <a:pt x="337" y="301"/>
                    </a:cubicBezTo>
                    <a:cubicBezTo>
                      <a:pt x="375" y="346"/>
                      <a:pt x="412" y="391"/>
                      <a:pt x="450" y="437"/>
                    </a:cubicBezTo>
                    <a:cubicBezTo>
                      <a:pt x="449" y="438"/>
                      <a:pt x="449" y="439"/>
                      <a:pt x="448" y="440"/>
                    </a:cubicBezTo>
                    <a:cubicBezTo>
                      <a:pt x="444" y="438"/>
                      <a:pt x="440" y="436"/>
                      <a:pt x="436" y="433"/>
                    </a:cubicBezTo>
                    <a:cubicBezTo>
                      <a:pt x="414" y="415"/>
                      <a:pt x="401" y="415"/>
                      <a:pt x="378" y="433"/>
                    </a:cubicBezTo>
                    <a:cubicBezTo>
                      <a:pt x="335" y="468"/>
                      <a:pt x="293" y="502"/>
                      <a:pt x="251" y="537"/>
                    </a:cubicBezTo>
                    <a:cubicBezTo>
                      <a:pt x="240" y="547"/>
                      <a:pt x="232" y="548"/>
                      <a:pt x="219" y="542"/>
                    </a:cubicBezTo>
                    <a:cubicBezTo>
                      <a:pt x="123" y="495"/>
                      <a:pt x="54" y="423"/>
                      <a:pt x="26" y="320"/>
                    </a:cubicBezTo>
                    <a:cubicBezTo>
                      <a:pt x="0" y="230"/>
                      <a:pt x="28" y="149"/>
                      <a:pt x="96" y="84"/>
                    </a:cubicBezTo>
                    <a:cubicBezTo>
                      <a:pt x="163" y="20"/>
                      <a:pt x="245" y="0"/>
                      <a:pt x="334" y="12"/>
                    </a:cubicBezTo>
                    <a:cubicBezTo>
                      <a:pt x="394" y="20"/>
                      <a:pt x="444" y="50"/>
                      <a:pt x="479" y="100"/>
                    </a:cubicBezTo>
                    <a:cubicBezTo>
                      <a:pt x="503" y="134"/>
                      <a:pt x="521" y="173"/>
                      <a:pt x="539" y="211"/>
                    </a:cubicBezTo>
                    <a:cubicBezTo>
                      <a:pt x="553" y="239"/>
                      <a:pt x="554" y="241"/>
                      <a:pt x="584" y="231"/>
                    </a:cubicBezTo>
                    <a:cubicBezTo>
                      <a:pt x="585" y="231"/>
                      <a:pt x="587" y="232"/>
                      <a:pt x="590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4" name="Freeform 279"/>
              <p:cNvSpPr/>
              <p:nvPr/>
            </p:nvSpPr>
            <p:spPr bwMode="auto">
              <a:xfrm>
                <a:off x="14346238" y="19965988"/>
                <a:ext cx="1587500" cy="1806575"/>
              </a:xfrm>
              <a:custGeom>
                <a:avLst/>
                <a:gdLst>
                  <a:gd name="T0" fmla="*/ 0 w 503"/>
                  <a:gd name="T1" fmla="*/ 178 h 572"/>
                  <a:gd name="T2" fmla="*/ 193 w 503"/>
                  <a:gd name="T3" fmla="*/ 110 h 572"/>
                  <a:gd name="T4" fmla="*/ 196 w 503"/>
                  <a:gd name="T5" fmla="*/ 117 h 572"/>
                  <a:gd name="T6" fmla="*/ 184 w 503"/>
                  <a:gd name="T7" fmla="*/ 128 h 572"/>
                  <a:gd name="T8" fmla="*/ 170 w 503"/>
                  <a:gd name="T9" fmla="*/ 197 h 572"/>
                  <a:gd name="T10" fmla="*/ 338 w 503"/>
                  <a:gd name="T11" fmla="*/ 379 h 572"/>
                  <a:gd name="T12" fmla="*/ 393 w 503"/>
                  <a:gd name="T13" fmla="*/ 437 h 572"/>
                  <a:gd name="T14" fmla="*/ 407 w 503"/>
                  <a:gd name="T15" fmla="*/ 446 h 572"/>
                  <a:gd name="T16" fmla="*/ 414 w 503"/>
                  <a:gd name="T17" fmla="*/ 430 h 572"/>
                  <a:gd name="T18" fmla="*/ 425 w 503"/>
                  <a:gd name="T19" fmla="*/ 203 h 572"/>
                  <a:gd name="T20" fmla="*/ 430 w 503"/>
                  <a:gd name="T21" fmla="*/ 125 h 572"/>
                  <a:gd name="T22" fmla="*/ 428 w 503"/>
                  <a:gd name="T23" fmla="*/ 96 h 572"/>
                  <a:gd name="T24" fmla="*/ 382 w 503"/>
                  <a:gd name="T25" fmla="*/ 59 h 572"/>
                  <a:gd name="T26" fmla="*/ 362 w 503"/>
                  <a:gd name="T27" fmla="*/ 59 h 572"/>
                  <a:gd name="T28" fmla="*/ 360 w 503"/>
                  <a:gd name="T29" fmla="*/ 52 h 572"/>
                  <a:gd name="T30" fmla="*/ 500 w 503"/>
                  <a:gd name="T31" fmla="*/ 0 h 572"/>
                  <a:gd name="T32" fmla="*/ 503 w 503"/>
                  <a:gd name="T33" fmla="*/ 7 h 572"/>
                  <a:gd name="T34" fmla="*/ 499 w 503"/>
                  <a:gd name="T35" fmla="*/ 14 h 572"/>
                  <a:gd name="T36" fmla="*/ 463 w 503"/>
                  <a:gd name="T37" fmla="*/ 93 h 572"/>
                  <a:gd name="T38" fmla="*/ 444 w 503"/>
                  <a:gd name="T39" fmla="*/ 420 h 572"/>
                  <a:gd name="T40" fmla="*/ 434 w 503"/>
                  <a:gd name="T41" fmla="*/ 561 h 572"/>
                  <a:gd name="T42" fmla="*/ 428 w 503"/>
                  <a:gd name="T43" fmla="*/ 572 h 572"/>
                  <a:gd name="T44" fmla="*/ 413 w 503"/>
                  <a:gd name="T45" fmla="*/ 566 h 572"/>
                  <a:gd name="T46" fmla="*/ 333 w 503"/>
                  <a:gd name="T47" fmla="*/ 477 h 572"/>
                  <a:gd name="T48" fmla="*/ 216 w 503"/>
                  <a:gd name="T49" fmla="*/ 352 h 572"/>
                  <a:gd name="T50" fmla="*/ 87 w 503"/>
                  <a:gd name="T51" fmla="*/ 211 h 572"/>
                  <a:gd name="T52" fmla="*/ 19 w 503"/>
                  <a:gd name="T53" fmla="*/ 186 h 572"/>
                  <a:gd name="T54" fmla="*/ 3 w 503"/>
                  <a:gd name="T55" fmla="*/ 188 h 572"/>
                  <a:gd name="T56" fmla="*/ 0 w 503"/>
                  <a:gd name="T57" fmla="*/ 178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3" h="572">
                    <a:moveTo>
                      <a:pt x="0" y="178"/>
                    </a:moveTo>
                    <a:cubicBezTo>
                      <a:pt x="64" y="156"/>
                      <a:pt x="128" y="133"/>
                      <a:pt x="193" y="110"/>
                    </a:cubicBezTo>
                    <a:cubicBezTo>
                      <a:pt x="194" y="112"/>
                      <a:pt x="195" y="114"/>
                      <a:pt x="196" y="117"/>
                    </a:cubicBezTo>
                    <a:cubicBezTo>
                      <a:pt x="192" y="120"/>
                      <a:pt x="188" y="125"/>
                      <a:pt x="184" y="128"/>
                    </a:cubicBezTo>
                    <a:cubicBezTo>
                      <a:pt x="150" y="146"/>
                      <a:pt x="145" y="169"/>
                      <a:pt x="170" y="197"/>
                    </a:cubicBezTo>
                    <a:cubicBezTo>
                      <a:pt x="225" y="258"/>
                      <a:pt x="282" y="318"/>
                      <a:pt x="338" y="379"/>
                    </a:cubicBezTo>
                    <a:cubicBezTo>
                      <a:pt x="356" y="398"/>
                      <a:pt x="374" y="418"/>
                      <a:pt x="393" y="437"/>
                    </a:cubicBezTo>
                    <a:cubicBezTo>
                      <a:pt x="396" y="441"/>
                      <a:pt x="402" y="443"/>
                      <a:pt x="407" y="446"/>
                    </a:cubicBezTo>
                    <a:cubicBezTo>
                      <a:pt x="409" y="441"/>
                      <a:pt x="413" y="436"/>
                      <a:pt x="414" y="430"/>
                    </a:cubicBezTo>
                    <a:cubicBezTo>
                      <a:pt x="418" y="355"/>
                      <a:pt x="421" y="279"/>
                      <a:pt x="425" y="203"/>
                    </a:cubicBezTo>
                    <a:cubicBezTo>
                      <a:pt x="426" y="177"/>
                      <a:pt x="428" y="151"/>
                      <a:pt x="430" y="125"/>
                    </a:cubicBezTo>
                    <a:cubicBezTo>
                      <a:pt x="430" y="115"/>
                      <a:pt x="430" y="105"/>
                      <a:pt x="428" y="96"/>
                    </a:cubicBezTo>
                    <a:cubicBezTo>
                      <a:pt x="425" y="70"/>
                      <a:pt x="407" y="57"/>
                      <a:pt x="382" y="59"/>
                    </a:cubicBezTo>
                    <a:cubicBezTo>
                      <a:pt x="375" y="60"/>
                      <a:pt x="369" y="59"/>
                      <a:pt x="362" y="59"/>
                    </a:cubicBezTo>
                    <a:cubicBezTo>
                      <a:pt x="362" y="57"/>
                      <a:pt x="361" y="54"/>
                      <a:pt x="360" y="52"/>
                    </a:cubicBezTo>
                    <a:cubicBezTo>
                      <a:pt x="407" y="35"/>
                      <a:pt x="453" y="18"/>
                      <a:pt x="500" y="0"/>
                    </a:cubicBezTo>
                    <a:cubicBezTo>
                      <a:pt x="501" y="2"/>
                      <a:pt x="502" y="5"/>
                      <a:pt x="503" y="7"/>
                    </a:cubicBezTo>
                    <a:cubicBezTo>
                      <a:pt x="502" y="9"/>
                      <a:pt x="501" y="13"/>
                      <a:pt x="499" y="14"/>
                    </a:cubicBezTo>
                    <a:cubicBezTo>
                      <a:pt x="470" y="33"/>
                      <a:pt x="465" y="63"/>
                      <a:pt x="463" y="93"/>
                    </a:cubicBezTo>
                    <a:cubicBezTo>
                      <a:pt x="456" y="202"/>
                      <a:pt x="450" y="311"/>
                      <a:pt x="444" y="420"/>
                    </a:cubicBezTo>
                    <a:cubicBezTo>
                      <a:pt x="441" y="467"/>
                      <a:pt x="438" y="514"/>
                      <a:pt x="434" y="561"/>
                    </a:cubicBezTo>
                    <a:cubicBezTo>
                      <a:pt x="434" y="565"/>
                      <a:pt x="430" y="572"/>
                      <a:pt x="428" y="572"/>
                    </a:cubicBezTo>
                    <a:cubicBezTo>
                      <a:pt x="423" y="572"/>
                      <a:pt x="417" y="570"/>
                      <a:pt x="413" y="566"/>
                    </a:cubicBezTo>
                    <a:cubicBezTo>
                      <a:pt x="386" y="537"/>
                      <a:pt x="360" y="507"/>
                      <a:pt x="333" y="477"/>
                    </a:cubicBezTo>
                    <a:cubicBezTo>
                      <a:pt x="294" y="435"/>
                      <a:pt x="255" y="394"/>
                      <a:pt x="216" y="352"/>
                    </a:cubicBezTo>
                    <a:cubicBezTo>
                      <a:pt x="172" y="305"/>
                      <a:pt x="129" y="259"/>
                      <a:pt x="87" y="211"/>
                    </a:cubicBezTo>
                    <a:cubicBezTo>
                      <a:pt x="68" y="190"/>
                      <a:pt x="46" y="182"/>
                      <a:pt x="19" y="186"/>
                    </a:cubicBezTo>
                    <a:cubicBezTo>
                      <a:pt x="14" y="187"/>
                      <a:pt x="8" y="187"/>
                      <a:pt x="3" y="188"/>
                    </a:cubicBezTo>
                    <a:cubicBezTo>
                      <a:pt x="2" y="185"/>
                      <a:pt x="1" y="181"/>
                      <a:pt x="0" y="1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5" name="Freeform 280"/>
              <p:cNvSpPr/>
              <p:nvPr/>
            </p:nvSpPr>
            <p:spPr bwMode="auto">
              <a:xfrm>
                <a:off x="18489613" y="5738813"/>
                <a:ext cx="1417638" cy="1076325"/>
              </a:xfrm>
              <a:custGeom>
                <a:avLst/>
                <a:gdLst>
                  <a:gd name="T0" fmla="*/ 43 w 449"/>
                  <a:gd name="T1" fmla="*/ 203 h 341"/>
                  <a:gd name="T2" fmla="*/ 70 w 449"/>
                  <a:gd name="T3" fmla="*/ 240 h 341"/>
                  <a:gd name="T4" fmla="*/ 198 w 449"/>
                  <a:gd name="T5" fmla="*/ 260 h 341"/>
                  <a:gd name="T6" fmla="*/ 211 w 449"/>
                  <a:gd name="T7" fmla="*/ 189 h 341"/>
                  <a:gd name="T8" fmla="*/ 157 w 449"/>
                  <a:gd name="T9" fmla="*/ 147 h 341"/>
                  <a:gd name="T10" fmla="*/ 119 w 449"/>
                  <a:gd name="T11" fmla="*/ 98 h 341"/>
                  <a:gd name="T12" fmla="*/ 136 w 449"/>
                  <a:gd name="T13" fmla="*/ 76 h 341"/>
                  <a:gd name="T14" fmla="*/ 209 w 449"/>
                  <a:gd name="T15" fmla="*/ 117 h 341"/>
                  <a:gd name="T16" fmla="*/ 256 w 449"/>
                  <a:gd name="T17" fmla="*/ 161 h 341"/>
                  <a:gd name="T18" fmla="*/ 335 w 449"/>
                  <a:gd name="T19" fmla="*/ 143 h 341"/>
                  <a:gd name="T20" fmla="*/ 325 w 449"/>
                  <a:gd name="T21" fmla="*/ 124 h 341"/>
                  <a:gd name="T22" fmla="*/ 245 w 449"/>
                  <a:gd name="T23" fmla="*/ 66 h 341"/>
                  <a:gd name="T24" fmla="*/ 244 w 449"/>
                  <a:gd name="T25" fmla="*/ 36 h 341"/>
                  <a:gd name="T26" fmla="*/ 320 w 449"/>
                  <a:gd name="T27" fmla="*/ 34 h 341"/>
                  <a:gd name="T28" fmla="*/ 336 w 449"/>
                  <a:gd name="T29" fmla="*/ 49 h 341"/>
                  <a:gd name="T30" fmla="*/ 435 w 449"/>
                  <a:gd name="T31" fmla="*/ 145 h 341"/>
                  <a:gd name="T32" fmla="*/ 441 w 449"/>
                  <a:gd name="T33" fmla="*/ 186 h 341"/>
                  <a:gd name="T34" fmla="*/ 412 w 449"/>
                  <a:gd name="T35" fmla="*/ 208 h 341"/>
                  <a:gd name="T36" fmla="*/ 354 w 449"/>
                  <a:gd name="T37" fmla="*/ 209 h 341"/>
                  <a:gd name="T38" fmla="*/ 331 w 449"/>
                  <a:gd name="T39" fmla="*/ 222 h 341"/>
                  <a:gd name="T40" fmla="*/ 333 w 449"/>
                  <a:gd name="T41" fmla="*/ 249 h 341"/>
                  <a:gd name="T42" fmla="*/ 364 w 449"/>
                  <a:gd name="T43" fmla="*/ 288 h 341"/>
                  <a:gd name="T44" fmla="*/ 369 w 449"/>
                  <a:gd name="T45" fmla="*/ 327 h 341"/>
                  <a:gd name="T46" fmla="*/ 342 w 449"/>
                  <a:gd name="T47" fmla="*/ 340 h 341"/>
                  <a:gd name="T48" fmla="*/ 324 w 449"/>
                  <a:gd name="T49" fmla="*/ 333 h 341"/>
                  <a:gd name="T50" fmla="*/ 304 w 449"/>
                  <a:gd name="T51" fmla="*/ 311 h 341"/>
                  <a:gd name="T52" fmla="*/ 236 w 449"/>
                  <a:gd name="T53" fmla="*/ 301 h 341"/>
                  <a:gd name="T54" fmla="*/ 151 w 449"/>
                  <a:gd name="T55" fmla="*/ 329 h 341"/>
                  <a:gd name="T56" fmla="*/ 41 w 449"/>
                  <a:gd name="T57" fmla="*/ 309 h 341"/>
                  <a:gd name="T58" fmla="*/ 15 w 449"/>
                  <a:gd name="T59" fmla="*/ 252 h 341"/>
                  <a:gd name="T60" fmla="*/ 36 w 449"/>
                  <a:gd name="T61" fmla="*/ 209 h 341"/>
                  <a:gd name="T62" fmla="*/ 43 w 449"/>
                  <a:gd name="T63" fmla="*/ 203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49" h="341">
                    <a:moveTo>
                      <a:pt x="43" y="203"/>
                    </a:moveTo>
                    <a:cubicBezTo>
                      <a:pt x="53" y="217"/>
                      <a:pt x="60" y="230"/>
                      <a:pt x="70" y="240"/>
                    </a:cubicBezTo>
                    <a:cubicBezTo>
                      <a:pt x="107" y="281"/>
                      <a:pt x="152" y="278"/>
                      <a:pt x="198" y="260"/>
                    </a:cubicBezTo>
                    <a:cubicBezTo>
                      <a:pt x="242" y="244"/>
                      <a:pt x="254" y="233"/>
                      <a:pt x="211" y="189"/>
                    </a:cubicBezTo>
                    <a:cubicBezTo>
                      <a:pt x="195" y="173"/>
                      <a:pt x="176" y="159"/>
                      <a:pt x="157" y="147"/>
                    </a:cubicBezTo>
                    <a:cubicBezTo>
                      <a:pt x="138" y="135"/>
                      <a:pt x="126" y="119"/>
                      <a:pt x="119" y="98"/>
                    </a:cubicBezTo>
                    <a:cubicBezTo>
                      <a:pt x="114" y="83"/>
                      <a:pt x="120" y="76"/>
                      <a:pt x="136" y="76"/>
                    </a:cubicBezTo>
                    <a:cubicBezTo>
                      <a:pt x="167" y="78"/>
                      <a:pt x="188" y="97"/>
                      <a:pt x="209" y="117"/>
                    </a:cubicBezTo>
                    <a:cubicBezTo>
                      <a:pt x="225" y="132"/>
                      <a:pt x="240" y="147"/>
                      <a:pt x="256" y="161"/>
                    </a:cubicBezTo>
                    <a:cubicBezTo>
                      <a:pt x="281" y="181"/>
                      <a:pt x="320" y="172"/>
                      <a:pt x="335" y="143"/>
                    </a:cubicBezTo>
                    <a:cubicBezTo>
                      <a:pt x="340" y="133"/>
                      <a:pt x="335" y="126"/>
                      <a:pt x="325" y="124"/>
                    </a:cubicBezTo>
                    <a:cubicBezTo>
                      <a:pt x="291" y="115"/>
                      <a:pt x="270" y="88"/>
                      <a:pt x="245" y="66"/>
                    </a:cubicBezTo>
                    <a:cubicBezTo>
                      <a:pt x="233" y="57"/>
                      <a:pt x="234" y="49"/>
                      <a:pt x="244" y="36"/>
                    </a:cubicBezTo>
                    <a:cubicBezTo>
                      <a:pt x="273" y="0"/>
                      <a:pt x="293" y="10"/>
                      <a:pt x="320" y="34"/>
                    </a:cubicBezTo>
                    <a:cubicBezTo>
                      <a:pt x="326" y="38"/>
                      <a:pt x="331" y="44"/>
                      <a:pt x="336" y="49"/>
                    </a:cubicBezTo>
                    <a:cubicBezTo>
                      <a:pt x="369" y="81"/>
                      <a:pt x="401" y="114"/>
                      <a:pt x="435" y="145"/>
                    </a:cubicBezTo>
                    <a:cubicBezTo>
                      <a:pt x="449" y="159"/>
                      <a:pt x="446" y="171"/>
                      <a:pt x="441" y="186"/>
                    </a:cubicBezTo>
                    <a:cubicBezTo>
                      <a:pt x="436" y="201"/>
                      <a:pt x="428" y="209"/>
                      <a:pt x="412" y="208"/>
                    </a:cubicBezTo>
                    <a:cubicBezTo>
                      <a:pt x="393" y="207"/>
                      <a:pt x="373" y="207"/>
                      <a:pt x="354" y="209"/>
                    </a:cubicBezTo>
                    <a:cubicBezTo>
                      <a:pt x="346" y="210"/>
                      <a:pt x="334" y="215"/>
                      <a:pt x="331" y="222"/>
                    </a:cubicBezTo>
                    <a:cubicBezTo>
                      <a:pt x="327" y="229"/>
                      <a:pt x="328" y="242"/>
                      <a:pt x="333" y="249"/>
                    </a:cubicBezTo>
                    <a:cubicBezTo>
                      <a:pt x="341" y="263"/>
                      <a:pt x="355" y="274"/>
                      <a:pt x="364" y="288"/>
                    </a:cubicBezTo>
                    <a:cubicBezTo>
                      <a:pt x="372" y="299"/>
                      <a:pt x="379" y="314"/>
                      <a:pt x="369" y="327"/>
                    </a:cubicBezTo>
                    <a:cubicBezTo>
                      <a:pt x="363" y="334"/>
                      <a:pt x="351" y="338"/>
                      <a:pt x="342" y="340"/>
                    </a:cubicBezTo>
                    <a:cubicBezTo>
                      <a:pt x="337" y="341"/>
                      <a:pt x="329" y="337"/>
                      <a:pt x="324" y="333"/>
                    </a:cubicBezTo>
                    <a:cubicBezTo>
                      <a:pt x="317" y="327"/>
                      <a:pt x="311" y="319"/>
                      <a:pt x="304" y="311"/>
                    </a:cubicBezTo>
                    <a:cubicBezTo>
                      <a:pt x="277" y="278"/>
                      <a:pt x="271" y="268"/>
                      <a:pt x="236" y="301"/>
                    </a:cubicBezTo>
                    <a:cubicBezTo>
                      <a:pt x="212" y="322"/>
                      <a:pt x="183" y="333"/>
                      <a:pt x="151" y="329"/>
                    </a:cubicBezTo>
                    <a:cubicBezTo>
                      <a:pt x="114" y="324"/>
                      <a:pt x="77" y="318"/>
                      <a:pt x="41" y="309"/>
                    </a:cubicBezTo>
                    <a:cubicBezTo>
                      <a:pt x="5" y="300"/>
                      <a:pt x="0" y="286"/>
                      <a:pt x="15" y="252"/>
                    </a:cubicBezTo>
                    <a:cubicBezTo>
                      <a:pt x="21" y="237"/>
                      <a:pt x="29" y="223"/>
                      <a:pt x="36" y="209"/>
                    </a:cubicBezTo>
                    <a:cubicBezTo>
                      <a:pt x="37" y="207"/>
                      <a:pt x="40" y="206"/>
                      <a:pt x="43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6" name="Freeform 281"/>
              <p:cNvSpPr/>
              <p:nvPr/>
            </p:nvSpPr>
            <p:spPr bwMode="auto">
              <a:xfrm>
                <a:off x="20856575" y="11663363"/>
                <a:ext cx="1631950" cy="1673225"/>
              </a:xfrm>
              <a:custGeom>
                <a:avLst/>
                <a:gdLst>
                  <a:gd name="T0" fmla="*/ 20 w 517"/>
                  <a:gd name="T1" fmla="*/ 173 h 530"/>
                  <a:gd name="T2" fmla="*/ 31 w 517"/>
                  <a:gd name="T3" fmla="*/ 0 h 530"/>
                  <a:gd name="T4" fmla="*/ 39 w 517"/>
                  <a:gd name="T5" fmla="*/ 6 h 530"/>
                  <a:gd name="T6" fmla="*/ 105 w 517"/>
                  <a:gd name="T7" fmla="*/ 107 h 530"/>
                  <a:gd name="T8" fmla="*/ 292 w 517"/>
                  <a:gd name="T9" fmla="*/ 245 h 530"/>
                  <a:gd name="T10" fmla="*/ 312 w 517"/>
                  <a:gd name="T11" fmla="*/ 253 h 530"/>
                  <a:gd name="T12" fmla="*/ 448 w 517"/>
                  <a:gd name="T13" fmla="*/ 259 h 530"/>
                  <a:gd name="T14" fmla="*/ 505 w 517"/>
                  <a:gd name="T15" fmla="*/ 212 h 530"/>
                  <a:gd name="T16" fmla="*/ 511 w 517"/>
                  <a:gd name="T17" fmla="*/ 197 h 530"/>
                  <a:gd name="T18" fmla="*/ 517 w 517"/>
                  <a:gd name="T19" fmla="*/ 199 h 530"/>
                  <a:gd name="T20" fmla="*/ 504 w 517"/>
                  <a:gd name="T21" fmla="*/ 403 h 530"/>
                  <a:gd name="T22" fmla="*/ 496 w 517"/>
                  <a:gd name="T23" fmla="*/ 403 h 530"/>
                  <a:gd name="T24" fmla="*/ 494 w 517"/>
                  <a:gd name="T25" fmla="*/ 383 h 530"/>
                  <a:gd name="T26" fmla="*/ 451 w 517"/>
                  <a:gd name="T27" fmla="*/ 333 h 530"/>
                  <a:gd name="T28" fmla="*/ 314 w 517"/>
                  <a:gd name="T29" fmla="*/ 322 h 530"/>
                  <a:gd name="T30" fmla="*/ 292 w 517"/>
                  <a:gd name="T31" fmla="*/ 329 h 530"/>
                  <a:gd name="T32" fmla="*/ 57 w 517"/>
                  <a:gd name="T33" fmla="*/ 465 h 530"/>
                  <a:gd name="T34" fmla="*/ 10 w 517"/>
                  <a:gd name="T35" fmla="*/ 522 h 530"/>
                  <a:gd name="T36" fmla="*/ 5 w 517"/>
                  <a:gd name="T37" fmla="*/ 530 h 530"/>
                  <a:gd name="T38" fmla="*/ 0 w 517"/>
                  <a:gd name="T39" fmla="*/ 529 h 530"/>
                  <a:gd name="T40" fmla="*/ 12 w 517"/>
                  <a:gd name="T41" fmla="*/ 323 h 530"/>
                  <a:gd name="T42" fmla="*/ 19 w 517"/>
                  <a:gd name="T43" fmla="*/ 322 h 530"/>
                  <a:gd name="T44" fmla="*/ 22 w 517"/>
                  <a:gd name="T45" fmla="*/ 342 h 530"/>
                  <a:gd name="T46" fmla="*/ 72 w 517"/>
                  <a:gd name="T47" fmla="*/ 374 h 530"/>
                  <a:gd name="T48" fmla="*/ 150 w 517"/>
                  <a:gd name="T49" fmla="*/ 333 h 530"/>
                  <a:gd name="T50" fmla="*/ 256 w 517"/>
                  <a:gd name="T51" fmla="*/ 273 h 530"/>
                  <a:gd name="T52" fmla="*/ 257 w 517"/>
                  <a:gd name="T53" fmla="*/ 251 h 530"/>
                  <a:gd name="T54" fmla="*/ 103 w 517"/>
                  <a:gd name="T55" fmla="*/ 142 h 530"/>
                  <a:gd name="T56" fmla="*/ 32 w 517"/>
                  <a:gd name="T57" fmla="*/ 168 h 530"/>
                  <a:gd name="T58" fmla="*/ 28 w 517"/>
                  <a:gd name="T59" fmla="*/ 174 h 530"/>
                  <a:gd name="T60" fmla="*/ 20 w 517"/>
                  <a:gd name="T61" fmla="*/ 173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7" h="530">
                    <a:moveTo>
                      <a:pt x="20" y="173"/>
                    </a:moveTo>
                    <a:cubicBezTo>
                      <a:pt x="23" y="116"/>
                      <a:pt x="27" y="60"/>
                      <a:pt x="31" y="0"/>
                    </a:cubicBezTo>
                    <a:cubicBezTo>
                      <a:pt x="36" y="4"/>
                      <a:pt x="39" y="5"/>
                      <a:pt x="39" y="6"/>
                    </a:cubicBezTo>
                    <a:cubicBezTo>
                      <a:pt x="42" y="52"/>
                      <a:pt x="71" y="81"/>
                      <a:pt x="105" y="107"/>
                    </a:cubicBezTo>
                    <a:cubicBezTo>
                      <a:pt x="167" y="153"/>
                      <a:pt x="230" y="199"/>
                      <a:pt x="292" y="245"/>
                    </a:cubicBezTo>
                    <a:cubicBezTo>
                      <a:pt x="298" y="249"/>
                      <a:pt x="305" y="253"/>
                      <a:pt x="312" y="253"/>
                    </a:cubicBezTo>
                    <a:cubicBezTo>
                      <a:pt x="357" y="256"/>
                      <a:pt x="403" y="259"/>
                      <a:pt x="448" y="259"/>
                    </a:cubicBezTo>
                    <a:cubicBezTo>
                      <a:pt x="490" y="260"/>
                      <a:pt x="497" y="253"/>
                      <a:pt x="505" y="212"/>
                    </a:cubicBezTo>
                    <a:cubicBezTo>
                      <a:pt x="506" y="207"/>
                      <a:pt x="509" y="202"/>
                      <a:pt x="511" y="197"/>
                    </a:cubicBezTo>
                    <a:cubicBezTo>
                      <a:pt x="513" y="198"/>
                      <a:pt x="515" y="198"/>
                      <a:pt x="517" y="199"/>
                    </a:cubicBezTo>
                    <a:cubicBezTo>
                      <a:pt x="512" y="267"/>
                      <a:pt x="508" y="335"/>
                      <a:pt x="504" y="403"/>
                    </a:cubicBezTo>
                    <a:cubicBezTo>
                      <a:pt x="501" y="403"/>
                      <a:pt x="498" y="403"/>
                      <a:pt x="496" y="403"/>
                    </a:cubicBezTo>
                    <a:cubicBezTo>
                      <a:pt x="495" y="397"/>
                      <a:pt x="495" y="390"/>
                      <a:pt x="494" y="383"/>
                    </a:cubicBezTo>
                    <a:cubicBezTo>
                      <a:pt x="493" y="352"/>
                      <a:pt x="482" y="337"/>
                      <a:pt x="451" y="333"/>
                    </a:cubicBezTo>
                    <a:cubicBezTo>
                      <a:pt x="406" y="327"/>
                      <a:pt x="360" y="325"/>
                      <a:pt x="314" y="322"/>
                    </a:cubicBezTo>
                    <a:cubicBezTo>
                      <a:pt x="307" y="322"/>
                      <a:pt x="298" y="325"/>
                      <a:pt x="292" y="329"/>
                    </a:cubicBezTo>
                    <a:cubicBezTo>
                      <a:pt x="213" y="374"/>
                      <a:pt x="135" y="420"/>
                      <a:pt x="57" y="465"/>
                    </a:cubicBezTo>
                    <a:cubicBezTo>
                      <a:pt x="34" y="478"/>
                      <a:pt x="17" y="496"/>
                      <a:pt x="10" y="522"/>
                    </a:cubicBezTo>
                    <a:cubicBezTo>
                      <a:pt x="9" y="525"/>
                      <a:pt x="7" y="527"/>
                      <a:pt x="5" y="530"/>
                    </a:cubicBezTo>
                    <a:cubicBezTo>
                      <a:pt x="4" y="530"/>
                      <a:pt x="2" y="529"/>
                      <a:pt x="0" y="529"/>
                    </a:cubicBezTo>
                    <a:cubicBezTo>
                      <a:pt x="4" y="460"/>
                      <a:pt x="8" y="391"/>
                      <a:pt x="12" y="323"/>
                    </a:cubicBezTo>
                    <a:cubicBezTo>
                      <a:pt x="14" y="323"/>
                      <a:pt x="17" y="322"/>
                      <a:pt x="19" y="322"/>
                    </a:cubicBezTo>
                    <a:cubicBezTo>
                      <a:pt x="20" y="329"/>
                      <a:pt x="21" y="336"/>
                      <a:pt x="22" y="342"/>
                    </a:cubicBezTo>
                    <a:cubicBezTo>
                      <a:pt x="25" y="372"/>
                      <a:pt x="45" y="385"/>
                      <a:pt x="72" y="374"/>
                    </a:cubicBezTo>
                    <a:cubicBezTo>
                      <a:pt x="99" y="362"/>
                      <a:pt x="124" y="347"/>
                      <a:pt x="150" y="333"/>
                    </a:cubicBezTo>
                    <a:cubicBezTo>
                      <a:pt x="185" y="313"/>
                      <a:pt x="220" y="293"/>
                      <a:pt x="256" y="273"/>
                    </a:cubicBezTo>
                    <a:cubicBezTo>
                      <a:pt x="269" y="266"/>
                      <a:pt x="269" y="259"/>
                      <a:pt x="257" y="251"/>
                    </a:cubicBezTo>
                    <a:cubicBezTo>
                      <a:pt x="206" y="215"/>
                      <a:pt x="155" y="177"/>
                      <a:pt x="103" y="142"/>
                    </a:cubicBezTo>
                    <a:cubicBezTo>
                      <a:pt x="65" y="116"/>
                      <a:pt x="44" y="125"/>
                      <a:pt x="32" y="168"/>
                    </a:cubicBezTo>
                    <a:cubicBezTo>
                      <a:pt x="32" y="170"/>
                      <a:pt x="29" y="172"/>
                      <a:pt x="28" y="174"/>
                    </a:cubicBezTo>
                    <a:cubicBezTo>
                      <a:pt x="25" y="173"/>
                      <a:pt x="22" y="173"/>
                      <a:pt x="20" y="1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7" name="Freeform 282"/>
              <p:cNvSpPr/>
              <p:nvPr/>
            </p:nvSpPr>
            <p:spPr bwMode="auto">
              <a:xfrm>
                <a:off x="20402550" y="13735050"/>
                <a:ext cx="1760538" cy="1357313"/>
              </a:xfrm>
              <a:custGeom>
                <a:avLst/>
                <a:gdLst>
                  <a:gd name="T0" fmla="*/ 107 w 558"/>
                  <a:gd name="T1" fmla="*/ 429 h 430"/>
                  <a:gd name="T2" fmla="*/ 75 w 558"/>
                  <a:gd name="T3" fmla="*/ 421 h 430"/>
                  <a:gd name="T4" fmla="*/ 16 w 558"/>
                  <a:gd name="T5" fmla="*/ 402 h 430"/>
                  <a:gd name="T6" fmla="*/ 3 w 558"/>
                  <a:gd name="T7" fmla="*/ 379 h 430"/>
                  <a:gd name="T8" fmla="*/ 61 w 558"/>
                  <a:gd name="T9" fmla="*/ 165 h 430"/>
                  <a:gd name="T10" fmla="*/ 101 w 558"/>
                  <a:gd name="T11" fmla="*/ 15 h 430"/>
                  <a:gd name="T12" fmla="*/ 115 w 558"/>
                  <a:gd name="T13" fmla="*/ 1 h 430"/>
                  <a:gd name="T14" fmla="*/ 209 w 558"/>
                  <a:gd name="T15" fmla="*/ 22 h 430"/>
                  <a:gd name="T16" fmla="*/ 216 w 558"/>
                  <a:gd name="T17" fmla="*/ 29 h 430"/>
                  <a:gd name="T18" fmla="*/ 194 w 558"/>
                  <a:gd name="T19" fmla="*/ 31 h 430"/>
                  <a:gd name="T20" fmla="*/ 115 w 558"/>
                  <a:gd name="T21" fmla="*/ 76 h 430"/>
                  <a:gd name="T22" fmla="*/ 90 w 558"/>
                  <a:gd name="T23" fmla="*/ 156 h 430"/>
                  <a:gd name="T24" fmla="*/ 107 w 558"/>
                  <a:gd name="T25" fmla="*/ 178 h 430"/>
                  <a:gd name="T26" fmla="*/ 245 w 558"/>
                  <a:gd name="T27" fmla="*/ 215 h 430"/>
                  <a:gd name="T28" fmla="*/ 464 w 558"/>
                  <a:gd name="T29" fmla="*/ 271 h 430"/>
                  <a:gd name="T30" fmla="*/ 495 w 558"/>
                  <a:gd name="T31" fmla="*/ 277 h 430"/>
                  <a:gd name="T32" fmla="*/ 541 w 558"/>
                  <a:gd name="T33" fmla="*/ 245 h 430"/>
                  <a:gd name="T34" fmla="*/ 550 w 558"/>
                  <a:gd name="T35" fmla="*/ 222 h 430"/>
                  <a:gd name="T36" fmla="*/ 496 w 558"/>
                  <a:gd name="T37" fmla="*/ 430 h 430"/>
                  <a:gd name="T38" fmla="*/ 499 w 558"/>
                  <a:gd name="T39" fmla="*/ 408 h 430"/>
                  <a:gd name="T40" fmla="*/ 467 w 558"/>
                  <a:gd name="T41" fmla="*/ 347 h 430"/>
                  <a:gd name="T42" fmla="*/ 292 w 558"/>
                  <a:gd name="T43" fmla="*/ 298 h 430"/>
                  <a:gd name="T44" fmla="*/ 96 w 558"/>
                  <a:gd name="T45" fmla="*/ 245 h 430"/>
                  <a:gd name="T46" fmla="*/ 62 w 558"/>
                  <a:gd name="T47" fmla="*/ 265 h 430"/>
                  <a:gd name="T48" fmla="*/ 49 w 558"/>
                  <a:gd name="T49" fmla="*/ 328 h 430"/>
                  <a:gd name="T50" fmla="*/ 93 w 558"/>
                  <a:gd name="T51" fmla="*/ 410 h 430"/>
                  <a:gd name="T52" fmla="*/ 110 w 558"/>
                  <a:gd name="T53" fmla="*/ 421 h 430"/>
                  <a:gd name="T54" fmla="*/ 107 w 558"/>
                  <a:gd name="T55" fmla="*/ 429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58" h="430">
                    <a:moveTo>
                      <a:pt x="107" y="429"/>
                    </a:moveTo>
                    <a:cubicBezTo>
                      <a:pt x="96" y="426"/>
                      <a:pt x="86" y="424"/>
                      <a:pt x="75" y="421"/>
                    </a:cubicBezTo>
                    <a:cubicBezTo>
                      <a:pt x="55" y="415"/>
                      <a:pt x="36" y="408"/>
                      <a:pt x="16" y="402"/>
                    </a:cubicBezTo>
                    <a:cubicBezTo>
                      <a:pt x="3" y="399"/>
                      <a:pt x="0" y="393"/>
                      <a:pt x="3" y="379"/>
                    </a:cubicBezTo>
                    <a:cubicBezTo>
                      <a:pt x="23" y="308"/>
                      <a:pt x="42" y="237"/>
                      <a:pt x="61" y="165"/>
                    </a:cubicBezTo>
                    <a:cubicBezTo>
                      <a:pt x="74" y="115"/>
                      <a:pt x="87" y="65"/>
                      <a:pt x="101" y="15"/>
                    </a:cubicBezTo>
                    <a:cubicBezTo>
                      <a:pt x="103" y="9"/>
                      <a:pt x="111" y="0"/>
                      <a:pt x="115" y="1"/>
                    </a:cubicBezTo>
                    <a:cubicBezTo>
                      <a:pt x="147" y="7"/>
                      <a:pt x="178" y="14"/>
                      <a:pt x="209" y="22"/>
                    </a:cubicBezTo>
                    <a:cubicBezTo>
                      <a:pt x="210" y="22"/>
                      <a:pt x="211" y="24"/>
                      <a:pt x="216" y="29"/>
                    </a:cubicBezTo>
                    <a:cubicBezTo>
                      <a:pt x="206" y="30"/>
                      <a:pt x="200" y="32"/>
                      <a:pt x="194" y="31"/>
                    </a:cubicBezTo>
                    <a:cubicBezTo>
                      <a:pt x="157" y="29"/>
                      <a:pt x="129" y="42"/>
                      <a:pt x="115" y="76"/>
                    </a:cubicBezTo>
                    <a:cubicBezTo>
                      <a:pt x="104" y="102"/>
                      <a:pt x="98" y="129"/>
                      <a:pt x="90" y="156"/>
                    </a:cubicBezTo>
                    <a:cubicBezTo>
                      <a:pt x="86" y="170"/>
                      <a:pt x="95" y="175"/>
                      <a:pt x="107" y="178"/>
                    </a:cubicBezTo>
                    <a:cubicBezTo>
                      <a:pt x="153" y="190"/>
                      <a:pt x="199" y="203"/>
                      <a:pt x="245" y="215"/>
                    </a:cubicBezTo>
                    <a:cubicBezTo>
                      <a:pt x="318" y="234"/>
                      <a:pt x="391" y="253"/>
                      <a:pt x="464" y="271"/>
                    </a:cubicBezTo>
                    <a:cubicBezTo>
                      <a:pt x="474" y="274"/>
                      <a:pt x="484" y="276"/>
                      <a:pt x="495" y="277"/>
                    </a:cubicBezTo>
                    <a:cubicBezTo>
                      <a:pt x="520" y="278"/>
                      <a:pt x="533" y="269"/>
                      <a:pt x="541" y="245"/>
                    </a:cubicBezTo>
                    <a:cubicBezTo>
                      <a:pt x="543" y="238"/>
                      <a:pt x="546" y="231"/>
                      <a:pt x="550" y="222"/>
                    </a:cubicBezTo>
                    <a:cubicBezTo>
                      <a:pt x="558" y="240"/>
                      <a:pt x="512" y="418"/>
                      <a:pt x="496" y="430"/>
                    </a:cubicBezTo>
                    <a:cubicBezTo>
                      <a:pt x="497" y="421"/>
                      <a:pt x="498" y="414"/>
                      <a:pt x="499" y="408"/>
                    </a:cubicBezTo>
                    <a:cubicBezTo>
                      <a:pt x="507" y="376"/>
                      <a:pt x="498" y="356"/>
                      <a:pt x="467" y="347"/>
                    </a:cubicBezTo>
                    <a:cubicBezTo>
                      <a:pt x="409" y="329"/>
                      <a:pt x="351" y="314"/>
                      <a:pt x="292" y="298"/>
                    </a:cubicBezTo>
                    <a:cubicBezTo>
                      <a:pt x="227" y="280"/>
                      <a:pt x="161" y="263"/>
                      <a:pt x="96" y="245"/>
                    </a:cubicBezTo>
                    <a:cubicBezTo>
                      <a:pt x="69" y="238"/>
                      <a:pt x="68" y="239"/>
                      <a:pt x="62" y="265"/>
                    </a:cubicBezTo>
                    <a:cubicBezTo>
                      <a:pt x="58" y="286"/>
                      <a:pt x="53" y="307"/>
                      <a:pt x="49" y="328"/>
                    </a:cubicBezTo>
                    <a:cubicBezTo>
                      <a:pt x="43" y="366"/>
                      <a:pt x="58" y="393"/>
                      <a:pt x="93" y="410"/>
                    </a:cubicBezTo>
                    <a:cubicBezTo>
                      <a:pt x="99" y="413"/>
                      <a:pt x="104" y="417"/>
                      <a:pt x="110" y="421"/>
                    </a:cubicBezTo>
                    <a:cubicBezTo>
                      <a:pt x="109" y="424"/>
                      <a:pt x="108" y="426"/>
                      <a:pt x="107" y="4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8" name="Freeform 283"/>
              <p:cNvSpPr/>
              <p:nvPr/>
            </p:nvSpPr>
            <p:spPr bwMode="auto">
              <a:xfrm>
                <a:off x="1581150" y="11793538"/>
                <a:ext cx="1635125" cy="1316038"/>
              </a:xfrm>
              <a:custGeom>
                <a:avLst/>
                <a:gdLst>
                  <a:gd name="T0" fmla="*/ 16 w 518"/>
                  <a:gd name="T1" fmla="*/ 336 h 417"/>
                  <a:gd name="T2" fmla="*/ 0 w 518"/>
                  <a:gd name="T3" fmla="*/ 138 h 417"/>
                  <a:gd name="T4" fmla="*/ 4 w 518"/>
                  <a:gd name="T5" fmla="*/ 136 h 417"/>
                  <a:gd name="T6" fmla="*/ 9 w 518"/>
                  <a:gd name="T7" fmla="*/ 154 h 417"/>
                  <a:gd name="T8" fmla="*/ 63 w 518"/>
                  <a:gd name="T9" fmla="*/ 198 h 417"/>
                  <a:gd name="T10" fmla="*/ 190 w 518"/>
                  <a:gd name="T11" fmla="*/ 190 h 417"/>
                  <a:gd name="T12" fmla="*/ 392 w 518"/>
                  <a:gd name="T13" fmla="*/ 176 h 417"/>
                  <a:gd name="T14" fmla="*/ 457 w 518"/>
                  <a:gd name="T15" fmla="*/ 170 h 417"/>
                  <a:gd name="T16" fmla="*/ 474 w 518"/>
                  <a:gd name="T17" fmla="*/ 153 h 417"/>
                  <a:gd name="T18" fmla="*/ 466 w 518"/>
                  <a:gd name="T19" fmla="*/ 76 h 417"/>
                  <a:gd name="T20" fmla="*/ 397 w 518"/>
                  <a:gd name="T21" fmla="*/ 14 h 417"/>
                  <a:gd name="T22" fmla="*/ 378 w 518"/>
                  <a:gd name="T23" fmla="*/ 10 h 417"/>
                  <a:gd name="T24" fmla="*/ 378 w 518"/>
                  <a:gd name="T25" fmla="*/ 3 h 417"/>
                  <a:gd name="T26" fmla="*/ 419 w 518"/>
                  <a:gd name="T27" fmla="*/ 3 h 417"/>
                  <a:gd name="T28" fmla="*/ 470 w 518"/>
                  <a:gd name="T29" fmla="*/ 1 h 417"/>
                  <a:gd name="T30" fmla="*/ 489 w 518"/>
                  <a:gd name="T31" fmla="*/ 18 h 417"/>
                  <a:gd name="T32" fmla="*/ 517 w 518"/>
                  <a:gd name="T33" fmla="*/ 392 h 417"/>
                  <a:gd name="T34" fmla="*/ 511 w 518"/>
                  <a:gd name="T35" fmla="*/ 405 h 417"/>
                  <a:gd name="T36" fmla="*/ 413 w 518"/>
                  <a:gd name="T37" fmla="*/ 417 h 417"/>
                  <a:gd name="T38" fmla="*/ 411 w 518"/>
                  <a:gd name="T39" fmla="*/ 411 h 417"/>
                  <a:gd name="T40" fmla="*/ 428 w 518"/>
                  <a:gd name="T41" fmla="*/ 405 h 417"/>
                  <a:gd name="T42" fmla="*/ 487 w 518"/>
                  <a:gd name="T43" fmla="*/ 328 h 417"/>
                  <a:gd name="T44" fmla="*/ 481 w 518"/>
                  <a:gd name="T45" fmla="*/ 248 h 417"/>
                  <a:gd name="T46" fmla="*/ 458 w 518"/>
                  <a:gd name="T47" fmla="*/ 234 h 417"/>
                  <a:gd name="T48" fmla="*/ 304 w 518"/>
                  <a:gd name="T49" fmla="*/ 247 h 417"/>
                  <a:gd name="T50" fmla="*/ 89 w 518"/>
                  <a:gd name="T51" fmla="*/ 263 h 417"/>
                  <a:gd name="T52" fmla="*/ 77 w 518"/>
                  <a:gd name="T53" fmla="*/ 264 h 417"/>
                  <a:gd name="T54" fmla="*/ 23 w 518"/>
                  <a:gd name="T55" fmla="*/ 326 h 417"/>
                  <a:gd name="T56" fmla="*/ 22 w 518"/>
                  <a:gd name="T57" fmla="*/ 335 h 417"/>
                  <a:gd name="T58" fmla="*/ 16 w 518"/>
                  <a:gd name="T59" fmla="*/ 336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8" h="417">
                    <a:moveTo>
                      <a:pt x="16" y="336"/>
                    </a:moveTo>
                    <a:cubicBezTo>
                      <a:pt x="10" y="270"/>
                      <a:pt x="5" y="204"/>
                      <a:pt x="0" y="138"/>
                    </a:cubicBezTo>
                    <a:cubicBezTo>
                      <a:pt x="1" y="137"/>
                      <a:pt x="3" y="137"/>
                      <a:pt x="4" y="136"/>
                    </a:cubicBezTo>
                    <a:cubicBezTo>
                      <a:pt x="6" y="142"/>
                      <a:pt x="8" y="148"/>
                      <a:pt x="9" y="154"/>
                    </a:cubicBezTo>
                    <a:cubicBezTo>
                      <a:pt x="14" y="183"/>
                      <a:pt x="32" y="199"/>
                      <a:pt x="63" y="198"/>
                    </a:cubicBezTo>
                    <a:cubicBezTo>
                      <a:pt x="105" y="196"/>
                      <a:pt x="148" y="193"/>
                      <a:pt x="190" y="190"/>
                    </a:cubicBezTo>
                    <a:cubicBezTo>
                      <a:pt x="257" y="186"/>
                      <a:pt x="325" y="181"/>
                      <a:pt x="392" y="176"/>
                    </a:cubicBezTo>
                    <a:cubicBezTo>
                      <a:pt x="413" y="174"/>
                      <a:pt x="436" y="174"/>
                      <a:pt x="457" y="170"/>
                    </a:cubicBezTo>
                    <a:cubicBezTo>
                      <a:pt x="464" y="169"/>
                      <a:pt x="474" y="159"/>
                      <a:pt x="474" y="153"/>
                    </a:cubicBezTo>
                    <a:cubicBezTo>
                      <a:pt x="473" y="127"/>
                      <a:pt x="471" y="101"/>
                      <a:pt x="466" y="76"/>
                    </a:cubicBezTo>
                    <a:cubicBezTo>
                      <a:pt x="459" y="40"/>
                      <a:pt x="433" y="19"/>
                      <a:pt x="397" y="14"/>
                    </a:cubicBezTo>
                    <a:cubicBezTo>
                      <a:pt x="391" y="13"/>
                      <a:pt x="384" y="11"/>
                      <a:pt x="378" y="10"/>
                    </a:cubicBezTo>
                    <a:cubicBezTo>
                      <a:pt x="378" y="8"/>
                      <a:pt x="378" y="6"/>
                      <a:pt x="378" y="3"/>
                    </a:cubicBezTo>
                    <a:cubicBezTo>
                      <a:pt x="392" y="3"/>
                      <a:pt x="405" y="4"/>
                      <a:pt x="419" y="3"/>
                    </a:cubicBezTo>
                    <a:cubicBezTo>
                      <a:pt x="436" y="3"/>
                      <a:pt x="453" y="2"/>
                      <a:pt x="470" y="1"/>
                    </a:cubicBezTo>
                    <a:cubicBezTo>
                      <a:pt x="483" y="0"/>
                      <a:pt x="488" y="4"/>
                      <a:pt x="489" y="18"/>
                    </a:cubicBezTo>
                    <a:cubicBezTo>
                      <a:pt x="498" y="142"/>
                      <a:pt x="508" y="267"/>
                      <a:pt x="517" y="392"/>
                    </a:cubicBezTo>
                    <a:cubicBezTo>
                      <a:pt x="518" y="396"/>
                      <a:pt x="514" y="405"/>
                      <a:pt x="511" y="405"/>
                    </a:cubicBezTo>
                    <a:cubicBezTo>
                      <a:pt x="478" y="410"/>
                      <a:pt x="446" y="413"/>
                      <a:pt x="413" y="417"/>
                    </a:cubicBezTo>
                    <a:cubicBezTo>
                      <a:pt x="412" y="415"/>
                      <a:pt x="412" y="413"/>
                      <a:pt x="411" y="411"/>
                    </a:cubicBezTo>
                    <a:cubicBezTo>
                      <a:pt x="417" y="409"/>
                      <a:pt x="422" y="406"/>
                      <a:pt x="428" y="405"/>
                    </a:cubicBezTo>
                    <a:cubicBezTo>
                      <a:pt x="459" y="398"/>
                      <a:pt x="491" y="367"/>
                      <a:pt x="487" y="328"/>
                    </a:cubicBezTo>
                    <a:cubicBezTo>
                      <a:pt x="484" y="301"/>
                      <a:pt x="483" y="275"/>
                      <a:pt x="481" y="248"/>
                    </a:cubicBezTo>
                    <a:cubicBezTo>
                      <a:pt x="480" y="233"/>
                      <a:pt x="469" y="233"/>
                      <a:pt x="458" y="234"/>
                    </a:cubicBezTo>
                    <a:cubicBezTo>
                      <a:pt x="407" y="238"/>
                      <a:pt x="356" y="243"/>
                      <a:pt x="304" y="247"/>
                    </a:cubicBezTo>
                    <a:cubicBezTo>
                      <a:pt x="233" y="252"/>
                      <a:pt x="161" y="257"/>
                      <a:pt x="89" y="263"/>
                    </a:cubicBezTo>
                    <a:cubicBezTo>
                      <a:pt x="85" y="263"/>
                      <a:pt x="81" y="263"/>
                      <a:pt x="77" y="264"/>
                    </a:cubicBezTo>
                    <a:cubicBezTo>
                      <a:pt x="30" y="269"/>
                      <a:pt x="22" y="279"/>
                      <a:pt x="23" y="326"/>
                    </a:cubicBezTo>
                    <a:cubicBezTo>
                      <a:pt x="23" y="329"/>
                      <a:pt x="22" y="332"/>
                      <a:pt x="22" y="335"/>
                    </a:cubicBezTo>
                    <a:cubicBezTo>
                      <a:pt x="20" y="336"/>
                      <a:pt x="18" y="336"/>
                      <a:pt x="16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9" name="Freeform 284"/>
              <p:cNvSpPr/>
              <p:nvPr/>
            </p:nvSpPr>
            <p:spPr bwMode="auto">
              <a:xfrm>
                <a:off x="5308600" y="18726150"/>
                <a:ext cx="1625600" cy="1411288"/>
              </a:xfrm>
              <a:custGeom>
                <a:avLst/>
                <a:gdLst>
                  <a:gd name="T0" fmla="*/ 350 w 515"/>
                  <a:gd name="T1" fmla="*/ 0 h 447"/>
                  <a:gd name="T2" fmla="*/ 515 w 515"/>
                  <a:gd name="T3" fmla="*/ 133 h 447"/>
                  <a:gd name="T4" fmla="*/ 511 w 515"/>
                  <a:gd name="T5" fmla="*/ 140 h 447"/>
                  <a:gd name="T6" fmla="*/ 492 w 515"/>
                  <a:gd name="T7" fmla="*/ 129 h 447"/>
                  <a:gd name="T8" fmla="*/ 426 w 515"/>
                  <a:gd name="T9" fmla="*/ 135 h 447"/>
                  <a:gd name="T10" fmla="*/ 312 w 515"/>
                  <a:gd name="T11" fmla="*/ 274 h 447"/>
                  <a:gd name="T12" fmla="*/ 181 w 515"/>
                  <a:gd name="T13" fmla="*/ 412 h 447"/>
                  <a:gd name="T14" fmla="*/ 16 w 515"/>
                  <a:gd name="T15" fmla="*/ 387 h 447"/>
                  <a:gd name="T16" fmla="*/ 10 w 515"/>
                  <a:gd name="T17" fmla="*/ 329 h 447"/>
                  <a:gd name="T18" fmla="*/ 51 w 515"/>
                  <a:gd name="T19" fmla="*/ 308 h 447"/>
                  <a:gd name="T20" fmla="*/ 75 w 515"/>
                  <a:gd name="T21" fmla="*/ 351 h 447"/>
                  <a:gd name="T22" fmla="*/ 66 w 515"/>
                  <a:gd name="T23" fmla="*/ 383 h 447"/>
                  <a:gd name="T24" fmla="*/ 98 w 515"/>
                  <a:gd name="T25" fmla="*/ 410 h 447"/>
                  <a:gd name="T26" fmla="*/ 125 w 515"/>
                  <a:gd name="T27" fmla="*/ 391 h 447"/>
                  <a:gd name="T28" fmla="*/ 365 w 515"/>
                  <a:gd name="T29" fmla="*/ 97 h 447"/>
                  <a:gd name="T30" fmla="*/ 357 w 515"/>
                  <a:gd name="T31" fmla="*/ 21 h 447"/>
                  <a:gd name="T32" fmla="*/ 344 w 515"/>
                  <a:gd name="T33" fmla="*/ 6 h 447"/>
                  <a:gd name="T34" fmla="*/ 350 w 515"/>
                  <a:gd name="T35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5" h="447">
                    <a:moveTo>
                      <a:pt x="350" y="0"/>
                    </a:moveTo>
                    <a:cubicBezTo>
                      <a:pt x="405" y="44"/>
                      <a:pt x="460" y="88"/>
                      <a:pt x="515" y="133"/>
                    </a:cubicBezTo>
                    <a:cubicBezTo>
                      <a:pt x="514" y="135"/>
                      <a:pt x="512" y="137"/>
                      <a:pt x="511" y="140"/>
                    </a:cubicBezTo>
                    <a:cubicBezTo>
                      <a:pt x="504" y="136"/>
                      <a:pt x="498" y="133"/>
                      <a:pt x="492" y="129"/>
                    </a:cubicBezTo>
                    <a:cubicBezTo>
                      <a:pt x="465" y="110"/>
                      <a:pt x="448" y="110"/>
                      <a:pt x="426" y="135"/>
                    </a:cubicBezTo>
                    <a:cubicBezTo>
                      <a:pt x="387" y="180"/>
                      <a:pt x="350" y="228"/>
                      <a:pt x="312" y="274"/>
                    </a:cubicBezTo>
                    <a:cubicBezTo>
                      <a:pt x="271" y="322"/>
                      <a:pt x="235" y="376"/>
                      <a:pt x="181" y="412"/>
                    </a:cubicBezTo>
                    <a:cubicBezTo>
                      <a:pt x="130" y="446"/>
                      <a:pt x="60" y="447"/>
                      <a:pt x="16" y="387"/>
                    </a:cubicBezTo>
                    <a:cubicBezTo>
                      <a:pt x="2" y="368"/>
                      <a:pt x="0" y="349"/>
                      <a:pt x="10" y="329"/>
                    </a:cubicBezTo>
                    <a:cubicBezTo>
                      <a:pt x="18" y="312"/>
                      <a:pt x="35" y="303"/>
                      <a:pt x="51" y="308"/>
                    </a:cubicBezTo>
                    <a:cubicBezTo>
                      <a:pt x="69" y="313"/>
                      <a:pt x="79" y="331"/>
                      <a:pt x="75" y="351"/>
                    </a:cubicBezTo>
                    <a:cubicBezTo>
                      <a:pt x="73" y="362"/>
                      <a:pt x="68" y="372"/>
                      <a:pt x="66" y="383"/>
                    </a:cubicBezTo>
                    <a:cubicBezTo>
                      <a:pt x="62" y="406"/>
                      <a:pt x="77" y="419"/>
                      <a:pt x="98" y="410"/>
                    </a:cubicBezTo>
                    <a:cubicBezTo>
                      <a:pt x="108" y="406"/>
                      <a:pt x="119" y="399"/>
                      <a:pt x="125" y="391"/>
                    </a:cubicBezTo>
                    <a:cubicBezTo>
                      <a:pt x="206" y="293"/>
                      <a:pt x="286" y="196"/>
                      <a:pt x="365" y="97"/>
                    </a:cubicBezTo>
                    <a:cubicBezTo>
                      <a:pt x="389" y="67"/>
                      <a:pt x="386" y="47"/>
                      <a:pt x="357" y="21"/>
                    </a:cubicBezTo>
                    <a:cubicBezTo>
                      <a:pt x="353" y="16"/>
                      <a:pt x="349" y="11"/>
                      <a:pt x="344" y="6"/>
                    </a:cubicBezTo>
                    <a:cubicBezTo>
                      <a:pt x="346" y="4"/>
                      <a:pt x="348" y="2"/>
                      <a:pt x="3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0" name="Freeform 285"/>
              <p:cNvSpPr/>
              <p:nvPr/>
            </p:nvSpPr>
            <p:spPr bwMode="auto">
              <a:xfrm>
                <a:off x="19919950" y="15389225"/>
                <a:ext cx="1689100" cy="1316038"/>
              </a:xfrm>
              <a:custGeom>
                <a:avLst/>
                <a:gdLst>
                  <a:gd name="T0" fmla="*/ 535 w 535"/>
                  <a:gd name="T1" fmla="*/ 228 h 417"/>
                  <a:gd name="T2" fmla="*/ 440 w 535"/>
                  <a:gd name="T3" fmla="*/ 417 h 417"/>
                  <a:gd name="T4" fmla="*/ 433 w 535"/>
                  <a:gd name="T5" fmla="*/ 414 h 417"/>
                  <a:gd name="T6" fmla="*/ 441 w 535"/>
                  <a:gd name="T7" fmla="*/ 391 h 417"/>
                  <a:gd name="T8" fmla="*/ 422 w 535"/>
                  <a:gd name="T9" fmla="*/ 328 h 417"/>
                  <a:gd name="T10" fmla="*/ 289 w 535"/>
                  <a:gd name="T11" fmla="*/ 259 h 417"/>
                  <a:gd name="T12" fmla="*/ 96 w 535"/>
                  <a:gd name="T13" fmla="*/ 160 h 417"/>
                  <a:gd name="T14" fmla="*/ 15 w 535"/>
                  <a:gd name="T15" fmla="*/ 184 h 417"/>
                  <a:gd name="T16" fmla="*/ 6 w 535"/>
                  <a:gd name="T17" fmla="*/ 195 h 417"/>
                  <a:gd name="T18" fmla="*/ 0 w 535"/>
                  <a:gd name="T19" fmla="*/ 191 h 417"/>
                  <a:gd name="T20" fmla="*/ 94 w 535"/>
                  <a:gd name="T21" fmla="*/ 0 h 417"/>
                  <a:gd name="T22" fmla="*/ 102 w 535"/>
                  <a:gd name="T23" fmla="*/ 3 h 417"/>
                  <a:gd name="T24" fmla="*/ 96 w 535"/>
                  <a:gd name="T25" fmla="*/ 26 h 417"/>
                  <a:gd name="T26" fmla="*/ 122 w 535"/>
                  <a:gd name="T27" fmla="*/ 92 h 417"/>
                  <a:gd name="T28" fmla="*/ 421 w 535"/>
                  <a:gd name="T29" fmla="*/ 246 h 417"/>
                  <a:gd name="T30" fmla="*/ 447 w 535"/>
                  <a:gd name="T31" fmla="*/ 258 h 417"/>
                  <a:gd name="T32" fmla="*/ 512 w 535"/>
                  <a:gd name="T33" fmla="*/ 244 h 417"/>
                  <a:gd name="T34" fmla="*/ 530 w 535"/>
                  <a:gd name="T35" fmla="*/ 223 h 417"/>
                  <a:gd name="T36" fmla="*/ 535 w 535"/>
                  <a:gd name="T37" fmla="*/ 228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5" h="417">
                    <a:moveTo>
                      <a:pt x="535" y="228"/>
                    </a:moveTo>
                    <a:cubicBezTo>
                      <a:pt x="504" y="291"/>
                      <a:pt x="472" y="354"/>
                      <a:pt x="440" y="417"/>
                    </a:cubicBezTo>
                    <a:cubicBezTo>
                      <a:pt x="438" y="416"/>
                      <a:pt x="435" y="415"/>
                      <a:pt x="433" y="414"/>
                    </a:cubicBezTo>
                    <a:cubicBezTo>
                      <a:pt x="435" y="406"/>
                      <a:pt x="438" y="398"/>
                      <a:pt x="441" y="391"/>
                    </a:cubicBezTo>
                    <a:cubicBezTo>
                      <a:pt x="452" y="363"/>
                      <a:pt x="448" y="342"/>
                      <a:pt x="422" y="328"/>
                    </a:cubicBezTo>
                    <a:cubicBezTo>
                      <a:pt x="379" y="303"/>
                      <a:pt x="334" y="281"/>
                      <a:pt x="289" y="259"/>
                    </a:cubicBezTo>
                    <a:cubicBezTo>
                      <a:pt x="225" y="226"/>
                      <a:pt x="160" y="193"/>
                      <a:pt x="96" y="160"/>
                    </a:cubicBezTo>
                    <a:cubicBezTo>
                      <a:pt x="56" y="140"/>
                      <a:pt x="39" y="145"/>
                      <a:pt x="15" y="184"/>
                    </a:cubicBezTo>
                    <a:cubicBezTo>
                      <a:pt x="12" y="188"/>
                      <a:pt x="9" y="191"/>
                      <a:pt x="6" y="195"/>
                    </a:cubicBezTo>
                    <a:cubicBezTo>
                      <a:pt x="4" y="194"/>
                      <a:pt x="2" y="192"/>
                      <a:pt x="0" y="191"/>
                    </a:cubicBezTo>
                    <a:cubicBezTo>
                      <a:pt x="31" y="128"/>
                      <a:pt x="63" y="64"/>
                      <a:pt x="94" y="0"/>
                    </a:cubicBezTo>
                    <a:cubicBezTo>
                      <a:pt x="97" y="1"/>
                      <a:pt x="99" y="2"/>
                      <a:pt x="102" y="3"/>
                    </a:cubicBezTo>
                    <a:cubicBezTo>
                      <a:pt x="100" y="11"/>
                      <a:pt x="99" y="19"/>
                      <a:pt x="96" y="26"/>
                    </a:cubicBezTo>
                    <a:cubicBezTo>
                      <a:pt x="83" y="60"/>
                      <a:pt x="89" y="76"/>
                      <a:pt x="122" y="92"/>
                    </a:cubicBezTo>
                    <a:cubicBezTo>
                      <a:pt x="222" y="143"/>
                      <a:pt x="321" y="195"/>
                      <a:pt x="421" y="246"/>
                    </a:cubicBezTo>
                    <a:cubicBezTo>
                      <a:pt x="430" y="250"/>
                      <a:pt x="438" y="254"/>
                      <a:pt x="447" y="258"/>
                    </a:cubicBezTo>
                    <a:cubicBezTo>
                      <a:pt x="476" y="273"/>
                      <a:pt x="491" y="270"/>
                      <a:pt x="512" y="244"/>
                    </a:cubicBezTo>
                    <a:cubicBezTo>
                      <a:pt x="518" y="237"/>
                      <a:pt x="524" y="230"/>
                      <a:pt x="530" y="223"/>
                    </a:cubicBezTo>
                    <a:cubicBezTo>
                      <a:pt x="532" y="225"/>
                      <a:pt x="534" y="226"/>
                      <a:pt x="535" y="2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1" name="Freeform 286"/>
              <p:cNvSpPr/>
              <p:nvPr/>
            </p:nvSpPr>
            <p:spPr bwMode="auto">
              <a:xfrm>
                <a:off x="13220700" y="20604163"/>
                <a:ext cx="946150" cy="1679575"/>
              </a:xfrm>
              <a:custGeom>
                <a:avLst/>
                <a:gdLst>
                  <a:gd name="T0" fmla="*/ 0 w 300"/>
                  <a:gd name="T1" fmla="*/ 40 h 532"/>
                  <a:gd name="T2" fmla="*/ 205 w 300"/>
                  <a:gd name="T3" fmla="*/ 0 h 532"/>
                  <a:gd name="T4" fmla="*/ 207 w 300"/>
                  <a:gd name="T5" fmla="*/ 5 h 532"/>
                  <a:gd name="T6" fmla="*/ 199 w 300"/>
                  <a:gd name="T7" fmla="*/ 10 h 532"/>
                  <a:gd name="T8" fmla="*/ 149 w 300"/>
                  <a:gd name="T9" fmla="*/ 84 h 532"/>
                  <a:gd name="T10" fmla="*/ 222 w 300"/>
                  <a:gd name="T11" fmla="*/ 443 h 532"/>
                  <a:gd name="T12" fmla="*/ 281 w 300"/>
                  <a:gd name="T13" fmla="*/ 486 h 532"/>
                  <a:gd name="T14" fmla="*/ 300 w 300"/>
                  <a:gd name="T15" fmla="*/ 486 h 532"/>
                  <a:gd name="T16" fmla="*/ 300 w 300"/>
                  <a:gd name="T17" fmla="*/ 494 h 532"/>
                  <a:gd name="T18" fmla="*/ 100 w 300"/>
                  <a:gd name="T19" fmla="*/ 532 h 532"/>
                  <a:gd name="T20" fmla="*/ 98 w 300"/>
                  <a:gd name="T21" fmla="*/ 526 h 532"/>
                  <a:gd name="T22" fmla="*/ 117 w 300"/>
                  <a:gd name="T23" fmla="*/ 519 h 532"/>
                  <a:gd name="T24" fmla="*/ 152 w 300"/>
                  <a:gd name="T25" fmla="*/ 461 h 532"/>
                  <a:gd name="T26" fmla="*/ 112 w 300"/>
                  <a:gd name="T27" fmla="*/ 252 h 532"/>
                  <a:gd name="T28" fmla="*/ 79 w 300"/>
                  <a:gd name="T29" fmla="*/ 94 h 532"/>
                  <a:gd name="T30" fmla="*/ 15 w 300"/>
                  <a:gd name="T31" fmla="*/ 48 h 532"/>
                  <a:gd name="T32" fmla="*/ 1 w 300"/>
                  <a:gd name="T33" fmla="*/ 47 h 532"/>
                  <a:gd name="T34" fmla="*/ 0 w 300"/>
                  <a:gd name="T35" fmla="*/ 4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0" h="532">
                    <a:moveTo>
                      <a:pt x="0" y="40"/>
                    </a:moveTo>
                    <a:cubicBezTo>
                      <a:pt x="68" y="27"/>
                      <a:pt x="136" y="14"/>
                      <a:pt x="205" y="0"/>
                    </a:cubicBezTo>
                    <a:cubicBezTo>
                      <a:pt x="205" y="2"/>
                      <a:pt x="206" y="3"/>
                      <a:pt x="207" y="5"/>
                    </a:cubicBezTo>
                    <a:cubicBezTo>
                      <a:pt x="204" y="7"/>
                      <a:pt x="202" y="10"/>
                      <a:pt x="199" y="10"/>
                    </a:cubicBezTo>
                    <a:cubicBezTo>
                      <a:pt x="153" y="21"/>
                      <a:pt x="140" y="38"/>
                      <a:pt x="149" y="84"/>
                    </a:cubicBezTo>
                    <a:cubicBezTo>
                      <a:pt x="172" y="204"/>
                      <a:pt x="197" y="324"/>
                      <a:pt x="222" y="443"/>
                    </a:cubicBezTo>
                    <a:cubicBezTo>
                      <a:pt x="230" y="481"/>
                      <a:pt x="243" y="489"/>
                      <a:pt x="281" y="486"/>
                    </a:cubicBezTo>
                    <a:cubicBezTo>
                      <a:pt x="287" y="485"/>
                      <a:pt x="293" y="486"/>
                      <a:pt x="300" y="486"/>
                    </a:cubicBezTo>
                    <a:cubicBezTo>
                      <a:pt x="300" y="488"/>
                      <a:pt x="300" y="491"/>
                      <a:pt x="300" y="494"/>
                    </a:cubicBezTo>
                    <a:cubicBezTo>
                      <a:pt x="234" y="506"/>
                      <a:pt x="167" y="519"/>
                      <a:pt x="100" y="532"/>
                    </a:cubicBezTo>
                    <a:cubicBezTo>
                      <a:pt x="99" y="530"/>
                      <a:pt x="98" y="528"/>
                      <a:pt x="98" y="526"/>
                    </a:cubicBezTo>
                    <a:cubicBezTo>
                      <a:pt x="104" y="523"/>
                      <a:pt x="110" y="521"/>
                      <a:pt x="117" y="519"/>
                    </a:cubicBezTo>
                    <a:cubicBezTo>
                      <a:pt x="147" y="508"/>
                      <a:pt x="157" y="493"/>
                      <a:pt x="152" y="461"/>
                    </a:cubicBezTo>
                    <a:cubicBezTo>
                      <a:pt x="139" y="391"/>
                      <a:pt x="126" y="321"/>
                      <a:pt x="112" y="252"/>
                    </a:cubicBezTo>
                    <a:cubicBezTo>
                      <a:pt x="102" y="199"/>
                      <a:pt x="91" y="146"/>
                      <a:pt x="79" y="94"/>
                    </a:cubicBezTo>
                    <a:cubicBezTo>
                      <a:pt x="69" y="50"/>
                      <a:pt x="61" y="45"/>
                      <a:pt x="15" y="48"/>
                    </a:cubicBezTo>
                    <a:cubicBezTo>
                      <a:pt x="10" y="48"/>
                      <a:pt x="5" y="47"/>
                      <a:pt x="1" y="47"/>
                    </a:cubicBezTo>
                    <a:cubicBezTo>
                      <a:pt x="0" y="45"/>
                      <a:pt x="0" y="42"/>
                      <a:pt x="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2" name="Freeform 287"/>
              <p:cNvSpPr/>
              <p:nvPr/>
            </p:nvSpPr>
            <p:spPr bwMode="auto">
              <a:xfrm>
                <a:off x="6519863" y="19397663"/>
                <a:ext cx="1363663" cy="1692275"/>
              </a:xfrm>
              <a:custGeom>
                <a:avLst/>
                <a:gdLst>
                  <a:gd name="T0" fmla="*/ 254 w 432"/>
                  <a:gd name="T1" fmla="*/ 0 h 536"/>
                  <a:gd name="T2" fmla="*/ 432 w 432"/>
                  <a:gd name="T3" fmla="*/ 101 h 536"/>
                  <a:gd name="T4" fmla="*/ 429 w 432"/>
                  <a:gd name="T5" fmla="*/ 107 h 536"/>
                  <a:gd name="T6" fmla="*/ 402 w 432"/>
                  <a:gd name="T7" fmla="*/ 97 h 536"/>
                  <a:gd name="T8" fmla="*/ 347 w 432"/>
                  <a:gd name="T9" fmla="*/ 114 h 536"/>
                  <a:gd name="T10" fmla="*/ 246 w 432"/>
                  <a:gd name="T11" fmla="*/ 285 h 536"/>
                  <a:gd name="T12" fmla="*/ 156 w 432"/>
                  <a:gd name="T13" fmla="*/ 439 h 536"/>
                  <a:gd name="T14" fmla="*/ 174 w 432"/>
                  <a:gd name="T15" fmla="*/ 519 h 536"/>
                  <a:gd name="T16" fmla="*/ 186 w 432"/>
                  <a:gd name="T17" fmla="*/ 529 h 536"/>
                  <a:gd name="T18" fmla="*/ 182 w 432"/>
                  <a:gd name="T19" fmla="*/ 536 h 536"/>
                  <a:gd name="T20" fmla="*/ 0 w 432"/>
                  <a:gd name="T21" fmla="*/ 433 h 536"/>
                  <a:gd name="T22" fmla="*/ 3 w 432"/>
                  <a:gd name="T23" fmla="*/ 426 h 536"/>
                  <a:gd name="T24" fmla="*/ 17 w 432"/>
                  <a:gd name="T25" fmla="*/ 432 h 536"/>
                  <a:gd name="T26" fmla="*/ 92 w 432"/>
                  <a:gd name="T27" fmla="*/ 412 h 536"/>
                  <a:gd name="T28" fmla="*/ 216 w 432"/>
                  <a:gd name="T29" fmla="*/ 197 h 536"/>
                  <a:gd name="T30" fmla="*/ 269 w 432"/>
                  <a:gd name="T31" fmla="*/ 109 h 536"/>
                  <a:gd name="T32" fmla="*/ 274 w 432"/>
                  <a:gd name="T33" fmla="*/ 99 h 536"/>
                  <a:gd name="T34" fmla="*/ 256 w 432"/>
                  <a:gd name="T35" fmla="*/ 12 h 536"/>
                  <a:gd name="T36" fmla="*/ 250 w 432"/>
                  <a:gd name="T37" fmla="*/ 5 h 536"/>
                  <a:gd name="T38" fmla="*/ 254 w 432"/>
                  <a:gd name="T3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32" h="536">
                    <a:moveTo>
                      <a:pt x="254" y="0"/>
                    </a:moveTo>
                    <a:cubicBezTo>
                      <a:pt x="313" y="33"/>
                      <a:pt x="372" y="67"/>
                      <a:pt x="432" y="101"/>
                    </a:cubicBezTo>
                    <a:cubicBezTo>
                      <a:pt x="431" y="103"/>
                      <a:pt x="430" y="105"/>
                      <a:pt x="429" y="107"/>
                    </a:cubicBezTo>
                    <a:cubicBezTo>
                      <a:pt x="420" y="104"/>
                      <a:pt x="411" y="100"/>
                      <a:pt x="402" y="97"/>
                    </a:cubicBezTo>
                    <a:cubicBezTo>
                      <a:pt x="377" y="88"/>
                      <a:pt x="361" y="91"/>
                      <a:pt x="347" y="114"/>
                    </a:cubicBezTo>
                    <a:cubicBezTo>
                      <a:pt x="312" y="171"/>
                      <a:pt x="279" y="228"/>
                      <a:pt x="246" y="285"/>
                    </a:cubicBezTo>
                    <a:cubicBezTo>
                      <a:pt x="216" y="336"/>
                      <a:pt x="186" y="388"/>
                      <a:pt x="156" y="439"/>
                    </a:cubicBezTo>
                    <a:cubicBezTo>
                      <a:pt x="134" y="476"/>
                      <a:pt x="139" y="494"/>
                      <a:pt x="174" y="519"/>
                    </a:cubicBezTo>
                    <a:cubicBezTo>
                      <a:pt x="179" y="522"/>
                      <a:pt x="183" y="526"/>
                      <a:pt x="186" y="529"/>
                    </a:cubicBezTo>
                    <a:cubicBezTo>
                      <a:pt x="185" y="532"/>
                      <a:pt x="184" y="534"/>
                      <a:pt x="182" y="536"/>
                    </a:cubicBezTo>
                    <a:cubicBezTo>
                      <a:pt x="121" y="502"/>
                      <a:pt x="61" y="467"/>
                      <a:pt x="0" y="433"/>
                    </a:cubicBezTo>
                    <a:cubicBezTo>
                      <a:pt x="1" y="431"/>
                      <a:pt x="2" y="428"/>
                      <a:pt x="3" y="426"/>
                    </a:cubicBezTo>
                    <a:cubicBezTo>
                      <a:pt x="8" y="428"/>
                      <a:pt x="12" y="430"/>
                      <a:pt x="17" y="432"/>
                    </a:cubicBezTo>
                    <a:cubicBezTo>
                      <a:pt x="49" y="448"/>
                      <a:pt x="73" y="443"/>
                      <a:pt x="92" y="412"/>
                    </a:cubicBezTo>
                    <a:cubicBezTo>
                      <a:pt x="134" y="341"/>
                      <a:pt x="175" y="268"/>
                      <a:pt x="216" y="197"/>
                    </a:cubicBezTo>
                    <a:cubicBezTo>
                      <a:pt x="233" y="167"/>
                      <a:pt x="251" y="139"/>
                      <a:pt x="269" y="109"/>
                    </a:cubicBezTo>
                    <a:cubicBezTo>
                      <a:pt x="271" y="106"/>
                      <a:pt x="273" y="103"/>
                      <a:pt x="274" y="99"/>
                    </a:cubicBezTo>
                    <a:cubicBezTo>
                      <a:pt x="289" y="63"/>
                      <a:pt x="306" y="45"/>
                      <a:pt x="256" y="12"/>
                    </a:cubicBezTo>
                    <a:cubicBezTo>
                      <a:pt x="254" y="10"/>
                      <a:pt x="252" y="7"/>
                      <a:pt x="250" y="5"/>
                    </a:cubicBezTo>
                    <a:cubicBezTo>
                      <a:pt x="252" y="3"/>
                      <a:pt x="253" y="1"/>
                      <a:pt x="2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3" name="Freeform 288"/>
              <p:cNvSpPr/>
              <p:nvPr/>
            </p:nvSpPr>
            <p:spPr bwMode="auto">
              <a:xfrm>
                <a:off x="9525000" y="2625725"/>
                <a:ext cx="1044575" cy="1082675"/>
              </a:xfrm>
              <a:custGeom>
                <a:avLst/>
                <a:gdLst>
                  <a:gd name="T0" fmla="*/ 25 w 331"/>
                  <a:gd name="T1" fmla="*/ 80 h 343"/>
                  <a:gd name="T2" fmla="*/ 41 w 331"/>
                  <a:gd name="T3" fmla="*/ 124 h 343"/>
                  <a:gd name="T4" fmla="*/ 60 w 331"/>
                  <a:gd name="T5" fmla="*/ 153 h 343"/>
                  <a:gd name="T6" fmla="*/ 88 w 331"/>
                  <a:gd name="T7" fmla="*/ 136 h 343"/>
                  <a:gd name="T8" fmla="*/ 108 w 331"/>
                  <a:gd name="T9" fmla="*/ 111 h 343"/>
                  <a:gd name="T10" fmla="*/ 129 w 331"/>
                  <a:gd name="T11" fmla="*/ 79 h 343"/>
                  <a:gd name="T12" fmla="*/ 153 w 331"/>
                  <a:gd name="T13" fmla="*/ 123 h 343"/>
                  <a:gd name="T14" fmla="*/ 169 w 331"/>
                  <a:gd name="T15" fmla="*/ 142 h 343"/>
                  <a:gd name="T16" fmla="*/ 184 w 331"/>
                  <a:gd name="T17" fmla="*/ 121 h 343"/>
                  <a:gd name="T18" fmla="*/ 195 w 331"/>
                  <a:gd name="T19" fmla="*/ 52 h 343"/>
                  <a:gd name="T20" fmla="*/ 232 w 331"/>
                  <a:gd name="T21" fmla="*/ 3 h 343"/>
                  <a:gd name="T22" fmla="*/ 254 w 331"/>
                  <a:gd name="T23" fmla="*/ 5 h 343"/>
                  <a:gd name="T24" fmla="*/ 320 w 331"/>
                  <a:gd name="T25" fmla="*/ 98 h 343"/>
                  <a:gd name="T26" fmla="*/ 309 w 331"/>
                  <a:gd name="T27" fmla="*/ 294 h 343"/>
                  <a:gd name="T28" fmla="*/ 303 w 331"/>
                  <a:gd name="T29" fmla="*/ 311 h 343"/>
                  <a:gd name="T30" fmla="*/ 297 w 331"/>
                  <a:gd name="T31" fmla="*/ 310 h 343"/>
                  <a:gd name="T32" fmla="*/ 297 w 331"/>
                  <a:gd name="T33" fmla="*/ 291 h 343"/>
                  <a:gd name="T34" fmla="*/ 290 w 331"/>
                  <a:gd name="T35" fmla="*/ 140 h 343"/>
                  <a:gd name="T36" fmla="*/ 263 w 331"/>
                  <a:gd name="T37" fmla="*/ 82 h 343"/>
                  <a:gd name="T38" fmla="*/ 214 w 331"/>
                  <a:gd name="T39" fmla="*/ 89 h 343"/>
                  <a:gd name="T40" fmla="*/ 177 w 331"/>
                  <a:gd name="T41" fmla="*/ 202 h 343"/>
                  <a:gd name="T42" fmla="*/ 162 w 331"/>
                  <a:gd name="T43" fmla="*/ 236 h 343"/>
                  <a:gd name="T44" fmla="*/ 140 w 331"/>
                  <a:gd name="T45" fmla="*/ 232 h 343"/>
                  <a:gd name="T46" fmla="*/ 129 w 331"/>
                  <a:gd name="T47" fmla="*/ 199 h 343"/>
                  <a:gd name="T48" fmla="*/ 94 w 331"/>
                  <a:gd name="T49" fmla="*/ 174 h 343"/>
                  <a:gd name="T50" fmla="*/ 61 w 331"/>
                  <a:gd name="T51" fmla="*/ 207 h 343"/>
                  <a:gd name="T52" fmla="*/ 68 w 331"/>
                  <a:gd name="T53" fmla="*/ 260 h 343"/>
                  <a:gd name="T54" fmla="*/ 82 w 331"/>
                  <a:gd name="T55" fmla="*/ 324 h 343"/>
                  <a:gd name="T56" fmla="*/ 73 w 331"/>
                  <a:gd name="T57" fmla="*/ 343 h 343"/>
                  <a:gd name="T58" fmla="*/ 57 w 331"/>
                  <a:gd name="T59" fmla="*/ 332 h 343"/>
                  <a:gd name="T60" fmla="*/ 22 w 331"/>
                  <a:gd name="T61" fmla="*/ 239 h 343"/>
                  <a:gd name="T62" fmla="*/ 8 w 331"/>
                  <a:gd name="T63" fmla="*/ 156 h 343"/>
                  <a:gd name="T64" fmla="*/ 25 w 331"/>
                  <a:gd name="T65" fmla="*/ 8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1" h="343">
                    <a:moveTo>
                      <a:pt x="25" y="80"/>
                    </a:moveTo>
                    <a:cubicBezTo>
                      <a:pt x="31" y="98"/>
                      <a:pt x="35" y="112"/>
                      <a:pt x="41" y="124"/>
                    </a:cubicBezTo>
                    <a:cubicBezTo>
                      <a:pt x="46" y="135"/>
                      <a:pt x="51" y="149"/>
                      <a:pt x="60" y="153"/>
                    </a:cubicBezTo>
                    <a:cubicBezTo>
                      <a:pt x="66" y="155"/>
                      <a:pt x="80" y="143"/>
                      <a:pt x="88" y="136"/>
                    </a:cubicBezTo>
                    <a:cubicBezTo>
                      <a:pt x="96" y="129"/>
                      <a:pt x="102" y="120"/>
                      <a:pt x="108" y="111"/>
                    </a:cubicBezTo>
                    <a:cubicBezTo>
                      <a:pt x="114" y="102"/>
                      <a:pt x="119" y="93"/>
                      <a:pt x="129" y="79"/>
                    </a:cubicBezTo>
                    <a:cubicBezTo>
                      <a:pt x="138" y="97"/>
                      <a:pt x="145" y="110"/>
                      <a:pt x="153" y="123"/>
                    </a:cubicBezTo>
                    <a:cubicBezTo>
                      <a:pt x="158" y="130"/>
                      <a:pt x="164" y="136"/>
                      <a:pt x="169" y="142"/>
                    </a:cubicBezTo>
                    <a:cubicBezTo>
                      <a:pt x="175" y="135"/>
                      <a:pt x="183" y="128"/>
                      <a:pt x="184" y="121"/>
                    </a:cubicBezTo>
                    <a:cubicBezTo>
                      <a:pt x="189" y="98"/>
                      <a:pt x="193" y="75"/>
                      <a:pt x="195" y="52"/>
                    </a:cubicBezTo>
                    <a:cubicBezTo>
                      <a:pt x="198" y="27"/>
                      <a:pt x="214" y="14"/>
                      <a:pt x="232" y="3"/>
                    </a:cubicBezTo>
                    <a:cubicBezTo>
                      <a:pt x="238" y="0"/>
                      <a:pt x="248" y="2"/>
                      <a:pt x="254" y="5"/>
                    </a:cubicBezTo>
                    <a:cubicBezTo>
                      <a:pt x="290" y="26"/>
                      <a:pt x="312" y="56"/>
                      <a:pt x="320" y="98"/>
                    </a:cubicBezTo>
                    <a:cubicBezTo>
                      <a:pt x="331" y="164"/>
                      <a:pt x="322" y="229"/>
                      <a:pt x="309" y="294"/>
                    </a:cubicBezTo>
                    <a:cubicBezTo>
                      <a:pt x="308" y="300"/>
                      <a:pt x="305" y="306"/>
                      <a:pt x="303" y="311"/>
                    </a:cubicBezTo>
                    <a:cubicBezTo>
                      <a:pt x="301" y="311"/>
                      <a:pt x="299" y="311"/>
                      <a:pt x="297" y="310"/>
                    </a:cubicBezTo>
                    <a:cubicBezTo>
                      <a:pt x="297" y="304"/>
                      <a:pt x="296" y="297"/>
                      <a:pt x="297" y="291"/>
                    </a:cubicBezTo>
                    <a:cubicBezTo>
                      <a:pt x="300" y="240"/>
                      <a:pt x="306" y="189"/>
                      <a:pt x="290" y="140"/>
                    </a:cubicBezTo>
                    <a:cubicBezTo>
                      <a:pt x="284" y="120"/>
                      <a:pt x="275" y="99"/>
                      <a:pt x="263" y="82"/>
                    </a:cubicBezTo>
                    <a:cubicBezTo>
                      <a:pt x="248" y="61"/>
                      <a:pt x="223" y="66"/>
                      <a:pt x="214" y="89"/>
                    </a:cubicBezTo>
                    <a:cubicBezTo>
                      <a:pt x="200" y="126"/>
                      <a:pt x="190" y="165"/>
                      <a:pt x="177" y="202"/>
                    </a:cubicBezTo>
                    <a:cubicBezTo>
                      <a:pt x="173" y="214"/>
                      <a:pt x="168" y="226"/>
                      <a:pt x="162" y="236"/>
                    </a:cubicBezTo>
                    <a:cubicBezTo>
                      <a:pt x="153" y="250"/>
                      <a:pt x="145" y="247"/>
                      <a:pt x="140" y="232"/>
                    </a:cubicBezTo>
                    <a:cubicBezTo>
                      <a:pt x="136" y="221"/>
                      <a:pt x="133" y="210"/>
                      <a:pt x="129" y="199"/>
                    </a:cubicBezTo>
                    <a:cubicBezTo>
                      <a:pt x="122" y="183"/>
                      <a:pt x="111" y="172"/>
                      <a:pt x="94" y="174"/>
                    </a:cubicBezTo>
                    <a:cubicBezTo>
                      <a:pt x="76" y="176"/>
                      <a:pt x="62" y="189"/>
                      <a:pt x="61" y="207"/>
                    </a:cubicBezTo>
                    <a:cubicBezTo>
                      <a:pt x="61" y="224"/>
                      <a:pt x="65" y="242"/>
                      <a:pt x="68" y="260"/>
                    </a:cubicBezTo>
                    <a:cubicBezTo>
                      <a:pt x="72" y="281"/>
                      <a:pt x="78" y="302"/>
                      <a:pt x="82" y="324"/>
                    </a:cubicBezTo>
                    <a:cubicBezTo>
                      <a:pt x="82" y="330"/>
                      <a:pt x="76" y="337"/>
                      <a:pt x="73" y="343"/>
                    </a:cubicBezTo>
                    <a:cubicBezTo>
                      <a:pt x="67" y="340"/>
                      <a:pt x="59" y="337"/>
                      <a:pt x="57" y="332"/>
                    </a:cubicBezTo>
                    <a:cubicBezTo>
                      <a:pt x="44" y="301"/>
                      <a:pt x="31" y="271"/>
                      <a:pt x="22" y="239"/>
                    </a:cubicBezTo>
                    <a:cubicBezTo>
                      <a:pt x="15" y="212"/>
                      <a:pt x="12" y="184"/>
                      <a:pt x="8" y="156"/>
                    </a:cubicBezTo>
                    <a:cubicBezTo>
                      <a:pt x="5" y="132"/>
                      <a:pt x="0" y="107"/>
                      <a:pt x="25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4" name="Freeform 289"/>
              <p:cNvSpPr/>
              <p:nvPr/>
            </p:nvSpPr>
            <p:spPr bwMode="auto">
              <a:xfrm>
                <a:off x="4459288" y="5908675"/>
                <a:ext cx="577850" cy="584200"/>
              </a:xfrm>
              <a:custGeom>
                <a:avLst/>
                <a:gdLst>
                  <a:gd name="T0" fmla="*/ 162 w 183"/>
                  <a:gd name="T1" fmla="*/ 105 h 185"/>
                  <a:gd name="T2" fmla="*/ 119 w 183"/>
                  <a:gd name="T3" fmla="*/ 93 h 185"/>
                  <a:gd name="T4" fmla="*/ 93 w 183"/>
                  <a:gd name="T5" fmla="*/ 99 h 185"/>
                  <a:gd name="T6" fmla="*/ 106 w 183"/>
                  <a:gd name="T7" fmla="*/ 118 h 185"/>
                  <a:gd name="T8" fmla="*/ 124 w 183"/>
                  <a:gd name="T9" fmla="*/ 146 h 185"/>
                  <a:gd name="T10" fmla="*/ 97 w 183"/>
                  <a:gd name="T11" fmla="*/ 174 h 185"/>
                  <a:gd name="T12" fmla="*/ 5 w 183"/>
                  <a:gd name="T13" fmla="*/ 135 h 185"/>
                  <a:gd name="T14" fmla="*/ 10 w 183"/>
                  <a:gd name="T15" fmla="*/ 91 h 185"/>
                  <a:gd name="T16" fmla="*/ 52 w 183"/>
                  <a:gd name="T17" fmla="*/ 37 h 185"/>
                  <a:gd name="T18" fmla="*/ 88 w 183"/>
                  <a:gd name="T19" fmla="*/ 17 h 185"/>
                  <a:gd name="T20" fmla="*/ 145 w 183"/>
                  <a:gd name="T21" fmla="*/ 5 h 185"/>
                  <a:gd name="T22" fmla="*/ 178 w 183"/>
                  <a:gd name="T23" fmla="*/ 25 h 185"/>
                  <a:gd name="T24" fmla="*/ 162 w 183"/>
                  <a:gd name="T25" fmla="*/ 10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3" h="185">
                    <a:moveTo>
                      <a:pt x="162" y="105"/>
                    </a:moveTo>
                    <a:cubicBezTo>
                      <a:pt x="147" y="101"/>
                      <a:pt x="133" y="95"/>
                      <a:pt x="119" y="93"/>
                    </a:cubicBezTo>
                    <a:cubicBezTo>
                      <a:pt x="111" y="92"/>
                      <a:pt x="102" y="97"/>
                      <a:pt x="93" y="99"/>
                    </a:cubicBezTo>
                    <a:cubicBezTo>
                      <a:pt x="98" y="106"/>
                      <a:pt x="101" y="114"/>
                      <a:pt x="106" y="118"/>
                    </a:cubicBezTo>
                    <a:cubicBezTo>
                      <a:pt x="116" y="126"/>
                      <a:pt x="130" y="132"/>
                      <a:pt x="124" y="146"/>
                    </a:cubicBezTo>
                    <a:cubicBezTo>
                      <a:pt x="119" y="157"/>
                      <a:pt x="109" y="170"/>
                      <a:pt x="97" y="174"/>
                    </a:cubicBezTo>
                    <a:cubicBezTo>
                      <a:pt x="70" y="185"/>
                      <a:pt x="16" y="163"/>
                      <a:pt x="5" y="135"/>
                    </a:cubicBezTo>
                    <a:cubicBezTo>
                      <a:pt x="0" y="123"/>
                      <a:pt x="3" y="103"/>
                      <a:pt x="10" y="91"/>
                    </a:cubicBezTo>
                    <a:cubicBezTo>
                      <a:pt x="21" y="71"/>
                      <a:pt x="36" y="53"/>
                      <a:pt x="52" y="37"/>
                    </a:cubicBezTo>
                    <a:cubicBezTo>
                      <a:pt x="61" y="28"/>
                      <a:pt x="75" y="21"/>
                      <a:pt x="88" y="17"/>
                    </a:cubicBezTo>
                    <a:cubicBezTo>
                      <a:pt x="107" y="11"/>
                      <a:pt x="126" y="10"/>
                      <a:pt x="145" y="5"/>
                    </a:cubicBezTo>
                    <a:cubicBezTo>
                      <a:pt x="165" y="0"/>
                      <a:pt x="173" y="5"/>
                      <a:pt x="178" y="25"/>
                    </a:cubicBezTo>
                    <a:cubicBezTo>
                      <a:pt x="183" y="46"/>
                      <a:pt x="178" y="72"/>
                      <a:pt x="16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5" name="Freeform 290"/>
              <p:cNvSpPr/>
              <p:nvPr/>
            </p:nvSpPr>
            <p:spPr bwMode="auto">
              <a:xfrm>
                <a:off x="8580438" y="2819400"/>
                <a:ext cx="417513" cy="1454150"/>
              </a:xfrm>
              <a:custGeom>
                <a:avLst/>
                <a:gdLst>
                  <a:gd name="T0" fmla="*/ 7 w 132"/>
                  <a:gd name="T1" fmla="*/ 0 h 461"/>
                  <a:gd name="T2" fmla="*/ 16 w 132"/>
                  <a:gd name="T3" fmla="*/ 14 h 461"/>
                  <a:gd name="T4" fmla="*/ 80 w 132"/>
                  <a:gd name="T5" fmla="*/ 145 h 461"/>
                  <a:gd name="T6" fmla="*/ 87 w 132"/>
                  <a:gd name="T7" fmla="*/ 169 h 461"/>
                  <a:gd name="T8" fmla="*/ 121 w 132"/>
                  <a:gd name="T9" fmla="*/ 383 h 461"/>
                  <a:gd name="T10" fmla="*/ 131 w 132"/>
                  <a:gd name="T11" fmla="*/ 442 h 461"/>
                  <a:gd name="T12" fmla="*/ 125 w 132"/>
                  <a:gd name="T13" fmla="*/ 461 h 461"/>
                  <a:gd name="T14" fmla="*/ 107 w 132"/>
                  <a:gd name="T15" fmla="*/ 452 h 461"/>
                  <a:gd name="T16" fmla="*/ 52 w 132"/>
                  <a:gd name="T17" fmla="*/ 318 h 461"/>
                  <a:gd name="T18" fmla="*/ 3 w 132"/>
                  <a:gd name="T19" fmla="*/ 26 h 461"/>
                  <a:gd name="T20" fmla="*/ 0 w 132"/>
                  <a:gd name="T21" fmla="*/ 3 h 461"/>
                  <a:gd name="T22" fmla="*/ 7 w 132"/>
                  <a:gd name="T23" fmla="*/ 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2" h="461">
                    <a:moveTo>
                      <a:pt x="7" y="0"/>
                    </a:moveTo>
                    <a:cubicBezTo>
                      <a:pt x="10" y="5"/>
                      <a:pt x="14" y="9"/>
                      <a:pt x="16" y="14"/>
                    </a:cubicBezTo>
                    <a:cubicBezTo>
                      <a:pt x="38" y="57"/>
                      <a:pt x="59" y="101"/>
                      <a:pt x="80" y="145"/>
                    </a:cubicBezTo>
                    <a:cubicBezTo>
                      <a:pt x="83" y="152"/>
                      <a:pt x="87" y="161"/>
                      <a:pt x="87" y="169"/>
                    </a:cubicBezTo>
                    <a:cubicBezTo>
                      <a:pt x="82" y="243"/>
                      <a:pt x="106" y="312"/>
                      <a:pt x="121" y="383"/>
                    </a:cubicBezTo>
                    <a:cubicBezTo>
                      <a:pt x="125" y="402"/>
                      <a:pt x="129" y="422"/>
                      <a:pt x="131" y="442"/>
                    </a:cubicBezTo>
                    <a:cubicBezTo>
                      <a:pt x="132" y="448"/>
                      <a:pt x="127" y="455"/>
                      <a:pt x="125" y="461"/>
                    </a:cubicBezTo>
                    <a:cubicBezTo>
                      <a:pt x="119" y="458"/>
                      <a:pt x="112" y="456"/>
                      <a:pt x="107" y="452"/>
                    </a:cubicBezTo>
                    <a:cubicBezTo>
                      <a:pt x="68" y="416"/>
                      <a:pt x="53" y="371"/>
                      <a:pt x="52" y="318"/>
                    </a:cubicBezTo>
                    <a:cubicBezTo>
                      <a:pt x="51" y="219"/>
                      <a:pt x="34" y="121"/>
                      <a:pt x="3" y="26"/>
                    </a:cubicBezTo>
                    <a:cubicBezTo>
                      <a:pt x="1" y="19"/>
                      <a:pt x="1" y="11"/>
                      <a:pt x="0" y="3"/>
                    </a:cubicBezTo>
                    <a:cubicBezTo>
                      <a:pt x="2" y="2"/>
                      <a:pt x="5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6" name="Freeform 291"/>
              <p:cNvSpPr/>
              <p:nvPr/>
            </p:nvSpPr>
            <p:spPr bwMode="auto">
              <a:xfrm>
                <a:off x="10104438" y="1897063"/>
                <a:ext cx="862013" cy="423863"/>
              </a:xfrm>
              <a:custGeom>
                <a:avLst/>
                <a:gdLst>
                  <a:gd name="T0" fmla="*/ 150 w 273"/>
                  <a:gd name="T1" fmla="*/ 130 h 134"/>
                  <a:gd name="T2" fmla="*/ 33 w 273"/>
                  <a:gd name="T3" fmla="*/ 119 h 134"/>
                  <a:gd name="T4" fmla="*/ 1 w 273"/>
                  <a:gd name="T5" fmla="*/ 80 h 134"/>
                  <a:gd name="T6" fmla="*/ 37 w 273"/>
                  <a:gd name="T7" fmla="*/ 10 h 134"/>
                  <a:gd name="T8" fmla="*/ 61 w 273"/>
                  <a:gd name="T9" fmla="*/ 2 h 134"/>
                  <a:gd name="T10" fmla="*/ 77 w 273"/>
                  <a:gd name="T11" fmla="*/ 25 h 134"/>
                  <a:gd name="T12" fmla="*/ 78 w 273"/>
                  <a:gd name="T13" fmla="*/ 31 h 134"/>
                  <a:gd name="T14" fmla="*/ 139 w 273"/>
                  <a:gd name="T15" fmla="*/ 82 h 134"/>
                  <a:gd name="T16" fmla="*/ 245 w 273"/>
                  <a:gd name="T17" fmla="*/ 69 h 134"/>
                  <a:gd name="T18" fmla="*/ 270 w 273"/>
                  <a:gd name="T19" fmla="*/ 82 h 134"/>
                  <a:gd name="T20" fmla="*/ 261 w 273"/>
                  <a:gd name="T21" fmla="*/ 106 h 134"/>
                  <a:gd name="T22" fmla="*/ 150 w 273"/>
                  <a:gd name="T23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3" h="134">
                    <a:moveTo>
                      <a:pt x="150" y="130"/>
                    </a:moveTo>
                    <a:cubicBezTo>
                      <a:pt x="119" y="127"/>
                      <a:pt x="75" y="123"/>
                      <a:pt x="33" y="119"/>
                    </a:cubicBezTo>
                    <a:cubicBezTo>
                      <a:pt x="8" y="116"/>
                      <a:pt x="0" y="105"/>
                      <a:pt x="1" y="80"/>
                    </a:cubicBezTo>
                    <a:cubicBezTo>
                      <a:pt x="2" y="51"/>
                      <a:pt x="16" y="28"/>
                      <a:pt x="37" y="10"/>
                    </a:cubicBezTo>
                    <a:cubicBezTo>
                      <a:pt x="43" y="4"/>
                      <a:pt x="55" y="0"/>
                      <a:pt x="61" y="2"/>
                    </a:cubicBezTo>
                    <a:cubicBezTo>
                      <a:pt x="69" y="6"/>
                      <a:pt x="72" y="17"/>
                      <a:pt x="77" y="25"/>
                    </a:cubicBezTo>
                    <a:cubicBezTo>
                      <a:pt x="78" y="26"/>
                      <a:pt x="78" y="29"/>
                      <a:pt x="78" y="31"/>
                    </a:cubicBezTo>
                    <a:cubicBezTo>
                      <a:pt x="77" y="75"/>
                      <a:pt x="93" y="88"/>
                      <a:pt x="139" y="82"/>
                    </a:cubicBezTo>
                    <a:cubicBezTo>
                      <a:pt x="174" y="77"/>
                      <a:pt x="209" y="72"/>
                      <a:pt x="245" y="69"/>
                    </a:cubicBezTo>
                    <a:cubicBezTo>
                      <a:pt x="253" y="68"/>
                      <a:pt x="266" y="75"/>
                      <a:pt x="270" y="82"/>
                    </a:cubicBezTo>
                    <a:cubicBezTo>
                      <a:pt x="273" y="86"/>
                      <a:pt x="267" y="101"/>
                      <a:pt x="261" y="106"/>
                    </a:cubicBezTo>
                    <a:cubicBezTo>
                      <a:pt x="234" y="129"/>
                      <a:pt x="211" y="134"/>
                      <a:pt x="150" y="1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7" name="Freeform 292"/>
              <p:cNvSpPr/>
              <p:nvPr/>
            </p:nvSpPr>
            <p:spPr bwMode="auto">
              <a:xfrm>
                <a:off x="15268575" y="3490913"/>
                <a:ext cx="361950" cy="577850"/>
              </a:xfrm>
              <a:custGeom>
                <a:avLst/>
                <a:gdLst>
                  <a:gd name="T0" fmla="*/ 0 w 115"/>
                  <a:gd name="T1" fmla="*/ 42 h 183"/>
                  <a:gd name="T2" fmla="*/ 21 w 115"/>
                  <a:gd name="T3" fmla="*/ 6 h 183"/>
                  <a:gd name="T4" fmla="*/ 48 w 115"/>
                  <a:gd name="T5" fmla="*/ 4 h 183"/>
                  <a:gd name="T6" fmla="*/ 112 w 115"/>
                  <a:gd name="T7" fmla="*/ 94 h 183"/>
                  <a:gd name="T8" fmla="*/ 111 w 115"/>
                  <a:gd name="T9" fmla="*/ 111 h 183"/>
                  <a:gd name="T10" fmla="*/ 76 w 115"/>
                  <a:gd name="T11" fmla="*/ 169 h 183"/>
                  <a:gd name="T12" fmla="*/ 44 w 115"/>
                  <a:gd name="T13" fmla="*/ 169 h 183"/>
                  <a:gd name="T14" fmla="*/ 0 w 115"/>
                  <a:gd name="T15" fmla="*/ 42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83">
                    <a:moveTo>
                      <a:pt x="0" y="42"/>
                    </a:moveTo>
                    <a:cubicBezTo>
                      <a:pt x="4" y="34"/>
                      <a:pt x="10" y="18"/>
                      <a:pt x="21" y="6"/>
                    </a:cubicBezTo>
                    <a:cubicBezTo>
                      <a:pt x="25" y="1"/>
                      <a:pt x="45" y="0"/>
                      <a:pt x="48" y="4"/>
                    </a:cubicBezTo>
                    <a:cubicBezTo>
                      <a:pt x="71" y="33"/>
                      <a:pt x="92" y="64"/>
                      <a:pt x="112" y="94"/>
                    </a:cubicBezTo>
                    <a:cubicBezTo>
                      <a:pt x="115" y="98"/>
                      <a:pt x="113" y="106"/>
                      <a:pt x="111" y="111"/>
                    </a:cubicBezTo>
                    <a:cubicBezTo>
                      <a:pt x="100" y="131"/>
                      <a:pt x="89" y="150"/>
                      <a:pt x="76" y="169"/>
                    </a:cubicBezTo>
                    <a:cubicBezTo>
                      <a:pt x="67" y="183"/>
                      <a:pt x="55" y="183"/>
                      <a:pt x="44" y="169"/>
                    </a:cubicBezTo>
                    <a:cubicBezTo>
                      <a:pt x="18" y="134"/>
                      <a:pt x="3" y="95"/>
                      <a:pt x="0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8" name="Freeform 293"/>
              <p:cNvSpPr/>
              <p:nvPr/>
            </p:nvSpPr>
            <p:spPr bwMode="auto">
              <a:xfrm>
                <a:off x="4213225" y="5653088"/>
                <a:ext cx="293688" cy="271463"/>
              </a:xfrm>
              <a:custGeom>
                <a:avLst/>
                <a:gdLst>
                  <a:gd name="T0" fmla="*/ 0 w 93"/>
                  <a:gd name="T1" fmla="*/ 65 h 86"/>
                  <a:gd name="T2" fmla="*/ 48 w 93"/>
                  <a:gd name="T3" fmla="*/ 1 h 86"/>
                  <a:gd name="T4" fmla="*/ 76 w 93"/>
                  <a:gd name="T5" fmla="*/ 13 h 86"/>
                  <a:gd name="T6" fmla="*/ 81 w 93"/>
                  <a:gd name="T7" fmla="*/ 45 h 86"/>
                  <a:gd name="T8" fmla="*/ 16 w 93"/>
                  <a:gd name="T9" fmla="*/ 86 h 86"/>
                  <a:gd name="T10" fmla="*/ 0 w 93"/>
                  <a:gd name="T11" fmla="*/ 6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" h="86">
                    <a:moveTo>
                      <a:pt x="0" y="65"/>
                    </a:moveTo>
                    <a:cubicBezTo>
                      <a:pt x="4" y="42"/>
                      <a:pt x="28" y="5"/>
                      <a:pt x="48" y="1"/>
                    </a:cubicBezTo>
                    <a:cubicBezTo>
                      <a:pt x="57" y="0"/>
                      <a:pt x="69" y="7"/>
                      <a:pt x="76" y="13"/>
                    </a:cubicBezTo>
                    <a:cubicBezTo>
                      <a:pt x="85" y="21"/>
                      <a:pt x="93" y="35"/>
                      <a:pt x="81" y="45"/>
                    </a:cubicBezTo>
                    <a:cubicBezTo>
                      <a:pt x="61" y="61"/>
                      <a:pt x="39" y="73"/>
                      <a:pt x="16" y="86"/>
                    </a:cubicBezTo>
                    <a:cubicBezTo>
                      <a:pt x="15" y="86"/>
                      <a:pt x="6" y="72"/>
                      <a:pt x="0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9" name="Freeform 294"/>
              <p:cNvSpPr/>
              <p:nvPr/>
            </p:nvSpPr>
            <p:spPr bwMode="auto">
              <a:xfrm>
                <a:off x="8580438" y="2327275"/>
                <a:ext cx="188913" cy="403225"/>
              </a:xfrm>
              <a:custGeom>
                <a:avLst/>
                <a:gdLst>
                  <a:gd name="T0" fmla="*/ 0 w 60"/>
                  <a:gd name="T1" fmla="*/ 0 h 128"/>
                  <a:gd name="T2" fmla="*/ 38 w 60"/>
                  <a:gd name="T3" fmla="*/ 96 h 128"/>
                  <a:gd name="T4" fmla="*/ 15 w 60"/>
                  <a:gd name="T5" fmla="*/ 125 h 128"/>
                  <a:gd name="T6" fmla="*/ 1 w 60"/>
                  <a:gd name="T7" fmla="*/ 124 h 128"/>
                  <a:gd name="T8" fmla="*/ 0 w 60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128">
                    <a:moveTo>
                      <a:pt x="0" y="0"/>
                    </a:moveTo>
                    <a:cubicBezTo>
                      <a:pt x="48" y="20"/>
                      <a:pt x="60" y="55"/>
                      <a:pt x="38" y="96"/>
                    </a:cubicBezTo>
                    <a:cubicBezTo>
                      <a:pt x="31" y="107"/>
                      <a:pt x="23" y="116"/>
                      <a:pt x="15" y="125"/>
                    </a:cubicBezTo>
                    <a:cubicBezTo>
                      <a:pt x="13" y="128"/>
                      <a:pt x="1" y="125"/>
                      <a:pt x="1" y="124"/>
                    </a:cubicBezTo>
                    <a:cubicBezTo>
                      <a:pt x="0" y="83"/>
                      <a:pt x="0" y="4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50" name="Freeform 295"/>
              <p:cNvSpPr/>
              <p:nvPr/>
            </p:nvSpPr>
            <p:spPr bwMode="auto">
              <a:xfrm>
                <a:off x="8489950" y="1963738"/>
                <a:ext cx="301625" cy="274638"/>
              </a:xfrm>
              <a:custGeom>
                <a:avLst/>
                <a:gdLst>
                  <a:gd name="T0" fmla="*/ 67 w 96"/>
                  <a:gd name="T1" fmla="*/ 86 h 87"/>
                  <a:gd name="T2" fmla="*/ 11 w 96"/>
                  <a:gd name="T3" fmla="*/ 55 h 87"/>
                  <a:gd name="T4" fmla="*/ 28 w 96"/>
                  <a:gd name="T5" fmla="*/ 1 h 87"/>
                  <a:gd name="T6" fmla="*/ 42 w 96"/>
                  <a:gd name="T7" fmla="*/ 7 h 87"/>
                  <a:gd name="T8" fmla="*/ 89 w 96"/>
                  <a:gd name="T9" fmla="*/ 69 h 87"/>
                  <a:gd name="T10" fmla="*/ 67 w 96"/>
                  <a:gd name="T11" fmla="*/ 8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87">
                    <a:moveTo>
                      <a:pt x="67" y="86"/>
                    </a:moveTo>
                    <a:cubicBezTo>
                      <a:pt x="47" y="86"/>
                      <a:pt x="27" y="75"/>
                      <a:pt x="11" y="55"/>
                    </a:cubicBezTo>
                    <a:cubicBezTo>
                      <a:pt x="0" y="39"/>
                      <a:pt x="10" y="5"/>
                      <a:pt x="28" y="1"/>
                    </a:cubicBezTo>
                    <a:cubicBezTo>
                      <a:pt x="32" y="0"/>
                      <a:pt x="39" y="4"/>
                      <a:pt x="42" y="7"/>
                    </a:cubicBezTo>
                    <a:cubicBezTo>
                      <a:pt x="58" y="27"/>
                      <a:pt x="74" y="48"/>
                      <a:pt x="89" y="69"/>
                    </a:cubicBezTo>
                    <a:cubicBezTo>
                      <a:pt x="96" y="79"/>
                      <a:pt x="88" y="87"/>
                      <a:pt x="67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51" name="Freeform 299"/>
              <p:cNvSpPr>
                <a:spLocks noEditPoints="1"/>
              </p:cNvSpPr>
              <p:nvPr/>
            </p:nvSpPr>
            <p:spPr bwMode="auto">
              <a:xfrm>
                <a:off x="5599113" y="6451600"/>
                <a:ext cx="13106400" cy="12827000"/>
              </a:xfrm>
              <a:custGeom>
                <a:avLst/>
                <a:gdLst>
                  <a:gd name="T0" fmla="*/ 3830 w 4153"/>
                  <a:gd name="T1" fmla="*/ 1020 h 4063"/>
                  <a:gd name="T2" fmla="*/ 3272 w 4153"/>
                  <a:gd name="T3" fmla="*/ 104 h 4063"/>
                  <a:gd name="T4" fmla="*/ 4079 w 4153"/>
                  <a:gd name="T5" fmla="*/ 1762 h 4063"/>
                  <a:gd name="T6" fmla="*/ 3839 w 4153"/>
                  <a:gd name="T7" fmla="*/ 1429 h 4063"/>
                  <a:gd name="T8" fmla="*/ 3702 w 4153"/>
                  <a:gd name="T9" fmla="*/ 3258 h 4063"/>
                  <a:gd name="T10" fmla="*/ 2628 w 4153"/>
                  <a:gd name="T11" fmla="*/ 4005 h 4063"/>
                  <a:gd name="T12" fmla="*/ 1671 w 4153"/>
                  <a:gd name="T13" fmla="*/ 4014 h 4063"/>
                  <a:gd name="T14" fmla="*/ 950 w 4153"/>
                  <a:gd name="T15" fmla="*/ 3701 h 4063"/>
                  <a:gd name="T16" fmla="*/ 642 w 4153"/>
                  <a:gd name="T17" fmla="*/ 3517 h 4063"/>
                  <a:gd name="T18" fmla="*/ 50 w 4153"/>
                  <a:gd name="T19" fmla="*/ 1257 h 4063"/>
                  <a:gd name="T20" fmla="*/ 402 w 4153"/>
                  <a:gd name="T21" fmla="*/ 331 h 4063"/>
                  <a:gd name="T22" fmla="*/ 742 w 4153"/>
                  <a:gd name="T23" fmla="*/ 1078 h 4063"/>
                  <a:gd name="T24" fmla="*/ 299 w 4153"/>
                  <a:gd name="T25" fmla="*/ 2058 h 4063"/>
                  <a:gd name="T26" fmla="*/ 796 w 4153"/>
                  <a:gd name="T27" fmla="*/ 2767 h 4063"/>
                  <a:gd name="T28" fmla="*/ 948 w 4153"/>
                  <a:gd name="T29" fmla="*/ 1293 h 4063"/>
                  <a:gd name="T30" fmla="*/ 1112 w 4153"/>
                  <a:gd name="T31" fmla="*/ 1209 h 4063"/>
                  <a:gd name="T32" fmla="*/ 1265 w 4153"/>
                  <a:gd name="T33" fmla="*/ 1792 h 4063"/>
                  <a:gd name="T34" fmla="*/ 1043 w 4153"/>
                  <a:gd name="T35" fmla="*/ 2632 h 4063"/>
                  <a:gd name="T36" fmla="*/ 1582 w 4153"/>
                  <a:gd name="T37" fmla="*/ 2959 h 4063"/>
                  <a:gd name="T38" fmla="*/ 1697 w 4153"/>
                  <a:gd name="T39" fmla="*/ 1387 h 4063"/>
                  <a:gd name="T40" fmla="*/ 1830 w 4153"/>
                  <a:gd name="T41" fmla="*/ 971 h 4063"/>
                  <a:gd name="T42" fmla="*/ 2523 w 4153"/>
                  <a:gd name="T43" fmla="*/ 1164 h 4063"/>
                  <a:gd name="T44" fmla="*/ 2069 w 4153"/>
                  <a:gd name="T45" fmla="*/ 2559 h 4063"/>
                  <a:gd name="T46" fmla="*/ 2602 w 4153"/>
                  <a:gd name="T47" fmla="*/ 3153 h 4063"/>
                  <a:gd name="T48" fmla="*/ 2879 w 4153"/>
                  <a:gd name="T49" fmla="*/ 1339 h 4063"/>
                  <a:gd name="T50" fmla="*/ 2817 w 4153"/>
                  <a:gd name="T51" fmla="*/ 1040 h 4063"/>
                  <a:gd name="T52" fmla="*/ 3553 w 4153"/>
                  <a:gd name="T53" fmla="*/ 1111 h 4063"/>
                  <a:gd name="T54" fmla="*/ 3276 w 4153"/>
                  <a:gd name="T55" fmla="*/ 1890 h 4063"/>
                  <a:gd name="T56" fmla="*/ 3421 w 4153"/>
                  <a:gd name="T57" fmla="*/ 2531 h 4063"/>
                  <a:gd name="T58" fmla="*/ 3011 w 4153"/>
                  <a:gd name="T59" fmla="*/ 3429 h 4063"/>
                  <a:gd name="T60" fmla="*/ 3320 w 4153"/>
                  <a:gd name="T61" fmla="*/ 2608 h 4063"/>
                  <a:gd name="T62" fmla="*/ 624 w 4153"/>
                  <a:gd name="T63" fmla="*/ 2016 h 4063"/>
                  <a:gd name="T64" fmla="*/ 1122 w 4153"/>
                  <a:gd name="T65" fmla="*/ 1947 h 4063"/>
                  <a:gd name="T66" fmla="*/ 2384 w 4153"/>
                  <a:gd name="T67" fmla="*/ 3333 h 4063"/>
                  <a:gd name="T68" fmla="*/ 1991 w 4153"/>
                  <a:gd name="T69" fmla="*/ 2874 h 4063"/>
                  <a:gd name="T70" fmla="*/ 1781 w 4153"/>
                  <a:gd name="T71" fmla="*/ 2472 h 4063"/>
                  <a:gd name="T72" fmla="*/ 1787 w 4153"/>
                  <a:gd name="T73" fmla="*/ 1834 h 4063"/>
                  <a:gd name="T74" fmla="*/ 2984 w 4153"/>
                  <a:gd name="T75" fmla="*/ 2532 h 4063"/>
                  <a:gd name="T76" fmla="*/ 2800 w 4153"/>
                  <a:gd name="T77" fmla="*/ 1777 h 4063"/>
                  <a:gd name="T78" fmla="*/ 1841 w 4153"/>
                  <a:gd name="T79" fmla="*/ 1374 h 4063"/>
                  <a:gd name="T80" fmla="*/ 2328 w 4153"/>
                  <a:gd name="T81" fmla="*/ 1232 h 4063"/>
                  <a:gd name="T82" fmla="*/ 1216 w 4153"/>
                  <a:gd name="T83" fmla="*/ 1738 h 4063"/>
                  <a:gd name="T84" fmla="*/ 1209 w 4153"/>
                  <a:gd name="T85" fmla="*/ 2763 h 4063"/>
                  <a:gd name="T86" fmla="*/ 859 w 4153"/>
                  <a:gd name="T87" fmla="*/ 3209 h 4063"/>
                  <a:gd name="T88" fmla="*/ 2964 w 4153"/>
                  <a:gd name="T89" fmla="*/ 1669 h 4063"/>
                  <a:gd name="T90" fmla="*/ 3160 w 4153"/>
                  <a:gd name="T91" fmla="*/ 1247 h 4063"/>
                  <a:gd name="T92" fmla="*/ 3706 w 4153"/>
                  <a:gd name="T93" fmla="*/ 2030 h 4063"/>
                  <a:gd name="T94" fmla="*/ 3599 w 4153"/>
                  <a:gd name="T95" fmla="*/ 3139 h 4063"/>
                  <a:gd name="T96" fmla="*/ 2866 w 4153"/>
                  <a:gd name="T97" fmla="*/ 3198 h 4063"/>
                  <a:gd name="T98" fmla="*/ 1759 w 4153"/>
                  <a:gd name="T99" fmla="*/ 3179 h 4063"/>
                  <a:gd name="T100" fmla="*/ 1797 w 4153"/>
                  <a:gd name="T101" fmla="*/ 3250 h 4063"/>
                  <a:gd name="T102" fmla="*/ 1233 w 4153"/>
                  <a:gd name="T103" fmla="*/ 3404 h 4063"/>
                  <a:gd name="T104" fmla="*/ 799 w 4153"/>
                  <a:gd name="T105" fmla="*/ 3119 h 4063"/>
                  <a:gd name="T106" fmla="*/ 2940 w 4153"/>
                  <a:gd name="T107" fmla="*/ 2899 h 4063"/>
                  <a:gd name="T108" fmla="*/ 3776 w 4153"/>
                  <a:gd name="T109" fmla="*/ 1216 h 4063"/>
                  <a:gd name="T110" fmla="*/ 3873 w 4153"/>
                  <a:gd name="T111" fmla="*/ 1247 h 4063"/>
                  <a:gd name="T112" fmla="*/ 1898 w 4153"/>
                  <a:gd name="T113" fmla="*/ 3003 h 4063"/>
                  <a:gd name="T114" fmla="*/ 2369 w 4153"/>
                  <a:gd name="T115" fmla="*/ 3471 h 4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153" h="4063">
                    <a:moveTo>
                      <a:pt x="3506" y="2727"/>
                    </a:moveTo>
                    <a:cubicBezTo>
                      <a:pt x="3507" y="2719"/>
                      <a:pt x="3508" y="2710"/>
                      <a:pt x="3508" y="2701"/>
                    </a:cubicBezTo>
                    <a:cubicBezTo>
                      <a:pt x="3507" y="2555"/>
                      <a:pt x="3504" y="2408"/>
                      <a:pt x="3503" y="2262"/>
                    </a:cubicBezTo>
                    <a:cubicBezTo>
                      <a:pt x="3503" y="2141"/>
                      <a:pt x="3503" y="2020"/>
                      <a:pt x="3505" y="1900"/>
                    </a:cubicBezTo>
                    <a:cubicBezTo>
                      <a:pt x="3508" y="1761"/>
                      <a:pt x="3510" y="1623"/>
                      <a:pt x="3529" y="1485"/>
                    </a:cubicBezTo>
                    <a:cubicBezTo>
                      <a:pt x="3542" y="1384"/>
                      <a:pt x="3580" y="1293"/>
                      <a:pt x="3643" y="1213"/>
                    </a:cubicBezTo>
                    <a:cubicBezTo>
                      <a:pt x="3690" y="1153"/>
                      <a:pt x="3747" y="1106"/>
                      <a:pt x="3812" y="1068"/>
                    </a:cubicBezTo>
                    <a:cubicBezTo>
                      <a:pt x="3841" y="1052"/>
                      <a:pt x="3840" y="1052"/>
                      <a:pt x="3830" y="1020"/>
                    </a:cubicBezTo>
                    <a:cubicBezTo>
                      <a:pt x="3793" y="900"/>
                      <a:pt x="3738" y="788"/>
                      <a:pt x="3669" y="682"/>
                    </a:cubicBezTo>
                    <a:cubicBezTo>
                      <a:pt x="3627" y="618"/>
                      <a:pt x="3582" y="555"/>
                      <a:pt x="3536" y="493"/>
                    </a:cubicBezTo>
                    <a:cubicBezTo>
                      <a:pt x="3440" y="365"/>
                      <a:pt x="3334" y="245"/>
                      <a:pt x="3208" y="146"/>
                    </a:cubicBezTo>
                    <a:cubicBezTo>
                      <a:pt x="3163" y="110"/>
                      <a:pt x="3110" y="85"/>
                      <a:pt x="3061" y="55"/>
                    </a:cubicBezTo>
                    <a:cubicBezTo>
                      <a:pt x="3039" y="42"/>
                      <a:pt x="3017" y="29"/>
                      <a:pt x="2996" y="15"/>
                    </a:cubicBezTo>
                    <a:cubicBezTo>
                      <a:pt x="2993" y="13"/>
                      <a:pt x="2992" y="9"/>
                      <a:pt x="2986" y="0"/>
                    </a:cubicBezTo>
                    <a:cubicBezTo>
                      <a:pt x="3011" y="4"/>
                      <a:pt x="3031" y="6"/>
                      <a:pt x="3051" y="10"/>
                    </a:cubicBezTo>
                    <a:cubicBezTo>
                      <a:pt x="3130" y="27"/>
                      <a:pt x="3202" y="62"/>
                      <a:pt x="3272" y="104"/>
                    </a:cubicBezTo>
                    <a:cubicBezTo>
                      <a:pt x="3357" y="155"/>
                      <a:pt x="3433" y="217"/>
                      <a:pt x="3508" y="281"/>
                    </a:cubicBezTo>
                    <a:cubicBezTo>
                      <a:pt x="3639" y="394"/>
                      <a:pt x="3757" y="519"/>
                      <a:pt x="3868" y="652"/>
                    </a:cubicBezTo>
                    <a:cubicBezTo>
                      <a:pt x="3907" y="699"/>
                      <a:pt x="3945" y="748"/>
                      <a:pt x="3984" y="796"/>
                    </a:cubicBezTo>
                    <a:cubicBezTo>
                      <a:pt x="4035" y="860"/>
                      <a:pt x="4068" y="933"/>
                      <a:pt x="4096" y="1009"/>
                    </a:cubicBezTo>
                    <a:cubicBezTo>
                      <a:pt x="4120" y="1078"/>
                      <a:pt x="4140" y="1149"/>
                      <a:pt x="4149" y="1222"/>
                    </a:cubicBezTo>
                    <a:cubicBezTo>
                      <a:pt x="4153" y="1253"/>
                      <a:pt x="4148" y="1281"/>
                      <a:pt x="4140" y="1312"/>
                    </a:cubicBezTo>
                    <a:cubicBezTo>
                      <a:pt x="4123" y="1375"/>
                      <a:pt x="4108" y="1440"/>
                      <a:pt x="4100" y="1505"/>
                    </a:cubicBezTo>
                    <a:cubicBezTo>
                      <a:pt x="4090" y="1590"/>
                      <a:pt x="4088" y="1677"/>
                      <a:pt x="4079" y="1762"/>
                    </a:cubicBezTo>
                    <a:cubicBezTo>
                      <a:pt x="4071" y="1835"/>
                      <a:pt x="4046" y="1903"/>
                      <a:pt x="4007" y="1966"/>
                    </a:cubicBezTo>
                    <a:cubicBezTo>
                      <a:pt x="4003" y="1973"/>
                      <a:pt x="3994" y="1977"/>
                      <a:pt x="3987" y="1982"/>
                    </a:cubicBezTo>
                    <a:cubicBezTo>
                      <a:pt x="3983" y="1975"/>
                      <a:pt x="3975" y="1967"/>
                      <a:pt x="3975" y="1959"/>
                    </a:cubicBezTo>
                    <a:cubicBezTo>
                      <a:pt x="3974" y="1903"/>
                      <a:pt x="3974" y="1847"/>
                      <a:pt x="3975" y="1791"/>
                    </a:cubicBezTo>
                    <a:cubicBezTo>
                      <a:pt x="3976" y="1709"/>
                      <a:pt x="3980" y="1626"/>
                      <a:pt x="3981" y="1544"/>
                    </a:cubicBezTo>
                    <a:cubicBezTo>
                      <a:pt x="3981" y="1525"/>
                      <a:pt x="3975" y="1506"/>
                      <a:pt x="3970" y="1487"/>
                    </a:cubicBezTo>
                    <a:cubicBezTo>
                      <a:pt x="3957" y="1441"/>
                      <a:pt x="3922" y="1421"/>
                      <a:pt x="3879" y="1409"/>
                    </a:cubicBezTo>
                    <a:cubicBezTo>
                      <a:pt x="3861" y="1404"/>
                      <a:pt x="3850" y="1417"/>
                      <a:pt x="3839" y="1429"/>
                    </a:cubicBezTo>
                    <a:cubicBezTo>
                      <a:pt x="3798" y="1477"/>
                      <a:pt x="3788" y="1533"/>
                      <a:pt x="3793" y="1594"/>
                    </a:cubicBezTo>
                    <a:cubicBezTo>
                      <a:pt x="3804" y="1722"/>
                      <a:pt x="3842" y="1844"/>
                      <a:pt x="3877" y="1967"/>
                    </a:cubicBezTo>
                    <a:cubicBezTo>
                      <a:pt x="3915" y="2101"/>
                      <a:pt x="3957" y="2235"/>
                      <a:pt x="3997" y="2369"/>
                    </a:cubicBezTo>
                    <a:cubicBezTo>
                      <a:pt x="4017" y="2436"/>
                      <a:pt x="4031" y="2505"/>
                      <a:pt x="4033" y="2576"/>
                    </a:cubicBezTo>
                    <a:cubicBezTo>
                      <a:pt x="4035" y="2633"/>
                      <a:pt x="4015" y="2685"/>
                      <a:pt x="3999" y="2738"/>
                    </a:cubicBezTo>
                    <a:cubicBezTo>
                      <a:pt x="3977" y="2813"/>
                      <a:pt x="3953" y="2888"/>
                      <a:pt x="3922" y="2960"/>
                    </a:cubicBezTo>
                    <a:cubicBezTo>
                      <a:pt x="3898" y="3014"/>
                      <a:pt x="3866" y="3065"/>
                      <a:pt x="3831" y="3112"/>
                    </a:cubicBezTo>
                    <a:cubicBezTo>
                      <a:pt x="3792" y="3164"/>
                      <a:pt x="3745" y="3210"/>
                      <a:pt x="3702" y="3258"/>
                    </a:cubicBezTo>
                    <a:cubicBezTo>
                      <a:pt x="3675" y="3288"/>
                      <a:pt x="3650" y="3321"/>
                      <a:pt x="3621" y="3349"/>
                    </a:cubicBezTo>
                    <a:cubicBezTo>
                      <a:pt x="3552" y="3416"/>
                      <a:pt x="3484" y="3486"/>
                      <a:pt x="3408" y="3545"/>
                    </a:cubicBezTo>
                    <a:cubicBezTo>
                      <a:pt x="3328" y="3608"/>
                      <a:pt x="3242" y="3663"/>
                      <a:pt x="3154" y="3713"/>
                    </a:cubicBezTo>
                    <a:cubicBezTo>
                      <a:pt x="3041" y="3776"/>
                      <a:pt x="2920" y="3823"/>
                      <a:pt x="2791" y="3846"/>
                    </a:cubicBezTo>
                    <a:cubicBezTo>
                      <a:pt x="2750" y="3853"/>
                      <a:pt x="2739" y="3866"/>
                      <a:pt x="2734" y="3912"/>
                    </a:cubicBezTo>
                    <a:cubicBezTo>
                      <a:pt x="2732" y="3933"/>
                      <a:pt x="2731" y="3954"/>
                      <a:pt x="2726" y="3975"/>
                    </a:cubicBezTo>
                    <a:cubicBezTo>
                      <a:pt x="2715" y="4017"/>
                      <a:pt x="2686" y="4033"/>
                      <a:pt x="2644" y="4024"/>
                    </a:cubicBezTo>
                    <a:cubicBezTo>
                      <a:pt x="2634" y="4021"/>
                      <a:pt x="2627" y="4017"/>
                      <a:pt x="2628" y="4005"/>
                    </a:cubicBezTo>
                    <a:cubicBezTo>
                      <a:pt x="2630" y="3990"/>
                      <a:pt x="2631" y="3975"/>
                      <a:pt x="2634" y="3960"/>
                    </a:cubicBezTo>
                    <a:cubicBezTo>
                      <a:pt x="2637" y="3944"/>
                      <a:pt x="2642" y="3928"/>
                      <a:pt x="2645" y="3912"/>
                    </a:cubicBezTo>
                    <a:cubicBezTo>
                      <a:pt x="2650" y="3889"/>
                      <a:pt x="2647" y="3886"/>
                      <a:pt x="2623" y="3886"/>
                    </a:cubicBezTo>
                    <a:cubicBezTo>
                      <a:pt x="2556" y="3886"/>
                      <a:pt x="2489" y="3886"/>
                      <a:pt x="2423" y="3887"/>
                    </a:cubicBezTo>
                    <a:cubicBezTo>
                      <a:pt x="2280" y="3889"/>
                      <a:pt x="2137" y="3893"/>
                      <a:pt x="1995" y="3893"/>
                    </a:cubicBezTo>
                    <a:cubicBezTo>
                      <a:pt x="1909" y="3893"/>
                      <a:pt x="1823" y="3885"/>
                      <a:pt x="1738" y="3880"/>
                    </a:cubicBezTo>
                    <a:cubicBezTo>
                      <a:pt x="1717" y="3878"/>
                      <a:pt x="1706" y="3886"/>
                      <a:pt x="1700" y="3904"/>
                    </a:cubicBezTo>
                    <a:cubicBezTo>
                      <a:pt x="1691" y="3941"/>
                      <a:pt x="1682" y="3978"/>
                      <a:pt x="1671" y="4014"/>
                    </a:cubicBezTo>
                    <a:cubicBezTo>
                      <a:pt x="1662" y="4048"/>
                      <a:pt x="1644" y="4063"/>
                      <a:pt x="1619" y="4058"/>
                    </a:cubicBezTo>
                    <a:cubicBezTo>
                      <a:pt x="1607" y="4056"/>
                      <a:pt x="1595" y="4049"/>
                      <a:pt x="1584" y="4042"/>
                    </a:cubicBezTo>
                    <a:cubicBezTo>
                      <a:pt x="1580" y="4039"/>
                      <a:pt x="1580" y="4030"/>
                      <a:pt x="1581" y="4024"/>
                    </a:cubicBezTo>
                    <a:cubicBezTo>
                      <a:pt x="1590" y="3990"/>
                      <a:pt x="1600" y="3955"/>
                      <a:pt x="1610" y="3921"/>
                    </a:cubicBezTo>
                    <a:cubicBezTo>
                      <a:pt x="1618" y="3893"/>
                      <a:pt x="1611" y="3877"/>
                      <a:pt x="1582" y="3873"/>
                    </a:cubicBezTo>
                    <a:cubicBezTo>
                      <a:pt x="1536" y="3865"/>
                      <a:pt x="1489" y="3860"/>
                      <a:pt x="1442" y="3856"/>
                    </a:cubicBezTo>
                    <a:cubicBezTo>
                      <a:pt x="1362" y="3849"/>
                      <a:pt x="1283" y="3840"/>
                      <a:pt x="1206" y="3815"/>
                    </a:cubicBezTo>
                    <a:cubicBezTo>
                      <a:pt x="1117" y="3785"/>
                      <a:pt x="1031" y="3747"/>
                      <a:pt x="950" y="3701"/>
                    </a:cubicBezTo>
                    <a:cubicBezTo>
                      <a:pt x="883" y="3663"/>
                      <a:pt x="818" y="3623"/>
                      <a:pt x="753" y="3583"/>
                    </a:cubicBezTo>
                    <a:cubicBezTo>
                      <a:pt x="741" y="3577"/>
                      <a:pt x="734" y="3578"/>
                      <a:pt x="729" y="3590"/>
                    </a:cubicBezTo>
                    <a:cubicBezTo>
                      <a:pt x="722" y="3604"/>
                      <a:pt x="716" y="3619"/>
                      <a:pt x="708" y="3633"/>
                    </a:cubicBezTo>
                    <a:cubicBezTo>
                      <a:pt x="701" y="3648"/>
                      <a:pt x="693" y="3663"/>
                      <a:pt x="683" y="3676"/>
                    </a:cubicBezTo>
                    <a:cubicBezTo>
                      <a:pt x="667" y="3700"/>
                      <a:pt x="647" y="3704"/>
                      <a:pt x="622" y="3688"/>
                    </a:cubicBezTo>
                    <a:cubicBezTo>
                      <a:pt x="610" y="3680"/>
                      <a:pt x="605" y="3669"/>
                      <a:pt x="610" y="3655"/>
                    </a:cubicBezTo>
                    <a:cubicBezTo>
                      <a:pt x="622" y="3622"/>
                      <a:pt x="634" y="3588"/>
                      <a:pt x="648" y="3555"/>
                    </a:cubicBezTo>
                    <a:cubicBezTo>
                      <a:pt x="654" y="3539"/>
                      <a:pt x="654" y="3530"/>
                      <a:pt x="642" y="3517"/>
                    </a:cubicBezTo>
                    <a:cubicBezTo>
                      <a:pt x="561" y="3431"/>
                      <a:pt x="479" y="3347"/>
                      <a:pt x="402" y="3258"/>
                    </a:cubicBezTo>
                    <a:cubicBezTo>
                      <a:pt x="303" y="3143"/>
                      <a:pt x="207" y="3025"/>
                      <a:pt x="125" y="2897"/>
                    </a:cubicBezTo>
                    <a:cubicBezTo>
                      <a:pt x="48" y="2777"/>
                      <a:pt x="0" y="2646"/>
                      <a:pt x="9" y="2501"/>
                    </a:cubicBezTo>
                    <a:cubicBezTo>
                      <a:pt x="13" y="2431"/>
                      <a:pt x="26" y="2362"/>
                      <a:pt x="36" y="2293"/>
                    </a:cubicBezTo>
                    <a:cubicBezTo>
                      <a:pt x="45" y="2229"/>
                      <a:pt x="59" y="2166"/>
                      <a:pt x="65" y="2102"/>
                    </a:cubicBezTo>
                    <a:cubicBezTo>
                      <a:pt x="74" y="1999"/>
                      <a:pt x="81" y="1896"/>
                      <a:pt x="82" y="1793"/>
                    </a:cubicBezTo>
                    <a:cubicBezTo>
                      <a:pt x="83" y="1696"/>
                      <a:pt x="78" y="1600"/>
                      <a:pt x="72" y="1503"/>
                    </a:cubicBezTo>
                    <a:cubicBezTo>
                      <a:pt x="67" y="1421"/>
                      <a:pt x="57" y="1339"/>
                      <a:pt x="50" y="1257"/>
                    </a:cubicBezTo>
                    <a:cubicBezTo>
                      <a:pt x="44" y="1192"/>
                      <a:pt x="38" y="1127"/>
                      <a:pt x="37" y="1062"/>
                    </a:cubicBezTo>
                    <a:cubicBezTo>
                      <a:pt x="36" y="987"/>
                      <a:pt x="65" y="923"/>
                      <a:pt x="119" y="871"/>
                    </a:cubicBezTo>
                    <a:cubicBezTo>
                      <a:pt x="166" y="827"/>
                      <a:pt x="214" y="784"/>
                      <a:pt x="263" y="741"/>
                    </a:cubicBezTo>
                    <a:cubicBezTo>
                      <a:pt x="291" y="716"/>
                      <a:pt x="324" y="696"/>
                      <a:pt x="352" y="670"/>
                    </a:cubicBezTo>
                    <a:cubicBezTo>
                      <a:pt x="421" y="604"/>
                      <a:pt x="437" y="498"/>
                      <a:pt x="377" y="412"/>
                    </a:cubicBezTo>
                    <a:cubicBezTo>
                      <a:pt x="366" y="396"/>
                      <a:pt x="356" y="379"/>
                      <a:pt x="348" y="361"/>
                    </a:cubicBezTo>
                    <a:cubicBezTo>
                      <a:pt x="340" y="343"/>
                      <a:pt x="346" y="334"/>
                      <a:pt x="366" y="332"/>
                    </a:cubicBezTo>
                    <a:cubicBezTo>
                      <a:pt x="378" y="330"/>
                      <a:pt x="390" y="329"/>
                      <a:pt x="402" y="331"/>
                    </a:cubicBezTo>
                    <a:cubicBezTo>
                      <a:pt x="464" y="341"/>
                      <a:pt x="523" y="360"/>
                      <a:pt x="564" y="409"/>
                    </a:cubicBezTo>
                    <a:cubicBezTo>
                      <a:pt x="638" y="498"/>
                      <a:pt x="643" y="617"/>
                      <a:pt x="530" y="695"/>
                    </a:cubicBezTo>
                    <a:cubicBezTo>
                      <a:pt x="508" y="710"/>
                      <a:pt x="485" y="725"/>
                      <a:pt x="463" y="741"/>
                    </a:cubicBezTo>
                    <a:cubicBezTo>
                      <a:pt x="450" y="750"/>
                      <a:pt x="437" y="763"/>
                      <a:pt x="444" y="779"/>
                    </a:cubicBezTo>
                    <a:cubicBezTo>
                      <a:pt x="450" y="792"/>
                      <a:pt x="463" y="806"/>
                      <a:pt x="476" y="811"/>
                    </a:cubicBezTo>
                    <a:cubicBezTo>
                      <a:pt x="510" y="824"/>
                      <a:pt x="548" y="829"/>
                      <a:pt x="581" y="844"/>
                    </a:cubicBezTo>
                    <a:cubicBezTo>
                      <a:pt x="665" y="883"/>
                      <a:pt x="720" y="948"/>
                      <a:pt x="742" y="1040"/>
                    </a:cubicBezTo>
                    <a:cubicBezTo>
                      <a:pt x="744" y="1052"/>
                      <a:pt x="744" y="1065"/>
                      <a:pt x="742" y="1078"/>
                    </a:cubicBezTo>
                    <a:cubicBezTo>
                      <a:pt x="739" y="1105"/>
                      <a:pt x="718" y="1115"/>
                      <a:pt x="695" y="1102"/>
                    </a:cubicBezTo>
                    <a:cubicBezTo>
                      <a:pt x="670" y="1087"/>
                      <a:pt x="647" y="1070"/>
                      <a:pt x="623" y="1055"/>
                    </a:cubicBezTo>
                    <a:cubicBezTo>
                      <a:pt x="532" y="1001"/>
                      <a:pt x="441" y="1009"/>
                      <a:pt x="353" y="1058"/>
                    </a:cubicBezTo>
                    <a:cubicBezTo>
                      <a:pt x="308" y="1083"/>
                      <a:pt x="285" y="1123"/>
                      <a:pt x="293" y="1179"/>
                    </a:cubicBezTo>
                    <a:cubicBezTo>
                      <a:pt x="301" y="1237"/>
                      <a:pt x="301" y="1295"/>
                      <a:pt x="305" y="1353"/>
                    </a:cubicBezTo>
                    <a:cubicBezTo>
                      <a:pt x="312" y="1444"/>
                      <a:pt x="320" y="1535"/>
                      <a:pt x="326" y="1626"/>
                    </a:cubicBezTo>
                    <a:cubicBezTo>
                      <a:pt x="331" y="1714"/>
                      <a:pt x="338" y="1802"/>
                      <a:pt x="335" y="1889"/>
                    </a:cubicBezTo>
                    <a:cubicBezTo>
                      <a:pt x="332" y="1946"/>
                      <a:pt x="314" y="2003"/>
                      <a:pt x="299" y="2058"/>
                    </a:cubicBezTo>
                    <a:cubicBezTo>
                      <a:pt x="269" y="2167"/>
                      <a:pt x="240" y="2275"/>
                      <a:pt x="223" y="2387"/>
                    </a:cubicBezTo>
                    <a:cubicBezTo>
                      <a:pt x="204" y="2516"/>
                      <a:pt x="246" y="2625"/>
                      <a:pt x="327" y="2722"/>
                    </a:cubicBezTo>
                    <a:cubicBezTo>
                      <a:pt x="360" y="2761"/>
                      <a:pt x="399" y="2796"/>
                      <a:pt x="436" y="2832"/>
                    </a:cubicBezTo>
                    <a:cubicBezTo>
                      <a:pt x="460" y="2854"/>
                      <a:pt x="487" y="2864"/>
                      <a:pt x="520" y="2848"/>
                    </a:cubicBezTo>
                    <a:cubicBezTo>
                      <a:pt x="597" y="2811"/>
                      <a:pt x="679" y="2807"/>
                      <a:pt x="762" y="2805"/>
                    </a:cubicBezTo>
                    <a:cubicBezTo>
                      <a:pt x="771" y="2805"/>
                      <a:pt x="781" y="2804"/>
                      <a:pt x="789" y="2801"/>
                    </a:cubicBezTo>
                    <a:cubicBezTo>
                      <a:pt x="797" y="2798"/>
                      <a:pt x="804" y="2793"/>
                      <a:pt x="811" y="2789"/>
                    </a:cubicBezTo>
                    <a:cubicBezTo>
                      <a:pt x="806" y="2781"/>
                      <a:pt x="803" y="2771"/>
                      <a:pt x="796" y="2767"/>
                    </a:cubicBezTo>
                    <a:cubicBezTo>
                      <a:pt x="773" y="2752"/>
                      <a:pt x="748" y="2741"/>
                      <a:pt x="725" y="2726"/>
                    </a:cubicBezTo>
                    <a:cubicBezTo>
                      <a:pt x="684" y="2700"/>
                      <a:pt x="639" y="2678"/>
                      <a:pt x="602" y="2645"/>
                    </a:cubicBezTo>
                    <a:cubicBezTo>
                      <a:pt x="525" y="2576"/>
                      <a:pt x="471" y="2491"/>
                      <a:pt x="449" y="2387"/>
                    </a:cubicBezTo>
                    <a:cubicBezTo>
                      <a:pt x="429" y="2296"/>
                      <a:pt x="411" y="2205"/>
                      <a:pt x="424" y="2110"/>
                    </a:cubicBezTo>
                    <a:cubicBezTo>
                      <a:pt x="441" y="1980"/>
                      <a:pt x="468" y="1854"/>
                      <a:pt x="521" y="1733"/>
                    </a:cubicBezTo>
                    <a:cubicBezTo>
                      <a:pt x="540" y="1691"/>
                      <a:pt x="572" y="1658"/>
                      <a:pt x="605" y="1627"/>
                    </a:cubicBezTo>
                    <a:cubicBezTo>
                      <a:pt x="697" y="1538"/>
                      <a:pt x="791" y="1450"/>
                      <a:pt x="883" y="1361"/>
                    </a:cubicBezTo>
                    <a:cubicBezTo>
                      <a:pt x="906" y="1339"/>
                      <a:pt x="928" y="1316"/>
                      <a:pt x="948" y="1293"/>
                    </a:cubicBezTo>
                    <a:cubicBezTo>
                      <a:pt x="983" y="1255"/>
                      <a:pt x="974" y="1202"/>
                      <a:pt x="930" y="1174"/>
                    </a:cubicBezTo>
                    <a:cubicBezTo>
                      <a:pt x="909" y="1160"/>
                      <a:pt x="886" y="1147"/>
                      <a:pt x="866" y="1131"/>
                    </a:cubicBezTo>
                    <a:cubicBezTo>
                      <a:pt x="840" y="1108"/>
                      <a:pt x="832" y="1066"/>
                      <a:pt x="845" y="1038"/>
                    </a:cubicBezTo>
                    <a:cubicBezTo>
                      <a:pt x="853" y="1019"/>
                      <a:pt x="868" y="1010"/>
                      <a:pt x="889" y="1009"/>
                    </a:cubicBezTo>
                    <a:cubicBezTo>
                      <a:pt x="931" y="1007"/>
                      <a:pt x="967" y="1024"/>
                      <a:pt x="999" y="1050"/>
                    </a:cubicBezTo>
                    <a:cubicBezTo>
                      <a:pt x="1022" y="1068"/>
                      <a:pt x="1023" y="1099"/>
                      <a:pt x="1032" y="1125"/>
                    </a:cubicBezTo>
                    <a:cubicBezTo>
                      <a:pt x="1039" y="1147"/>
                      <a:pt x="1047" y="1170"/>
                      <a:pt x="1062" y="1186"/>
                    </a:cubicBezTo>
                    <a:cubicBezTo>
                      <a:pt x="1073" y="1199"/>
                      <a:pt x="1095" y="1208"/>
                      <a:pt x="1112" y="1209"/>
                    </a:cubicBezTo>
                    <a:cubicBezTo>
                      <a:pt x="1205" y="1212"/>
                      <a:pt x="1297" y="1211"/>
                      <a:pt x="1390" y="1213"/>
                    </a:cubicBezTo>
                    <a:cubicBezTo>
                      <a:pt x="1417" y="1214"/>
                      <a:pt x="1445" y="1216"/>
                      <a:pt x="1471" y="1222"/>
                    </a:cubicBezTo>
                    <a:cubicBezTo>
                      <a:pt x="1512" y="1233"/>
                      <a:pt x="1534" y="1272"/>
                      <a:pt x="1524" y="1305"/>
                    </a:cubicBezTo>
                    <a:cubicBezTo>
                      <a:pt x="1518" y="1326"/>
                      <a:pt x="1505" y="1337"/>
                      <a:pt x="1484" y="1338"/>
                    </a:cubicBezTo>
                    <a:cubicBezTo>
                      <a:pt x="1471" y="1339"/>
                      <a:pt x="1458" y="1339"/>
                      <a:pt x="1446" y="1339"/>
                    </a:cubicBezTo>
                    <a:cubicBezTo>
                      <a:pt x="1415" y="1340"/>
                      <a:pt x="1410" y="1344"/>
                      <a:pt x="1400" y="1374"/>
                    </a:cubicBezTo>
                    <a:cubicBezTo>
                      <a:pt x="1382" y="1429"/>
                      <a:pt x="1363" y="1485"/>
                      <a:pt x="1345" y="1540"/>
                    </a:cubicBezTo>
                    <a:cubicBezTo>
                      <a:pt x="1318" y="1624"/>
                      <a:pt x="1292" y="1708"/>
                      <a:pt x="1265" y="1792"/>
                    </a:cubicBezTo>
                    <a:cubicBezTo>
                      <a:pt x="1260" y="1810"/>
                      <a:pt x="1260" y="1826"/>
                      <a:pt x="1283" y="1833"/>
                    </a:cubicBezTo>
                    <a:cubicBezTo>
                      <a:pt x="1296" y="1838"/>
                      <a:pt x="1303" y="1848"/>
                      <a:pt x="1301" y="1863"/>
                    </a:cubicBezTo>
                    <a:cubicBezTo>
                      <a:pt x="1299" y="1874"/>
                      <a:pt x="1300" y="1884"/>
                      <a:pt x="1299" y="1895"/>
                    </a:cubicBezTo>
                    <a:cubicBezTo>
                      <a:pt x="1294" y="1924"/>
                      <a:pt x="1287" y="1930"/>
                      <a:pt x="1258" y="1934"/>
                    </a:cubicBezTo>
                    <a:cubicBezTo>
                      <a:pt x="1225" y="1939"/>
                      <a:pt x="1224" y="1940"/>
                      <a:pt x="1215" y="1972"/>
                    </a:cubicBezTo>
                    <a:cubicBezTo>
                      <a:pt x="1180" y="2097"/>
                      <a:pt x="1143" y="2223"/>
                      <a:pt x="1109" y="2349"/>
                    </a:cubicBezTo>
                    <a:cubicBezTo>
                      <a:pt x="1087" y="2430"/>
                      <a:pt x="1069" y="2511"/>
                      <a:pt x="1049" y="2593"/>
                    </a:cubicBezTo>
                    <a:cubicBezTo>
                      <a:pt x="1046" y="2606"/>
                      <a:pt x="1045" y="2619"/>
                      <a:pt x="1043" y="2632"/>
                    </a:cubicBezTo>
                    <a:cubicBezTo>
                      <a:pt x="1041" y="2657"/>
                      <a:pt x="1049" y="2668"/>
                      <a:pt x="1074" y="2668"/>
                    </a:cubicBezTo>
                    <a:cubicBezTo>
                      <a:pt x="1126" y="2669"/>
                      <a:pt x="1179" y="2668"/>
                      <a:pt x="1231" y="2669"/>
                    </a:cubicBezTo>
                    <a:cubicBezTo>
                      <a:pt x="1253" y="2669"/>
                      <a:pt x="1276" y="2671"/>
                      <a:pt x="1297" y="2676"/>
                    </a:cubicBezTo>
                    <a:cubicBezTo>
                      <a:pt x="1336" y="2686"/>
                      <a:pt x="1358" y="2715"/>
                      <a:pt x="1367" y="2753"/>
                    </a:cubicBezTo>
                    <a:cubicBezTo>
                      <a:pt x="1377" y="2796"/>
                      <a:pt x="1386" y="2839"/>
                      <a:pt x="1395" y="2882"/>
                    </a:cubicBezTo>
                    <a:cubicBezTo>
                      <a:pt x="1397" y="2893"/>
                      <a:pt x="1400" y="2904"/>
                      <a:pt x="1403" y="2914"/>
                    </a:cubicBezTo>
                    <a:cubicBezTo>
                      <a:pt x="1418" y="2957"/>
                      <a:pt x="1438" y="2971"/>
                      <a:pt x="1483" y="2969"/>
                    </a:cubicBezTo>
                    <a:cubicBezTo>
                      <a:pt x="1516" y="2967"/>
                      <a:pt x="1549" y="2963"/>
                      <a:pt x="1582" y="2959"/>
                    </a:cubicBezTo>
                    <a:cubicBezTo>
                      <a:pt x="1634" y="2951"/>
                      <a:pt x="1650" y="2928"/>
                      <a:pt x="1642" y="2876"/>
                    </a:cubicBezTo>
                    <a:cubicBezTo>
                      <a:pt x="1636" y="2840"/>
                      <a:pt x="1630" y="2805"/>
                      <a:pt x="1622" y="2770"/>
                    </a:cubicBezTo>
                    <a:cubicBezTo>
                      <a:pt x="1612" y="2719"/>
                      <a:pt x="1581" y="2678"/>
                      <a:pt x="1555" y="2634"/>
                    </a:cubicBezTo>
                    <a:cubicBezTo>
                      <a:pt x="1484" y="2515"/>
                      <a:pt x="1430" y="2388"/>
                      <a:pt x="1396" y="2253"/>
                    </a:cubicBezTo>
                    <a:cubicBezTo>
                      <a:pt x="1381" y="2195"/>
                      <a:pt x="1385" y="2136"/>
                      <a:pt x="1390" y="2078"/>
                    </a:cubicBezTo>
                    <a:cubicBezTo>
                      <a:pt x="1400" y="1982"/>
                      <a:pt x="1425" y="1890"/>
                      <a:pt x="1467" y="1802"/>
                    </a:cubicBezTo>
                    <a:cubicBezTo>
                      <a:pt x="1508" y="1716"/>
                      <a:pt x="1542" y="1627"/>
                      <a:pt x="1587" y="1543"/>
                    </a:cubicBezTo>
                    <a:cubicBezTo>
                      <a:pt x="1617" y="1488"/>
                      <a:pt x="1659" y="1439"/>
                      <a:pt x="1697" y="1387"/>
                    </a:cubicBezTo>
                    <a:cubicBezTo>
                      <a:pt x="1741" y="1327"/>
                      <a:pt x="1787" y="1268"/>
                      <a:pt x="1832" y="1209"/>
                    </a:cubicBezTo>
                    <a:cubicBezTo>
                      <a:pt x="1867" y="1164"/>
                      <a:pt x="1841" y="1125"/>
                      <a:pt x="1809" y="1099"/>
                    </a:cubicBezTo>
                    <a:cubicBezTo>
                      <a:pt x="1782" y="1077"/>
                      <a:pt x="1748" y="1074"/>
                      <a:pt x="1715" y="1067"/>
                    </a:cubicBezTo>
                    <a:cubicBezTo>
                      <a:pt x="1699" y="1063"/>
                      <a:pt x="1683" y="1060"/>
                      <a:pt x="1666" y="1057"/>
                    </a:cubicBezTo>
                    <a:cubicBezTo>
                      <a:pt x="1644" y="1052"/>
                      <a:pt x="1627" y="1038"/>
                      <a:pt x="1625" y="1016"/>
                    </a:cubicBezTo>
                    <a:cubicBezTo>
                      <a:pt x="1623" y="988"/>
                      <a:pt x="1623" y="958"/>
                      <a:pt x="1631" y="932"/>
                    </a:cubicBezTo>
                    <a:cubicBezTo>
                      <a:pt x="1644" y="892"/>
                      <a:pt x="1689" y="881"/>
                      <a:pt x="1734" y="897"/>
                    </a:cubicBezTo>
                    <a:cubicBezTo>
                      <a:pt x="1774" y="912"/>
                      <a:pt x="1806" y="936"/>
                      <a:pt x="1830" y="971"/>
                    </a:cubicBezTo>
                    <a:cubicBezTo>
                      <a:pt x="1857" y="1009"/>
                      <a:pt x="1886" y="1045"/>
                      <a:pt x="1914" y="1081"/>
                    </a:cubicBezTo>
                    <a:cubicBezTo>
                      <a:pt x="1932" y="1104"/>
                      <a:pt x="1953" y="1114"/>
                      <a:pt x="1985" y="1112"/>
                    </a:cubicBezTo>
                    <a:cubicBezTo>
                      <a:pt x="2061" y="1104"/>
                      <a:pt x="2136" y="1094"/>
                      <a:pt x="2209" y="1069"/>
                    </a:cubicBezTo>
                    <a:cubicBezTo>
                      <a:pt x="2276" y="1046"/>
                      <a:pt x="2347" y="1041"/>
                      <a:pt x="2418" y="1052"/>
                    </a:cubicBezTo>
                    <a:cubicBezTo>
                      <a:pt x="2462" y="1059"/>
                      <a:pt x="2506" y="1065"/>
                      <a:pt x="2550" y="1072"/>
                    </a:cubicBezTo>
                    <a:cubicBezTo>
                      <a:pt x="2570" y="1076"/>
                      <a:pt x="2582" y="1089"/>
                      <a:pt x="2592" y="1106"/>
                    </a:cubicBezTo>
                    <a:cubicBezTo>
                      <a:pt x="2605" y="1130"/>
                      <a:pt x="2600" y="1143"/>
                      <a:pt x="2573" y="1150"/>
                    </a:cubicBezTo>
                    <a:cubicBezTo>
                      <a:pt x="2557" y="1154"/>
                      <a:pt x="2540" y="1159"/>
                      <a:pt x="2523" y="1164"/>
                    </a:cubicBezTo>
                    <a:cubicBezTo>
                      <a:pt x="2466" y="1181"/>
                      <a:pt x="2428" y="1217"/>
                      <a:pt x="2409" y="1276"/>
                    </a:cubicBezTo>
                    <a:cubicBezTo>
                      <a:pt x="2359" y="1437"/>
                      <a:pt x="2306" y="1598"/>
                      <a:pt x="2257" y="1760"/>
                    </a:cubicBezTo>
                    <a:cubicBezTo>
                      <a:pt x="2251" y="1780"/>
                      <a:pt x="2262" y="1806"/>
                      <a:pt x="2265" y="1830"/>
                    </a:cubicBezTo>
                    <a:cubicBezTo>
                      <a:pt x="2268" y="1851"/>
                      <a:pt x="2272" y="1872"/>
                      <a:pt x="2271" y="1893"/>
                    </a:cubicBezTo>
                    <a:cubicBezTo>
                      <a:pt x="2270" y="1903"/>
                      <a:pt x="2259" y="1918"/>
                      <a:pt x="2250" y="1921"/>
                    </a:cubicBezTo>
                    <a:cubicBezTo>
                      <a:pt x="2205" y="1935"/>
                      <a:pt x="2198" y="1971"/>
                      <a:pt x="2190" y="2010"/>
                    </a:cubicBezTo>
                    <a:cubicBezTo>
                      <a:pt x="2170" y="2101"/>
                      <a:pt x="2147" y="2191"/>
                      <a:pt x="2126" y="2282"/>
                    </a:cubicBezTo>
                    <a:cubicBezTo>
                      <a:pt x="2106" y="2374"/>
                      <a:pt x="2087" y="2467"/>
                      <a:pt x="2069" y="2559"/>
                    </a:cubicBezTo>
                    <a:cubicBezTo>
                      <a:pt x="2067" y="2568"/>
                      <a:pt x="2068" y="2577"/>
                      <a:pt x="2067" y="2585"/>
                    </a:cubicBezTo>
                    <a:cubicBezTo>
                      <a:pt x="2063" y="2622"/>
                      <a:pt x="2079" y="2642"/>
                      <a:pt x="2110" y="2662"/>
                    </a:cubicBezTo>
                    <a:cubicBezTo>
                      <a:pt x="2186" y="2710"/>
                      <a:pt x="2260" y="2763"/>
                      <a:pt x="2334" y="2815"/>
                    </a:cubicBezTo>
                    <a:cubicBezTo>
                      <a:pt x="2388" y="2852"/>
                      <a:pt x="2411" y="2906"/>
                      <a:pt x="2421" y="2969"/>
                    </a:cubicBezTo>
                    <a:cubicBezTo>
                      <a:pt x="2433" y="3039"/>
                      <a:pt x="2448" y="3109"/>
                      <a:pt x="2463" y="3178"/>
                    </a:cubicBezTo>
                    <a:cubicBezTo>
                      <a:pt x="2467" y="3194"/>
                      <a:pt x="2473" y="3209"/>
                      <a:pt x="2481" y="3223"/>
                    </a:cubicBezTo>
                    <a:cubicBezTo>
                      <a:pt x="2491" y="3242"/>
                      <a:pt x="2505" y="3246"/>
                      <a:pt x="2522" y="3232"/>
                    </a:cubicBezTo>
                    <a:cubicBezTo>
                      <a:pt x="2550" y="3208"/>
                      <a:pt x="2577" y="3181"/>
                      <a:pt x="2602" y="3153"/>
                    </a:cubicBezTo>
                    <a:cubicBezTo>
                      <a:pt x="2614" y="3140"/>
                      <a:pt x="2623" y="3124"/>
                      <a:pt x="2632" y="3108"/>
                    </a:cubicBezTo>
                    <a:cubicBezTo>
                      <a:pt x="2665" y="3053"/>
                      <a:pt x="2660" y="2999"/>
                      <a:pt x="2624" y="2947"/>
                    </a:cubicBezTo>
                    <a:cubicBezTo>
                      <a:pt x="2589" y="2898"/>
                      <a:pt x="2553" y="2849"/>
                      <a:pt x="2516" y="2801"/>
                    </a:cubicBezTo>
                    <a:cubicBezTo>
                      <a:pt x="2486" y="2764"/>
                      <a:pt x="2471" y="2721"/>
                      <a:pt x="2459" y="2677"/>
                    </a:cubicBezTo>
                    <a:cubicBezTo>
                      <a:pt x="2420" y="2539"/>
                      <a:pt x="2409" y="2398"/>
                      <a:pt x="2424" y="2256"/>
                    </a:cubicBezTo>
                    <a:cubicBezTo>
                      <a:pt x="2433" y="2169"/>
                      <a:pt x="2459" y="2088"/>
                      <a:pt x="2492" y="2008"/>
                    </a:cubicBezTo>
                    <a:cubicBezTo>
                      <a:pt x="2573" y="1818"/>
                      <a:pt x="2670" y="1637"/>
                      <a:pt x="2771" y="1458"/>
                    </a:cubicBezTo>
                    <a:cubicBezTo>
                      <a:pt x="2797" y="1410"/>
                      <a:pt x="2837" y="1372"/>
                      <a:pt x="2879" y="1339"/>
                    </a:cubicBezTo>
                    <a:cubicBezTo>
                      <a:pt x="2931" y="1300"/>
                      <a:pt x="2985" y="1263"/>
                      <a:pt x="3039" y="1227"/>
                    </a:cubicBezTo>
                    <a:cubicBezTo>
                      <a:pt x="3064" y="1210"/>
                      <a:pt x="3091" y="1197"/>
                      <a:pt x="3117" y="1182"/>
                    </a:cubicBezTo>
                    <a:cubicBezTo>
                      <a:pt x="3123" y="1178"/>
                      <a:pt x="3126" y="1172"/>
                      <a:pt x="3131" y="1167"/>
                    </a:cubicBezTo>
                    <a:cubicBezTo>
                      <a:pt x="3126" y="1162"/>
                      <a:pt x="3122" y="1158"/>
                      <a:pt x="3116" y="1154"/>
                    </a:cubicBezTo>
                    <a:cubicBezTo>
                      <a:pt x="3101" y="1145"/>
                      <a:pt x="3086" y="1138"/>
                      <a:pt x="3071" y="1128"/>
                    </a:cubicBezTo>
                    <a:cubicBezTo>
                      <a:pt x="3030" y="1100"/>
                      <a:pt x="2984" y="1085"/>
                      <a:pt x="2935" y="1075"/>
                    </a:cubicBezTo>
                    <a:cubicBezTo>
                      <a:pt x="2900" y="1069"/>
                      <a:pt x="2867" y="1057"/>
                      <a:pt x="2833" y="1047"/>
                    </a:cubicBezTo>
                    <a:cubicBezTo>
                      <a:pt x="2827" y="1046"/>
                      <a:pt x="2822" y="1043"/>
                      <a:pt x="2817" y="1040"/>
                    </a:cubicBezTo>
                    <a:cubicBezTo>
                      <a:pt x="2779" y="1018"/>
                      <a:pt x="2774" y="993"/>
                      <a:pt x="2796" y="955"/>
                    </a:cubicBezTo>
                    <a:cubicBezTo>
                      <a:pt x="2819" y="918"/>
                      <a:pt x="2851" y="905"/>
                      <a:pt x="2893" y="904"/>
                    </a:cubicBezTo>
                    <a:cubicBezTo>
                      <a:pt x="2966" y="902"/>
                      <a:pt x="3026" y="930"/>
                      <a:pt x="3078" y="979"/>
                    </a:cubicBezTo>
                    <a:cubicBezTo>
                      <a:pt x="3122" y="1021"/>
                      <a:pt x="3161" y="1066"/>
                      <a:pt x="3189" y="1120"/>
                    </a:cubicBezTo>
                    <a:cubicBezTo>
                      <a:pt x="3196" y="1133"/>
                      <a:pt x="3205" y="1136"/>
                      <a:pt x="3218" y="1130"/>
                    </a:cubicBezTo>
                    <a:cubicBezTo>
                      <a:pt x="3247" y="1118"/>
                      <a:pt x="3275" y="1104"/>
                      <a:pt x="3304" y="1093"/>
                    </a:cubicBezTo>
                    <a:cubicBezTo>
                      <a:pt x="3375" y="1066"/>
                      <a:pt x="3446" y="1067"/>
                      <a:pt x="3517" y="1094"/>
                    </a:cubicBezTo>
                    <a:cubicBezTo>
                      <a:pt x="3529" y="1098"/>
                      <a:pt x="3542" y="1103"/>
                      <a:pt x="3553" y="1111"/>
                    </a:cubicBezTo>
                    <a:cubicBezTo>
                      <a:pt x="3570" y="1122"/>
                      <a:pt x="3571" y="1136"/>
                      <a:pt x="3554" y="1147"/>
                    </a:cubicBezTo>
                    <a:cubicBezTo>
                      <a:pt x="3532" y="1161"/>
                      <a:pt x="3509" y="1173"/>
                      <a:pt x="3485" y="1182"/>
                    </a:cubicBezTo>
                    <a:cubicBezTo>
                      <a:pt x="3467" y="1189"/>
                      <a:pt x="3453" y="1198"/>
                      <a:pt x="3446" y="1216"/>
                    </a:cubicBezTo>
                    <a:cubicBezTo>
                      <a:pt x="3420" y="1290"/>
                      <a:pt x="3392" y="1362"/>
                      <a:pt x="3369" y="1436"/>
                    </a:cubicBezTo>
                    <a:cubicBezTo>
                      <a:pt x="3341" y="1522"/>
                      <a:pt x="3317" y="1608"/>
                      <a:pt x="3293" y="1695"/>
                    </a:cubicBezTo>
                    <a:cubicBezTo>
                      <a:pt x="3289" y="1708"/>
                      <a:pt x="3295" y="1724"/>
                      <a:pt x="3298" y="1738"/>
                    </a:cubicBezTo>
                    <a:cubicBezTo>
                      <a:pt x="3300" y="1746"/>
                      <a:pt x="3307" y="1753"/>
                      <a:pt x="3311" y="1760"/>
                    </a:cubicBezTo>
                    <a:cubicBezTo>
                      <a:pt x="3341" y="1807"/>
                      <a:pt x="3326" y="1865"/>
                      <a:pt x="3276" y="1890"/>
                    </a:cubicBezTo>
                    <a:cubicBezTo>
                      <a:pt x="3250" y="1903"/>
                      <a:pt x="3238" y="1920"/>
                      <a:pt x="3232" y="1947"/>
                    </a:cubicBezTo>
                    <a:cubicBezTo>
                      <a:pt x="3210" y="2053"/>
                      <a:pt x="3184" y="2158"/>
                      <a:pt x="3162" y="2263"/>
                    </a:cubicBezTo>
                    <a:cubicBezTo>
                      <a:pt x="3150" y="2323"/>
                      <a:pt x="3142" y="2384"/>
                      <a:pt x="3133" y="2444"/>
                    </a:cubicBezTo>
                    <a:cubicBezTo>
                      <a:pt x="3132" y="2446"/>
                      <a:pt x="3132" y="2448"/>
                      <a:pt x="3132" y="2450"/>
                    </a:cubicBezTo>
                    <a:cubicBezTo>
                      <a:pt x="3131" y="2487"/>
                      <a:pt x="3142" y="2500"/>
                      <a:pt x="3178" y="2500"/>
                    </a:cubicBezTo>
                    <a:cubicBezTo>
                      <a:pt x="3220" y="2499"/>
                      <a:pt x="3261" y="2496"/>
                      <a:pt x="3303" y="2493"/>
                    </a:cubicBezTo>
                    <a:cubicBezTo>
                      <a:pt x="3320" y="2492"/>
                      <a:pt x="3336" y="2490"/>
                      <a:pt x="3353" y="2489"/>
                    </a:cubicBezTo>
                    <a:cubicBezTo>
                      <a:pt x="3394" y="2486"/>
                      <a:pt x="3406" y="2493"/>
                      <a:pt x="3421" y="2531"/>
                    </a:cubicBezTo>
                    <a:cubicBezTo>
                      <a:pt x="3446" y="2594"/>
                      <a:pt x="3470" y="2656"/>
                      <a:pt x="3495" y="2719"/>
                    </a:cubicBezTo>
                    <a:cubicBezTo>
                      <a:pt x="3496" y="2722"/>
                      <a:pt x="3498" y="2724"/>
                      <a:pt x="3499" y="2727"/>
                    </a:cubicBezTo>
                    <a:cubicBezTo>
                      <a:pt x="3502" y="2727"/>
                      <a:pt x="3504" y="2727"/>
                      <a:pt x="3506" y="2727"/>
                    </a:cubicBezTo>
                    <a:close/>
                    <a:moveTo>
                      <a:pt x="2894" y="3362"/>
                    </a:moveTo>
                    <a:cubicBezTo>
                      <a:pt x="2894" y="3372"/>
                      <a:pt x="2893" y="3382"/>
                      <a:pt x="2894" y="3392"/>
                    </a:cubicBezTo>
                    <a:cubicBezTo>
                      <a:pt x="2895" y="3402"/>
                      <a:pt x="2895" y="3412"/>
                      <a:pt x="2898" y="3422"/>
                    </a:cubicBezTo>
                    <a:cubicBezTo>
                      <a:pt x="2905" y="3444"/>
                      <a:pt x="2922" y="3454"/>
                      <a:pt x="2944" y="3449"/>
                    </a:cubicBezTo>
                    <a:cubicBezTo>
                      <a:pt x="2967" y="3444"/>
                      <a:pt x="2989" y="3436"/>
                      <a:pt x="3011" y="3429"/>
                    </a:cubicBezTo>
                    <a:cubicBezTo>
                      <a:pt x="3086" y="3404"/>
                      <a:pt x="3158" y="3374"/>
                      <a:pt x="3221" y="3326"/>
                    </a:cubicBezTo>
                    <a:cubicBezTo>
                      <a:pt x="3241" y="3311"/>
                      <a:pt x="3261" y="3295"/>
                      <a:pt x="3279" y="3277"/>
                    </a:cubicBezTo>
                    <a:cubicBezTo>
                      <a:pt x="3316" y="3242"/>
                      <a:pt x="3357" y="3209"/>
                      <a:pt x="3385" y="3168"/>
                    </a:cubicBezTo>
                    <a:cubicBezTo>
                      <a:pt x="3420" y="3118"/>
                      <a:pt x="3444" y="3060"/>
                      <a:pt x="3470" y="3005"/>
                    </a:cubicBezTo>
                    <a:cubicBezTo>
                      <a:pt x="3490" y="2964"/>
                      <a:pt x="3491" y="2919"/>
                      <a:pt x="3479" y="2875"/>
                    </a:cubicBezTo>
                    <a:cubicBezTo>
                      <a:pt x="3468" y="2836"/>
                      <a:pt x="3459" y="2797"/>
                      <a:pt x="3444" y="2760"/>
                    </a:cubicBezTo>
                    <a:cubicBezTo>
                      <a:pt x="3427" y="2718"/>
                      <a:pt x="3406" y="2677"/>
                      <a:pt x="3383" y="2638"/>
                    </a:cubicBezTo>
                    <a:cubicBezTo>
                      <a:pt x="3370" y="2616"/>
                      <a:pt x="3347" y="2604"/>
                      <a:pt x="3320" y="2608"/>
                    </a:cubicBezTo>
                    <a:cubicBezTo>
                      <a:pt x="3271" y="2616"/>
                      <a:pt x="3222" y="2620"/>
                      <a:pt x="3174" y="2631"/>
                    </a:cubicBezTo>
                    <a:cubicBezTo>
                      <a:pt x="3113" y="2646"/>
                      <a:pt x="3062" y="2679"/>
                      <a:pt x="3042" y="2743"/>
                    </a:cubicBezTo>
                    <a:cubicBezTo>
                      <a:pt x="3029" y="2784"/>
                      <a:pt x="3013" y="2824"/>
                      <a:pt x="3006" y="2866"/>
                    </a:cubicBezTo>
                    <a:cubicBezTo>
                      <a:pt x="2991" y="2954"/>
                      <a:pt x="2968" y="3039"/>
                      <a:pt x="2941" y="3125"/>
                    </a:cubicBezTo>
                    <a:cubicBezTo>
                      <a:pt x="2918" y="3202"/>
                      <a:pt x="2890" y="3279"/>
                      <a:pt x="2894" y="3362"/>
                    </a:cubicBezTo>
                    <a:close/>
                    <a:moveTo>
                      <a:pt x="764" y="1739"/>
                    </a:moveTo>
                    <a:cubicBezTo>
                      <a:pt x="707" y="1739"/>
                      <a:pt x="649" y="1801"/>
                      <a:pt x="643" y="1865"/>
                    </a:cubicBezTo>
                    <a:cubicBezTo>
                      <a:pt x="637" y="1915"/>
                      <a:pt x="631" y="1966"/>
                      <a:pt x="624" y="2016"/>
                    </a:cubicBezTo>
                    <a:cubicBezTo>
                      <a:pt x="605" y="2144"/>
                      <a:pt x="622" y="2266"/>
                      <a:pt x="680" y="2383"/>
                    </a:cubicBezTo>
                    <a:cubicBezTo>
                      <a:pt x="711" y="2446"/>
                      <a:pt x="755" y="2501"/>
                      <a:pt x="807" y="2548"/>
                    </a:cubicBezTo>
                    <a:cubicBezTo>
                      <a:pt x="836" y="2574"/>
                      <a:pt x="871" y="2594"/>
                      <a:pt x="907" y="2612"/>
                    </a:cubicBezTo>
                    <a:cubicBezTo>
                      <a:pt x="938" y="2628"/>
                      <a:pt x="954" y="2619"/>
                      <a:pt x="968" y="2587"/>
                    </a:cubicBezTo>
                    <a:cubicBezTo>
                      <a:pt x="975" y="2573"/>
                      <a:pt x="981" y="2558"/>
                      <a:pt x="985" y="2543"/>
                    </a:cubicBezTo>
                    <a:cubicBezTo>
                      <a:pt x="1012" y="2452"/>
                      <a:pt x="1036" y="2361"/>
                      <a:pt x="1065" y="2271"/>
                    </a:cubicBezTo>
                    <a:cubicBezTo>
                      <a:pt x="1096" y="2172"/>
                      <a:pt x="1122" y="2073"/>
                      <a:pt x="1142" y="1971"/>
                    </a:cubicBezTo>
                    <a:cubicBezTo>
                      <a:pt x="1145" y="1953"/>
                      <a:pt x="1139" y="1947"/>
                      <a:pt x="1122" y="1947"/>
                    </a:cubicBezTo>
                    <a:cubicBezTo>
                      <a:pt x="1100" y="1947"/>
                      <a:pt x="1079" y="1945"/>
                      <a:pt x="1058" y="1946"/>
                    </a:cubicBezTo>
                    <a:cubicBezTo>
                      <a:pt x="1011" y="1948"/>
                      <a:pt x="970" y="1933"/>
                      <a:pt x="938" y="1901"/>
                    </a:cubicBezTo>
                    <a:cubicBezTo>
                      <a:pt x="902" y="1864"/>
                      <a:pt x="869" y="1825"/>
                      <a:pt x="836" y="1786"/>
                    </a:cubicBezTo>
                    <a:cubicBezTo>
                      <a:pt x="816" y="1763"/>
                      <a:pt x="798" y="1738"/>
                      <a:pt x="764" y="1739"/>
                    </a:cubicBezTo>
                    <a:close/>
                    <a:moveTo>
                      <a:pt x="1964" y="3576"/>
                    </a:moveTo>
                    <a:cubicBezTo>
                      <a:pt x="2019" y="3576"/>
                      <a:pt x="2080" y="3557"/>
                      <a:pt x="2142" y="3539"/>
                    </a:cubicBezTo>
                    <a:cubicBezTo>
                      <a:pt x="2229" y="3512"/>
                      <a:pt x="2294" y="3455"/>
                      <a:pt x="2350" y="3387"/>
                    </a:cubicBezTo>
                    <a:cubicBezTo>
                      <a:pt x="2363" y="3370"/>
                      <a:pt x="2375" y="3352"/>
                      <a:pt x="2384" y="3333"/>
                    </a:cubicBezTo>
                    <a:cubicBezTo>
                      <a:pt x="2388" y="3324"/>
                      <a:pt x="2388" y="3310"/>
                      <a:pt x="2384" y="3301"/>
                    </a:cubicBezTo>
                    <a:cubicBezTo>
                      <a:pt x="2373" y="3275"/>
                      <a:pt x="2359" y="3251"/>
                      <a:pt x="2346" y="3226"/>
                    </a:cubicBezTo>
                    <a:cubicBezTo>
                      <a:pt x="2313" y="3160"/>
                      <a:pt x="2287" y="3092"/>
                      <a:pt x="2285" y="3015"/>
                    </a:cubicBezTo>
                    <a:cubicBezTo>
                      <a:pt x="2285" y="2987"/>
                      <a:pt x="2270" y="2957"/>
                      <a:pt x="2255" y="2932"/>
                    </a:cubicBezTo>
                    <a:cubicBezTo>
                      <a:pt x="2244" y="2913"/>
                      <a:pt x="2223" y="2898"/>
                      <a:pt x="2203" y="2885"/>
                    </a:cubicBezTo>
                    <a:cubicBezTo>
                      <a:pt x="2164" y="2858"/>
                      <a:pt x="2124" y="2833"/>
                      <a:pt x="2083" y="2810"/>
                    </a:cubicBezTo>
                    <a:cubicBezTo>
                      <a:pt x="2056" y="2795"/>
                      <a:pt x="2028" y="2803"/>
                      <a:pt x="2012" y="2829"/>
                    </a:cubicBezTo>
                    <a:cubicBezTo>
                      <a:pt x="2003" y="2843"/>
                      <a:pt x="1995" y="2858"/>
                      <a:pt x="1991" y="2874"/>
                    </a:cubicBezTo>
                    <a:cubicBezTo>
                      <a:pt x="1980" y="2916"/>
                      <a:pt x="1973" y="2959"/>
                      <a:pt x="1962" y="3000"/>
                    </a:cubicBezTo>
                    <a:cubicBezTo>
                      <a:pt x="1948" y="3047"/>
                      <a:pt x="1929" y="3092"/>
                      <a:pt x="1916" y="3139"/>
                    </a:cubicBezTo>
                    <a:cubicBezTo>
                      <a:pt x="1895" y="3208"/>
                      <a:pt x="1877" y="3278"/>
                      <a:pt x="1859" y="3348"/>
                    </a:cubicBezTo>
                    <a:cubicBezTo>
                      <a:pt x="1850" y="3380"/>
                      <a:pt x="1838" y="3412"/>
                      <a:pt x="1834" y="3445"/>
                    </a:cubicBezTo>
                    <a:cubicBezTo>
                      <a:pt x="1821" y="3535"/>
                      <a:pt x="1863" y="3580"/>
                      <a:pt x="1964" y="3576"/>
                    </a:cubicBezTo>
                    <a:close/>
                    <a:moveTo>
                      <a:pt x="1573" y="2026"/>
                    </a:moveTo>
                    <a:cubicBezTo>
                      <a:pt x="1581" y="2072"/>
                      <a:pt x="1583" y="2117"/>
                      <a:pt x="1596" y="2159"/>
                    </a:cubicBezTo>
                    <a:cubicBezTo>
                      <a:pt x="1633" y="2277"/>
                      <a:pt x="1687" y="2387"/>
                      <a:pt x="1781" y="2472"/>
                    </a:cubicBezTo>
                    <a:cubicBezTo>
                      <a:pt x="1825" y="2511"/>
                      <a:pt x="1872" y="2547"/>
                      <a:pt x="1928" y="2569"/>
                    </a:cubicBezTo>
                    <a:cubicBezTo>
                      <a:pt x="1958" y="2581"/>
                      <a:pt x="1971" y="2579"/>
                      <a:pt x="1983" y="2548"/>
                    </a:cubicBezTo>
                    <a:cubicBezTo>
                      <a:pt x="1994" y="2521"/>
                      <a:pt x="2002" y="2492"/>
                      <a:pt x="2010" y="2463"/>
                    </a:cubicBezTo>
                    <a:cubicBezTo>
                      <a:pt x="2048" y="2306"/>
                      <a:pt x="2080" y="2147"/>
                      <a:pt x="2098" y="1987"/>
                    </a:cubicBezTo>
                    <a:cubicBezTo>
                      <a:pt x="2101" y="1962"/>
                      <a:pt x="2095" y="1954"/>
                      <a:pt x="2070" y="1951"/>
                    </a:cubicBezTo>
                    <a:cubicBezTo>
                      <a:pt x="2039" y="1947"/>
                      <a:pt x="2007" y="1943"/>
                      <a:pt x="1975" y="1942"/>
                    </a:cubicBezTo>
                    <a:cubicBezTo>
                      <a:pt x="1931" y="1941"/>
                      <a:pt x="1893" y="1929"/>
                      <a:pt x="1860" y="1899"/>
                    </a:cubicBezTo>
                    <a:cubicBezTo>
                      <a:pt x="1836" y="1877"/>
                      <a:pt x="1812" y="1855"/>
                      <a:pt x="1787" y="1834"/>
                    </a:cubicBezTo>
                    <a:cubicBezTo>
                      <a:pt x="1754" y="1808"/>
                      <a:pt x="1720" y="1782"/>
                      <a:pt x="1685" y="1758"/>
                    </a:cubicBezTo>
                    <a:cubicBezTo>
                      <a:pt x="1667" y="1746"/>
                      <a:pt x="1647" y="1753"/>
                      <a:pt x="1636" y="1771"/>
                    </a:cubicBezTo>
                    <a:cubicBezTo>
                      <a:pt x="1623" y="1791"/>
                      <a:pt x="1608" y="1813"/>
                      <a:pt x="1604" y="1836"/>
                    </a:cubicBezTo>
                    <a:cubicBezTo>
                      <a:pt x="1591" y="1899"/>
                      <a:pt x="1583" y="1963"/>
                      <a:pt x="1573" y="2026"/>
                    </a:cubicBezTo>
                    <a:close/>
                    <a:moveTo>
                      <a:pt x="2675" y="2248"/>
                    </a:moveTo>
                    <a:cubicBezTo>
                      <a:pt x="2676" y="2329"/>
                      <a:pt x="2685" y="2382"/>
                      <a:pt x="2715" y="2429"/>
                    </a:cubicBezTo>
                    <a:cubicBezTo>
                      <a:pt x="2737" y="2464"/>
                      <a:pt x="2760" y="2499"/>
                      <a:pt x="2803" y="2512"/>
                    </a:cubicBezTo>
                    <a:cubicBezTo>
                      <a:pt x="2862" y="2531"/>
                      <a:pt x="2921" y="2541"/>
                      <a:pt x="2984" y="2532"/>
                    </a:cubicBezTo>
                    <a:cubicBezTo>
                      <a:pt x="3022" y="2527"/>
                      <a:pt x="3049" y="2508"/>
                      <a:pt x="3056" y="2469"/>
                    </a:cubicBezTo>
                    <a:cubicBezTo>
                      <a:pt x="3074" y="2377"/>
                      <a:pt x="3091" y="2285"/>
                      <a:pt x="3108" y="2193"/>
                    </a:cubicBezTo>
                    <a:cubicBezTo>
                      <a:pt x="3123" y="2104"/>
                      <a:pt x="3138" y="2016"/>
                      <a:pt x="3153" y="1927"/>
                    </a:cubicBezTo>
                    <a:cubicBezTo>
                      <a:pt x="3157" y="1906"/>
                      <a:pt x="3153" y="1903"/>
                      <a:pt x="3132" y="1906"/>
                    </a:cubicBezTo>
                    <a:cubicBezTo>
                      <a:pt x="3106" y="1910"/>
                      <a:pt x="3078" y="1919"/>
                      <a:pt x="3052" y="1905"/>
                    </a:cubicBezTo>
                    <a:cubicBezTo>
                      <a:pt x="3028" y="1892"/>
                      <a:pt x="3003" y="1878"/>
                      <a:pt x="2980" y="1863"/>
                    </a:cubicBezTo>
                    <a:cubicBezTo>
                      <a:pt x="2932" y="1833"/>
                      <a:pt x="2885" y="1801"/>
                      <a:pt x="2837" y="1770"/>
                    </a:cubicBezTo>
                    <a:cubicBezTo>
                      <a:pt x="2823" y="1760"/>
                      <a:pt x="2809" y="1761"/>
                      <a:pt x="2800" y="1777"/>
                    </a:cubicBezTo>
                    <a:cubicBezTo>
                      <a:pt x="2788" y="1797"/>
                      <a:pt x="2776" y="1817"/>
                      <a:pt x="2770" y="1839"/>
                    </a:cubicBezTo>
                    <a:cubicBezTo>
                      <a:pt x="2746" y="1922"/>
                      <a:pt x="2722" y="2004"/>
                      <a:pt x="2702" y="2087"/>
                    </a:cubicBezTo>
                    <a:cubicBezTo>
                      <a:pt x="2688" y="2149"/>
                      <a:pt x="2681" y="2212"/>
                      <a:pt x="2675" y="2248"/>
                    </a:cubicBezTo>
                    <a:close/>
                    <a:moveTo>
                      <a:pt x="2328" y="1232"/>
                    </a:moveTo>
                    <a:cubicBezTo>
                      <a:pt x="2329" y="1159"/>
                      <a:pt x="2309" y="1138"/>
                      <a:pt x="2260" y="1138"/>
                    </a:cubicBezTo>
                    <a:cubicBezTo>
                      <a:pt x="2251" y="1138"/>
                      <a:pt x="2240" y="1139"/>
                      <a:pt x="2231" y="1141"/>
                    </a:cubicBezTo>
                    <a:cubicBezTo>
                      <a:pt x="2150" y="1162"/>
                      <a:pt x="2070" y="1183"/>
                      <a:pt x="1997" y="1225"/>
                    </a:cubicBezTo>
                    <a:cubicBezTo>
                      <a:pt x="1933" y="1263"/>
                      <a:pt x="1883" y="1315"/>
                      <a:pt x="1841" y="1374"/>
                    </a:cubicBezTo>
                    <a:cubicBezTo>
                      <a:pt x="1792" y="1444"/>
                      <a:pt x="1794" y="1520"/>
                      <a:pt x="1824" y="1597"/>
                    </a:cubicBezTo>
                    <a:cubicBezTo>
                      <a:pt x="1848" y="1660"/>
                      <a:pt x="1879" y="1720"/>
                      <a:pt x="1918" y="1775"/>
                    </a:cubicBezTo>
                    <a:cubicBezTo>
                      <a:pt x="1931" y="1792"/>
                      <a:pt x="1944" y="1810"/>
                      <a:pt x="1961" y="1821"/>
                    </a:cubicBezTo>
                    <a:cubicBezTo>
                      <a:pt x="2006" y="1850"/>
                      <a:pt x="2057" y="1859"/>
                      <a:pt x="2110" y="1859"/>
                    </a:cubicBezTo>
                    <a:cubicBezTo>
                      <a:pt x="2134" y="1859"/>
                      <a:pt x="2150" y="1847"/>
                      <a:pt x="2158" y="1824"/>
                    </a:cubicBezTo>
                    <a:cubicBezTo>
                      <a:pt x="2171" y="1783"/>
                      <a:pt x="2186" y="1743"/>
                      <a:pt x="2198" y="1703"/>
                    </a:cubicBezTo>
                    <a:cubicBezTo>
                      <a:pt x="2231" y="1590"/>
                      <a:pt x="2264" y="1477"/>
                      <a:pt x="2296" y="1363"/>
                    </a:cubicBezTo>
                    <a:cubicBezTo>
                      <a:pt x="2310" y="1312"/>
                      <a:pt x="2321" y="1261"/>
                      <a:pt x="2328" y="1232"/>
                    </a:cubicBezTo>
                    <a:close/>
                    <a:moveTo>
                      <a:pt x="1294" y="1272"/>
                    </a:moveTo>
                    <a:cubicBezTo>
                      <a:pt x="1197" y="1277"/>
                      <a:pt x="1106" y="1302"/>
                      <a:pt x="1020" y="1352"/>
                    </a:cubicBezTo>
                    <a:cubicBezTo>
                      <a:pt x="947" y="1394"/>
                      <a:pt x="893" y="1447"/>
                      <a:pt x="867" y="1527"/>
                    </a:cubicBezTo>
                    <a:cubicBezTo>
                      <a:pt x="854" y="1566"/>
                      <a:pt x="851" y="1606"/>
                      <a:pt x="873" y="1643"/>
                    </a:cubicBezTo>
                    <a:cubicBezTo>
                      <a:pt x="904" y="1696"/>
                      <a:pt x="937" y="1749"/>
                      <a:pt x="973" y="1799"/>
                    </a:cubicBezTo>
                    <a:cubicBezTo>
                      <a:pt x="1024" y="1869"/>
                      <a:pt x="1088" y="1878"/>
                      <a:pt x="1162" y="1859"/>
                    </a:cubicBezTo>
                    <a:cubicBezTo>
                      <a:pt x="1187" y="1853"/>
                      <a:pt x="1199" y="1835"/>
                      <a:pt x="1203" y="1810"/>
                    </a:cubicBezTo>
                    <a:cubicBezTo>
                      <a:pt x="1207" y="1786"/>
                      <a:pt x="1209" y="1761"/>
                      <a:pt x="1216" y="1738"/>
                    </a:cubicBezTo>
                    <a:cubicBezTo>
                      <a:pt x="1235" y="1673"/>
                      <a:pt x="1257" y="1608"/>
                      <a:pt x="1278" y="1544"/>
                    </a:cubicBezTo>
                    <a:cubicBezTo>
                      <a:pt x="1303" y="1470"/>
                      <a:pt x="1332" y="1397"/>
                      <a:pt x="1345" y="1319"/>
                    </a:cubicBezTo>
                    <a:cubicBezTo>
                      <a:pt x="1351" y="1284"/>
                      <a:pt x="1342" y="1272"/>
                      <a:pt x="1307" y="1272"/>
                    </a:cubicBezTo>
                    <a:cubicBezTo>
                      <a:pt x="1303" y="1272"/>
                      <a:pt x="1299" y="1272"/>
                      <a:pt x="1294" y="1272"/>
                    </a:cubicBezTo>
                    <a:close/>
                    <a:moveTo>
                      <a:pt x="1336" y="3026"/>
                    </a:moveTo>
                    <a:cubicBezTo>
                      <a:pt x="1334" y="3011"/>
                      <a:pt x="1332" y="2996"/>
                      <a:pt x="1328" y="2981"/>
                    </a:cubicBezTo>
                    <a:cubicBezTo>
                      <a:pt x="1311" y="2918"/>
                      <a:pt x="1293" y="2856"/>
                      <a:pt x="1259" y="2799"/>
                    </a:cubicBezTo>
                    <a:cubicBezTo>
                      <a:pt x="1247" y="2780"/>
                      <a:pt x="1231" y="2766"/>
                      <a:pt x="1209" y="2763"/>
                    </a:cubicBezTo>
                    <a:cubicBezTo>
                      <a:pt x="1176" y="2758"/>
                      <a:pt x="1143" y="2754"/>
                      <a:pt x="1110" y="2751"/>
                    </a:cubicBezTo>
                    <a:cubicBezTo>
                      <a:pt x="1088" y="2749"/>
                      <a:pt x="1066" y="2749"/>
                      <a:pt x="1044" y="2751"/>
                    </a:cubicBezTo>
                    <a:cubicBezTo>
                      <a:pt x="1002" y="2756"/>
                      <a:pt x="991" y="2776"/>
                      <a:pt x="1008" y="2814"/>
                    </a:cubicBezTo>
                    <a:cubicBezTo>
                      <a:pt x="1021" y="2845"/>
                      <a:pt x="1036" y="2876"/>
                      <a:pt x="1048" y="2908"/>
                    </a:cubicBezTo>
                    <a:cubicBezTo>
                      <a:pt x="1062" y="2945"/>
                      <a:pt x="1046" y="2965"/>
                      <a:pt x="1006" y="2963"/>
                    </a:cubicBezTo>
                    <a:cubicBezTo>
                      <a:pt x="992" y="2962"/>
                      <a:pt x="977" y="2960"/>
                      <a:pt x="962" y="2958"/>
                    </a:cubicBezTo>
                    <a:cubicBezTo>
                      <a:pt x="949" y="2957"/>
                      <a:pt x="939" y="2961"/>
                      <a:pt x="935" y="2976"/>
                    </a:cubicBezTo>
                    <a:cubicBezTo>
                      <a:pt x="910" y="3053"/>
                      <a:pt x="883" y="3131"/>
                      <a:pt x="859" y="3209"/>
                    </a:cubicBezTo>
                    <a:cubicBezTo>
                      <a:pt x="849" y="3241"/>
                      <a:pt x="856" y="3257"/>
                      <a:pt x="887" y="3269"/>
                    </a:cubicBezTo>
                    <a:cubicBezTo>
                      <a:pt x="929" y="3286"/>
                      <a:pt x="965" y="3310"/>
                      <a:pt x="1000" y="3336"/>
                    </a:cubicBezTo>
                    <a:cubicBezTo>
                      <a:pt x="1014" y="3347"/>
                      <a:pt x="1037" y="3357"/>
                      <a:pt x="1051" y="3352"/>
                    </a:cubicBezTo>
                    <a:cubicBezTo>
                      <a:pt x="1080" y="3342"/>
                      <a:pt x="1111" y="3328"/>
                      <a:pt x="1131" y="3307"/>
                    </a:cubicBezTo>
                    <a:cubicBezTo>
                      <a:pt x="1186" y="3249"/>
                      <a:pt x="1236" y="3188"/>
                      <a:pt x="1285" y="3126"/>
                    </a:cubicBezTo>
                    <a:cubicBezTo>
                      <a:pt x="1309" y="3097"/>
                      <a:pt x="1335" y="3068"/>
                      <a:pt x="1336" y="3026"/>
                    </a:cubicBezTo>
                    <a:close/>
                    <a:moveTo>
                      <a:pt x="2947" y="1575"/>
                    </a:moveTo>
                    <a:cubicBezTo>
                      <a:pt x="2953" y="1607"/>
                      <a:pt x="2956" y="1639"/>
                      <a:pt x="2964" y="1669"/>
                    </a:cubicBezTo>
                    <a:cubicBezTo>
                      <a:pt x="2985" y="1752"/>
                      <a:pt x="3044" y="1800"/>
                      <a:pt x="3117" y="1810"/>
                    </a:cubicBezTo>
                    <a:cubicBezTo>
                      <a:pt x="3161" y="1815"/>
                      <a:pt x="3186" y="1800"/>
                      <a:pt x="3201" y="1760"/>
                    </a:cubicBezTo>
                    <a:cubicBezTo>
                      <a:pt x="3210" y="1736"/>
                      <a:pt x="3217" y="1711"/>
                      <a:pt x="3223" y="1687"/>
                    </a:cubicBezTo>
                    <a:cubicBezTo>
                      <a:pt x="3237" y="1627"/>
                      <a:pt x="3247" y="1567"/>
                      <a:pt x="3263" y="1508"/>
                    </a:cubicBezTo>
                    <a:cubicBezTo>
                      <a:pt x="3284" y="1430"/>
                      <a:pt x="3311" y="1354"/>
                      <a:pt x="3333" y="1277"/>
                    </a:cubicBezTo>
                    <a:cubicBezTo>
                      <a:pt x="3339" y="1254"/>
                      <a:pt x="3343" y="1228"/>
                      <a:pt x="3340" y="1204"/>
                    </a:cubicBezTo>
                    <a:cubicBezTo>
                      <a:pt x="3336" y="1162"/>
                      <a:pt x="3307" y="1147"/>
                      <a:pt x="3271" y="1169"/>
                    </a:cubicBezTo>
                    <a:cubicBezTo>
                      <a:pt x="3232" y="1192"/>
                      <a:pt x="3195" y="1218"/>
                      <a:pt x="3160" y="1247"/>
                    </a:cubicBezTo>
                    <a:cubicBezTo>
                      <a:pt x="3107" y="1292"/>
                      <a:pt x="3051" y="1334"/>
                      <a:pt x="3011" y="1393"/>
                    </a:cubicBezTo>
                    <a:cubicBezTo>
                      <a:pt x="2973" y="1448"/>
                      <a:pt x="2943" y="1505"/>
                      <a:pt x="2947" y="1575"/>
                    </a:cubicBezTo>
                    <a:close/>
                    <a:moveTo>
                      <a:pt x="3829" y="2529"/>
                    </a:moveTo>
                    <a:cubicBezTo>
                      <a:pt x="3827" y="2482"/>
                      <a:pt x="3827" y="2450"/>
                      <a:pt x="3823" y="2419"/>
                    </a:cubicBezTo>
                    <a:cubicBezTo>
                      <a:pt x="3809" y="2303"/>
                      <a:pt x="3786" y="2189"/>
                      <a:pt x="3750" y="2078"/>
                    </a:cubicBezTo>
                    <a:cubicBezTo>
                      <a:pt x="3744" y="2060"/>
                      <a:pt x="3736" y="2043"/>
                      <a:pt x="3728" y="2026"/>
                    </a:cubicBezTo>
                    <a:cubicBezTo>
                      <a:pt x="3726" y="2022"/>
                      <a:pt x="3720" y="2020"/>
                      <a:pt x="3715" y="2016"/>
                    </a:cubicBezTo>
                    <a:cubicBezTo>
                      <a:pt x="3712" y="2021"/>
                      <a:pt x="3706" y="2025"/>
                      <a:pt x="3706" y="2030"/>
                    </a:cubicBezTo>
                    <a:cubicBezTo>
                      <a:pt x="3703" y="2047"/>
                      <a:pt x="3700" y="2066"/>
                      <a:pt x="3701" y="2083"/>
                    </a:cubicBezTo>
                    <a:cubicBezTo>
                      <a:pt x="3705" y="2208"/>
                      <a:pt x="3711" y="2333"/>
                      <a:pt x="3715" y="2459"/>
                    </a:cubicBezTo>
                    <a:cubicBezTo>
                      <a:pt x="3719" y="2592"/>
                      <a:pt x="3717" y="2724"/>
                      <a:pt x="3673" y="2853"/>
                    </a:cubicBezTo>
                    <a:cubicBezTo>
                      <a:pt x="3646" y="2931"/>
                      <a:pt x="3614" y="3004"/>
                      <a:pt x="3564" y="3069"/>
                    </a:cubicBezTo>
                    <a:cubicBezTo>
                      <a:pt x="3543" y="3097"/>
                      <a:pt x="3528" y="3130"/>
                      <a:pt x="3512" y="3161"/>
                    </a:cubicBezTo>
                    <a:cubicBezTo>
                      <a:pt x="3509" y="3168"/>
                      <a:pt x="3513" y="3179"/>
                      <a:pt x="3513" y="3188"/>
                    </a:cubicBezTo>
                    <a:cubicBezTo>
                      <a:pt x="3522" y="3187"/>
                      <a:pt x="3533" y="3189"/>
                      <a:pt x="3539" y="3185"/>
                    </a:cubicBezTo>
                    <a:cubicBezTo>
                      <a:pt x="3560" y="3171"/>
                      <a:pt x="3582" y="3157"/>
                      <a:pt x="3599" y="3139"/>
                    </a:cubicBezTo>
                    <a:cubicBezTo>
                      <a:pt x="3631" y="3105"/>
                      <a:pt x="3658" y="3067"/>
                      <a:pt x="3688" y="3032"/>
                    </a:cubicBezTo>
                    <a:cubicBezTo>
                      <a:pt x="3758" y="2951"/>
                      <a:pt x="3799" y="2857"/>
                      <a:pt x="3812" y="2753"/>
                    </a:cubicBezTo>
                    <a:cubicBezTo>
                      <a:pt x="3823" y="2674"/>
                      <a:pt x="3825" y="2594"/>
                      <a:pt x="3829" y="2529"/>
                    </a:cubicBezTo>
                    <a:close/>
                    <a:moveTo>
                      <a:pt x="2724" y="3537"/>
                    </a:moveTo>
                    <a:cubicBezTo>
                      <a:pt x="2752" y="3542"/>
                      <a:pt x="2769" y="3527"/>
                      <a:pt x="2779" y="3505"/>
                    </a:cubicBezTo>
                    <a:cubicBezTo>
                      <a:pt x="2793" y="3477"/>
                      <a:pt x="2804" y="3448"/>
                      <a:pt x="2812" y="3418"/>
                    </a:cubicBezTo>
                    <a:cubicBezTo>
                      <a:pt x="2828" y="3357"/>
                      <a:pt x="2842" y="3295"/>
                      <a:pt x="2856" y="3234"/>
                    </a:cubicBezTo>
                    <a:cubicBezTo>
                      <a:pt x="2859" y="3222"/>
                      <a:pt x="2864" y="3210"/>
                      <a:pt x="2866" y="3198"/>
                    </a:cubicBezTo>
                    <a:cubicBezTo>
                      <a:pt x="2870" y="3174"/>
                      <a:pt x="2880" y="3146"/>
                      <a:pt x="2855" y="3129"/>
                    </a:cubicBezTo>
                    <a:cubicBezTo>
                      <a:pt x="2829" y="3112"/>
                      <a:pt x="2804" y="3127"/>
                      <a:pt x="2782" y="3143"/>
                    </a:cubicBezTo>
                    <a:cubicBezTo>
                      <a:pt x="2726" y="3183"/>
                      <a:pt x="2671" y="3224"/>
                      <a:pt x="2615" y="3263"/>
                    </a:cubicBezTo>
                    <a:cubicBezTo>
                      <a:pt x="2592" y="3279"/>
                      <a:pt x="2575" y="3299"/>
                      <a:pt x="2560" y="3322"/>
                    </a:cubicBezTo>
                    <a:cubicBezTo>
                      <a:pt x="2530" y="3367"/>
                      <a:pt x="2544" y="3453"/>
                      <a:pt x="2580" y="3483"/>
                    </a:cubicBezTo>
                    <a:cubicBezTo>
                      <a:pt x="2623" y="3518"/>
                      <a:pt x="2672" y="3531"/>
                      <a:pt x="2724" y="3537"/>
                    </a:cubicBezTo>
                    <a:close/>
                    <a:moveTo>
                      <a:pt x="1797" y="3250"/>
                    </a:moveTo>
                    <a:cubicBezTo>
                      <a:pt x="1797" y="3216"/>
                      <a:pt x="1787" y="3196"/>
                      <a:pt x="1759" y="3179"/>
                    </a:cubicBezTo>
                    <a:cubicBezTo>
                      <a:pt x="1693" y="3138"/>
                      <a:pt x="1626" y="3101"/>
                      <a:pt x="1553" y="3073"/>
                    </a:cubicBezTo>
                    <a:cubicBezTo>
                      <a:pt x="1529" y="3064"/>
                      <a:pt x="1518" y="3067"/>
                      <a:pt x="1496" y="3091"/>
                    </a:cubicBezTo>
                    <a:cubicBezTo>
                      <a:pt x="1482" y="3105"/>
                      <a:pt x="1484" y="3123"/>
                      <a:pt x="1491" y="3139"/>
                    </a:cubicBezTo>
                    <a:cubicBezTo>
                      <a:pt x="1518" y="3200"/>
                      <a:pt x="1546" y="3260"/>
                      <a:pt x="1572" y="3321"/>
                    </a:cubicBezTo>
                    <a:cubicBezTo>
                      <a:pt x="1590" y="3365"/>
                      <a:pt x="1604" y="3410"/>
                      <a:pt x="1624" y="3453"/>
                    </a:cubicBezTo>
                    <a:cubicBezTo>
                      <a:pt x="1632" y="3471"/>
                      <a:pt x="1648" y="3488"/>
                      <a:pt x="1665" y="3499"/>
                    </a:cubicBezTo>
                    <a:cubicBezTo>
                      <a:pt x="1685" y="3513"/>
                      <a:pt x="1726" y="3500"/>
                      <a:pt x="1740" y="3472"/>
                    </a:cubicBezTo>
                    <a:cubicBezTo>
                      <a:pt x="1774" y="3402"/>
                      <a:pt x="1794" y="3328"/>
                      <a:pt x="1797" y="3250"/>
                    </a:cubicBezTo>
                    <a:close/>
                    <a:moveTo>
                      <a:pt x="1439" y="3502"/>
                    </a:moveTo>
                    <a:cubicBezTo>
                      <a:pt x="1439" y="3502"/>
                      <a:pt x="1439" y="3501"/>
                      <a:pt x="1439" y="3501"/>
                    </a:cubicBezTo>
                    <a:cubicBezTo>
                      <a:pt x="1452" y="3501"/>
                      <a:pt x="1466" y="3501"/>
                      <a:pt x="1479" y="3501"/>
                    </a:cubicBezTo>
                    <a:cubicBezTo>
                      <a:pt x="1518" y="3498"/>
                      <a:pt x="1528" y="3476"/>
                      <a:pt x="1510" y="3442"/>
                    </a:cubicBezTo>
                    <a:cubicBezTo>
                      <a:pt x="1488" y="3402"/>
                      <a:pt x="1469" y="3359"/>
                      <a:pt x="1449" y="3317"/>
                    </a:cubicBezTo>
                    <a:cubicBezTo>
                      <a:pt x="1437" y="3291"/>
                      <a:pt x="1426" y="3264"/>
                      <a:pt x="1412" y="3238"/>
                    </a:cubicBezTo>
                    <a:cubicBezTo>
                      <a:pt x="1396" y="3207"/>
                      <a:pt x="1384" y="3205"/>
                      <a:pt x="1354" y="3226"/>
                    </a:cubicBezTo>
                    <a:cubicBezTo>
                      <a:pt x="1292" y="3270"/>
                      <a:pt x="1258" y="3334"/>
                      <a:pt x="1233" y="3404"/>
                    </a:cubicBezTo>
                    <a:cubicBezTo>
                      <a:pt x="1216" y="3451"/>
                      <a:pt x="1245" y="3478"/>
                      <a:pt x="1284" y="3484"/>
                    </a:cubicBezTo>
                    <a:cubicBezTo>
                      <a:pt x="1336" y="3490"/>
                      <a:pt x="1388" y="3496"/>
                      <a:pt x="1439" y="3502"/>
                    </a:cubicBezTo>
                    <a:close/>
                    <a:moveTo>
                      <a:pt x="630" y="2889"/>
                    </a:moveTo>
                    <a:cubicBezTo>
                      <a:pt x="612" y="2893"/>
                      <a:pt x="592" y="2897"/>
                      <a:pt x="573" y="2904"/>
                    </a:cubicBezTo>
                    <a:cubicBezTo>
                      <a:pt x="556" y="2910"/>
                      <a:pt x="551" y="2925"/>
                      <a:pt x="559" y="2941"/>
                    </a:cubicBezTo>
                    <a:cubicBezTo>
                      <a:pt x="582" y="2990"/>
                      <a:pt x="598" y="3042"/>
                      <a:pt x="638" y="3081"/>
                    </a:cubicBezTo>
                    <a:cubicBezTo>
                      <a:pt x="668" y="3109"/>
                      <a:pt x="699" y="3137"/>
                      <a:pt x="741" y="3147"/>
                    </a:cubicBezTo>
                    <a:cubicBezTo>
                      <a:pt x="774" y="3156"/>
                      <a:pt x="787" y="3152"/>
                      <a:pt x="799" y="3119"/>
                    </a:cubicBezTo>
                    <a:cubicBezTo>
                      <a:pt x="820" y="3065"/>
                      <a:pt x="836" y="3008"/>
                      <a:pt x="853" y="2952"/>
                    </a:cubicBezTo>
                    <a:cubicBezTo>
                      <a:pt x="859" y="2934"/>
                      <a:pt x="848" y="2919"/>
                      <a:pt x="829" y="2916"/>
                    </a:cubicBezTo>
                    <a:cubicBezTo>
                      <a:pt x="764" y="2907"/>
                      <a:pt x="699" y="2898"/>
                      <a:pt x="630" y="2889"/>
                    </a:cubicBezTo>
                    <a:close/>
                    <a:moveTo>
                      <a:pt x="2886" y="2651"/>
                    </a:moveTo>
                    <a:cubicBezTo>
                      <a:pt x="2818" y="2653"/>
                      <a:pt x="2750" y="2716"/>
                      <a:pt x="2753" y="2783"/>
                    </a:cubicBezTo>
                    <a:cubicBezTo>
                      <a:pt x="2757" y="2859"/>
                      <a:pt x="2796" y="2922"/>
                      <a:pt x="2846" y="2979"/>
                    </a:cubicBezTo>
                    <a:cubicBezTo>
                      <a:pt x="2856" y="2991"/>
                      <a:pt x="2871" y="2992"/>
                      <a:pt x="2884" y="2981"/>
                    </a:cubicBezTo>
                    <a:cubicBezTo>
                      <a:pt x="2910" y="2959"/>
                      <a:pt x="2932" y="2934"/>
                      <a:pt x="2940" y="2899"/>
                    </a:cubicBezTo>
                    <a:cubicBezTo>
                      <a:pt x="2944" y="2880"/>
                      <a:pt x="2949" y="2862"/>
                      <a:pt x="2953" y="2843"/>
                    </a:cubicBezTo>
                    <a:cubicBezTo>
                      <a:pt x="2960" y="2804"/>
                      <a:pt x="2968" y="2765"/>
                      <a:pt x="2973" y="2725"/>
                    </a:cubicBezTo>
                    <a:cubicBezTo>
                      <a:pt x="2976" y="2699"/>
                      <a:pt x="2966" y="2676"/>
                      <a:pt x="2939" y="2666"/>
                    </a:cubicBezTo>
                    <a:cubicBezTo>
                      <a:pt x="2922" y="2660"/>
                      <a:pt x="2903" y="2656"/>
                      <a:pt x="2886" y="2651"/>
                    </a:cubicBezTo>
                    <a:close/>
                    <a:moveTo>
                      <a:pt x="3873" y="1247"/>
                    </a:moveTo>
                    <a:cubicBezTo>
                      <a:pt x="3872" y="1243"/>
                      <a:pt x="3872" y="1239"/>
                      <a:pt x="3871" y="1234"/>
                    </a:cubicBezTo>
                    <a:cubicBezTo>
                      <a:pt x="3866" y="1190"/>
                      <a:pt x="3833" y="1175"/>
                      <a:pt x="3796" y="1199"/>
                    </a:cubicBezTo>
                    <a:cubicBezTo>
                      <a:pt x="3788" y="1204"/>
                      <a:pt x="3781" y="1210"/>
                      <a:pt x="3776" y="1216"/>
                    </a:cubicBezTo>
                    <a:cubicBezTo>
                      <a:pt x="3716" y="1282"/>
                      <a:pt x="3670" y="1355"/>
                      <a:pt x="3636" y="1437"/>
                    </a:cubicBezTo>
                    <a:cubicBezTo>
                      <a:pt x="3622" y="1472"/>
                      <a:pt x="3628" y="1507"/>
                      <a:pt x="3639" y="1541"/>
                    </a:cubicBezTo>
                    <a:cubicBezTo>
                      <a:pt x="3641" y="1548"/>
                      <a:pt x="3650" y="1557"/>
                      <a:pt x="3657" y="1558"/>
                    </a:cubicBezTo>
                    <a:cubicBezTo>
                      <a:pt x="3665" y="1559"/>
                      <a:pt x="3675" y="1552"/>
                      <a:pt x="3680" y="1545"/>
                    </a:cubicBezTo>
                    <a:cubicBezTo>
                      <a:pt x="3686" y="1539"/>
                      <a:pt x="3688" y="1529"/>
                      <a:pt x="3690" y="1520"/>
                    </a:cubicBezTo>
                    <a:cubicBezTo>
                      <a:pt x="3700" y="1477"/>
                      <a:pt x="3723" y="1443"/>
                      <a:pt x="3757" y="1415"/>
                    </a:cubicBezTo>
                    <a:cubicBezTo>
                      <a:pt x="3782" y="1394"/>
                      <a:pt x="3806" y="1372"/>
                      <a:pt x="3828" y="1348"/>
                    </a:cubicBezTo>
                    <a:cubicBezTo>
                      <a:pt x="3854" y="1320"/>
                      <a:pt x="3871" y="1287"/>
                      <a:pt x="3873" y="1247"/>
                    </a:cubicBezTo>
                    <a:close/>
                    <a:moveTo>
                      <a:pt x="1947" y="2792"/>
                    </a:moveTo>
                    <a:cubicBezTo>
                      <a:pt x="1944" y="2786"/>
                      <a:pt x="1943" y="2774"/>
                      <a:pt x="1936" y="2769"/>
                    </a:cubicBezTo>
                    <a:cubicBezTo>
                      <a:pt x="1907" y="2746"/>
                      <a:pt x="1876" y="2723"/>
                      <a:pt x="1844" y="2702"/>
                    </a:cubicBezTo>
                    <a:cubicBezTo>
                      <a:pt x="1832" y="2694"/>
                      <a:pt x="1816" y="2696"/>
                      <a:pt x="1813" y="2713"/>
                    </a:cubicBezTo>
                    <a:cubicBezTo>
                      <a:pt x="1809" y="2739"/>
                      <a:pt x="1806" y="2765"/>
                      <a:pt x="1808" y="2791"/>
                    </a:cubicBezTo>
                    <a:cubicBezTo>
                      <a:pt x="1812" y="2831"/>
                      <a:pt x="1819" y="2871"/>
                      <a:pt x="1827" y="2911"/>
                    </a:cubicBezTo>
                    <a:cubicBezTo>
                      <a:pt x="1834" y="2942"/>
                      <a:pt x="1841" y="2973"/>
                      <a:pt x="1853" y="3002"/>
                    </a:cubicBezTo>
                    <a:cubicBezTo>
                      <a:pt x="1863" y="3027"/>
                      <a:pt x="1885" y="3026"/>
                      <a:pt x="1898" y="3003"/>
                    </a:cubicBezTo>
                    <a:cubicBezTo>
                      <a:pt x="1905" y="2991"/>
                      <a:pt x="1910" y="2977"/>
                      <a:pt x="1913" y="2962"/>
                    </a:cubicBezTo>
                    <a:cubicBezTo>
                      <a:pt x="1923" y="2915"/>
                      <a:pt x="1932" y="2867"/>
                      <a:pt x="1941" y="2820"/>
                    </a:cubicBezTo>
                    <a:cubicBezTo>
                      <a:pt x="1942" y="2812"/>
                      <a:pt x="1944" y="2804"/>
                      <a:pt x="1947" y="2792"/>
                    </a:cubicBezTo>
                    <a:close/>
                    <a:moveTo>
                      <a:pt x="2347" y="3588"/>
                    </a:moveTo>
                    <a:cubicBezTo>
                      <a:pt x="2363" y="3583"/>
                      <a:pt x="2385" y="3575"/>
                      <a:pt x="2409" y="3569"/>
                    </a:cubicBezTo>
                    <a:cubicBezTo>
                      <a:pt x="2447" y="3560"/>
                      <a:pt x="2463" y="3533"/>
                      <a:pt x="2470" y="3497"/>
                    </a:cubicBezTo>
                    <a:cubicBezTo>
                      <a:pt x="2474" y="3473"/>
                      <a:pt x="2461" y="3454"/>
                      <a:pt x="2438" y="3451"/>
                    </a:cubicBezTo>
                    <a:cubicBezTo>
                      <a:pt x="2412" y="3448"/>
                      <a:pt x="2387" y="3452"/>
                      <a:pt x="2369" y="3471"/>
                    </a:cubicBezTo>
                    <a:cubicBezTo>
                      <a:pt x="2349" y="3493"/>
                      <a:pt x="2329" y="3517"/>
                      <a:pt x="2312" y="3542"/>
                    </a:cubicBezTo>
                    <a:cubicBezTo>
                      <a:pt x="2294" y="3570"/>
                      <a:pt x="2306" y="3588"/>
                      <a:pt x="2347" y="35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52" name="Freeform 300"/>
              <p:cNvSpPr>
                <a:spLocks noEditPoints="1"/>
              </p:cNvSpPr>
              <p:nvPr/>
            </p:nvSpPr>
            <p:spPr bwMode="auto">
              <a:xfrm>
                <a:off x="10404475" y="5016500"/>
                <a:ext cx="1404938" cy="1328738"/>
              </a:xfrm>
              <a:custGeom>
                <a:avLst/>
                <a:gdLst>
                  <a:gd name="T0" fmla="*/ 63 w 445"/>
                  <a:gd name="T1" fmla="*/ 347 h 421"/>
                  <a:gd name="T2" fmla="*/ 156 w 445"/>
                  <a:gd name="T3" fmla="*/ 324 h 421"/>
                  <a:gd name="T4" fmla="*/ 169 w 445"/>
                  <a:gd name="T5" fmla="*/ 328 h 421"/>
                  <a:gd name="T6" fmla="*/ 294 w 445"/>
                  <a:gd name="T7" fmla="*/ 337 h 421"/>
                  <a:gd name="T8" fmla="*/ 326 w 445"/>
                  <a:gd name="T9" fmla="*/ 235 h 421"/>
                  <a:gd name="T10" fmla="*/ 302 w 445"/>
                  <a:gd name="T11" fmla="*/ 233 h 421"/>
                  <a:gd name="T12" fmla="*/ 191 w 445"/>
                  <a:gd name="T13" fmla="*/ 270 h 421"/>
                  <a:gd name="T14" fmla="*/ 72 w 445"/>
                  <a:gd name="T15" fmla="*/ 243 h 421"/>
                  <a:gd name="T16" fmla="*/ 55 w 445"/>
                  <a:gd name="T17" fmla="*/ 65 h 421"/>
                  <a:gd name="T18" fmla="*/ 212 w 445"/>
                  <a:gd name="T19" fmla="*/ 1 h 421"/>
                  <a:gd name="T20" fmla="*/ 318 w 445"/>
                  <a:gd name="T21" fmla="*/ 11 h 421"/>
                  <a:gd name="T22" fmla="*/ 419 w 445"/>
                  <a:gd name="T23" fmla="*/ 110 h 421"/>
                  <a:gd name="T24" fmla="*/ 426 w 445"/>
                  <a:gd name="T25" fmla="*/ 292 h 421"/>
                  <a:gd name="T26" fmla="*/ 367 w 445"/>
                  <a:gd name="T27" fmla="*/ 367 h 421"/>
                  <a:gd name="T28" fmla="*/ 167 w 445"/>
                  <a:gd name="T29" fmla="*/ 414 h 421"/>
                  <a:gd name="T30" fmla="*/ 75 w 445"/>
                  <a:gd name="T31" fmla="*/ 367 h 421"/>
                  <a:gd name="T32" fmla="*/ 63 w 445"/>
                  <a:gd name="T33" fmla="*/ 347 h 421"/>
                  <a:gd name="T34" fmla="*/ 211 w 445"/>
                  <a:gd name="T35" fmla="*/ 219 h 421"/>
                  <a:gd name="T36" fmla="*/ 301 w 445"/>
                  <a:gd name="T37" fmla="*/ 125 h 421"/>
                  <a:gd name="T38" fmla="*/ 198 w 445"/>
                  <a:gd name="T39" fmla="*/ 58 h 421"/>
                  <a:gd name="T40" fmla="*/ 130 w 445"/>
                  <a:gd name="T41" fmla="*/ 108 h 421"/>
                  <a:gd name="T42" fmla="*/ 211 w 445"/>
                  <a:gd name="T43" fmla="*/ 219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5" h="421">
                    <a:moveTo>
                      <a:pt x="63" y="347"/>
                    </a:moveTo>
                    <a:cubicBezTo>
                      <a:pt x="96" y="339"/>
                      <a:pt x="126" y="331"/>
                      <a:pt x="156" y="324"/>
                    </a:cubicBezTo>
                    <a:cubicBezTo>
                      <a:pt x="160" y="323"/>
                      <a:pt x="166" y="325"/>
                      <a:pt x="169" y="328"/>
                    </a:cubicBezTo>
                    <a:cubicBezTo>
                      <a:pt x="206" y="365"/>
                      <a:pt x="252" y="369"/>
                      <a:pt x="294" y="337"/>
                    </a:cubicBezTo>
                    <a:cubicBezTo>
                      <a:pt x="319" y="317"/>
                      <a:pt x="336" y="267"/>
                      <a:pt x="326" y="235"/>
                    </a:cubicBezTo>
                    <a:cubicBezTo>
                      <a:pt x="320" y="219"/>
                      <a:pt x="310" y="227"/>
                      <a:pt x="302" y="233"/>
                    </a:cubicBezTo>
                    <a:cubicBezTo>
                      <a:pt x="269" y="257"/>
                      <a:pt x="232" y="269"/>
                      <a:pt x="191" y="270"/>
                    </a:cubicBezTo>
                    <a:cubicBezTo>
                      <a:pt x="149" y="271"/>
                      <a:pt x="110" y="263"/>
                      <a:pt x="72" y="243"/>
                    </a:cubicBezTo>
                    <a:cubicBezTo>
                      <a:pt x="15" y="212"/>
                      <a:pt x="0" y="117"/>
                      <a:pt x="55" y="65"/>
                    </a:cubicBezTo>
                    <a:cubicBezTo>
                      <a:pt x="99" y="23"/>
                      <a:pt x="152" y="2"/>
                      <a:pt x="212" y="1"/>
                    </a:cubicBezTo>
                    <a:cubicBezTo>
                      <a:pt x="247" y="0"/>
                      <a:pt x="284" y="2"/>
                      <a:pt x="318" y="11"/>
                    </a:cubicBezTo>
                    <a:cubicBezTo>
                      <a:pt x="369" y="24"/>
                      <a:pt x="402" y="60"/>
                      <a:pt x="419" y="110"/>
                    </a:cubicBezTo>
                    <a:cubicBezTo>
                      <a:pt x="440" y="170"/>
                      <a:pt x="445" y="231"/>
                      <a:pt x="426" y="292"/>
                    </a:cubicBezTo>
                    <a:cubicBezTo>
                      <a:pt x="417" y="325"/>
                      <a:pt x="394" y="349"/>
                      <a:pt x="367" y="367"/>
                    </a:cubicBezTo>
                    <a:cubicBezTo>
                      <a:pt x="306" y="408"/>
                      <a:pt x="238" y="421"/>
                      <a:pt x="167" y="414"/>
                    </a:cubicBezTo>
                    <a:cubicBezTo>
                      <a:pt x="131" y="410"/>
                      <a:pt x="98" y="396"/>
                      <a:pt x="75" y="367"/>
                    </a:cubicBezTo>
                    <a:cubicBezTo>
                      <a:pt x="70" y="362"/>
                      <a:pt x="67" y="355"/>
                      <a:pt x="63" y="347"/>
                    </a:cubicBezTo>
                    <a:close/>
                    <a:moveTo>
                      <a:pt x="211" y="219"/>
                    </a:moveTo>
                    <a:cubicBezTo>
                      <a:pt x="269" y="219"/>
                      <a:pt x="312" y="185"/>
                      <a:pt x="301" y="125"/>
                    </a:cubicBezTo>
                    <a:cubicBezTo>
                      <a:pt x="293" y="79"/>
                      <a:pt x="247" y="49"/>
                      <a:pt x="198" y="58"/>
                    </a:cubicBezTo>
                    <a:cubicBezTo>
                      <a:pt x="167" y="64"/>
                      <a:pt x="140" y="76"/>
                      <a:pt x="130" y="108"/>
                    </a:cubicBezTo>
                    <a:cubicBezTo>
                      <a:pt x="114" y="158"/>
                      <a:pt x="143" y="220"/>
                      <a:pt x="211" y="2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53" name="Freeform 301"/>
              <p:cNvSpPr>
                <a:spLocks noEditPoints="1"/>
              </p:cNvSpPr>
              <p:nvPr/>
            </p:nvSpPr>
            <p:spPr bwMode="auto">
              <a:xfrm>
                <a:off x="12115800" y="4956175"/>
                <a:ext cx="1274763" cy="1331913"/>
              </a:xfrm>
              <a:custGeom>
                <a:avLst/>
                <a:gdLst>
                  <a:gd name="T0" fmla="*/ 404 w 404"/>
                  <a:gd name="T1" fmla="*/ 197 h 422"/>
                  <a:gd name="T2" fmla="*/ 377 w 404"/>
                  <a:gd name="T3" fmla="*/ 317 h 422"/>
                  <a:gd name="T4" fmla="*/ 241 w 404"/>
                  <a:gd name="T5" fmla="*/ 417 h 422"/>
                  <a:gd name="T6" fmla="*/ 83 w 404"/>
                  <a:gd name="T7" fmla="*/ 388 h 422"/>
                  <a:gd name="T8" fmla="*/ 9 w 404"/>
                  <a:gd name="T9" fmla="*/ 287 h 422"/>
                  <a:gd name="T10" fmla="*/ 29 w 404"/>
                  <a:gd name="T11" fmla="*/ 97 h 422"/>
                  <a:gd name="T12" fmla="*/ 158 w 404"/>
                  <a:gd name="T13" fmla="*/ 4 h 422"/>
                  <a:gd name="T14" fmla="*/ 306 w 404"/>
                  <a:gd name="T15" fmla="*/ 27 h 422"/>
                  <a:gd name="T16" fmla="*/ 398 w 404"/>
                  <a:gd name="T17" fmla="*/ 164 h 422"/>
                  <a:gd name="T18" fmla="*/ 398 w 404"/>
                  <a:gd name="T19" fmla="*/ 196 h 422"/>
                  <a:gd name="T20" fmla="*/ 404 w 404"/>
                  <a:gd name="T21" fmla="*/ 197 h 422"/>
                  <a:gd name="T22" fmla="*/ 290 w 404"/>
                  <a:gd name="T23" fmla="*/ 174 h 422"/>
                  <a:gd name="T24" fmla="*/ 285 w 404"/>
                  <a:gd name="T25" fmla="*/ 173 h 422"/>
                  <a:gd name="T26" fmla="*/ 285 w 404"/>
                  <a:gd name="T27" fmla="*/ 141 h 422"/>
                  <a:gd name="T28" fmla="*/ 207 w 404"/>
                  <a:gd name="T29" fmla="*/ 61 h 422"/>
                  <a:gd name="T30" fmla="*/ 136 w 404"/>
                  <a:gd name="T31" fmla="*/ 119 h 422"/>
                  <a:gd name="T32" fmla="*/ 114 w 404"/>
                  <a:gd name="T33" fmla="*/ 242 h 422"/>
                  <a:gd name="T34" fmla="*/ 123 w 404"/>
                  <a:gd name="T35" fmla="*/ 310 h 422"/>
                  <a:gd name="T36" fmla="*/ 192 w 404"/>
                  <a:gd name="T37" fmla="*/ 362 h 422"/>
                  <a:gd name="T38" fmla="*/ 264 w 404"/>
                  <a:gd name="T39" fmla="*/ 308 h 422"/>
                  <a:gd name="T40" fmla="*/ 290 w 404"/>
                  <a:gd name="T41" fmla="*/ 174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4" h="422">
                    <a:moveTo>
                      <a:pt x="404" y="197"/>
                    </a:moveTo>
                    <a:cubicBezTo>
                      <a:pt x="396" y="237"/>
                      <a:pt x="390" y="278"/>
                      <a:pt x="377" y="317"/>
                    </a:cubicBezTo>
                    <a:cubicBezTo>
                      <a:pt x="356" y="381"/>
                      <a:pt x="305" y="411"/>
                      <a:pt x="241" y="417"/>
                    </a:cubicBezTo>
                    <a:cubicBezTo>
                      <a:pt x="186" y="422"/>
                      <a:pt x="132" y="416"/>
                      <a:pt x="83" y="388"/>
                    </a:cubicBezTo>
                    <a:cubicBezTo>
                      <a:pt x="44" y="365"/>
                      <a:pt x="16" y="333"/>
                      <a:pt x="9" y="287"/>
                    </a:cubicBezTo>
                    <a:cubicBezTo>
                      <a:pt x="0" y="222"/>
                      <a:pt x="2" y="158"/>
                      <a:pt x="29" y="97"/>
                    </a:cubicBezTo>
                    <a:cubicBezTo>
                      <a:pt x="54" y="41"/>
                      <a:pt x="97" y="10"/>
                      <a:pt x="158" y="4"/>
                    </a:cubicBezTo>
                    <a:cubicBezTo>
                      <a:pt x="209" y="0"/>
                      <a:pt x="260" y="6"/>
                      <a:pt x="306" y="27"/>
                    </a:cubicBezTo>
                    <a:cubicBezTo>
                      <a:pt x="365" y="53"/>
                      <a:pt x="392" y="102"/>
                      <a:pt x="398" y="164"/>
                    </a:cubicBezTo>
                    <a:cubicBezTo>
                      <a:pt x="399" y="174"/>
                      <a:pt x="398" y="185"/>
                      <a:pt x="398" y="196"/>
                    </a:cubicBezTo>
                    <a:cubicBezTo>
                      <a:pt x="400" y="196"/>
                      <a:pt x="402" y="197"/>
                      <a:pt x="404" y="197"/>
                    </a:cubicBezTo>
                    <a:close/>
                    <a:moveTo>
                      <a:pt x="290" y="174"/>
                    </a:moveTo>
                    <a:cubicBezTo>
                      <a:pt x="288" y="174"/>
                      <a:pt x="287" y="173"/>
                      <a:pt x="285" y="173"/>
                    </a:cubicBezTo>
                    <a:cubicBezTo>
                      <a:pt x="285" y="162"/>
                      <a:pt x="287" y="151"/>
                      <a:pt x="285" y="141"/>
                    </a:cubicBezTo>
                    <a:cubicBezTo>
                      <a:pt x="275" y="88"/>
                      <a:pt x="259" y="67"/>
                      <a:pt x="207" y="61"/>
                    </a:cubicBezTo>
                    <a:cubicBezTo>
                      <a:pt x="174" y="57"/>
                      <a:pt x="147" y="78"/>
                      <a:pt x="136" y="119"/>
                    </a:cubicBezTo>
                    <a:cubicBezTo>
                      <a:pt x="126" y="159"/>
                      <a:pt x="119" y="201"/>
                      <a:pt x="114" y="242"/>
                    </a:cubicBezTo>
                    <a:cubicBezTo>
                      <a:pt x="112" y="264"/>
                      <a:pt x="116" y="289"/>
                      <a:pt x="123" y="310"/>
                    </a:cubicBezTo>
                    <a:cubicBezTo>
                      <a:pt x="133" y="346"/>
                      <a:pt x="157" y="362"/>
                      <a:pt x="192" y="362"/>
                    </a:cubicBezTo>
                    <a:cubicBezTo>
                      <a:pt x="231" y="362"/>
                      <a:pt x="254" y="347"/>
                      <a:pt x="264" y="308"/>
                    </a:cubicBezTo>
                    <a:cubicBezTo>
                      <a:pt x="275" y="264"/>
                      <a:pt x="281" y="219"/>
                      <a:pt x="290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54" name="Freeform 302"/>
              <p:cNvSpPr/>
              <p:nvPr/>
            </p:nvSpPr>
            <p:spPr bwMode="auto">
              <a:xfrm>
                <a:off x="13735050" y="5173663"/>
                <a:ext cx="1406525" cy="1404938"/>
              </a:xfrm>
              <a:custGeom>
                <a:avLst/>
                <a:gdLst>
                  <a:gd name="T0" fmla="*/ 289 w 446"/>
                  <a:gd name="T1" fmla="*/ 170 h 445"/>
                  <a:gd name="T2" fmla="*/ 266 w 446"/>
                  <a:gd name="T3" fmla="*/ 156 h 445"/>
                  <a:gd name="T4" fmla="*/ 61 w 446"/>
                  <a:gd name="T5" fmla="*/ 74 h 445"/>
                  <a:gd name="T6" fmla="*/ 50 w 446"/>
                  <a:gd name="T7" fmla="*/ 47 h 445"/>
                  <a:gd name="T8" fmla="*/ 112 w 446"/>
                  <a:gd name="T9" fmla="*/ 17 h 445"/>
                  <a:gd name="T10" fmla="*/ 425 w 446"/>
                  <a:gd name="T11" fmla="*/ 139 h 445"/>
                  <a:gd name="T12" fmla="*/ 439 w 446"/>
                  <a:gd name="T13" fmla="*/ 171 h 445"/>
                  <a:gd name="T14" fmla="*/ 393 w 446"/>
                  <a:gd name="T15" fmla="*/ 209 h 445"/>
                  <a:gd name="T16" fmla="*/ 150 w 446"/>
                  <a:gd name="T17" fmla="*/ 375 h 445"/>
                  <a:gd name="T18" fmla="*/ 108 w 446"/>
                  <a:gd name="T19" fmla="*/ 436 h 445"/>
                  <a:gd name="T20" fmla="*/ 90 w 446"/>
                  <a:gd name="T21" fmla="*/ 443 h 445"/>
                  <a:gd name="T22" fmla="*/ 12 w 446"/>
                  <a:gd name="T23" fmla="*/ 414 h 445"/>
                  <a:gd name="T24" fmla="*/ 8 w 446"/>
                  <a:gd name="T25" fmla="*/ 395 h 445"/>
                  <a:gd name="T26" fmla="*/ 86 w 446"/>
                  <a:gd name="T27" fmla="*/ 290 h 445"/>
                  <a:gd name="T28" fmla="*/ 256 w 446"/>
                  <a:gd name="T29" fmla="*/ 184 h 445"/>
                  <a:gd name="T30" fmla="*/ 289 w 446"/>
                  <a:gd name="T31" fmla="*/ 170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6" h="445">
                    <a:moveTo>
                      <a:pt x="289" y="170"/>
                    </a:moveTo>
                    <a:cubicBezTo>
                      <a:pt x="279" y="163"/>
                      <a:pt x="273" y="159"/>
                      <a:pt x="266" y="156"/>
                    </a:cubicBezTo>
                    <a:cubicBezTo>
                      <a:pt x="198" y="128"/>
                      <a:pt x="129" y="100"/>
                      <a:pt x="61" y="74"/>
                    </a:cubicBezTo>
                    <a:cubicBezTo>
                      <a:pt x="45" y="68"/>
                      <a:pt x="44" y="61"/>
                      <a:pt x="50" y="47"/>
                    </a:cubicBezTo>
                    <a:cubicBezTo>
                      <a:pt x="69" y="1"/>
                      <a:pt x="68" y="0"/>
                      <a:pt x="112" y="17"/>
                    </a:cubicBezTo>
                    <a:cubicBezTo>
                      <a:pt x="217" y="57"/>
                      <a:pt x="321" y="98"/>
                      <a:pt x="425" y="139"/>
                    </a:cubicBezTo>
                    <a:cubicBezTo>
                      <a:pt x="442" y="145"/>
                      <a:pt x="446" y="153"/>
                      <a:pt x="439" y="171"/>
                    </a:cubicBezTo>
                    <a:cubicBezTo>
                      <a:pt x="430" y="194"/>
                      <a:pt x="415" y="201"/>
                      <a:pt x="393" y="209"/>
                    </a:cubicBezTo>
                    <a:cubicBezTo>
                      <a:pt x="298" y="242"/>
                      <a:pt x="212" y="291"/>
                      <a:pt x="150" y="375"/>
                    </a:cubicBezTo>
                    <a:cubicBezTo>
                      <a:pt x="135" y="394"/>
                      <a:pt x="123" y="416"/>
                      <a:pt x="108" y="436"/>
                    </a:cubicBezTo>
                    <a:cubicBezTo>
                      <a:pt x="105" y="440"/>
                      <a:pt x="95" y="445"/>
                      <a:pt x="90" y="443"/>
                    </a:cubicBezTo>
                    <a:cubicBezTo>
                      <a:pt x="63" y="434"/>
                      <a:pt x="38" y="424"/>
                      <a:pt x="12" y="414"/>
                    </a:cubicBezTo>
                    <a:cubicBezTo>
                      <a:pt x="0" y="409"/>
                      <a:pt x="3" y="401"/>
                      <a:pt x="8" y="395"/>
                    </a:cubicBezTo>
                    <a:cubicBezTo>
                      <a:pt x="33" y="359"/>
                      <a:pt x="57" y="322"/>
                      <a:pt x="86" y="290"/>
                    </a:cubicBezTo>
                    <a:cubicBezTo>
                      <a:pt x="133" y="240"/>
                      <a:pt x="195" y="213"/>
                      <a:pt x="256" y="184"/>
                    </a:cubicBezTo>
                    <a:cubicBezTo>
                      <a:pt x="265" y="180"/>
                      <a:pt x="275" y="176"/>
                      <a:pt x="289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55" name="Freeform 303"/>
              <p:cNvSpPr/>
              <p:nvPr/>
            </p:nvSpPr>
            <p:spPr bwMode="auto">
              <a:xfrm>
                <a:off x="9001125" y="5387975"/>
                <a:ext cx="1150938" cy="1317625"/>
              </a:xfrm>
              <a:custGeom>
                <a:avLst/>
                <a:gdLst>
                  <a:gd name="T0" fmla="*/ 267 w 365"/>
                  <a:gd name="T1" fmla="*/ 417 h 417"/>
                  <a:gd name="T2" fmla="*/ 144 w 365"/>
                  <a:gd name="T3" fmla="*/ 145 h 417"/>
                  <a:gd name="T4" fmla="*/ 83 w 365"/>
                  <a:gd name="T5" fmla="*/ 210 h 417"/>
                  <a:gd name="T6" fmla="*/ 41 w 365"/>
                  <a:gd name="T7" fmla="*/ 247 h 417"/>
                  <a:gd name="T8" fmla="*/ 20 w 365"/>
                  <a:gd name="T9" fmla="*/ 242 h 417"/>
                  <a:gd name="T10" fmla="*/ 31 w 365"/>
                  <a:gd name="T11" fmla="*/ 177 h 417"/>
                  <a:gd name="T12" fmla="*/ 118 w 365"/>
                  <a:gd name="T13" fmla="*/ 46 h 417"/>
                  <a:gd name="T14" fmla="*/ 127 w 365"/>
                  <a:gd name="T15" fmla="*/ 34 h 417"/>
                  <a:gd name="T16" fmla="*/ 204 w 365"/>
                  <a:gd name="T17" fmla="*/ 0 h 417"/>
                  <a:gd name="T18" fmla="*/ 239 w 365"/>
                  <a:gd name="T19" fmla="*/ 82 h 417"/>
                  <a:gd name="T20" fmla="*/ 317 w 365"/>
                  <a:gd name="T21" fmla="*/ 259 h 417"/>
                  <a:gd name="T22" fmla="*/ 360 w 365"/>
                  <a:gd name="T23" fmla="*/ 358 h 417"/>
                  <a:gd name="T24" fmla="*/ 351 w 365"/>
                  <a:gd name="T25" fmla="*/ 379 h 417"/>
                  <a:gd name="T26" fmla="*/ 267 w 365"/>
                  <a:gd name="T27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5" h="417">
                    <a:moveTo>
                      <a:pt x="267" y="417"/>
                    </a:moveTo>
                    <a:cubicBezTo>
                      <a:pt x="226" y="326"/>
                      <a:pt x="186" y="237"/>
                      <a:pt x="144" y="145"/>
                    </a:cubicBezTo>
                    <a:cubicBezTo>
                      <a:pt x="121" y="170"/>
                      <a:pt x="102" y="190"/>
                      <a:pt x="83" y="210"/>
                    </a:cubicBezTo>
                    <a:cubicBezTo>
                      <a:pt x="70" y="223"/>
                      <a:pt x="55" y="235"/>
                      <a:pt x="41" y="247"/>
                    </a:cubicBezTo>
                    <a:cubicBezTo>
                      <a:pt x="32" y="255"/>
                      <a:pt x="26" y="254"/>
                      <a:pt x="20" y="242"/>
                    </a:cubicBezTo>
                    <a:cubicBezTo>
                      <a:pt x="0" y="205"/>
                      <a:pt x="1" y="206"/>
                      <a:pt x="31" y="177"/>
                    </a:cubicBezTo>
                    <a:cubicBezTo>
                      <a:pt x="69" y="140"/>
                      <a:pt x="105" y="101"/>
                      <a:pt x="118" y="46"/>
                    </a:cubicBezTo>
                    <a:cubicBezTo>
                      <a:pt x="119" y="42"/>
                      <a:pt x="123" y="36"/>
                      <a:pt x="127" y="34"/>
                    </a:cubicBezTo>
                    <a:cubicBezTo>
                      <a:pt x="151" y="23"/>
                      <a:pt x="176" y="12"/>
                      <a:pt x="204" y="0"/>
                    </a:cubicBezTo>
                    <a:cubicBezTo>
                      <a:pt x="216" y="28"/>
                      <a:pt x="227" y="55"/>
                      <a:pt x="239" y="82"/>
                    </a:cubicBezTo>
                    <a:cubicBezTo>
                      <a:pt x="265" y="141"/>
                      <a:pt x="291" y="200"/>
                      <a:pt x="317" y="259"/>
                    </a:cubicBezTo>
                    <a:cubicBezTo>
                      <a:pt x="331" y="292"/>
                      <a:pt x="345" y="325"/>
                      <a:pt x="360" y="358"/>
                    </a:cubicBezTo>
                    <a:cubicBezTo>
                      <a:pt x="365" y="369"/>
                      <a:pt x="362" y="374"/>
                      <a:pt x="351" y="379"/>
                    </a:cubicBezTo>
                    <a:cubicBezTo>
                      <a:pt x="323" y="390"/>
                      <a:pt x="297" y="404"/>
                      <a:pt x="267" y="4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490" name="组合 489"/>
            <p:cNvGrpSpPr/>
            <p:nvPr/>
          </p:nvGrpSpPr>
          <p:grpSpPr>
            <a:xfrm>
              <a:off x="20527775" y="821505"/>
              <a:ext cx="17705388" cy="6132513"/>
              <a:chOff x="14597063" y="723900"/>
              <a:chExt cx="17705388" cy="6132513"/>
            </a:xfrm>
            <a:grpFill/>
          </p:grpSpPr>
          <p:sp>
            <p:nvSpPr>
              <p:cNvPr id="491" name="Freeform 328"/>
              <p:cNvSpPr/>
              <p:nvPr/>
            </p:nvSpPr>
            <p:spPr bwMode="auto">
              <a:xfrm>
                <a:off x="14597063" y="1244600"/>
                <a:ext cx="2686050" cy="3573463"/>
              </a:xfrm>
              <a:custGeom>
                <a:avLst/>
                <a:gdLst>
                  <a:gd name="T0" fmla="*/ 6 w 851"/>
                  <a:gd name="T1" fmla="*/ 718 h 1131"/>
                  <a:gd name="T2" fmla="*/ 7 w 851"/>
                  <a:gd name="T3" fmla="*/ 423 h 1131"/>
                  <a:gd name="T4" fmla="*/ 18 w 851"/>
                  <a:gd name="T5" fmla="*/ 246 h 1131"/>
                  <a:gd name="T6" fmla="*/ 62 w 851"/>
                  <a:gd name="T7" fmla="*/ 80 h 1131"/>
                  <a:gd name="T8" fmla="*/ 141 w 851"/>
                  <a:gd name="T9" fmla="*/ 24 h 1131"/>
                  <a:gd name="T10" fmla="*/ 183 w 851"/>
                  <a:gd name="T11" fmla="*/ 25 h 1131"/>
                  <a:gd name="T12" fmla="*/ 204 w 851"/>
                  <a:gd name="T13" fmla="*/ 39 h 1131"/>
                  <a:gd name="T14" fmla="*/ 222 w 851"/>
                  <a:gd name="T15" fmla="*/ 54 h 1131"/>
                  <a:gd name="T16" fmla="*/ 320 w 851"/>
                  <a:gd name="T17" fmla="*/ 71 h 1131"/>
                  <a:gd name="T18" fmla="*/ 493 w 851"/>
                  <a:gd name="T19" fmla="*/ 68 h 1131"/>
                  <a:gd name="T20" fmla="*/ 580 w 851"/>
                  <a:gd name="T21" fmla="*/ 49 h 1131"/>
                  <a:gd name="T22" fmla="*/ 617 w 851"/>
                  <a:gd name="T23" fmla="*/ 18 h 1131"/>
                  <a:gd name="T24" fmla="*/ 626 w 851"/>
                  <a:gd name="T25" fmla="*/ 9 h 1131"/>
                  <a:gd name="T26" fmla="*/ 729 w 851"/>
                  <a:gd name="T27" fmla="*/ 24 h 1131"/>
                  <a:gd name="T28" fmla="*/ 791 w 851"/>
                  <a:gd name="T29" fmla="*/ 97 h 1131"/>
                  <a:gd name="T30" fmla="*/ 828 w 851"/>
                  <a:gd name="T31" fmla="*/ 195 h 1131"/>
                  <a:gd name="T32" fmla="*/ 848 w 851"/>
                  <a:gd name="T33" fmla="*/ 326 h 1131"/>
                  <a:gd name="T34" fmla="*/ 846 w 851"/>
                  <a:gd name="T35" fmla="*/ 596 h 1131"/>
                  <a:gd name="T36" fmla="*/ 824 w 851"/>
                  <a:gd name="T37" fmla="*/ 777 h 1131"/>
                  <a:gd name="T38" fmla="*/ 824 w 851"/>
                  <a:gd name="T39" fmla="*/ 783 h 1131"/>
                  <a:gd name="T40" fmla="*/ 795 w 851"/>
                  <a:gd name="T41" fmla="*/ 863 h 1131"/>
                  <a:gd name="T42" fmla="*/ 748 w 851"/>
                  <a:gd name="T43" fmla="*/ 956 h 1131"/>
                  <a:gd name="T44" fmla="*/ 653 w 851"/>
                  <a:gd name="T45" fmla="*/ 1098 h 1131"/>
                  <a:gd name="T46" fmla="*/ 646 w 851"/>
                  <a:gd name="T47" fmla="*/ 1105 h 1131"/>
                  <a:gd name="T48" fmla="*/ 615 w 851"/>
                  <a:gd name="T49" fmla="*/ 1096 h 1131"/>
                  <a:gd name="T50" fmla="*/ 592 w 851"/>
                  <a:gd name="T51" fmla="*/ 1014 h 1131"/>
                  <a:gd name="T52" fmla="*/ 574 w 851"/>
                  <a:gd name="T53" fmla="*/ 911 h 1131"/>
                  <a:gd name="T54" fmla="*/ 618 w 851"/>
                  <a:gd name="T55" fmla="*/ 874 h 1131"/>
                  <a:gd name="T56" fmla="*/ 656 w 851"/>
                  <a:gd name="T57" fmla="*/ 877 h 1131"/>
                  <a:gd name="T58" fmla="*/ 707 w 851"/>
                  <a:gd name="T59" fmla="*/ 833 h 1131"/>
                  <a:gd name="T60" fmla="*/ 723 w 851"/>
                  <a:gd name="T61" fmla="*/ 751 h 1131"/>
                  <a:gd name="T62" fmla="*/ 738 w 851"/>
                  <a:gd name="T63" fmla="*/ 607 h 1131"/>
                  <a:gd name="T64" fmla="*/ 733 w 851"/>
                  <a:gd name="T65" fmla="*/ 409 h 1131"/>
                  <a:gd name="T66" fmla="*/ 702 w 851"/>
                  <a:gd name="T67" fmla="*/ 253 h 1131"/>
                  <a:gd name="T68" fmla="*/ 656 w 851"/>
                  <a:gd name="T69" fmla="*/ 172 h 1131"/>
                  <a:gd name="T70" fmla="*/ 630 w 851"/>
                  <a:gd name="T71" fmla="*/ 162 h 1131"/>
                  <a:gd name="T72" fmla="*/ 463 w 851"/>
                  <a:gd name="T73" fmla="*/ 196 h 1131"/>
                  <a:gd name="T74" fmla="*/ 274 w 851"/>
                  <a:gd name="T75" fmla="*/ 215 h 1131"/>
                  <a:gd name="T76" fmla="*/ 205 w 851"/>
                  <a:gd name="T77" fmla="*/ 257 h 1131"/>
                  <a:gd name="T78" fmla="*/ 141 w 851"/>
                  <a:gd name="T79" fmla="*/ 458 h 1131"/>
                  <a:gd name="T80" fmla="*/ 111 w 851"/>
                  <a:gd name="T81" fmla="*/ 883 h 1131"/>
                  <a:gd name="T82" fmla="*/ 101 w 851"/>
                  <a:gd name="T83" fmla="*/ 1080 h 1131"/>
                  <a:gd name="T84" fmla="*/ 101 w 851"/>
                  <a:gd name="T85" fmla="*/ 1112 h 1131"/>
                  <a:gd name="T86" fmla="*/ 84 w 851"/>
                  <a:gd name="T87" fmla="*/ 1126 h 1131"/>
                  <a:gd name="T88" fmla="*/ 29 w 851"/>
                  <a:gd name="T89" fmla="*/ 1092 h 1131"/>
                  <a:gd name="T90" fmla="*/ 1 w 851"/>
                  <a:gd name="T91" fmla="*/ 1007 h 1131"/>
                  <a:gd name="T92" fmla="*/ 1 w 851"/>
                  <a:gd name="T93" fmla="*/ 718 h 1131"/>
                  <a:gd name="T94" fmla="*/ 6 w 851"/>
                  <a:gd name="T95" fmla="*/ 718 h 1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1" h="1131">
                    <a:moveTo>
                      <a:pt x="6" y="718"/>
                    </a:moveTo>
                    <a:cubicBezTo>
                      <a:pt x="6" y="620"/>
                      <a:pt x="5" y="521"/>
                      <a:pt x="7" y="423"/>
                    </a:cubicBezTo>
                    <a:cubicBezTo>
                      <a:pt x="8" y="364"/>
                      <a:pt x="11" y="305"/>
                      <a:pt x="18" y="246"/>
                    </a:cubicBezTo>
                    <a:cubicBezTo>
                      <a:pt x="25" y="189"/>
                      <a:pt x="34" y="131"/>
                      <a:pt x="62" y="80"/>
                    </a:cubicBezTo>
                    <a:cubicBezTo>
                      <a:pt x="79" y="51"/>
                      <a:pt x="105" y="27"/>
                      <a:pt x="141" y="24"/>
                    </a:cubicBezTo>
                    <a:cubicBezTo>
                      <a:pt x="155" y="22"/>
                      <a:pt x="170" y="22"/>
                      <a:pt x="183" y="25"/>
                    </a:cubicBezTo>
                    <a:cubicBezTo>
                      <a:pt x="191" y="26"/>
                      <a:pt x="197" y="34"/>
                      <a:pt x="204" y="39"/>
                    </a:cubicBezTo>
                    <a:cubicBezTo>
                      <a:pt x="210" y="44"/>
                      <a:pt x="215" y="52"/>
                      <a:pt x="222" y="54"/>
                    </a:cubicBezTo>
                    <a:cubicBezTo>
                      <a:pt x="253" y="67"/>
                      <a:pt x="287" y="71"/>
                      <a:pt x="320" y="71"/>
                    </a:cubicBezTo>
                    <a:cubicBezTo>
                      <a:pt x="378" y="71"/>
                      <a:pt x="435" y="71"/>
                      <a:pt x="493" y="68"/>
                    </a:cubicBezTo>
                    <a:cubicBezTo>
                      <a:pt x="522" y="66"/>
                      <a:pt x="551" y="57"/>
                      <a:pt x="580" y="49"/>
                    </a:cubicBezTo>
                    <a:cubicBezTo>
                      <a:pt x="597" y="45"/>
                      <a:pt x="609" y="34"/>
                      <a:pt x="617" y="18"/>
                    </a:cubicBezTo>
                    <a:cubicBezTo>
                      <a:pt x="619" y="14"/>
                      <a:pt x="623" y="9"/>
                      <a:pt x="626" y="9"/>
                    </a:cubicBezTo>
                    <a:cubicBezTo>
                      <a:pt x="661" y="8"/>
                      <a:pt x="697" y="0"/>
                      <a:pt x="729" y="24"/>
                    </a:cubicBezTo>
                    <a:cubicBezTo>
                      <a:pt x="755" y="43"/>
                      <a:pt x="775" y="69"/>
                      <a:pt x="791" y="97"/>
                    </a:cubicBezTo>
                    <a:cubicBezTo>
                      <a:pt x="809" y="128"/>
                      <a:pt x="821" y="161"/>
                      <a:pt x="828" y="195"/>
                    </a:cubicBezTo>
                    <a:cubicBezTo>
                      <a:pt x="837" y="238"/>
                      <a:pt x="847" y="282"/>
                      <a:pt x="848" y="326"/>
                    </a:cubicBezTo>
                    <a:cubicBezTo>
                      <a:pt x="851" y="416"/>
                      <a:pt x="850" y="506"/>
                      <a:pt x="846" y="596"/>
                    </a:cubicBezTo>
                    <a:cubicBezTo>
                      <a:pt x="843" y="656"/>
                      <a:pt x="832" y="717"/>
                      <a:pt x="824" y="777"/>
                    </a:cubicBezTo>
                    <a:cubicBezTo>
                      <a:pt x="824" y="779"/>
                      <a:pt x="824" y="781"/>
                      <a:pt x="824" y="783"/>
                    </a:cubicBezTo>
                    <a:cubicBezTo>
                      <a:pt x="825" y="813"/>
                      <a:pt x="809" y="837"/>
                      <a:pt x="795" y="863"/>
                    </a:cubicBezTo>
                    <a:cubicBezTo>
                      <a:pt x="778" y="893"/>
                      <a:pt x="764" y="925"/>
                      <a:pt x="748" y="956"/>
                    </a:cubicBezTo>
                    <a:cubicBezTo>
                      <a:pt x="721" y="1006"/>
                      <a:pt x="693" y="1056"/>
                      <a:pt x="653" y="1098"/>
                    </a:cubicBezTo>
                    <a:cubicBezTo>
                      <a:pt x="651" y="1100"/>
                      <a:pt x="649" y="1103"/>
                      <a:pt x="646" y="1105"/>
                    </a:cubicBezTo>
                    <a:cubicBezTo>
                      <a:pt x="628" y="1121"/>
                      <a:pt x="621" y="1118"/>
                      <a:pt x="615" y="1096"/>
                    </a:cubicBezTo>
                    <a:cubicBezTo>
                      <a:pt x="608" y="1068"/>
                      <a:pt x="598" y="1041"/>
                      <a:pt x="592" y="1014"/>
                    </a:cubicBezTo>
                    <a:cubicBezTo>
                      <a:pt x="584" y="980"/>
                      <a:pt x="571" y="947"/>
                      <a:pt x="574" y="911"/>
                    </a:cubicBezTo>
                    <a:cubicBezTo>
                      <a:pt x="575" y="884"/>
                      <a:pt x="590" y="870"/>
                      <a:pt x="618" y="874"/>
                    </a:cubicBezTo>
                    <a:cubicBezTo>
                      <a:pt x="631" y="875"/>
                      <a:pt x="643" y="877"/>
                      <a:pt x="656" y="877"/>
                    </a:cubicBezTo>
                    <a:cubicBezTo>
                      <a:pt x="687" y="878"/>
                      <a:pt x="702" y="864"/>
                      <a:pt x="707" y="833"/>
                    </a:cubicBezTo>
                    <a:cubicBezTo>
                      <a:pt x="711" y="806"/>
                      <a:pt x="720" y="779"/>
                      <a:pt x="723" y="751"/>
                    </a:cubicBezTo>
                    <a:cubicBezTo>
                      <a:pt x="730" y="703"/>
                      <a:pt x="737" y="655"/>
                      <a:pt x="738" y="607"/>
                    </a:cubicBezTo>
                    <a:cubicBezTo>
                      <a:pt x="740" y="541"/>
                      <a:pt x="740" y="475"/>
                      <a:pt x="733" y="409"/>
                    </a:cubicBezTo>
                    <a:cubicBezTo>
                      <a:pt x="728" y="356"/>
                      <a:pt x="715" y="304"/>
                      <a:pt x="702" y="253"/>
                    </a:cubicBezTo>
                    <a:cubicBezTo>
                      <a:pt x="694" y="223"/>
                      <a:pt x="679" y="194"/>
                      <a:pt x="656" y="172"/>
                    </a:cubicBezTo>
                    <a:cubicBezTo>
                      <a:pt x="650" y="166"/>
                      <a:pt x="638" y="161"/>
                      <a:pt x="630" y="162"/>
                    </a:cubicBezTo>
                    <a:cubicBezTo>
                      <a:pt x="574" y="172"/>
                      <a:pt x="519" y="185"/>
                      <a:pt x="463" y="196"/>
                    </a:cubicBezTo>
                    <a:cubicBezTo>
                      <a:pt x="401" y="208"/>
                      <a:pt x="338" y="222"/>
                      <a:pt x="274" y="215"/>
                    </a:cubicBezTo>
                    <a:cubicBezTo>
                      <a:pt x="239" y="211"/>
                      <a:pt x="220" y="231"/>
                      <a:pt x="205" y="257"/>
                    </a:cubicBezTo>
                    <a:cubicBezTo>
                      <a:pt x="167" y="318"/>
                      <a:pt x="153" y="388"/>
                      <a:pt x="141" y="458"/>
                    </a:cubicBezTo>
                    <a:cubicBezTo>
                      <a:pt x="119" y="599"/>
                      <a:pt x="115" y="741"/>
                      <a:pt x="111" y="883"/>
                    </a:cubicBezTo>
                    <a:cubicBezTo>
                      <a:pt x="109" y="948"/>
                      <a:pt x="105" y="1014"/>
                      <a:pt x="101" y="1080"/>
                    </a:cubicBezTo>
                    <a:cubicBezTo>
                      <a:pt x="101" y="1091"/>
                      <a:pt x="101" y="1101"/>
                      <a:pt x="101" y="1112"/>
                    </a:cubicBezTo>
                    <a:cubicBezTo>
                      <a:pt x="101" y="1123"/>
                      <a:pt x="95" y="1131"/>
                      <a:pt x="84" y="1126"/>
                    </a:cubicBezTo>
                    <a:cubicBezTo>
                      <a:pt x="65" y="1116"/>
                      <a:pt x="46" y="1106"/>
                      <a:pt x="29" y="1092"/>
                    </a:cubicBezTo>
                    <a:cubicBezTo>
                      <a:pt x="2" y="1071"/>
                      <a:pt x="0" y="1041"/>
                      <a:pt x="1" y="1007"/>
                    </a:cubicBezTo>
                    <a:cubicBezTo>
                      <a:pt x="3" y="911"/>
                      <a:pt x="1" y="815"/>
                      <a:pt x="1" y="718"/>
                    </a:cubicBezTo>
                    <a:cubicBezTo>
                      <a:pt x="3" y="718"/>
                      <a:pt x="5" y="718"/>
                      <a:pt x="6" y="7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2" name="Freeform 329"/>
              <p:cNvSpPr/>
              <p:nvPr/>
            </p:nvSpPr>
            <p:spPr bwMode="auto">
              <a:xfrm>
                <a:off x="28744863" y="723900"/>
                <a:ext cx="3021013" cy="2482850"/>
              </a:xfrm>
              <a:custGeom>
                <a:avLst/>
                <a:gdLst>
                  <a:gd name="T0" fmla="*/ 178 w 957"/>
                  <a:gd name="T1" fmla="*/ 115 h 786"/>
                  <a:gd name="T2" fmla="*/ 221 w 957"/>
                  <a:gd name="T3" fmla="*/ 52 h 786"/>
                  <a:gd name="T4" fmla="*/ 250 w 957"/>
                  <a:gd name="T5" fmla="*/ 156 h 786"/>
                  <a:gd name="T6" fmla="*/ 222 w 957"/>
                  <a:gd name="T7" fmla="*/ 478 h 786"/>
                  <a:gd name="T8" fmla="*/ 439 w 957"/>
                  <a:gd name="T9" fmla="*/ 498 h 786"/>
                  <a:gd name="T10" fmla="*/ 614 w 957"/>
                  <a:gd name="T11" fmla="*/ 305 h 786"/>
                  <a:gd name="T12" fmla="*/ 703 w 957"/>
                  <a:gd name="T13" fmla="*/ 159 h 786"/>
                  <a:gd name="T14" fmla="*/ 678 w 957"/>
                  <a:gd name="T15" fmla="*/ 126 h 786"/>
                  <a:gd name="T16" fmla="*/ 590 w 957"/>
                  <a:gd name="T17" fmla="*/ 146 h 786"/>
                  <a:gd name="T18" fmla="*/ 555 w 957"/>
                  <a:gd name="T19" fmla="*/ 224 h 786"/>
                  <a:gd name="T20" fmla="*/ 449 w 957"/>
                  <a:gd name="T21" fmla="*/ 415 h 786"/>
                  <a:gd name="T22" fmla="*/ 407 w 957"/>
                  <a:gd name="T23" fmla="*/ 414 h 786"/>
                  <a:gd name="T24" fmla="*/ 441 w 957"/>
                  <a:gd name="T25" fmla="*/ 254 h 786"/>
                  <a:gd name="T26" fmla="*/ 438 w 957"/>
                  <a:gd name="T27" fmla="*/ 175 h 786"/>
                  <a:gd name="T28" fmla="*/ 355 w 957"/>
                  <a:gd name="T29" fmla="*/ 330 h 786"/>
                  <a:gd name="T30" fmla="*/ 333 w 957"/>
                  <a:gd name="T31" fmla="*/ 414 h 786"/>
                  <a:gd name="T32" fmla="*/ 289 w 957"/>
                  <a:gd name="T33" fmla="*/ 321 h 786"/>
                  <a:gd name="T34" fmla="*/ 295 w 957"/>
                  <a:gd name="T35" fmla="*/ 186 h 786"/>
                  <a:gd name="T36" fmla="*/ 293 w 957"/>
                  <a:gd name="T37" fmla="*/ 158 h 786"/>
                  <a:gd name="T38" fmla="*/ 324 w 957"/>
                  <a:gd name="T39" fmla="*/ 91 h 786"/>
                  <a:gd name="T40" fmla="*/ 399 w 957"/>
                  <a:gd name="T41" fmla="*/ 72 h 786"/>
                  <a:gd name="T42" fmla="*/ 420 w 957"/>
                  <a:gd name="T43" fmla="*/ 118 h 786"/>
                  <a:gd name="T44" fmla="*/ 472 w 957"/>
                  <a:gd name="T45" fmla="*/ 87 h 786"/>
                  <a:gd name="T46" fmla="*/ 528 w 957"/>
                  <a:gd name="T47" fmla="*/ 74 h 786"/>
                  <a:gd name="T48" fmla="*/ 545 w 957"/>
                  <a:gd name="T49" fmla="*/ 118 h 786"/>
                  <a:gd name="T50" fmla="*/ 682 w 957"/>
                  <a:gd name="T51" fmla="*/ 23 h 786"/>
                  <a:gd name="T52" fmla="*/ 799 w 957"/>
                  <a:gd name="T53" fmla="*/ 41 h 786"/>
                  <a:gd name="T54" fmla="*/ 711 w 957"/>
                  <a:gd name="T55" fmla="*/ 289 h 786"/>
                  <a:gd name="T56" fmla="*/ 557 w 957"/>
                  <a:gd name="T57" fmla="*/ 452 h 786"/>
                  <a:gd name="T58" fmla="*/ 626 w 957"/>
                  <a:gd name="T59" fmla="*/ 476 h 786"/>
                  <a:gd name="T60" fmla="*/ 893 w 957"/>
                  <a:gd name="T61" fmla="*/ 449 h 786"/>
                  <a:gd name="T62" fmla="*/ 949 w 957"/>
                  <a:gd name="T63" fmla="*/ 482 h 786"/>
                  <a:gd name="T64" fmla="*/ 880 w 957"/>
                  <a:gd name="T65" fmla="*/ 592 h 786"/>
                  <a:gd name="T66" fmla="*/ 749 w 957"/>
                  <a:gd name="T67" fmla="*/ 615 h 786"/>
                  <a:gd name="T68" fmla="*/ 738 w 957"/>
                  <a:gd name="T69" fmla="*/ 543 h 786"/>
                  <a:gd name="T70" fmla="*/ 549 w 957"/>
                  <a:gd name="T71" fmla="*/ 561 h 786"/>
                  <a:gd name="T72" fmla="*/ 359 w 957"/>
                  <a:gd name="T73" fmla="*/ 578 h 786"/>
                  <a:gd name="T74" fmla="*/ 123 w 957"/>
                  <a:gd name="T75" fmla="*/ 627 h 786"/>
                  <a:gd name="T76" fmla="*/ 33 w 957"/>
                  <a:gd name="T77" fmla="*/ 777 h 786"/>
                  <a:gd name="T78" fmla="*/ 0 w 957"/>
                  <a:gd name="T79" fmla="*/ 745 h 786"/>
                  <a:gd name="T80" fmla="*/ 5 w 957"/>
                  <a:gd name="T81" fmla="*/ 600 h 786"/>
                  <a:gd name="T82" fmla="*/ 16 w 957"/>
                  <a:gd name="T83" fmla="*/ 444 h 786"/>
                  <a:gd name="T84" fmla="*/ 124 w 957"/>
                  <a:gd name="T85" fmla="*/ 457 h 786"/>
                  <a:gd name="T86" fmla="*/ 177 w 957"/>
                  <a:gd name="T87" fmla="*/ 306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57" h="786">
                    <a:moveTo>
                      <a:pt x="170" y="306"/>
                    </a:moveTo>
                    <a:cubicBezTo>
                      <a:pt x="172" y="242"/>
                      <a:pt x="173" y="178"/>
                      <a:pt x="178" y="115"/>
                    </a:cubicBezTo>
                    <a:cubicBezTo>
                      <a:pt x="179" y="97"/>
                      <a:pt x="186" y="80"/>
                      <a:pt x="195" y="64"/>
                    </a:cubicBezTo>
                    <a:cubicBezTo>
                      <a:pt x="199" y="57"/>
                      <a:pt x="212" y="52"/>
                      <a:pt x="221" y="52"/>
                    </a:cubicBezTo>
                    <a:cubicBezTo>
                      <a:pt x="234" y="53"/>
                      <a:pt x="244" y="63"/>
                      <a:pt x="245" y="76"/>
                    </a:cubicBezTo>
                    <a:cubicBezTo>
                      <a:pt x="248" y="102"/>
                      <a:pt x="252" y="130"/>
                      <a:pt x="250" y="156"/>
                    </a:cubicBezTo>
                    <a:cubicBezTo>
                      <a:pt x="245" y="232"/>
                      <a:pt x="237" y="308"/>
                      <a:pt x="230" y="385"/>
                    </a:cubicBezTo>
                    <a:cubicBezTo>
                      <a:pt x="227" y="416"/>
                      <a:pt x="225" y="447"/>
                      <a:pt x="222" y="478"/>
                    </a:cubicBezTo>
                    <a:cubicBezTo>
                      <a:pt x="221" y="493"/>
                      <a:pt x="228" y="501"/>
                      <a:pt x="241" y="504"/>
                    </a:cubicBezTo>
                    <a:cubicBezTo>
                      <a:pt x="308" y="519"/>
                      <a:pt x="374" y="523"/>
                      <a:pt x="439" y="498"/>
                    </a:cubicBezTo>
                    <a:cubicBezTo>
                      <a:pt x="485" y="479"/>
                      <a:pt x="522" y="447"/>
                      <a:pt x="548" y="404"/>
                    </a:cubicBezTo>
                    <a:cubicBezTo>
                      <a:pt x="569" y="371"/>
                      <a:pt x="592" y="338"/>
                      <a:pt x="614" y="305"/>
                    </a:cubicBezTo>
                    <a:cubicBezTo>
                      <a:pt x="636" y="271"/>
                      <a:pt x="659" y="236"/>
                      <a:pt x="680" y="202"/>
                    </a:cubicBezTo>
                    <a:cubicBezTo>
                      <a:pt x="689" y="188"/>
                      <a:pt x="698" y="174"/>
                      <a:pt x="703" y="159"/>
                    </a:cubicBezTo>
                    <a:cubicBezTo>
                      <a:pt x="707" y="150"/>
                      <a:pt x="707" y="137"/>
                      <a:pt x="703" y="130"/>
                    </a:cubicBezTo>
                    <a:cubicBezTo>
                      <a:pt x="701" y="125"/>
                      <a:pt x="687" y="125"/>
                      <a:pt x="678" y="126"/>
                    </a:cubicBezTo>
                    <a:cubicBezTo>
                      <a:pt x="665" y="126"/>
                      <a:pt x="652" y="126"/>
                      <a:pt x="640" y="129"/>
                    </a:cubicBezTo>
                    <a:cubicBezTo>
                      <a:pt x="623" y="133"/>
                      <a:pt x="606" y="139"/>
                      <a:pt x="590" y="146"/>
                    </a:cubicBezTo>
                    <a:cubicBezTo>
                      <a:pt x="571" y="155"/>
                      <a:pt x="564" y="175"/>
                      <a:pt x="559" y="194"/>
                    </a:cubicBezTo>
                    <a:cubicBezTo>
                      <a:pt x="556" y="204"/>
                      <a:pt x="555" y="214"/>
                      <a:pt x="555" y="224"/>
                    </a:cubicBezTo>
                    <a:cubicBezTo>
                      <a:pt x="557" y="264"/>
                      <a:pt x="536" y="295"/>
                      <a:pt x="518" y="327"/>
                    </a:cubicBezTo>
                    <a:cubicBezTo>
                      <a:pt x="500" y="361"/>
                      <a:pt x="476" y="389"/>
                      <a:pt x="449" y="415"/>
                    </a:cubicBezTo>
                    <a:cubicBezTo>
                      <a:pt x="445" y="420"/>
                      <a:pt x="440" y="424"/>
                      <a:pt x="434" y="428"/>
                    </a:cubicBezTo>
                    <a:cubicBezTo>
                      <a:pt x="418" y="438"/>
                      <a:pt x="406" y="433"/>
                      <a:pt x="407" y="414"/>
                    </a:cubicBezTo>
                    <a:cubicBezTo>
                      <a:pt x="408" y="385"/>
                      <a:pt x="412" y="356"/>
                      <a:pt x="418" y="328"/>
                    </a:cubicBezTo>
                    <a:cubicBezTo>
                      <a:pt x="424" y="303"/>
                      <a:pt x="433" y="278"/>
                      <a:pt x="441" y="254"/>
                    </a:cubicBezTo>
                    <a:cubicBezTo>
                      <a:pt x="444" y="244"/>
                      <a:pt x="447" y="235"/>
                      <a:pt x="452" y="226"/>
                    </a:cubicBezTo>
                    <a:cubicBezTo>
                      <a:pt x="460" y="209"/>
                      <a:pt x="455" y="186"/>
                      <a:pt x="438" y="175"/>
                    </a:cubicBezTo>
                    <a:cubicBezTo>
                      <a:pt x="431" y="170"/>
                      <a:pt x="418" y="176"/>
                      <a:pt x="412" y="185"/>
                    </a:cubicBezTo>
                    <a:cubicBezTo>
                      <a:pt x="382" y="229"/>
                      <a:pt x="369" y="280"/>
                      <a:pt x="355" y="330"/>
                    </a:cubicBezTo>
                    <a:cubicBezTo>
                      <a:pt x="351" y="345"/>
                      <a:pt x="351" y="362"/>
                      <a:pt x="352" y="378"/>
                    </a:cubicBezTo>
                    <a:cubicBezTo>
                      <a:pt x="352" y="393"/>
                      <a:pt x="344" y="404"/>
                      <a:pt x="333" y="414"/>
                    </a:cubicBezTo>
                    <a:cubicBezTo>
                      <a:pt x="326" y="421"/>
                      <a:pt x="317" y="421"/>
                      <a:pt x="310" y="413"/>
                    </a:cubicBezTo>
                    <a:cubicBezTo>
                      <a:pt x="289" y="385"/>
                      <a:pt x="276" y="356"/>
                      <a:pt x="289" y="321"/>
                    </a:cubicBezTo>
                    <a:cubicBezTo>
                      <a:pt x="301" y="288"/>
                      <a:pt x="313" y="256"/>
                      <a:pt x="321" y="222"/>
                    </a:cubicBezTo>
                    <a:cubicBezTo>
                      <a:pt x="329" y="194"/>
                      <a:pt x="323" y="188"/>
                      <a:pt x="295" y="186"/>
                    </a:cubicBezTo>
                    <a:cubicBezTo>
                      <a:pt x="286" y="185"/>
                      <a:pt x="280" y="182"/>
                      <a:pt x="279" y="173"/>
                    </a:cubicBezTo>
                    <a:cubicBezTo>
                      <a:pt x="279" y="163"/>
                      <a:pt x="284" y="159"/>
                      <a:pt x="293" y="158"/>
                    </a:cubicBezTo>
                    <a:cubicBezTo>
                      <a:pt x="307" y="158"/>
                      <a:pt x="311" y="149"/>
                      <a:pt x="314" y="137"/>
                    </a:cubicBezTo>
                    <a:cubicBezTo>
                      <a:pt x="316" y="122"/>
                      <a:pt x="319" y="106"/>
                      <a:pt x="324" y="91"/>
                    </a:cubicBezTo>
                    <a:cubicBezTo>
                      <a:pt x="333" y="61"/>
                      <a:pt x="358" y="48"/>
                      <a:pt x="387" y="57"/>
                    </a:cubicBezTo>
                    <a:cubicBezTo>
                      <a:pt x="392" y="59"/>
                      <a:pt x="397" y="66"/>
                      <a:pt x="399" y="72"/>
                    </a:cubicBezTo>
                    <a:cubicBezTo>
                      <a:pt x="401" y="81"/>
                      <a:pt x="401" y="91"/>
                      <a:pt x="402" y="101"/>
                    </a:cubicBezTo>
                    <a:cubicBezTo>
                      <a:pt x="402" y="114"/>
                      <a:pt x="409" y="118"/>
                      <a:pt x="420" y="118"/>
                    </a:cubicBezTo>
                    <a:cubicBezTo>
                      <a:pt x="424" y="118"/>
                      <a:pt x="429" y="118"/>
                      <a:pt x="433" y="118"/>
                    </a:cubicBezTo>
                    <a:cubicBezTo>
                      <a:pt x="464" y="117"/>
                      <a:pt x="464" y="117"/>
                      <a:pt x="472" y="87"/>
                    </a:cubicBezTo>
                    <a:cubicBezTo>
                      <a:pt x="477" y="68"/>
                      <a:pt x="501" y="54"/>
                      <a:pt x="519" y="60"/>
                    </a:cubicBezTo>
                    <a:cubicBezTo>
                      <a:pt x="523" y="62"/>
                      <a:pt x="527" y="69"/>
                      <a:pt x="528" y="74"/>
                    </a:cubicBezTo>
                    <a:cubicBezTo>
                      <a:pt x="529" y="83"/>
                      <a:pt x="528" y="92"/>
                      <a:pt x="527" y="101"/>
                    </a:cubicBezTo>
                    <a:cubicBezTo>
                      <a:pt x="527" y="113"/>
                      <a:pt x="532" y="118"/>
                      <a:pt x="545" y="118"/>
                    </a:cubicBezTo>
                    <a:cubicBezTo>
                      <a:pt x="576" y="117"/>
                      <a:pt x="598" y="99"/>
                      <a:pt x="620" y="81"/>
                    </a:cubicBezTo>
                    <a:cubicBezTo>
                      <a:pt x="641" y="62"/>
                      <a:pt x="660" y="40"/>
                      <a:pt x="682" y="23"/>
                    </a:cubicBezTo>
                    <a:cubicBezTo>
                      <a:pt x="710" y="0"/>
                      <a:pt x="753" y="0"/>
                      <a:pt x="783" y="20"/>
                    </a:cubicBezTo>
                    <a:cubicBezTo>
                      <a:pt x="790" y="25"/>
                      <a:pt x="795" y="34"/>
                      <a:pt x="799" y="41"/>
                    </a:cubicBezTo>
                    <a:cubicBezTo>
                      <a:pt x="816" y="71"/>
                      <a:pt x="823" y="101"/>
                      <a:pt x="814" y="136"/>
                    </a:cubicBezTo>
                    <a:cubicBezTo>
                      <a:pt x="797" y="200"/>
                      <a:pt x="755" y="245"/>
                      <a:pt x="711" y="289"/>
                    </a:cubicBezTo>
                    <a:cubicBezTo>
                      <a:pt x="669" y="330"/>
                      <a:pt x="626" y="370"/>
                      <a:pt x="585" y="412"/>
                    </a:cubicBezTo>
                    <a:cubicBezTo>
                      <a:pt x="574" y="423"/>
                      <a:pt x="564" y="437"/>
                      <a:pt x="557" y="452"/>
                    </a:cubicBezTo>
                    <a:cubicBezTo>
                      <a:pt x="551" y="463"/>
                      <a:pt x="557" y="473"/>
                      <a:pt x="570" y="474"/>
                    </a:cubicBezTo>
                    <a:cubicBezTo>
                      <a:pt x="589" y="476"/>
                      <a:pt x="608" y="477"/>
                      <a:pt x="626" y="476"/>
                    </a:cubicBezTo>
                    <a:cubicBezTo>
                      <a:pt x="657" y="474"/>
                      <a:pt x="688" y="470"/>
                      <a:pt x="719" y="467"/>
                    </a:cubicBezTo>
                    <a:cubicBezTo>
                      <a:pt x="777" y="461"/>
                      <a:pt x="835" y="454"/>
                      <a:pt x="893" y="449"/>
                    </a:cubicBezTo>
                    <a:cubicBezTo>
                      <a:pt x="909" y="448"/>
                      <a:pt x="925" y="449"/>
                      <a:pt x="941" y="450"/>
                    </a:cubicBezTo>
                    <a:cubicBezTo>
                      <a:pt x="954" y="452"/>
                      <a:pt x="957" y="465"/>
                      <a:pt x="949" y="482"/>
                    </a:cubicBezTo>
                    <a:cubicBezTo>
                      <a:pt x="941" y="499"/>
                      <a:pt x="934" y="517"/>
                      <a:pt x="924" y="533"/>
                    </a:cubicBezTo>
                    <a:cubicBezTo>
                      <a:pt x="911" y="553"/>
                      <a:pt x="898" y="576"/>
                      <a:pt x="880" y="592"/>
                    </a:cubicBezTo>
                    <a:cubicBezTo>
                      <a:pt x="848" y="623"/>
                      <a:pt x="805" y="629"/>
                      <a:pt x="762" y="631"/>
                    </a:cubicBezTo>
                    <a:cubicBezTo>
                      <a:pt x="752" y="631"/>
                      <a:pt x="747" y="624"/>
                      <a:pt x="749" y="615"/>
                    </a:cubicBezTo>
                    <a:cubicBezTo>
                      <a:pt x="751" y="604"/>
                      <a:pt x="753" y="593"/>
                      <a:pt x="758" y="584"/>
                    </a:cubicBezTo>
                    <a:cubicBezTo>
                      <a:pt x="770" y="562"/>
                      <a:pt x="763" y="544"/>
                      <a:pt x="738" y="543"/>
                    </a:cubicBezTo>
                    <a:cubicBezTo>
                      <a:pt x="697" y="542"/>
                      <a:pt x="657" y="541"/>
                      <a:pt x="617" y="544"/>
                    </a:cubicBezTo>
                    <a:cubicBezTo>
                      <a:pt x="594" y="546"/>
                      <a:pt x="572" y="557"/>
                      <a:pt x="549" y="561"/>
                    </a:cubicBezTo>
                    <a:cubicBezTo>
                      <a:pt x="508" y="566"/>
                      <a:pt x="467" y="569"/>
                      <a:pt x="426" y="573"/>
                    </a:cubicBezTo>
                    <a:cubicBezTo>
                      <a:pt x="404" y="575"/>
                      <a:pt x="381" y="577"/>
                      <a:pt x="359" y="578"/>
                    </a:cubicBezTo>
                    <a:cubicBezTo>
                      <a:pt x="311" y="581"/>
                      <a:pt x="262" y="581"/>
                      <a:pt x="214" y="586"/>
                    </a:cubicBezTo>
                    <a:cubicBezTo>
                      <a:pt x="179" y="589"/>
                      <a:pt x="144" y="597"/>
                      <a:pt x="123" y="627"/>
                    </a:cubicBezTo>
                    <a:cubicBezTo>
                      <a:pt x="111" y="642"/>
                      <a:pt x="109" y="664"/>
                      <a:pt x="101" y="682"/>
                    </a:cubicBezTo>
                    <a:cubicBezTo>
                      <a:pt x="85" y="719"/>
                      <a:pt x="67" y="754"/>
                      <a:pt x="33" y="777"/>
                    </a:cubicBezTo>
                    <a:cubicBezTo>
                      <a:pt x="20" y="786"/>
                      <a:pt x="11" y="785"/>
                      <a:pt x="5" y="770"/>
                    </a:cubicBezTo>
                    <a:cubicBezTo>
                      <a:pt x="1" y="763"/>
                      <a:pt x="0" y="754"/>
                      <a:pt x="0" y="745"/>
                    </a:cubicBezTo>
                    <a:cubicBezTo>
                      <a:pt x="2" y="717"/>
                      <a:pt x="4" y="688"/>
                      <a:pt x="5" y="659"/>
                    </a:cubicBezTo>
                    <a:cubicBezTo>
                      <a:pt x="6" y="639"/>
                      <a:pt x="5" y="620"/>
                      <a:pt x="5" y="600"/>
                    </a:cubicBezTo>
                    <a:cubicBezTo>
                      <a:pt x="5" y="561"/>
                      <a:pt x="3" y="521"/>
                      <a:pt x="4" y="482"/>
                    </a:cubicBezTo>
                    <a:cubicBezTo>
                      <a:pt x="5" y="469"/>
                      <a:pt x="10" y="456"/>
                      <a:pt x="16" y="444"/>
                    </a:cubicBezTo>
                    <a:cubicBezTo>
                      <a:pt x="22" y="432"/>
                      <a:pt x="42" y="429"/>
                      <a:pt x="56" y="435"/>
                    </a:cubicBezTo>
                    <a:cubicBezTo>
                      <a:pt x="79" y="443"/>
                      <a:pt x="101" y="452"/>
                      <a:pt x="124" y="457"/>
                    </a:cubicBezTo>
                    <a:cubicBezTo>
                      <a:pt x="153" y="463"/>
                      <a:pt x="162" y="456"/>
                      <a:pt x="165" y="427"/>
                    </a:cubicBezTo>
                    <a:cubicBezTo>
                      <a:pt x="170" y="387"/>
                      <a:pt x="173" y="347"/>
                      <a:pt x="177" y="306"/>
                    </a:cubicBezTo>
                    <a:cubicBezTo>
                      <a:pt x="175" y="306"/>
                      <a:pt x="172" y="306"/>
                      <a:pt x="170" y="3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3" name="Freeform 330"/>
              <p:cNvSpPr/>
              <p:nvPr/>
            </p:nvSpPr>
            <p:spPr bwMode="auto">
              <a:xfrm>
                <a:off x="24461788" y="1122363"/>
                <a:ext cx="2281238" cy="3598863"/>
              </a:xfrm>
              <a:custGeom>
                <a:avLst/>
                <a:gdLst>
                  <a:gd name="T0" fmla="*/ 559 w 723"/>
                  <a:gd name="T1" fmla="*/ 617 h 1139"/>
                  <a:gd name="T2" fmla="*/ 471 w 723"/>
                  <a:gd name="T3" fmla="*/ 617 h 1139"/>
                  <a:gd name="T4" fmla="*/ 431 w 723"/>
                  <a:gd name="T5" fmla="*/ 653 h 1139"/>
                  <a:gd name="T6" fmla="*/ 403 w 723"/>
                  <a:gd name="T7" fmla="*/ 787 h 1139"/>
                  <a:gd name="T8" fmla="*/ 336 w 723"/>
                  <a:gd name="T9" fmla="*/ 911 h 1139"/>
                  <a:gd name="T10" fmla="*/ 265 w 723"/>
                  <a:gd name="T11" fmla="*/ 1011 h 1139"/>
                  <a:gd name="T12" fmla="*/ 167 w 723"/>
                  <a:gd name="T13" fmla="*/ 1129 h 1139"/>
                  <a:gd name="T14" fmla="*/ 132 w 723"/>
                  <a:gd name="T15" fmla="*/ 1130 h 1139"/>
                  <a:gd name="T16" fmla="*/ 114 w 723"/>
                  <a:gd name="T17" fmla="*/ 1060 h 1139"/>
                  <a:gd name="T18" fmla="*/ 154 w 723"/>
                  <a:gd name="T19" fmla="*/ 962 h 1139"/>
                  <a:gd name="T20" fmla="*/ 220 w 723"/>
                  <a:gd name="T21" fmla="*/ 823 h 1139"/>
                  <a:gd name="T22" fmla="*/ 293 w 723"/>
                  <a:gd name="T23" fmla="*/ 668 h 1139"/>
                  <a:gd name="T24" fmla="*/ 270 w 723"/>
                  <a:gd name="T25" fmla="*/ 633 h 1139"/>
                  <a:gd name="T26" fmla="*/ 223 w 723"/>
                  <a:gd name="T27" fmla="*/ 644 h 1139"/>
                  <a:gd name="T28" fmla="*/ 145 w 723"/>
                  <a:gd name="T29" fmla="*/ 687 h 1139"/>
                  <a:gd name="T30" fmla="*/ 130 w 723"/>
                  <a:gd name="T31" fmla="*/ 693 h 1139"/>
                  <a:gd name="T32" fmla="*/ 33 w 723"/>
                  <a:gd name="T33" fmla="*/ 703 h 1139"/>
                  <a:gd name="T34" fmla="*/ 1 w 723"/>
                  <a:gd name="T35" fmla="*/ 669 h 1139"/>
                  <a:gd name="T36" fmla="*/ 31 w 723"/>
                  <a:gd name="T37" fmla="*/ 597 h 1139"/>
                  <a:gd name="T38" fmla="*/ 75 w 723"/>
                  <a:gd name="T39" fmla="*/ 546 h 1139"/>
                  <a:gd name="T40" fmla="*/ 174 w 723"/>
                  <a:gd name="T41" fmla="*/ 507 h 1139"/>
                  <a:gd name="T42" fmla="*/ 270 w 723"/>
                  <a:gd name="T43" fmla="*/ 507 h 1139"/>
                  <a:gd name="T44" fmla="*/ 330 w 723"/>
                  <a:gd name="T45" fmla="*/ 455 h 1139"/>
                  <a:gd name="T46" fmla="*/ 345 w 723"/>
                  <a:gd name="T47" fmla="*/ 318 h 1139"/>
                  <a:gd name="T48" fmla="*/ 363 w 723"/>
                  <a:gd name="T49" fmla="*/ 255 h 1139"/>
                  <a:gd name="T50" fmla="*/ 402 w 723"/>
                  <a:gd name="T51" fmla="*/ 165 h 1139"/>
                  <a:gd name="T52" fmla="*/ 452 w 723"/>
                  <a:gd name="T53" fmla="*/ 79 h 1139"/>
                  <a:gd name="T54" fmla="*/ 477 w 723"/>
                  <a:gd name="T55" fmla="*/ 39 h 1139"/>
                  <a:gd name="T56" fmla="*/ 542 w 723"/>
                  <a:gd name="T57" fmla="*/ 6 h 1139"/>
                  <a:gd name="T58" fmla="*/ 565 w 723"/>
                  <a:gd name="T59" fmla="*/ 29 h 1139"/>
                  <a:gd name="T60" fmla="*/ 567 w 723"/>
                  <a:gd name="T61" fmla="*/ 60 h 1139"/>
                  <a:gd name="T62" fmla="*/ 534 w 723"/>
                  <a:gd name="T63" fmla="*/ 194 h 1139"/>
                  <a:gd name="T64" fmla="*/ 501 w 723"/>
                  <a:gd name="T65" fmla="*/ 299 h 1139"/>
                  <a:gd name="T66" fmla="*/ 464 w 723"/>
                  <a:gd name="T67" fmla="*/ 418 h 1139"/>
                  <a:gd name="T68" fmla="*/ 459 w 723"/>
                  <a:gd name="T69" fmla="*/ 501 h 1139"/>
                  <a:gd name="T70" fmla="*/ 485 w 723"/>
                  <a:gd name="T71" fmla="*/ 521 h 1139"/>
                  <a:gd name="T72" fmla="*/ 597 w 723"/>
                  <a:gd name="T73" fmla="*/ 517 h 1139"/>
                  <a:gd name="T74" fmla="*/ 649 w 723"/>
                  <a:gd name="T75" fmla="*/ 484 h 1139"/>
                  <a:gd name="T76" fmla="*/ 692 w 723"/>
                  <a:gd name="T77" fmla="*/ 462 h 1139"/>
                  <a:gd name="T78" fmla="*/ 721 w 723"/>
                  <a:gd name="T79" fmla="*/ 490 h 1139"/>
                  <a:gd name="T80" fmla="*/ 715 w 723"/>
                  <a:gd name="T81" fmla="*/ 523 h 1139"/>
                  <a:gd name="T82" fmla="*/ 699 w 723"/>
                  <a:gd name="T83" fmla="*/ 590 h 1139"/>
                  <a:gd name="T84" fmla="*/ 655 w 723"/>
                  <a:gd name="T85" fmla="*/ 617 h 1139"/>
                  <a:gd name="T86" fmla="*/ 559 w 723"/>
                  <a:gd name="T87" fmla="*/ 618 h 1139"/>
                  <a:gd name="T88" fmla="*/ 559 w 723"/>
                  <a:gd name="T89" fmla="*/ 617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3" h="1139">
                    <a:moveTo>
                      <a:pt x="559" y="617"/>
                    </a:moveTo>
                    <a:cubicBezTo>
                      <a:pt x="530" y="617"/>
                      <a:pt x="500" y="617"/>
                      <a:pt x="471" y="617"/>
                    </a:cubicBezTo>
                    <a:cubicBezTo>
                      <a:pt x="445" y="617"/>
                      <a:pt x="432" y="627"/>
                      <a:pt x="431" y="653"/>
                    </a:cubicBezTo>
                    <a:cubicBezTo>
                      <a:pt x="430" y="700"/>
                      <a:pt x="413" y="742"/>
                      <a:pt x="403" y="787"/>
                    </a:cubicBezTo>
                    <a:cubicBezTo>
                      <a:pt x="393" y="836"/>
                      <a:pt x="364" y="873"/>
                      <a:pt x="336" y="911"/>
                    </a:cubicBezTo>
                    <a:cubicBezTo>
                      <a:pt x="312" y="944"/>
                      <a:pt x="289" y="978"/>
                      <a:pt x="265" y="1011"/>
                    </a:cubicBezTo>
                    <a:cubicBezTo>
                      <a:pt x="235" y="1052"/>
                      <a:pt x="206" y="1095"/>
                      <a:pt x="167" y="1129"/>
                    </a:cubicBezTo>
                    <a:cubicBezTo>
                      <a:pt x="155" y="1139"/>
                      <a:pt x="144" y="1139"/>
                      <a:pt x="132" y="1130"/>
                    </a:cubicBezTo>
                    <a:cubicBezTo>
                      <a:pt x="109" y="1112"/>
                      <a:pt x="102" y="1089"/>
                      <a:pt x="114" y="1060"/>
                    </a:cubicBezTo>
                    <a:cubicBezTo>
                      <a:pt x="127" y="1027"/>
                      <a:pt x="140" y="994"/>
                      <a:pt x="154" y="962"/>
                    </a:cubicBezTo>
                    <a:cubicBezTo>
                      <a:pt x="175" y="915"/>
                      <a:pt x="198" y="869"/>
                      <a:pt x="220" y="823"/>
                    </a:cubicBezTo>
                    <a:cubicBezTo>
                      <a:pt x="244" y="771"/>
                      <a:pt x="269" y="720"/>
                      <a:pt x="293" y="668"/>
                    </a:cubicBezTo>
                    <a:cubicBezTo>
                      <a:pt x="304" y="643"/>
                      <a:pt x="297" y="631"/>
                      <a:pt x="270" y="633"/>
                    </a:cubicBezTo>
                    <a:cubicBezTo>
                      <a:pt x="254" y="634"/>
                      <a:pt x="237" y="638"/>
                      <a:pt x="223" y="644"/>
                    </a:cubicBezTo>
                    <a:cubicBezTo>
                      <a:pt x="196" y="657"/>
                      <a:pt x="171" y="673"/>
                      <a:pt x="145" y="687"/>
                    </a:cubicBezTo>
                    <a:cubicBezTo>
                      <a:pt x="140" y="690"/>
                      <a:pt x="135" y="693"/>
                      <a:pt x="130" y="693"/>
                    </a:cubicBezTo>
                    <a:cubicBezTo>
                      <a:pt x="98" y="697"/>
                      <a:pt x="65" y="701"/>
                      <a:pt x="33" y="703"/>
                    </a:cubicBezTo>
                    <a:cubicBezTo>
                      <a:pt x="8" y="704"/>
                      <a:pt x="0" y="694"/>
                      <a:pt x="1" y="669"/>
                    </a:cubicBezTo>
                    <a:cubicBezTo>
                      <a:pt x="3" y="642"/>
                      <a:pt x="14" y="618"/>
                      <a:pt x="31" y="597"/>
                    </a:cubicBezTo>
                    <a:cubicBezTo>
                      <a:pt x="45" y="579"/>
                      <a:pt x="58" y="559"/>
                      <a:pt x="75" y="546"/>
                    </a:cubicBezTo>
                    <a:cubicBezTo>
                      <a:pt x="104" y="524"/>
                      <a:pt x="137" y="509"/>
                      <a:pt x="174" y="507"/>
                    </a:cubicBezTo>
                    <a:cubicBezTo>
                      <a:pt x="206" y="506"/>
                      <a:pt x="238" y="506"/>
                      <a:pt x="270" y="507"/>
                    </a:cubicBezTo>
                    <a:cubicBezTo>
                      <a:pt x="306" y="509"/>
                      <a:pt x="325" y="490"/>
                      <a:pt x="330" y="455"/>
                    </a:cubicBezTo>
                    <a:cubicBezTo>
                      <a:pt x="337" y="409"/>
                      <a:pt x="339" y="363"/>
                      <a:pt x="345" y="318"/>
                    </a:cubicBezTo>
                    <a:cubicBezTo>
                      <a:pt x="348" y="296"/>
                      <a:pt x="355" y="275"/>
                      <a:pt x="363" y="255"/>
                    </a:cubicBezTo>
                    <a:cubicBezTo>
                      <a:pt x="374" y="224"/>
                      <a:pt x="387" y="194"/>
                      <a:pt x="402" y="165"/>
                    </a:cubicBezTo>
                    <a:cubicBezTo>
                      <a:pt x="417" y="136"/>
                      <a:pt x="435" y="108"/>
                      <a:pt x="452" y="79"/>
                    </a:cubicBezTo>
                    <a:cubicBezTo>
                      <a:pt x="460" y="65"/>
                      <a:pt x="470" y="53"/>
                      <a:pt x="477" y="39"/>
                    </a:cubicBezTo>
                    <a:cubicBezTo>
                      <a:pt x="487" y="19"/>
                      <a:pt x="521" y="0"/>
                      <a:pt x="542" y="6"/>
                    </a:cubicBezTo>
                    <a:cubicBezTo>
                      <a:pt x="552" y="9"/>
                      <a:pt x="561" y="20"/>
                      <a:pt x="565" y="29"/>
                    </a:cubicBezTo>
                    <a:cubicBezTo>
                      <a:pt x="569" y="38"/>
                      <a:pt x="568" y="50"/>
                      <a:pt x="567" y="60"/>
                    </a:cubicBezTo>
                    <a:cubicBezTo>
                      <a:pt x="563" y="106"/>
                      <a:pt x="550" y="151"/>
                      <a:pt x="534" y="194"/>
                    </a:cubicBezTo>
                    <a:cubicBezTo>
                      <a:pt x="521" y="229"/>
                      <a:pt x="512" y="264"/>
                      <a:pt x="501" y="299"/>
                    </a:cubicBezTo>
                    <a:cubicBezTo>
                      <a:pt x="488" y="339"/>
                      <a:pt x="473" y="377"/>
                      <a:pt x="464" y="418"/>
                    </a:cubicBezTo>
                    <a:cubicBezTo>
                      <a:pt x="458" y="444"/>
                      <a:pt x="459" y="473"/>
                      <a:pt x="459" y="501"/>
                    </a:cubicBezTo>
                    <a:cubicBezTo>
                      <a:pt x="459" y="515"/>
                      <a:pt x="472" y="521"/>
                      <a:pt x="485" y="521"/>
                    </a:cubicBezTo>
                    <a:cubicBezTo>
                      <a:pt x="523" y="521"/>
                      <a:pt x="561" y="523"/>
                      <a:pt x="597" y="517"/>
                    </a:cubicBezTo>
                    <a:cubicBezTo>
                      <a:pt x="616" y="514"/>
                      <a:pt x="632" y="495"/>
                      <a:pt x="649" y="484"/>
                    </a:cubicBezTo>
                    <a:cubicBezTo>
                      <a:pt x="663" y="475"/>
                      <a:pt x="677" y="466"/>
                      <a:pt x="692" y="462"/>
                    </a:cubicBezTo>
                    <a:cubicBezTo>
                      <a:pt x="711" y="457"/>
                      <a:pt x="723" y="470"/>
                      <a:pt x="721" y="490"/>
                    </a:cubicBezTo>
                    <a:cubicBezTo>
                      <a:pt x="720" y="501"/>
                      <a:pt x="717" y="512"/>
                      <a:pt x="715" y="523"/>
                    </a:cubicBezTo>
                    <a:cubicBezTo>
                      <a:pt x="710" y="545"/>
                      <a:pt x="706" y="568"/>
                      <a:pt x="699" y="590"/>
                    </a:cubicBezTo>
                    <a:cubicBezTo>
                      <a:pt x="692" y="610"/>
                      <a:pt x="674" y="616"/>
                      <a:pt x="655" y="617"/>
                    </a:cubicBezTo>
                    <a:cubicBezTo>
                      <a:pt x="623" y="619"/>
                      <a:pt x="591" y="618"/>
                      <a:pt x="559" y="618"/>
                    </a:cubicBezTo>
                    <a:cubicBezTo>
                      <a:pt x="559" y="617"/>
                      <a:pt x="559" y="617"/>
                      <a:pt x="559" y="6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4" name="Freeform 331"/>
              <p:cNvSpPr/>
              <p:nvPr/>
            </p:nvSpPr>
            <p:spPr bwMode="auto">
              <a:xfrm>
                <a:off x="19643726" y="739775"/>
                <a:ext cx="2436813" cy="2928938"/>
              </a:xfrm>
              <a:custGeom>
                <a:avLst/>
                <a:gdLst>
                  <a:gd name="T0" fmla="*/ 675 w 772"/>
                  <a:gd name="T1" fmla="*/ 157 h 927"/>
                  <a:gd name="T2" fmla="*/ 653 w 772"/>
                  <a:gd name="T3" fmla="*/ 242 h 927"/>
                  <a:gd name="T4" fmla="*/ 496 w 772"/>
                  <a:gd name="T5" fmla="*/ 369 h 927"/>
                  <a:gd name="T6" fmla="*/ 537 w 772"/>
                  <a:gd name="T7" fmla="*/ 429 h 927"/>
                  <a:gd name="T8" fmla="*/ 736 w 772"/>
                  <a:gd name="T9" fmla="*/ 311 h 927"/>
                  <a:gd name="T10" fmla="*/ 768 w 772"/>
                  <a:gd name="T11" fmla="*/ 338 h 927"/>
                  <a:gd name="T12" fmla="*/ 678 w 772"/>
                  <a:gd name="T13" fmla="*/ 419 h 927"/>
                  <a:gd name="T14" fmla="*/ 664 w 772"/>
                  <a:gd name="T15" fmla="*/ 520 h 927"/>
                  <a:gd name="T16" fmla="*/ 708 w 772"/>
                  <a:gd name="T17" fmla="*/ 624 h 927"/>
                  <a:gd name="T18" fmla="*/ 735 w 772"/>
                  <a:gd name="T19" fmla="*/ 722 h 927"/>
                  <a:gd name="T20" fmla="*/ 638 w 772"/>
                  <a:gd name="T21" fmla="*/ 677 h 927"/>
                  <a:gd name="T22" fmla="*/ 612 w 772"/>
                  <a:gd name="T23" fmla="*/ 461 h 927"/>
                  <a:gd name="T24" fmla="*/ 532 w 772"/>
                  <a:gd name="T25" fmla="*/ 491 h 927"/>
                  <a:gd name="T26" fmla="*/ 454 w 772"/>
                  <a:gd name="T27" fmla="*/ 662 h 927"/>
                  <a:gd name="T28" fmla="*/ 383 w 772"/>
                  <a:gd name="T29" fmla="*/ 731 h 927"/>
                  <a:gd name="T30" fmla="*/ 425 w 772"/>
                  <a:gd name="T31" fmla="*/ 600 h 927"/>
                  <a:gd name="T32" fmla="*/ 432 w 772"/>
                  <a:gd name="T33" fmla="*/ 512 h 927"/>
                  <a:gd name="T34" fmla="*/ 294 w 772"/>
                  <a:gd name="T35" fmla="*/ 662 h 927"/>
                  <a:gd name="T36" fmla="*/ 194 w 772"/>
                  <a:gd name="T37" fmla="*/ 836 h 927"/>
                  <a:gd name="T38" fmla="*/ 25 w 772"/>
                  <a:gd name="T39" fmla="*/ 919 h 927"/>
                  <a:gd name="T40" fmla="*/ 9 w 772"/>
                  <a:gd name="T41" fmla="*/ 839 h 927"/>
                  <a:gd name="T42" fmla="*/ 214 w 772"/>
                  <a:gd name="T43" fmla="*/ 602 h 927"/>
                  <a:gd name="T44" fmla="*/ 229 w 772"/>
                  <a:gd name="T45" fmla="*/ 517 h 927"/>
                  <a:gd name="T46" fmla="*/ 250 w 772"/>
                  <a:gd name="T47" fmla="*/ 377 h 927"/>
                  <a:gd name="T48" fmla="*/ 296 w 772"/>
                  <a:gd name="T49" fmla="*/ 429 h 927"/>
                  <a:gd name="T50" fmla="*/ 373 w 772"/>
                  <a:gd name="T51" fmla="*/ 515 h 927"/>
                  <a:gd name="T52" fmla="*/ 449 w 772"/>
                  <a:gd name="T53" fmla="*/ 363 h 927"/>
                  <a:gd name="T54" fmla="*/ 537 w 772"/>
                  <a:gd name="T55" fmla="*/ 217 h 927"/>
                  <a:gd name="T56" fmla="*/ 419 w 772"/>
                  <a:gd name="T57" fmla="*/ 215 h 927"/>
                  <a:gd name="T58" fmla="*/ 331 w 772"/>
                  <a:gd name="T59" fmla="*/ 277 h 927"/>
                  <a:gd name="T60" fmla="*/ 239 w 772"/>
                  <a:gd name="T61" fmla="*/ 269 h 927"/>
                  <a:gd name="T62" fmla="*/ 423 w 772"/>
                  <a:gd name="T63" fmla="*/ 37 h 927"/>
                  <a:gd name="T64" fmla="*/ 584 w 772"/>
                  <a:gd name="T65" fmla="*/ 42 h 927"/>
                  <a:gd name="T66" fmla="*/ 579 w 772"/>
                  <a:gd name="T67" fmla="*/ 147 h 927"/>
                  <a:gd name="T68" fmla="*/ 645 w 772"/>
                  <a:gd name="T69" fmla="*/ 157 h 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72" h="927">
                    <a:moveTo>
                      <a:pt x="645" y="157"/>
                    </a:moveTo>
                    <a:cubicBezTo>
                      <a:pt x="655" y="157"/>
                      <a:pt x="665" y="157"/>
                      <a:pt x="675" y="157"/>
                    </a:cubicBezTo>
                    <a:cubicBezTo>
                      <a:pt x="687" y="156"/>
                      <a:pt x="692" y="161"/>
                      <a:pt x="691" y="174"/>
                    </a:cubicBezTo>
                    <a:cubicBezTo>
                      <a:pt x="689" y="203"/>
                      <a:pt x="673" y="225"/>
                      <a:pt x="653" y="242"/>
                    </a:cubicBezTo>
                    <a:cubicBezTo>
                      <a:pt x="627" y="264"/>
                      <a:pt x="596" y="281"/>
                      <a:pt x="569" y="302"/>
                    </a:cubicBezTo>
                    <a:cubicBezTo>
                      <a:pt x="543" y="323"/>
                      <a:pt x="518" y="345"/>
                      <a:pt x="496" y="369"/>
                    </a:cubicBezTo>
                    <a:cubicBezTo>
                      <a:pt x="478" y="388"/>
                      <a:pt x="483" y="413"/>
                      <a:pt x="503" y="428"/>
                    </a:cubicBezTo>
                    <a:cubicBezTo>
                      <a:pt x="514" y="437"/>
                      <a:pt x="526" y="434"/>
                      <a:pt x="537" y="429"/>
                    </a:cubicBezTo>
                    <a:cubicBezTo>
                      <a:pt x="593" y="405"/>
                      <a:pt x="646" y="374"/>
                      <a:pt x="695" y="337"/>
                    </a:cubicBezTo>
                    <a:cubicBezTo>
                      <a:pt x="708" y="327"/>
                      <a:pt x="722" y="318"/>
                      <a:pt x="736" y="311"/>
                    </a:cubicBezTo>
                    <a:cubicBezTo>
                      <a:pt x="743" y="308"/>
                      <a:pt x="755" y="308"/>
                      <a:pt x="761" y="311"/>
                    </a:cubicBezTo>
                    <a:cubicBezTo>
                      <a:pt x="769" y="316"/>
                      <a:pt x="772" y="326"/>
                      <a:pt x="768" y="338"/>
                    </a:cubicBezTo>
                    <a:cubicBezTo>
                      <a:pt x="756" y="369"/>
                      <a:pt x="740" y="395"/>
                      <a:pt x="705" y="406"/>
                    </a:cubicBezTo>
                    <a:cubicBezTo>
                      <a:pt x="696" y="409"/>
                      <a:pt x="686" y="413"/>
                      <a:pt x="678" y="419"/>
                    </a:cubicBezTo>
                    <a:cubicBezTo>
                      <a:pt x="672" y="423"/>
                      <a:pt x="666" y="431"/>
                      <a:pt x="666" y="438"/>
                    </a:cubicBezTo>
                    <a:cubicBezTo>
                      <a:pt x="664" y="465"/>
                      <a:pt x="663" y="492"/>
                      <a:pt x="664" y="520"/>
                    </a:cubicBezTo>
                    <a:cubicBezTo>
                      <a:pt x="665" y="539"/>
                      <a:pt x="672" y="558"/>
                      <a:pt x="674" y="577"/>
                    </a:cubicBezTo>
                    <a:cubicBezTo>
                      <a:pt x="676" y="599"/>
                      <a:pt x="693" y="611"/>
                      <a:pt x="708" y="624"/>
                    </a:cubicBezTo>
                    <a:cubicBezTo>
                      <a:pt x="714" y="631"/>
                      <a:pt x="722" y="636"/>
                      <a:pt x="730" y="641"/>
                    </a:cubicBezTo>
                    <a:cubicBezTo>
                      <a:pt x="762" y="662"/>
                      <a:pt x="752" y="702"/>
                      <a:pt x="735" y="722"/>
                    </a:cubicBezTo>
                    <a:cubicBezTo>
                      <a:pt x="724" y="735"/>
                      <a:pt x="690" y="739"/>
                      <a:pt x="675" y="730"/>
                    </a:cubicBezTo>
                    <a:cubicBezTo>
                      <a:pt x="655" y="717"/>
                      <a:pt x="645" y="700"/>
                      <a:pt x="638" y="677"/>
                    </a:cubicBezTo>
                    <a:cubicBezTo>
                      <a:pt x="619" y="614"/>
                      <a:pt x="622" y="550"/>
                      <a:pt x="618" y="486"/>
                    </a:cubicBezTo>
                    <a:cubicBezTo>
                      <a:pt x="617" y="478"/>
                      <a:pt x="615" y="469"/>
                      <a:pt x="612" y="461"/>
                    </a:cubicBezTo>
                    <a:cubicBezTo>
                      <a:pt x="604" y="436"/>
                      <a:pt x="587" y="436"/>
                      <a:pt x="566" y="452"/>
                    </a:cubicBezTo>
                    <a:cubicBezTo>
                      <a:pt x="553" y="462"/>
                      <a:pt x="541" y="476"/>
                      <a:pt x="532" y="491"/>
                    </a:cubicBezTo>
                    <a:cubicBezTo>
                      <a:pt x="512" y="522"/>
                      <a:pt x="493" y="552"/>
                      <a:pt x="483" y="589"/>
                    </a:cubicBezTo>
                    <a:cubicBezTo>
                      <a:pt x="476" y="614"/>
                      <a:pt x="466" y="639"/>
                      <a:pt x="454" y="662"/>
                    </a:cubicBezTo>
                    <a:cubicBezTo>
                      <a:pt x="444" y="685"/>
                      <a:pt x="432" y="708"/>
                      <a:pt x="411" y="723"/>
                    </a:cubicBezTo>
                    <a:cubicBezTo>
                      <a:pt x="403" y="728"/>
                      <a:pt x="392" y="732"/>
                      <a:pt x="383" y="731"/>
                    </a:cubicBezTo>
                    <a:cubicBezTo>
                      <a:pt x="363" y="729"/>
                      <a:pt x="357" y="712"/>
                      <a:pt x="363" y="690"/>
                    </a:cubicBezTo>
                    <a:cubicBezTo>
                      <a:pt x="373" y="652"/>
                      <a:pt x="396" y="625"/>
                      <a:pt x="425" y="600"/>
                    </a:cubicBezTo>
                    <a:cubicBezTo>
                      <a:pt x="445" y="582"/>
                      <a:pt x="465" y="561"/>
                      <a:pt x="460" y="529"/>
                    </a:cubicBezTo>
                    <a:cubicBezTo>
                      <a:pt x="457" y="513"/>
                      <a:pt x="446" y="506"/>
                      <a:pt x="432" y="512"/>
                    </a:cubicBezTo>
                    <a:cubicBezTo>
                      <a:pt x="391" y="531"/>
                      <a:pt x="356" y="558"/>
                      <a:pt x="330" y="595"/>
                    </a:cubicBezTo>
                    <a:cubicBezTo>
                      <a:pt x="316" y="616"/>
                      <a:pt x="306" y="640"/>
                      <a:pt x="294" y="662"/>
                    </a:cubicBezTo>
                    <a:cubicBezTo>
                      <a:pt x="277" y="694"/>
                      <a:pt x="259" y="725"/>
                      <a:pt x="241" y="756"/>
                    </a:cubicBezTo>
                    <a:cubicBezTo>
                      <a:pt x="225" y="783"/>
                      <a:pt x="210" y="810"/>
                      <a:pt x="194" y="836"/>
                    </a:cubicBezTo>
                    <a:cubicBezTo>
                      <a:pt x="174" y="868"/>
                      <a:pt x="151" y="897"/>
                      <a:pt x="118" y="913"/>
                    </a:cubicBezTo>
                    <a:cubicBezTo>
                      <a:pt x="89" y="927"/>
                      <a:pt x="57" y="926"/>
                      <a:pt x="25" y="919"/>
                    </a:cubicBezTo>
                    <a:cubicBezTo>
                      <a:pt x="23" y="919"/>
                      <a:pt x="19" y="916"/>
                      <a:pt x="19" y="914"/>
                    </a:cubicBezTo>
                    <a:cubicBezTo>
                      <a:pt x="10" y="890"/>
                      <a:pt x="0" y="868"/>
                      <a:pt x="9" y="839"/>
                    </a:cubicBezTo>
                    <a:cubicBezTo>
                      <a:pt x="26" y="787"/>
                      <a:pt x="64" y="754"/>
                      <a:pt x="101" y="719"/>
                    </a:cubicBezTo>
                    <a:cubicBezTo>
                      <a:pt x="141" y="681"/>
                      <a:pt x="183" y="647"/>
                      <a:pt x="214" y="602"/>
                    </a:cubicBezTo>
                    <a:cubicBezTo>
                      <a:pt x="222" y="591"/>
                      <a:pt x="229" y="579"/>
                      <a:pt x="234" y="567"/>
                    </a:cubicBezTo>
                    <a:cubicBezTo>
                      <a:pt x="240" y="550"/>
                      <a:pt x="241" y="533"/>
                      <a:pt x="229" y="517"/>
                    </a:cubicBezTo>
                    <a:cubicBezTo>
                      <a:pt x="206" y="487"/>
                      <a:pt x="207" y="438"/>
                      <a:pt x="229" y="407"/>
                    </a:cubicBezTo>
                    <a:cubicBezTo>
                      <a:pt x="236" y="397"/>
                      <a:pt x="241" y="385"/>
                      <a:pt x="250" y="377"/>
                    </a:cubicBezTo>
                    <a:cubicBezTo>
                      <a:pt x="260" y="367"/>
                      <a:pt x="273" y="370"/>
                      <a:pt x="279" y="383"/>
                    </a:cubicBezTo>
                    <a:cubicBezTo>
                      <a:pt x="286" y="398"/>
                      <a:pt x="290" y="414"/>
                      <a:pt x="296" y="429"/>
                    </a:cubicBezTo>
                    <a:cubicBezTo>
                      <a:pt x="305" y="454"/>
                      <a:pt x="315" y="478"/>
                      <a:pt x="326" y="502"/>
                    </a:cubicBezTo>
                    <a:cubicBezTo>
                      <a:pt x="334" y="518"/>
                      <a:pt x="355" y="520"/>
                      <a:pt x="373" y="515"/>
                    </a:cubicBezTo>
                    <a:cubicBezTo>
                      <a:pt x="396" y="507"/>
                      <a:pt x="402" y="491"/>
                      <a:pt x="403" y="470"/>
                    </a:cubicBezTo>
                    <a:cubicBezTo>
                      <a:pt x="405" y="429"/>
                      <a:pt x="424" y="395"/>
                      <a:pt x="449" y="363"/>
                    </a:cubicBezTo>
                    <a:cubicBezTo>
                      <a:pt x="477" y="327"/>
                      <a:pt x="503" y="290"/>
                      <a:pt x="528" y="252"/>
                    </a:cubicBezTo>
                    <a:cubicBezTo>
                      <a:pt x="535" y="243"/>
                      <a:pt x="536" y="229"/>
                      <a:pt x="537" y="217"/>
                    </a:cubicBezTo>
                    <a:cubicBezTo>
                      <a:pt x="540" y="193"/>
                      <a:pt x="518" y="178"/>
                      <a:pt x="489" y="185"/>
                    </a:cubicBezTo>
                    <a:cubicBezTo>
                      <a:pt x="465" y="192"/>
                      <a:pt x="441" y="202"/>
                      <a:pt x="419" y="215"/>
                    </a:cubicBezTo>
                    <a:cubicBezTo>
                      <a:pt x="401" y="225"/>
                      <a:pt x="386" y="241"/>
                      <a:pt x="369" y="254"/>
                    </a:cubicBezTo>
                    <a:cubicBezTo>
                      <a:pt x="357" y="263"/>
                      <a:pt x="344" y="271"/>
                      <a:pt x="331" y="277"/>
                    </a:cubicBezTo>
                    <a:cubicBezTo>
                      <a:pt x="312" y="286"/>
                      <a:pt x="292" y="293"/>
                      <a:pt x="272" y="298"/>
                    </a:cubicBezTo>
                    <a:cubicBezTo>
                      <a:pt x="250" y="305"/>
                      <a:pt x="235" y="292"/>
                      <a:pt x="239" y="269"/>
                    </a:cubicBezTo>
                    <a:cubicBezTo>
                      <a:pt x="243" y="236"/>
                      <a:pt x="256" y="206"/>
                      <a:pt x="275" y="178"/>
                    </a:cubicBezTo>
                    <a:cubicBezTo>
                      <a:pt x="315" y="121"/>
                      <a:pt x="366" y="76"/>
                      <a:pt x="423" y="37"/>
                    </a:cubicBezTo>
                    <a:cubicBezTo>
                      <a:pt x="468" y="6"/>
                      <a:pt x="518" y="0"/>
                      <a:pt x="570" y="6"/>
                    </a:cubicBezTo>
                    <a:cubicBezTo>
                      <a:pt x="592" y="8"/>
                      <a:pt x="597" y="23"/>
                      <a:pt x="584" y="42"/>
                    </a:cubicBezTo>
                    <a:cubicBezTo>
                      <a:pt x="570" y="61"/>
                      <a:pt x="558" y="81"/>
                      <a:pt x="555" y="105"/>
                    </a:cubicBezTo>
                    <a:cubicBezTo>
                      <a:pt x="553" y="126"/>
                      <a:pt x="559" y="141"/>
                      <a:pt x="579" y="147"/>
                    </a:cubicBezTo>
                    <a:cubicBezTo>
                      <a:pt x="600" y="153"/>
                      <a:pt x="622" y="156"/>
                      <a:pt x="644" y="160"/>
                    </a:cubicBezTo>
                    <a:cubicBezTo>
                      <a:pt x="644" y="159"/>
                      <a:pt x="645" y="158"/>
                      <a:pt x="645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5" name="Freeform 332"/>
              <p:cNvSpPr/>
              <p:nvPr/>
            </p:nvSpPr>
            <p:spPr bwMode="auto">
              <a:xfrm>
                <a:off x="29325888" y="2820988"/>
                <a:ext cx="1906588" cy="2347913"/>
              </a:xfrm>
              <a:custGeom>
                <a:avLst/>
                <a:gdLst>
                  <a:gd name="T0" fmla="*/ 517 w 604"/>
                  <a:gd name="T1" fmla="*/ 362 h 743"/>
                  <a:gd name="T2" fmla="*/ 480 w 604"/>
                  <a:gd name="T3" fmla="*/ 362 h 743"/>
                  <a:gd name="T4" fmla="*/ 443 w 604"/>
                  <a:gd name="T5" fmla="*/ 375 h 743"/>
                  <a:gd name="T6" fmla="*/ 431 w 604"/>
                  <a:gd name="T7" fmla="*/ 397 h 743"/>
                  <a:gd name="T8" fmla="*/ 408 w 604"/>
                  <a:gd name="T9" fmla="*/ 481 h 743"/>
                  <a:gd name="T10" fmla="*/ 391 w 604"/>
                  <a:gd name="T11" fmla="*/ 523 h 743"/>
                  <a:gd name="T12" fmla="*/ 299 w 604"/>
                  <a:gd name="T13" fmla="*/ 680 h 743"/>
                  <a:gd name="T14" fmla="*/ 207 w 604"/>
                  <a:gd name="T15" fmla="*/ 740 h 743"/>
                  <a:gd name="T16" fmla="*/ 154 w 604"/>
                  <a:gd name="T17" fmla="*/ 725 h 743"/>
                  <a:gd name="T18" fmla="*/ 108 w 604"/>
                  <a:gd name="T19" fmla="*/ 671 h 743"/>
                  <a:gd name="T20" fmla="*/ 107 w 604"/>
                  <a:gd name="T21" fmla="*/ 668 h 743"/>
                  <a:gd name="T22" fmla="*/ 98 w 604"/>
                  <a:gd name="T23" fmla="*/ 635 h 743"/>
                  <a:gd name="T24" fmla="*/ 143 w 604"/>
                  <a:gd name="T25" fmla="*/ 617 h 743"/>
                  <a:gd name="T26" fmla="*/ 208 w 604"/>
                  <a:gd name="T27" fmla="*/ 617 h 743"/>
                  <a:gd name="T28" fmla="*/ 284 w 604"/>
                  <a:gd name="T29" fmla="*/ 567 h 743"/>
                  <a:gd name="T30" fmla="*/ 327 w 604"/>
                  <a:gd name="T31" fmla="*/ 489 h 743"/>
                  <a:gd name="T32" fmla="*/ 343 w 604"/>
                  <a:gd name="T33" fmla="*/ 412 h 743"/>
                  <a:gd name="T34" fmla="*/ 272 w 604"/>
                  <a:gd name="T35" fmla="*/ 367 h 743"/>
                  <a:gd name="T36" fmla="*/ 174 w 604"/>
                  <a:gd name="T37" fmla="*/ 418 h 743"/>
                  <a:gd name="T38" fmla="*/ 144 w 604"/>
                  <a:gd name="T39" fmla="*/ 424 h 743"/>
                  <a:gd name="T40" fmla="*/ 59 w 604"/>
                  <a:gd name="T41" fmla="*/ 418 h 743"/>
                  <a:gd name="T42" fmla="*/ 18 w 604"/>
                  <a:gd name="T43" fmla="*/ 403 h 743"/>
                  <a:gd name="T44" fmla="*/ 14 w 604"/>
                  <a:gd name="T45" fmla="*/ 362 h 743"/>
                  <a:gd name="T46" fmla="*/ 69 w 604"/>
                  <a:gd name="T47" fmla="*/ 324 h 743"/>
                  <a:gd name="T48" fmla="*/ 143 w 604"/>
                  <a:gd name="T49" fmla="*/ 297 h 743"/>
                  <a:gd name="T50" fmla="*/ 235 w 604"/>
                  <a:gd name="T51" fmla="*/ 288 h 743"/>
                  <a:gd name="T52" fmla="*/ 333 w 604"/>
                  <a:gd name="T53" fmla="*/ 194 h 743"/>
                  <a:gd name="T54" fmla="*/ 333 w 604"/>
                  <a:gd name="T55" fmla="*/ 170 h 743"/>
                  <a:gd name="T56" fmla="*/ 316 w 604"/>
                  <a:gd name="T57" fmla="*/ 141 h 743"/>
                  <a:gd name="T58" fmla="*/ 278 w 604"/>
                  <a:gd name="T59" fmla="*/ 147 h 743"/>
                  <a:gd name="T60" fmla="*/ 262 w 604"/>
                  <a:gd name="T61" fmla="*/ 163 h 743"/>
                  <a:gd name="T62" fmla="*/ 167 w 604"/>
                  <a:gd name="T63" fmla="*/ 200 h 743"/>
                  <a:gd name="T64" fmla="*/ 113 w 604"/>
                  <a:gd name="T65" fmla="*/ 197 h 743"/>
                  <a:gd name="T66" fmla="*/ 96 w 604"/>
                  <a:gd name="T67" fmla="*/ 180 h 743"/>
                  <a:gd name="T68" fmla="*/ 124 w 604"/>
                  <a:gd name="T69" fmla="*/ 89 h 743"/>
                  <a:gd name="T70" fmla="*/ 194 w 604"/>
                  <a:gd name="T71" fmla="*/ 56 h 743"/>
                  <a:gd name="T72" fmla="*/ 339 w 604"/>
                  <a:gd name="T73" fmla="*/ 40 h 743"/>
                  <a:gd name="T74" fmla="*/ 406 w 604"/>
                  <a:gd name="T75" fmla="*/ 14 h 743"/>
                  <a:gd name="T76" fmla="*/ 456 w 604"/>
                  <a:gd name="T77" fmla="*/ 20 h 743"/>
                  <a:gd name="T78" fmla="*/ 493 w 604"/>
                  <a:gd name="T79" fmla="*/ 107 h 743"/>
                  <a:gd name="T80" fmla="*/ 467 w 604"/>
                  <a:gd name="T81" fmla="*/ 154 h 743"/>
                  <a:gd name="T82" fmla="*/ 406 w 604"/>
                  <a:gd name="T83" fmla="*/ 218 h 743"/>
                  <a:gd name="T84" fmla="*/ 422 w 604"/>
                  <a:gd name="T85" fmla="*/ 263 h 743"/>
                  <a:gd name="T86" fmla="*/ 527 w 604"/>
                  <a:gd name="T87" fmla="*/ 277 h 743"/>
                  <a:gd name="T88" fmla="*/ 578 w 604"/>
                  <a:gd name="T89" fmla="*/ 285 h 743"/>
                  <a:gd name="T90" fmla="*/ 601 w 604"/>
                  <a:gd name="T91" fmla="*/ 322 h 743"/>
                  <a:gd name="T92" fmla="*/ 565 w 604"/>
                  <a:gd name="T93" fmla="*/ 362 h 743"/>
                  <a:gd name="T94" fmla="*/ 517 w 604"/>
                  <a:gd name="T95" fmla="*/ 362 h 743"/>
                  <a:gd name="T96" fmla="*/ 517 w 604"/>
                  <a:gd name="T97" fmla="*/ 362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04" h="743">
                    <a:moveTo>
                      <a:pt x="517" y="362"/>
                    </a:moveTo>
                    <a:cubicBezTo>
                      <a:pt x="505" y="362"/>
                      <a:pt x="492" y="360"/>
                      <a:pt x="480" y="362"/>
                    </a:cubicBezTo>
                    <a:cubicBezTo>
                      <a:pt x="467" y="365"/>
                      <a:pt x="455" y="370"/>
                      <a:pt x="443" y="375"/>
                    </a:cubicBezTo>
                    <a:cubicBezTo>
                      <a:pt x="433" y="379"/>
                      <a:pt x="433" y="388"/>
                      <a:pt x="431" y="397"/>
                    </a:cubicBezTo>
                    <a:cubicBezTo>
                      <a:pt x="424" y="426"/>
                      <a:pt x="416" y="454"/>
                      <a:pt x="408" y="481"/>
                    </a:cubicBezTo>
                    <a:cubicBezTo>
                      <a:pt x="403" y="496"/>
                      <a:pt x="396" y="509"/>
                      <a:pt x="391" y="523"/>
                    </a:cubicBezTo>
                    <a:cubicBezTo>
                      <a:pt x="369" y="580"/>
                      <a:pt x="337" y="632"/>
                      <a:pt x="299" y="680"/>
                    </a:cubicBezTo>
                    <a:cubicBezTo>
                      <a:pt x="276" y="710"/>
                      <a:pt x="245" y="733"/>
                      <a:pt x="207" y="740"/>
                    </a:cubicBezTo>
                    <a:cubicBezTo>
                      <a:pt x="190" y="743"/>
                      <a:pt x="170" y="734"/>
                      <a:pt x="154" y="725"/>
                    </a:cubicBezTo>
                    <a:cubicBezTo>
                      <a:pt x="133" y="713"/>
                      <a:pt x="119" y="692"/>
                      <a:pt x="108" y="671"/>
                    </a:cubicBezTo>
                    <a:cubicBezTo>
                      <a:pt x="108" y="670"/>
                      <a:pt x="108" y="669"/>
                      <a:pt x="107" y="668"/>
                    </a:cubicBezTo>
                    <a:cubicBezTo>
                      <a:pt x="100" y="658"/>
                      <a:pt x="88" y="647"/>
                      <a:pt x="98" y="635"/>
                    </a:cubicBezTo>
                    <a:cubicBezTo>
                      <a:pt x="109" y="623"/>
                      <a:pt x="125" y="616"/>
                      <a:pt x="143" y="617"/>
                    </a:cubicBezTo>
                    <a:cubicBezTo>
                      <a:pt x="165" y="618"/>
                      <a:pt x="187" y="618"/>
                      <a:pt x="208" y="617"/>
                    </a:cubicBezTo>
                    <a:cubicBezTo>
                      <a:pt x="243" y="615"/>
                      <a:pt x="266" y="593"/>
                      <a:pt x="284" y="567"/>
                    </a:cubicBezTo>
                    <a:cubicBezTo>
                      <a:pt x="301" y="543"/>
                      <a:pt x="316" y="516"/>
                      <a:pt x="327" y="489"/>
                    </a:cubicBezTo>
                    <a:cubicBezTo>
                      <a:pt x="336" y="465"/>
                      <a:pt x="341" y="438"/>
                      <a:pt x="343" y="412"/>
                    </a:cubicBezTo>
                    <a:cubicBezTo>
                      <a:pt x="347" y="367"/>
                      <a:pt x="311" y="346"/>
                      <a:pt x="272" y="367"/>
                    </a:cubicBezTo>
                    <a:cubicBezTo>
                      <a:pt x="239" y="384"/>
                      <a:pt x="207" y="401"/>
                      <a:pt x="174" y="418"/>
                    </a:cubicBezTo>
                    <a:cubicBezTo>
                      <a:pt x="165" y="422"/>
                      <a:pt x="154" y="424"/>
                      <a:pt x="144" y="424"/>
                    </a:cubicBezTo>
                    <a:cubicBezTo>
                      <a:pt x="115" y="423"/>
                      <a:pt x="87" y="422"/>
                      <a:pt x="59" y="418"/>
                    </a:cubicBezTo>
                    <a:cubicBezTo>
                      <a:pt x="45" y="417"/>
                      <a:pt x="31" y="410"/>
                      <a:pt x="18" y="403"/>
                    </a:cubicBezTo>
                    <a:cubicBezTo>
                      <a:pt x="3" y="395"/>
                      <a:pt x="0" y="374"/>
                      <a:pt x="14" y="362"/>
                    </a:cubicBezTo>
                    <a:cubicBezTo>
                      <a:pt x="31" y="347"/>
                      <a:pt x="49" y="333"/>
                      <a:pt x="69" y="324"/>
                    </a:cubicBezTo>
                    <a:cubicBezTo>
                      <a:pt x="92" y="312"/>
                      <a:pt x="117" y="302"/>
                      <a:pt x="143" y="297"/>
                    </a:cubicBezTo>
                    <a:cubicBezTo>
                      <a:pt x="173" y="291"/>
                      <a:pt x="204" y="287"/>
                      <a:pt x="235" y="288"/>
                    </a:cubicBezTo>
                    <a:cubicBezTo>
                      <a:pt x="288" y="290"/>
                      <a:pt x="335" y="247"/>
                      <a:pt x="333" y="194"/>
                    </a:cubicBezTo>
                    <a:cubicBezTo>
                      <a:pt x="333" y="186"/>
                      <a:pt x="333" y="178"/>
                      <a:pt x="333" y="170"/>
                    </a:cubicBezTo>
                    <a:cubicBezTo>
                      <a:pt x="333" y="158"/>
                      <a:pt x="329" y="146"/>
                      <a:pt x="316" y="141"/>
                    </a:cubicBezTo>
                    <a:cubicBezTo>
                      <a:pt x="303" y="137"/>
                      <a:pt x="289" y="137"/>
                      <a:pt x="278" y="147"/>
                    </a:cubicBezTo>
                    <a:cubicBezTo>
                      <a:pt x="272" y="152"/>
                      <a:pt x="267" y="158"/>
                      <a:pt x="262" y="163"/>
                    </a:cubicBezTo>
                    <a:cubicBezTo>
                      <a:pt x="235" y="187"/>
                      <a:pt x="204" y="202"/>
                      <a:pt x="167" y="200"/>
                    </a:cubicBezTo>
                    <a:cubicBezTo>
                      <a:pt x="149" y="199"/>
                      <a:pt x="131" y="197"/>
                      <a:pt x="113" y="197"/>
                    </a:cubicBezTo>
                    <a:cubicBezTo>
                      <a:pt x="102" y="196"/>
                      <a:pt x="97" y="191"/>
                      <a:pt x="96" y="180"/>
                    </a:cubicBezTo>
                    <a:cubicBezTo>
                      <a:pt x="94" y="146"/>
                      <a:pt x="101" y="115"/>
                      <a:pt x="124" y="89"/>
                    </a:cubicBezTo>
                    <a:cubicBezTo>
                      <a:pt x="142" y="68"/>
                      <a:pt x="168" y="59"/>
                      <a:pt x="194" y="56"/>
                    </a:cubicBezTo>
                    <a:cubicBezTo>
                      <a:pt x="242" y="50"/>
                      <a:pt x="291" y="48"/>
                      <a:pt x="339" y="40"/>
                    </a:cubicBezTo>
                    <a:cubicBezTo>
                      <a:pt x="362" y="37"/>
                      <a:pt x="385" y="26"/>
                      <a:pt x="406" y="14"/>
                    </a:cubicBezTo>
                    <a:cubicBezTo>
                      <a:pt x="429" y="1"/>
                      <a:pt x="438" y="0"/>
                      <a:pt x="456" y="20"/>
                    </a:cubicBezTo>
                    <a:cubicBezTo>
                      <a:pt x="479" y="44"/>
                      <a:pt x="493" y="72"/>
                      <a:pt x="493" y="107"/>
                    </a:cubicBezTo>
                    <a:cubicBezTo>
                      <a:pt x="493" y="128"/>
                      <a:pt x="480" y="141"/>
                      <a:pt x="467" y="154"/>
                    </a:cubicBezTo>
                    <a:cubicBezTo>
                      <a:pt x="447" y="175"/>
                      <a:pt x="425" y="196"/>
                      <a:pt x="406" y="218"/>
                    </a:cubicBezTo>
                    <a:cubicBezTo>
                      <a:pt x="392" y="235"/>
                      <a:pt x="400" y="260"/>
                      <a:pt x="422" y="263"/>
                    </a:cubicBezTo>
                    <a:cubicBezTo>
                      <a:pt x="457" y="269"/>
                      <a:pt x="492" y="272"/>
                      <a:pt x="527" y="277"/>
                    </a:cubicBezTo>
                    <a:cubicBezTo>
                      <a:pt x="544" y="279"/>
                      <a:pt x="562" y="280"/>
                      <a:pt x="578" y="285"/>
                    </a:cubicBezTo>
                    <a:cubicBezTo>
                      <a:pt x="598" y="292"/>
                      <a:pt x="604" y="303"/>
                      <a:pt x="601" y="322"/>
                    </a:cubicBezTo>
                    <a:cubicBezTo>
                      <a:pt x="598" y="344"/>
                      <a:pt x="584" y="360"/>
                      <a:pt x="565" y="362"/>
                    </a:cubicBezTo>
                    <a:cubicBezTo>
                      <a:pt x="549" y="363"/>
                      <a:pt x="533" y="362"/>
                      <a:pt x="517" y="362"/>
                    </a:cubicBezTo>
                    <a:cubicBezTo>
                      <a:pt x="517" y="362"/>
                      <a:pt x="517" y="362"/>
                      <a:pt x="517" y="3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6" name="Freeform 333"/>
              <p:cNvSpPr/>
              <p:nvPr/>
            </p:nvSpPr>
            <p:spPr bwMode="auto">
              <a:xfrm>
                <a:off x="20386676" y="3190875"/>
                <a:ext cx="1798638" cy="1776413"/>
              </a:xfrm>
              <a:custGeom>
                <a:avLst/>
                <a:gdLst>
                  <a:gd name="T0" fmla="*/ 0 w 570"/>
                  <a:gd name="T1" fmla="*/ 339 h 562"/>
                  <a:gd name="T2" fmla="*/ 22 w 570"/>
                  <a:gd name="T3" fmla="*/ 169 h 562"/>
                  <a:gd name="T4" fmla="*/ 64 w 570"/>
                  <a:gd name="T5" fmla="*/ 34 h 562"/>
                  <a:gd name="T6" fmla="*/ 84 w 570"/>
                  <a:gd name="T7" fmla="*/ 8 h 562"/>
                  <a:gd name="T8" fmla="*/ 109 w 570"/>
                  <a:gd name="T9" fmla="*/ 3 h 562"/>
                  <a:gd name="T10" fmla="*/ 119 w 570"/>
                  <a:gd name="T11" fmla="*/ 25 h 562"/>
                  <a:gd name="T12" fmla="*/ 117 w 570"/>
                  <a:gd name="T13" fmla="*/ 125 h 562"/>
                  <a:gd name="T14" fmla="*/ 144 w 570"/>
                  <a:gd name="T15" fmla="*/ 147 h 562"/>
                  <a:gd name="T16" fmla="*/ 188 w 570"/>
                  <a:gd name="T17" fmla="*/ 124 h 562"/>
                  <a:gd name="T18" fmla="*/ 249 w 570"/>
                  <a:gd name="T19" fmla="*/ 73 h 562"/>
                  <a:gd name="T20" fmla="*/ 267 w 570"/>
                  <a:gd name="T21" fmla="*/ 66 h 562"/>
                  <a:gd name="T22" fmla="*/ 281 w 570"/>
                  <a:gd name="T23" fmla="*/ 85 h 562"/>
                  <a:gd name="T24" fmla="*/ 283 w 570"/>
                  <a:gd name="T25" fmla="*/ 142 h 562"/>
                  <a:gd name="T26" fmla="*/ 292 w 570"/>
                  <a:gd name="T27" fmla="*/ 176 h 562"/>
                  <a:gd name="T28" fmla="*/ 318 w 570"/>
                  <a:gd name="T29" fmla="*/ 181 h 562"/>
                  <a:gd name="T30" fmla="*/ 327 w 570"/>
                  <a:gd name="T31" fmla="*/ 172 h 562"/>
                  <a:gd name="T32" fmla="*/ 372 w 570"/>
                  <a:gd name="T33" fmla="*/ 90 h 562"/>
                  <a:gd name="T34" fmla="*/ 437 w 570"/>
                  <a:gd name="T35" fmla="*/ 18 h 562"/>
                  <a:gd name="T36" fmla="*/ 496 w 570"/>
                  <a:gd name="T37" fmla="*/ 21 h 562"/>
                  <a:gd name="T38" fmla="*/ 559 w 570"/>
                  <a:gd name="T39" fmla="*/ 121 h 562"/>
                  <a:gd name="T40" fmla="*/ 556 w 570"/>
                  <a:gd name="T41" fmla="*/ 275 h 562"/>
                  <a:gd name="T42" fmla="*/ 522 w 570"/>
                  <a:gd name="T43" fmla="*/ 366 h 562"/>
                  <a:gd name="T44" fmla="*/ 500 w 570"/>
                  <a:gd name="T45" fmla="*/ 414 h 562"/>
                  <a:gd name="T46" fmla="*/ 467 w 570"/>
                  <a:gd name="T47" fmla="*/ 473 h 562"/>
                  <a:gd name="T48" fmla="*/ 427 w 570"/>
                  <a:gd name="T49" fmla="*/ 531 h 562"/>
                  <a:gd name="T50" fmla="*/ 392 w 570"/>
                  <a:gd name="T51" fmla="*/ 560 h 562"/>
                  <a:gd name="T52" fmla="*/ 374 w 570"/>
                  <a:gd name="T53" fmla="*/ 559 h 562"/>
                  <a:gd name="T54" fmla="*/ 370 w 570"/>
                  <a:gd name="T55" fmla="*/ 540 h 562"/>
                  <a:gd name="T56" fmla="*/ 388 w 570"/>
                  <a:gd name="T57" fmla="*/ 493 h 562"/>
                  <a:gd name="T58" fmla="*/ 431 w 570"/>
                  <a:gd name="T59" fmla="*/ 396 h 562"/>
                  <a:gd name="T60" fmla="*/ 469 w 570"/>
                  <a:gd name="T61" fmla="*/ 300 h 562"/>
                  <a:gd name="T62" fmla="*/ 485 w 570"/>
                  <a:gd name="T63" fmla="*/ 197 h 562"/>
                  <a:gd name="T64" fmla="*/ 459 w 570"/>
                  <a:gd name="T65" fmla="*/ 133 h 562"/>
                  <a:gd name="T66" fmla="*/ 400 w 570"/>
                  <a:gd name="T67" fmla="*/ 134 h 562"/>
                  <a:gd name="T68" fmla="*/ 327 w 570"/>
                  <a:gd name="T69" fmla="*/ 227 h 562"/>
                  <a:gd name="T70" fmla="*/ 275 w 570"/>
                  <a:gd name="T71" fmla="*/ 304 h 562"/>
                  <a:gd name="T72" fmla="*/ 223 w 570"/>
                  <a:gd name="T73" fmla="*/ 369 h 562"/>
                  <a:gd name="T74" fmla="*/ 217 w 570"/>
                  <a:gd name="T75" fmla="*/ 376 h 562"/>
                  <a:gd name="T76" fmla="*/ 191 w 570"/>
                  <a:gd name="T77" fmla="*/ 368 h 562"/>
                  <a:gd name="T78" fmla="*/ 190 w 570"/>
                  <a:gd name="T79" fmla="*/ 304 h 562"/>
                  <a:gd name="T80" fmla="*/ 188 w 570"/>
                  <a:gd name="T81" fmla="*/ 231 h 562"/>
                  <a:gd name="T82" fmla="*/ 169 w 570"/>
                  <a:gd name="T83" fmla="*/ 193 h 562"/>
                  <a:gd name="T84" fmla="*/ 118 w 570"/>
                  <a:gd name="T85" fmla="*/ 196 h 562"/>
                  <a:gd name="T86" fmla="*/ 92 w 570"/>
                  <a:gd name="T87" fmla="*/ 253 h 562"/>
                  <a:gd name="T88" fmla="*/ 72 w 570"/>
                  <a:gd name="T89" fmla="*/ 424 h 562"/>
                  <a:gd name="T90" fmla="*/ 65 w 570"/>
                  <a:gd name="T91" fmla="*/ 455 h 562"/>
                  <a:gd name="T92" fmla="*/ 15 w 570"/>
                  <a:gd name="T93" fmla="*/ 458 h 562"/>
                  <a:gd name="T94" fmla="*/ 1 w 570"/>
                  <a:gd name="T95" fmla="*/ 395 h 562"/>
                  <a:gd name="T96" fmla="*/ 1 w 570"/>
                  <a:gd name="T97" fmla="*/ 340 h 562"/>
                  <a:gd name="T98" fmla="*/ 0 w 570"/>
                  <a:gd name="T99" fmla="*/ 339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70" h="562">
                    <a:moveTo>
                      <a:pt x="0" y="339"/>
                    </a:moveTo>
                    <a:cubicBezTo>
                      <a:pt x="7" y="282"/>
                      <a:pt x="11" y="225"/>
                      <a:pt x="22" y="169"/>
                    </a:cubicBezTo>
                    <a:cubicBezTo>
                      <a:pt x="32" y="123"/>
                      <a:pt x="49" y="78"/>
                      <a:pt x="64" y="34"/>
                    </a:cubicBezTo>
                    <a:cubicBezTo>
                      <a:pt x="67" y="24"/>
                      <a:pt x="75" y="14"/>
                      <a:pt x="84" y="8"/>
                    </a:cubicBezTo>
                    <a:cubicBezTo>
                      <a:pt x="90" y="3"/>
                      <a:pt x="102" y="0"/>
                      <a:pt x="109" y="3"/>
                    </a:cubicBezTo>
                    <a:cubicBezTo>
                      <a:pt x="115" y="6"/>
                      <a:pt x="119" y="17"/>
                      <a:pt x="119" y="25"/>
                    </a:cubicBezTo>
                    <a:cubicBezTo>
                      <a:pt x="120" y="58"/>
                      <a:pt x="118" y="92"/>
                      <a:pt x="117" y="125"/>
                    </a:cubicBezTo>
                    <a:cubicBezTo>
                      <a:pt x="117" y="143"/>
                      <a:pt x="126" y="152"/>
                      <a:pt x="144" y="147"/>
                    </a:cubicBezTo>
                    <a:cubicBezTo>
                      <a:pt x="159" y="142"/>
                      <a:pt x="174" y="133"/>
                      <a:pt x="188" y="124"/>
                    </a:cubicBezTo>
                    <a:cubicBezTo>
                      <a:pt x="209" y="108"/>
                      <a:pt x="228" y="89"/>
                      <a:pt x="249" y="73"/>
                    </a:cubicBezTo>
                    <a:cubicBezTo>
                      <a:pt x="254" y="69"/>
                      <a:pt x="263" y="64"/>
                      <a:pt x="267" y="66"/>
                    </a:cubicBezTo>
                    <a:cubicBezTo>
                      <a:pt x="274" y="69"/>
                      <a:pt x="280" y="78"/>
                      <a:pt x="281" y="85"/>
                    </a:cubicBezTo>
                    <a:cubicBezTo>
                      <a:pt x="283" y="104"/>
                      <a:pt x="281" y="123"/>
                      <a:pt x="283" y="142"/>
                    </a:cubicBezTo>
                    <a:cubicBezTo>
                      <a:pt x="284" y="154"/>
                      <a:pt x="288" y="165"/>
                      <a:pt x="292" y="176"/>
                    </a:cubicBezTo>
                    <a:cubicBezTo>
                      <a:pt x="297" y="189"/>
                      <a:pt x="307" y="189"/>
                      <a:pt x="318" y="181"/>
                    </a:cubicBezTo>
                    <a:cubicBezTo>
                      <a:pt x="321" y="179"/>
                      <a:pt x="324" y="175"/>
                      <a:pt x="327" y="172"/>
                    </a:cubicBezTo>
                    <a:cubicBezTo>
                      <a:pt x="347" y="147"/>
                      <a:pt x="361" y="120"/>
                      <a:pt x="372" y="90"/>
                    </a:cubicBezTo>
                    <a:cubicBezTo>
                      <a:pt x="383" y="57"/>
                      <a:pt x="407" y="33"/>
                      <a:pt x="437" y="18"/>
                    </a:cubicBezTo>
                    <a:cubicBezTo>
                      <a:pt x="455" y="9"/>
                      <a:pt x="476" y="10"/>
                      <a:pt x="496" y="21"/>
                    </a:cubicBezTo>
                    <a:cubicBezTo>
                      <a:pt x="535" y="43"/>
                      <a:pt x="550" y="81"/>
                      <a:pt x="559" y="121"/>
                    </a:cubicBezTo>
                    <a:cubicBezTo>
                      <a:pt x="570" y="172"/>
                      <a:pt x="565" y="224"/>
                      <a:pt x="556" y="275"/>
                    </a:cubicBezTo>
                    <a:cubicBezTo>
                      <a:pt x="550" y="306"/>
                      <a:pt x="534" y="336"/>
                      <a:pt x="522" y="366"/>
                    </a:cubicBezTo>
                    <a:cubicBezTo>
                      <a:pt x="515" y="382"/>
                      <a:pt x="508" y="398"/>
                      <a:pt x="500" y="414"/>
                    </a:cubicBezTo>
                    <a:cubicBezTo>
                      <a:pt x="490" y="434"/>
                      <a:pt x="479" y="454"/>
                      <a:pt x="467" y="473"/>
                    </a:cubicBezTo>
                    <a:cubicBezTo>
                      <a:pt x="455" y="493"/>
                      <a:pt x="442" y="513"/>
                      <a:pt x="427" y="531"/>
                    </a:cubicBezTo>
                    <a:cubicBezTo>
                      <a:pt x="418" y="542"/>
                      <a:pt x="404" y="551"/>
                      <a:pt x="392" y="560"/>
                    </a:cubicBezTo>
                    <a:cubicBezTo>
                      <a:pt x="388" y="562"/>
                      <a:pt x="377" y="562"/>
                      <a:pt x="374" y="559"/>
                    </a:cubicBezTo>
                    <a:cubicBezTo>
                      <a:pt x="371" y="555"/>
                      <a:pt x="369" y="546"/>
                      <a:pt x="370" y="540"/>
                    </a:cubicBezTo>
                    <a:cubicBezTo>
                      <a:pt x="375" y="524"/>
                      <a:pt x="382" y="509"/>
                      <a:pt x="388" y="493"/>
                    </a:cubicBezTo>
                    <a:cubicBezTo>
                      <a:pt x="402" y="461"/>
                      <a:pt x="417" y="429"/>
                      <a:pt x="431" y="396"/>
                    </a:cubicBezTo>
                    <a:cubicBezTo>
                      <a:pt x="444" y="364"/>
                      <a:pt x="460" y="333"/>
                      <a:pt x="469" y="300"/>
                    </a:cubicBezTo>
                    <a:cubicBezTo>
                      <a:pt x="478" y="267"/>
                      <a:pt x="493" y="233"/>
                      <a:pt x="485" y="197"/>
                    </a:cubicBezTo>
                    <a:cubicBezTo>
                      <a:pt x="480" y="175"/>
                      <a:pt x="471" y="153"/>
                      <a:pt x="459" y="133"/>
                    </a:cubicBezTo>
                    <a:cubicBezTo>
                      <a:pt x="447" y="113"/>
                      <a:pt x="422" y="117"/>
                      <a:pt x="400" y="134"/>
                    </a:cubicBezTo>
                    <a:cubicBezTo>
                      <a:pt x="368" y="159"/>
                      <a:pt x="349" y="194"/>
                      <a:pt x="327" y="227"/>
                    </a:cubicBezTo>
                    <a:cubicBezTo>
                      <a:pt x="310" y="253"/>
                      <a:pt x="293" y="278"/>
                      <a:pt x="275" y="304"/>
                    </a:cubicBezTo>
                    <a:cubicBezTo>
                      <a:pt x="258" y="326"/>
                      <a:pt x="240" y="347"/>
                      <a:pt x="223" y="369"/>
                    </a:cubicBezTo>
                    <a:cubicBezTo>
                      <a:pt x="221" y="372"/>
                      <a:pt x="219" y="374"/>
                      <a:pt x="217" y="376"/>
                    </a:cubicBezTo>
                    <a:cubicBezTo>
                      <a:pt x="202" y="389"/>
                      <a:pt x="193" y="387"/>
                      <a:pt x="191" y="368"/>
                    </a:cubicBezTo>
                    <a:cubicBezTo>
                      <a:pt x="188" y="347"/>
                      <a:pt x="191" y="325"/>
                      <a:pt x="190" y="304"/>
                    </a:cubicBezTo>
                    <a:cubicBezTo>
                      <a:pt x="190" y="279"/>
                      <a:pt x="191" y="255"/>
                      <a:pt x="188" y="231"/>
                    </a:cubicBezTo>
                    <a:cubicBezTo>
                      <a:pt x="186" y="217"/>
                      <a:pt x="178" y="203"/>
                      <a:pt x="169" y="193"/>
                    </a:cubicBezTo>
                    <a:cubicBezTo>
                      <a:pt x="154" y="175"/>
                      <a:pt x="131" y="177"/>
                      <a:pt x="118" y="196"/>
                    </a:cubicBezTo>
                    <a:cubicBezTo>
                      <a:pt x="107" y="214"/>
                      <a:pt x="97" y="233"/>
                      <a:pt x="92" y="253"/>
                    </a:cubicBezTo>
                    <a:cubicBezTo>
                      <a:pt x="78" y="309"/>
                      <a:pt x="71" y="366"/>
                      <a:pt x="72" y="424"/>
                    </a:cubicBezTo>
                    <a:cubicBezTo>
                      <a:pt x="72" y="434"/>
                      <a:pt x="69" y="446"/>
                      <a:pt x="65" y="455"/>
                    </a:cubicBezTo>
                    <a:cubicBezTo>
                      <a:pt x="55" y="476"/>
                      <a:pt x="30" y="476"/>
                      <a:pt x="15" y="458"/>
                    </a:cubicBezTo>
                    <a:cubicBezTo>
                      <a:pt x="0" y="439"/>
                      <a:pt x="3" y="417"/>
                      <a:pt x="1" y="395"/>
                    </a:cubicBezTo>
                    <a:cubicBezTo>
                      <a:pt x="0" y="377"/>
                      <a:pt x="1" y="358"/>
                      <a:pt x="1" y="340"/>
                    </a:cubicBezTo>
                    <a:cubicBezTo>
                      <a:pt x="0" y="339"/>
                      <a:pt x="0" y="339"/>
                      <a:pt x="0" y="3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7" name="Freeform 334"/>
              <p:cNvSpPr/>
              <p:nvPr/>
            </p:nvSpPr>
            <p:spPr bwMode="auto">
              <a:xfrm>
                <a:off x="21866226" y="2000250"/>
                <a:ext cx="1481138" cy="1171575"/>
              </a:xfrm>
              <a:custGeom>
                <a:avLst/>
                <a:gdLst>
                  <a:gd name="T0" fmla="*/ 344 w 469"/>
                  <a:gd name="T1" fmla="*/ 371 h 371"/>
                  <a:gd name="T2" fmla="*/ 260 w 469"/>
                  <a:gd name="T3" fmla="*/ 349 h 371"/>
                  <a:gd name="T4" fmla="*/ 205 w 469"/>
                  <a:gd name="T5" fmla="*/ 327 h 371"/>
                  <a:gd name="T6" fmla="*/ 179 w 469"/>
                  <a:gd name="T7" fmla="*/ 311 h 371"/>
                  <a:gd name="T8" fmla="*/ 95 w 469"/>
                  <a:gd name="T9" fmla="*/ 249 h 371"/>
                  <a:gd name="T10" fmla="*/ 40 w 469"/>
                  <a:gd name="T11" fmla="*/ 197 h 371"/>
                  <a:gd name="T12" fmla="*/ 3 w 469"/>
                  <a:gd name="T13" fmla="*/ 139 h 371"/>
                  <a:gd name="T14" fmla="*/ 13 w 469"/>
                  <a:gd name="T15" fmla="*/ 102 h 371"/>
                  <a:gd name="T16" fmla="*/ 113 w 469"/>
                  <a:gd name="T17" fmla="*/ 17 h 371"/>
                  <a:gd name="T18" fmla="*/ 173 w 469"/>
                  <a:gd name="T19" fmla="*/ 29 h 371"/>
                  <a:gd name="T20" fmla="*/ 188 w 469"/>
                  <a:gd name="T21" fmla="*/ 51 h 371"/>
                  <a:gd name="T22" fmla="*/ 186 w 469"/>
                  <a:gd name="T23" fmla="*/ 79 h 371"/>
                  <a:gd name="T24" fmla="*/ 149 w 469"/>
                  <a:gd name="T25" fmla="*/ 119 h 371"/>
                  <a:gd name="T26" fmla="*/ 154 w 469"/>
                  <a:gd name="T27" fmla="*/ 154 h 371"/>
                  <a:gd name="T28" fmla="*/ 224 w 469"/>
                  <a:gd name="T29" fmla="*/ 182 h 371"/>
                  <a:gd name="T30" fmla="*/ 278 w 469"/>
                  <a:gd name="T31" fmla="*/ 200 h 371"/>
                  <a:gd name="T32" fmla="*/ 372 w 469"/>
                  <a:gd name="T33" fmla="*/ 228 h 371"/>
                  <a:gd name="T34" fmla="*/ 441 w 469"/>
                  <a:gd name="T35" fmla="*/ 252 h 371"/>
                  <a:gd name="T36" fmla="*/ 454 w 469"/>
                  <a:gd name="T37" fmla="*/ 310 h 371"/>
                  <a:gd name="T38" fmla="*/ 344 w 469"/>
                  <a:gd name="T39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69" h="371">
                    <a:moveTo>
                      <a:pt x="344" y="371"/>
                    </a:moveTo>
                    <a:cubicBezTo>
                      <a:pt x="320" y="365"/>
                      <a:pt x="290" y="358"/>
                      <a:pt x="260" y="349"/>
                    </a:cubicBezTo>
                    <a:cubicBezTo>
                      <a:pt x="242" y="343"/>
                      <a:pt x="223" y="335"/>
                      <a:pt x="205" y="327"/>
                    </a:cubicBezTo>
                    <a:cubicBezTo>
                      <a:pt x="196" y="323"/>
                      <a:pt x="187" y="317"/>
                      <a:pt x="179" y="311"/>
                    </a:cubicBezTo>
                    <a:cubicBezTo>
                      <a:pt x="151" y="291"/>
                      <a:pt x="122" y="271"/>
                      <a:pt x="95" y="249"/>
                    </a:cubicBezTo>
                    <a:cubicBezTo>
                      <a:pt x="76" y="233"/>
                      <a:pt x="57" y="216"/>
                      <a:pt x="40" y="197"/>
                    </a:cubicBezTo>
                    <a:cubicBezTo>
                      <a:pt x="25" y="180"/>
                      <a:pt x="8" y="163"/>
                      <a:pt x="3" y="139"/>
                    </a:cubicBezTo>
                    <a:cubicBezTo>
                      <a:pt x="0" y="125"/>
                      <a:pt x="2" y="113"/>
                      <a:pt x="13" y="102"/>
                    </a:cubicBezTo>
                    <a:cubicBezTo>
                      <a:pt x="44" y="71"/>
                      <a:pt x="75" y="40"/>
                      <a:pt x="113" y="17"/>
                    </a:cubicBezTo>
                    <a:cubicBezTo>
                      <a:pt x="141" y="0"/>
                      <a:pt x="153" y="2"/>
                      <a:pt x="173" y="29"/>
                    </a:cubicBezTo>
                    <a:cubicBezTo>
                      <a:pt x="178" y="37"/>
                      <a:pt x="183" y="44"/>
                      <a:pt x="188" y="51"/>
                    </a:cubicBezTo>
                    <a:cubicBezTo>
                      <a:pt x="194" y="61"/>
                      <a:pt x="195" y="70"/>
                      <a:pt x="186" y="79"/>
                    </a:cubicBezTo>
                    <a:cubicBezTo>
                      <a:pt x="173" y="92"/>
                      <a:pt x="161" y="106"/>
                      <a:pt x="149" y="119"/>
                    </a:cubicBezTo>
                    <a:cubicBezTo>
                      <a:pt x="136" y="133"/>
                      <a:pt x="137" y="146"/>
                      <a:pt x="154" y="154"/>
                    </a:cubicBezTo>
                    <a:cubicBezTo>
                      <a:pt x="177" y="165"/>
                      <a:pt x="201" y="173"/>
                      <a:pt x="224" y="182"/>
                    </a:cubicBezTo>
                    <a:cubicBezTo>
                      <a:pt x="242" y="189"/>
                      <a:pt x="260" y="194"/>
                      <a:pt x="278" y="200"/>
                    </a:cubicBezTo>
                    <a:cubicBezTo>
                      <a:pt x="309" y="210"/>
                      <a:pt x="341" y="218"/>
                      <a:pt x="372" y="228"/>
                    </a:cubicBezTo>
                    <a:cubicBezTo>
                      <a:pt x="395" y="235"/>
                      <a:pt x="419" y="241"/>
                      <a:pt x="441" y="252"/>
                    </a:cubicBezTo>
                    <a:cubicBezTo>
                      <a:pt x="469" y="266"/>
                      <a:pt x="466" y="288"/>
                      <a:pt x="454" y="310"/>
                    </a:cubicBezTo>
                    <a:cubicBezTo>
                      <a:pt x="432" y="351"/>
                      <a:pt x="394" y="366"/>
                      <a:pt x="344" y="3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8" name="Freeform 335"/>
              <p:cNvSpPr/>
              <p:nvPr/>
            </p:nvSpPr>
            <p:spPr bwMode="auto">
              <a:xfrm>
                <a:off x="15187613" y="3021013"/>
                <a:ext cx="1230313" cy="877888"/>
              </a:xfrm>
              <a:custGeom>
                <a:avLst/>
                <a:gdLst>
                  <a:gd name="T0" fmla="*/ 163 w 390"/>
                  <a:gd name="T1" fmla="*/ 194 h 278"/>
                  <a:gd name="T2" fmla="*/ 147 w 390"/>
                  <a:gd name="T3" fmla="*/ 255 h 278"/>
                  <a:gd name="T4" fmla="*/ 101 w 390"/>
                  <a:gd name="T5" fmla="*/ 267 h 278"/>
                  <a:gd name="T6" fmla="*/ 33 w 390"/>
                  <a:gd name="T7" fmla="*/ 192 h 278"/>
                  <a:gd name="T8" fmla="*/ 15 w 390"/>
                  <a:gd name="T9" fmla="*/ 156 h 278"/>
                  <a:gd name="T10" fmla="*/ 28 w 390"/>
                  <a:gd name="T11" fmla="*/ 63 h 278"/>
                  <a:gd name="T12" fmla="*/ 67 w 390"/>
                  <a:gd name="T13" fmla="*/ 22 h 278"/>
                  <a:gd name="T14" fmla="*/ 158 w 390"/>
                  <a:gd name="T15" fmla="*/ 0 h 278"/>
                  <a:gd name="T16" fmla="*/ 226 w 390"/>
                  <a:gd name="T17" fmla="*/ 9 h 278"/>
                  <a:gd name="T18" fmla="*/ 288 w 390"/>
                  <a:gd name="T19" fmla="*/ 34 h 278"/>
                  <a:gd name="T20" fmla="*/ 358 w 390"/>
                  <a:gd name="T21" fmla="*/ 83 h 278"/>
                  <a:gd name="T22" fmla="*/ 382 w 390"/>
                  <a:gd name="T23" fmla="*/ 168 h 278"/>
                  <a:gd name="T24" fmla="*/ 356 w 390"/>
                  <a:gd name="T25" fmla="*/ 207 h 278"/>
                  <a:gd name="T26" fmla="*/ 287 w 390"/>
                  <a:gd name="T27" fmla="*/ 252 h 278"/>
                  <a:gd name="T28" fmla="*/ 225 w 390"/>
                  <a:gd name="T29" fmla="*/ 223 h 278"/>
                  <a:gd name="T30" fmla="*/ 209 w 390"/>
                  <a:gd name="T31" fmla="*/ 162 h 278"/>
                  <a:gd name="T32" fmla="*/ 184 w 390"/>
                  <a:gd name="T33" fmla="*/ 139 h 278"/>
                  <a:gd name="T34" fmla="*/ 162 w 390"/>
                  <a:gd name="T35" fmla="*/ 161 h 278"/>
                  <a:gd name="T36" fmla="*/ 159 w 390"/>
                  <a:gd name="T37" fmla="*/ 192 h 278"/>
                  <a:gd name="T38" fmla="*/ 163 w 390"/>
                  <a:gd name="T39" fmla="*/ 194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0" h="278">
                    <a:moveTo>
                      <a:pt x="163" y="194"/>
                    </a:moveTo>
                    <a:cubicBezTo>
                      <a:pt x="158" y="214"/>
                      <a:pt x="153" y="235"/>
                      <a:pt x="147" y="255"/>
                    </a:cubicBezTo>
                    <a:cubicBezTo>
                      <a:pt x="141" y="272"/>
                      <a:pt x="117" y="278"/>
                      <a:pt x="101" y="267"/>
                    </a:cubicBezTo>
                    <a:cubicBezTo>
                      <a:pt x="71" y="249"/>
                      <a:pt x="48" y="224"/>
                      <a:pt x="33" y="192"/>
                    </a:cubicBezTo>
                    <a:cubicBezTo>
                      <a:pt x="27" y="180"/>
                      <a:pt x="20" y="168"/>
                      <a:pt x="15" y="156"/>
                    </a:cubicBezTo>
                    <a:cubicBezTo>
                      <a:pt x="0" y="123"/>
                      <a:pt x="11" y="91"/>
                      <a:pt x="28" y="63"/>
                    </a:cubicBezTo>
                    <a:cubicBezTo>
                      <a:pt x="37" y="47"/>
                      <a:pt x="51" y="32"/>
                      <a:pt x="67" y="22"/>
                    </a:cubicBezTo>
                    <a:cubicBezTo>
                      <a:pt x="94" y="4"/>
                      <a:pt x="126" y="0"/>
                      <a:pt x="158" y="0"/>
                    </a:cubicBezTo>
                    <a:cubicBezTo>
                      <a:pt x="181" y="0"/>
                      <a:pt x="204" y="3"/>
                      <a:pt x="226" y="9"/>
                    </a:cubicBezTo>
                    <a:cubicBezTo>
                      <a:pt x="247" y="15"/>
                      <a:pt x="267" y="27"/>
                      <a:pt x="288" y="34"/>
                    </a:cubicBezTo>
                    <a:cubicBezTo>
                      <a:pt x="316" y="43"/>
                      <a:pt x="337" y="62"/>
                      <a:pt x="358" y="83"/>
                    </a:cubicBezTo>
                    <a:cubicBezTo>
                      <a:pt x="382" y="107"/>
                      <a:pt x="390" y="136"/>
                      <a:pt x="382" y="168"/>
                    </a:cubicBezTo>
                    <a:cubicBezTo>
                      <a:pt x="378" y="182"/>
                      <a:pt x="368" y="198"/>
                      <a:pt x="356" y="207"/>
                    </a:cubicBezTo>
                    <a:cubicBezTo>
                      <a:pt x="335" y="225"/>
                      <a:pt x="312" y="241"/>
                      <a:pt x="287" y="252"/>
                    </a:cubicBezTo>
                    <a:cubicBezTo>
                      <a:pt x="255" y="267"/>
                      <a:pt x="238" y="255"/>
                      <a:pt x="225" y="223"/>
                    </a:cubicBezTo>
                    <a:cubicBezTo>
                      <a:pt x="218" y="204"/>
                      <a:pt x="214" y="182"/>
                      <a:pt x="209" y="162"/>
                    </a:cubicBezTo>
                    <a:cubicBezTo>
                      <a:pt x="205" y="149"/>
                      <a:pt x="198" y="139"/>
                      <a:pt x="184" y="139"/>
                    </a:cubicBezTo>
                    <a:cubicBezTo>
                      <a:pt x="170" y="139"/>
                      <a:pt x="164" y="149"/>
                      <a:pt x="162" y="161"/>
                    </a:cubicBezTo>
                    <a:cubicBezTo>
                      <a:pt x="160" y="172"/>
                      <a:pt x="160" y="182"/>
                      <a:pt x="159" y="192"/>
                    </a:cubicBezTo>
                    <a:cubicBezTo>
                      <a:pt x="160" y="193"/>
                      <a:pt x="162" y="193"/>
                      <a:pt x="163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9" name="Freeform 336"/>
              <p:cNvSpPr/>
              <p:nvPr/>
            </p:nvSpPr>
            <p:spPr bwMode="auto">
              <a:xfrm>
                <a:off x="18707101" y="2466975"/>
                <a:ext cx="646113" cy="2657475"/>
              </a:xfrm>
              <a:custGeom>
                <a:avLst/>
                <a:gdLst>
                  <a:gd name="T0" fmla="*/ 205 w 205"/>
                  <a:gd name="T1" fmla="*/ 138 h 841"/>
                  <a:gd name="T2" fmla="*/ 191 w 205"/>
                  <a:gd name="T3" fmla="*/ 371 h 841"/>
                  <a:gd name="T4" fmla="*/ 161 w 205"/>
                  <a:gd name="T5" fmla="*/ 459 h 841"/>
                  <a:gd name="T6" fmla="*/ 148 w 205"/>
                  <a:gd name="T7" fmla="*/ 518 h 841"/>
                  <a:gd name="T8" fmla="*/ 134 w 205"/>
                  <a:gd name="T9" fmla="*/ 719 h 841"/>
                  <a:gd name="T10" fmla="*/ 103 w 205"/>
                  <a:gd name="T11" fmla="*/ 818 h 841"/>
                  <a:gd name="T12" fmla="*/ 62 w 205"/>
                  <a:gd name="T13" fmla="*/ 824 h 841"/>
                  <a:gd name="T14" fmla="*/ 14 w 205"/>
                  <a:gd name="T15" fmla="*/ 727 h 841"/>
                  <a:gd name="T16" fmla="*/ 9 w 205"/>
                  <a:gd name="T17" fmla="*/ 643 h 841"/>
                  <a:gd name="T18" fmla="*/ 46 w 205"/>
                  <a:gd name="T19" fmla="*/ 539 h 841"/>
                  <a:gd name="T20" fmla="*/ 63 w 205"/>
                  <a:gd name="T21" fmla="*/ 493 h 841"/>
                  <a:gd name="T22" fmla="*/ 104 w 205"/>
                  <a:gd name="T23" fmla="*/ 376 h 841"/>
                  <a:gd name="T24" fmla="*/ 120 w 205"/>
                  <a:gd name="T25" fmla="*/ 319 h 841"/>
                  <a:gd name="T26" fmla="*/ 139 w 205"/>
                  <a:gd name="T27" fmla="*/ 219 h 841"/>
                  <a:gd name="T28" fmla="*/ 156 w 205"/>
                  <a:gd name="T29" fmla="*/ 25 h 841"/>
                  <a:gd name="T30" fmla="*/ 185 w 205"/>
                  <a:gd name="T31" fmla="*/ 4 h 841"/>
                  <a:gd name="T32" fmla="*/ 199 w 205"/>
                  <a:gd name="T33" fmla="*/ 22 h 841"/>
                  <a:gd name="T34" fmla="*/ 199 w 205"/>
                  <a:gd name="T35" fmla="*/ 137 h 841"/>
                  <a:gd name="T36" fmla="*/ 205 w 205"/>
                  <a:gd name="T37" fmla="*/ 138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5" h="841">
                    <a:moveTo>
                      <a:pt x="205" y="138"/>
                    </a:moveTo>
                    <a:cubicBezTo>
                      <a:pt x="201" y="215"/>
                      <a:pt x="198" y="293"/>
                      <a:pt x="191" y="371"/>
                    </a:cubicBezTo>
                    <a:cubicBezTo>
                      <a:pt x="188" y="402"/>
                      <a:pt x="178" y="432"/>
                      <a:pt x="161" y="459"/>
                    </a:cubicBezTo>
                    <a:cubicBezTo>
                      <a:pt x="150" y="478"/>
                      <a:pt x="149" y="498"/>
                      <a:pt x="148" y="518"/>
                    </a:cubicBezTo>
                    <a:cubicBezTo>
                      <a:pt x="143" y="585"/>
                      <a:pt x="141" y="653"/>
                      <a:pt x="134" y="719"/>
                    </a:cubicBezTo>
                    <a:cubicBezTo>
                      <a:pt x="130" y="753"/>
                      <a:pt x="121" y="788"/>
                      <a:pt x="103" y="818"/>
                    </a:cubicBezTo>
                    <a:cubicBezTo>
                      <a:pt x="89" y="841"/>
                      <a:pt x="77" y="840"/>
                      <a:pt x="62" y="824"/>
                    </a:cubicBezTo>
                    <a:cubicBezTo>
                      <a:pt x="35" y="797"/>
                      <a:pt x="22" y="764"/>
                      <a:pt x="14" y="727"/>
                    </a:cubicBezTo>
                    <a:cubicBezTo>
                      <a:pt x="8" y="699"/>
                      <a:pt x="0" y="671"/>
                      <a:pt x="9" y="643"/>
                    </a:cubicBezTo>
                    <a:cubicBezTo>
                      <a:pt x="21" y="608"/>
                      <a:pt x="34" y="574"/>
                      <a:pt x="46" y="539"/>
                    </a:cubicBezTo>
                    <a:cubicBezTo>
                      <a:pt x="52" y="524"/>
                      <a:pt x="57" y="508"/>
                      <a:pt x="63" y="493"/>
                    </a:cubicBezTo>
                    <a:cubicBezTo>
                      <a:pt x="76" y="454"/>
                      <a:pt x="91" y="415"/>
                      <a:pt x="104" y="376"/>
                    </a:cubicBezTo>
                    <a:cubicBezTo>
                      <a:pt x="110" y="357"/>
                      <a:pt x="116" y="338"/>
                      <a:pt x="120" y="319"/>
                    </a:cubicBezTo>
                    <a:cubicBezTo>
                      <a:pt x="127" y="285"/>
                      <a:pt x="133" y="252"/>
                      <a:pt x="139" y="219"/>
                    </a:cubicBezTo>
                    <a:cubicBezTo>
                      <a:pt x="153" y="155"/>
                      <a:pt x="154" y="90"/>
                      <a:pt x="156" y="25"/>
                    </a:cubicBezTo>
                    <a:cubicBezTo>
                      <a:pt x="157" y="4"/>
                      <a:pt x="164" y="0"/>
                      <a:pt x="185" y="4"/>
                    </a:cubicBezTo>
                    <a:cubicBezTo>
                      <a:pt x="195" y="7"/>
                      <a:pt x="199" y="12"/>
                      <a:pt x="199" y="22"/>
                    </a:cubicBezTo>
                    <a:cubicBezTo>
                      <a:pt x="199" y="61"/>
                      <a:pt x="199" y="99"/>
                      <a:pt x="199" y="137"/>
                    </a:cubicBezTo>
                    <a:cubicBezTo>
                      <a:pt x="201" y="138"/>
                      <a:pt x="203" y="138"/>
                      <a:pt x="205" y="1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0" name="Freeform 337"/>
              <p:cNvSpPr>
                <a:spLocks noEditPoints="1"/>
              </p:cNvSpPr>
              <p:nvPr/>
            </p:nvSpPr>
            <p:spPr bwMode="auto">
              <a:xfrm>
                <a:off x="27182763" y="5532438"/>
                <a:ext cx="1095375" cy="1263650"/>
              </a:xfrm>
              <a:custGeom>
                <a:avLst/>
                <a:gdLst>
                  <a:gd name="T0" fmla="*/ 153 w 347"/>
                  <a:gd name="T1" fmla="*/ 398 h 400"/>
                  <a:gd name="T2" fmla="*/ 1 w 347"/>
                  <a:gd name="T3" fmla="*/ 398 h 400"/>
                  <a:gd name="T4" fmla="*/ 0 w 347"/>
                  <a:gd name="T5" fmla="*/ 395 h 400"/>
                  <a:gd name="T6" fmla="*/ 10 w 347"/>
                  <a:gd name="T7" fmla="*/ 390 h 400"/>
                  <a:gd name="T8" fmla="*/ 41 w 347"/>
                  <a:gd name="T9" fmla="*/ 351 h 400"/>
                  <a:gd name="T10" fmla="*/ 42 w 347"/>
                  <a:gd name="T11" fmla="*/ 236 h 400"/>
                  <a:gd name="T12" fmla="*/ 42 w 347"/>
                  <a:gd name="T13" fmla="*/ 58 h 400"/>
                  <a:gd name="T14" fmla="*/ 22 w 347"/>
                  <a:gd name="T15" fmla="*/ 14 h 400"/>
                  <a:gd name="T16" fmla="*/ 18 w 347"/>
                  <a:gd name="T17" fmla="*/ 10 h 400"/>
                  <a:gd name="T18" fmla="*/ 17 w 347"/>
                  <a:gd name="T19" fmla="*/ 4 h 400"/>
                  <a:gd name="T20" fmla="*/ 28 w 347"/>
                  <a:gd name="T21" fmla="*/ 1 h 400"/>
                  <a:gd name="T22" fmla="*/ 173 w 347"/>
                  <a:gd name="T23" fmla="*/ 2 h 400"/>
                  <a:gd name="T24" fmla="*/ 249 w 347"/>
                  <a:gd name="T25" fmla="*/ 17 h 400"/>
                  <a:gd name="T26" fmla="*/ 297 w 347"/>
                  <a:gd name="T27" fmla="*/ 133 h 400"/>
                  <a:gd name="T28" fmla="*/ 242 w 347"/>
                  <a:gd name="T29" fmla="*/ 201 h 400"/>
                  <a:gd name="T30" fmla="*/ 236 w 347"/>
                  <a:gd name="T31" fmla="*/ 232 h 400"/>
                  <a:gd name="T32" fmla="*/ 279 w 347"/>
                  <a:gd name="T33" fmla="*/ 303 h 400"/>
                  <a:gd name="T34" fmla="*/ 308 w 347"/>
                  <a:gd name="T35" fmla="*/ 353 h 400"/>
                  <a:gd name="T36" fmla="*/ 347 w 347"/>
                  <a:gd name="T37" fmla="*/ 398 h 400"/>
                  <a:gd name="T38" fmla="*/ 321 w 347"/>
                  <a:gd name="T39" fmla="*/ 400 h 400"/>
                  <a:gd name="T40" fmla="*/ 263 w 347"/>
                  <a:gd name="T41" fmla="*/ 399 h 400"/>
                  <a:gd name="T42" fmla="*/ 245 w 347"/>
                  <a:gd name="T43" fmla="*/ 388 h 400"/>
                  <a:gd name="T44" fmla="*/ 209 w 347"/>
                  <a:gd name="T45" fmla="*/ 328 h 400"/>
                  <a:gd name="T46" fmla="*/ 156 w 347"/>
                  <a:gd name="T47" fmla="*/ 238 h 400"/>
                  <a:gd name="T48" fmla="*/ 150 w 347"/>
                  <a:gd name="T49" fmla="*/ 229 h 400"/>
                  <a:gd name="T50" fmla="*/ 123 w 347"/>
                  <a:gd name="T51" fmla="*/ 216 h 400"/>
                  <a:gd name="T52" fmla="*/ 113 w 347"/>
                  <a:gd name="T53" fmla="*/ 242 h 400"/>
                  <a:gd name="T54" fmla="*/ 113 w 347"/>
                  <a:gd name="T55" fmla="*/ 341 h 400"/>
                  <a:gd name="T56" fmla="*/ 118 w 347"/>
                  <a:gd name="T57" fmla="*/ 370 h 400"/>
                  <a:gd name="T58" fmla="*/ 145 w 347"/>
                  <a:gd name="T59" fmla="*/ 390 h 400"/>
                  <a:gd name="T60" fmla="*/ 153 w 347"/>
                  <a:gd name="T61" fmla="*/ 394 h 400"/>
                  <a:gd name="T62" fmla="*/ 153 w 347"/>
                  <a:gd name="T63" fmla="*/ 398 h 400"/>
                  <a:gd name="T64" fmla="*/ 112 w 347"/>
                  <a:gd name="T65" fmla="*/ 108 h 400"/>
                  <a:gd name="T66" fmla="*/ 112 w 347"/>
                  <a:gd name="T67" fmla="*/ 108 h 400"/>
                  <a:gd name="T68" fmla="*/ 112 w 347"/>
                  <a:gd name="T69" fmla="*/ 180 h 400"/>
                  <a:gd name="T70" fmla="*/ 126 w 347"/>
                  <a:gd name="T71" fmla="*/ 197 h 400"/>
                  <a:gd name="T72" fmla="*/ 171 w 347"/>
                  <a:gd name="T73" fmla="*/ 196 h 400"/>
                  <a:gd name="T74" fmla="*/ 217 w 347"/>
                  <a:gd name="T75" fmla="*/ 154 h 400"/>
                  <a:gd name="T76" fmla="*/ 219 w 347"/>
                  <a:gd name="T77" fmla="*/ 70 h 400"/>
                  <a:gd name="T78" fmla="*/ 175 w 347"/>
                  <a:gd name="T79" fmla="*/ 23 h 400"/>
                  <a:gd name="T80" fmla="*/ 129 w 347"/>
                  <a:gd name="T81" fmla="*/ 19 h 400"/>
                  <a:gd name="T82" fmla="*/ 112 w 347"/>
                  <a:gd name="T83" fmla="*/ 38 h 400"/>
                  <a:gd name="T84" fmla="*/ 112 w 347"/>
                  <a:gd name="T85" fmla="*/ 108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47" h="400">
                    <a:moveTo>
                      <a:pt x="153" y="398"/>
                    </a:moveTo>
                    <a:cubicBezTo>
                      <a:pt x="102" y="398"/>
                      <a:pt x="51" y="398"/>
                      <a:pt x="1" y="398"/>
                    </a:cubicBezTo>
                    <a:cubicBezTo>
                      <a:pt x="0" y="397"/>
                      <a:pt x="0" y="396"/>
                      <a:pt x="0" y="395"/>
                    </a:cubicBezTo>
                    <a:cubicBezTo>
                      <a:pt x="3" y="393"/>
                      <a:pt x="6" y="391"/>
                      <a:pt x="10" y="390"/>
                    </a:cubicBezTo>
                    <a:cubicBezTo>
                      <a:pt x="33" y="384"/>
                      <a:pt x="41" y="375"/>
                      <a:pt x="41" y="351"/>
                    </a:cubicBezTo>
                    <a:cubicBezTo>
                      <a:pt x="42" y="313"/>
                      <a:pt x="42" y="274"/>
                      <a:pt x="42" y="236"/>
                    </a:cubicBezTo>
                    <a:cubicBezTo>
                      <a:pt x="42" y="176"/>
                      <a:pt x="42" y="117"/>
                      <a:pt x="42" y="58"/>
                    </a:cubicBezTo>
                    <a:cubicBezTo>
                      <a:pt x="42" y="40"/>
                      <a:pt x="43" y="22"/>
                      <a:pt x="22" y="14"/>
                    </a:cubicBezTo>
                    <a:cubicBezTo>
                      <a:pt x="20" y="14"/>
                      <a:pt x="19" y="11"/>
                      <a:pt x="18" y="10"/>
                    </a:cubicBezTo>
                    <a:cubicBezTo>
                      <a:pt x="17" y="8"/>
                      <a:pt x="17" y="7"/>
                      <a:pt x="17" y="4"/>
                    </a:cubicBezTo>
                    <a:cubicBezTo>
                      <a:pt x="21" y="3"/>
                      <a:pt x="24" y="1"/>
                      <a:pt x="28" y="1"/>
                    </a:cubicBezTo>
                    <a:cubicBezTo>
                      <a:pt x="76" y="1"/>
                      <a:pt x="125" y="0"/>
                      <a:pt x="173" y="2"/>
                    </a:cubicBezTo>
                    <a:cubicBezTo>
                      <a:pt x="199" y="3"/>
                      <a:pt x="224" y="5"/>
                      <a:pt x="249" y="17"/>
                    </a:cubicBezTo>
                    <a:cubicBezTo>
                      <a:pt x="287" y="35"/>
                      <a:pt x="309" y="94"/>
                      <a:pt x="297" y="133"/>
                    </a:cubicBezTo>
                    <a:cubicBezTo>
                      <a:pt x="288" y="163"/>
                      <a:pt x="274" y="188"/>
                      <a:pt x="242" y="201"/>
                    </a:cubicBezTo>
                    <a:cubicBezTo>
                      <a:pt x="226" y="207"/>
                      <a:pt x="226" y="218"/>
                      <a:pt x="236" y="232"/>
                    </a:cubicBezTo>
                    <a:cubicBezTo>
                      <a:pt x="251" y="255"/>
                      <a:pt x="265" y="279"/>
                      <a:pt x="279" y="303"/>
                    </a:cubicBezTo>
                    <a:cubicBezTo>
                      <a:pt x="289" y="319"/>
                      <a:pt x="297" y="337"/>
                      <a:pt x="308" y="353"/>
                    </a:cubicBezTo>
                    <a:cubicBezTo>
                      <a:pt x="319" y="368"/>
                      <a:pt x="332" y="381"/>
                      <a:pt x="347" y="398"/>
                    </a:cubicBezTo>
                    <a:cubicBezTo>
                      <a:pt x="338" y="399"/>
                      <a:pt x="329" y="400"/>
                      <a:pt x="321" y="400"/>
                    </a:cubicBezTo>
                    <a:cubicBezTo>
                      <a:pt x="302" y="400"/>
                      <a:pt x="282" y="398"/>
                      <a:pt x="263" y="399"/>
                    </a:cubicBezTo>
                    <a:cubicBezTo>
                      <a:pt x="254" y="399"/>
                      <a:pt x="249" y="396"/>
                      <a:pt x="245" y="388"/>
                    </a:cubicBezTo>
                    <a:cubicBezTo>
                      <a:pt x="233" y="368"/>
                      <a:pt x="221" y="348"/>
                      <a:pt x="209" y="328"/>
                    </a:cubicBezTo>
                    <a:cubicBezTo>
                      <a:pt x="191" y="298"/>
                      <a:pt x="173" y="268"/>
                      <a:pt x="156" y="238"/>
                    </a:cubicBezTo>
                    <a:cubicBezTo>
                      <a:pt x="154" y="235"/>
                      <a:pt x="153" y="232"/>
                      <a:pt x="150" y="229"/>
                    </a:cubicBezTo>
                    <a:cubicBezTo>
                      <a:pt x="143" y="221"/>
                      <a:pt x="137" y="211"/>
                      <a:pt x="123" y="216"/>
                    </a:cubicBezTo>
                    <a:cubicBezTo>
                      <a:pt x="110" y="221"/>
                      <a:pt x="113" y="232"/>
                      <a:pt x="113" y="242"/>
                    </a:cubicBezTo>
                    <a:cubicBezTo>
                      <a:pt x="113" y="275"/>
                      <a:pt x="112" y="308"/>
                      <a:pt x="113" y="341"/>
                    </a:cubicBezTo>
                    <a:cubicBezTo>
                      <a:pt x="113" y="351"/>
                      <a:pt x="115" y="361"/>
                      <a:pt x="118" y="370"/>
                    </a:cubicBezTo>
                    <a:cubicBezTo>
                      <a:pt x="123" y="382"/>
                      <a:pt x="132" y="390"/>
                      <a:pt x="145" y="390"/>
                    </a:cubicBezTo>
                    <a:cubicBezTo>
                      <a:pt x="148" y="390"/>
                      <a:pt x="151" y="392"/>
                      <a:pt x="153" y="394"/>
                    </a:cubicBezTo>
                    <a:cubicBezTo>
                      <a:pt x="153" y="395"/>
                      <a:pt x="153" y="397"/>
                      <a:pt x="153" y="398"/>
                    </a:cubicBezTo>
                    <a:close/>
                    <a:moveTo>
                      <a:pt x="112" y="108"/>
                    </a:moveTo>
                    <a:cubicBezTo>
                      <a:pt x="112" y="108"/>
                      <a:pt x="112" y="108"/>
                      <a:pt x="112" y="108"/>
                    </a:cubicBezTo>
                    <a:cubicBezTo>
                      <a:pt x="112" y="132"/>
                      <a:pt x="112" y="156"/>
                      <a:pt x="112" y="180"/>
                    </a:cubicBezTo>
                    <a:cubicBezTo>
                      <a:pt x="112" y="191"/>
                      <a:pt x="116" y="197"/>
                      <a:pt x="126" y="197"/>
                    </a:cubicBezTo>
                    <a:cubicBezTo>
                      <a:pt x="141" y="198"/>
                      <a:pt x="157" y="200"/>
                      <a:pt x="171" y="196"/>
                    </a:cubicBezTo>
                    <a:cubicBezTo>
                      <a:pt x="193" y="191"/>
                      <a:pt x="209" y="178"/>
                      <a:pt x="217" y="154"/>
                    </a:cubicBezTo>
                    <a:cubicBezTo>
                      <a:pt x="225" y="126"/>
                      <a:pt x="226" y="99"/>
                      <a:pt x="219" y="70"/>
                    </a:cubicBezTo>
                    <a:cubicBezTo>
                      <a:pt x="213" y="46"/>
                      <a:pt x="199" y="28"/>
                      <a:pt x="175" y="23"/>
                    </a:cubicBezTo>
                    <a:cubicBezTo>
                      <a:pt x="160" y="19"/>
                      <a:pt x="144" y="20"/>
                      <a:pt x="129" y="19"/>
                    </a:cubicBezTo>
                    <a:cubicBezTo>
                      <a:pt x="116" y="19"/>
                      <a:pt x="111" y="25"/>
                      <a:pt x="112" y="38"/>
                    </a:cubicBezTo>
                    <a:cubicBezTo>
                      <a:pt x="112" y="61"/>
                      <a:pt x="112" y="85"/>
                      <a:pt x="112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1" name="Freeform 338"/>
              <p:cNvSpPr>
                <a:spLocks noEditPoints="1"/>
              </p:cNvSpPr>
              <p:nvPr/>
            </p:nvSpPr>
            <p:spPr bwMode="auto">
              <a:xfrm>
                <a:off x="15778163" y="5497513"/>
                <a:ext cx="1138238" cy="1358900"/>
              </a:xfrm>
              <a:custGeom>
                <a:avLst/>
                <a:gdLst>
                  <a:gd name="T0" fmla="*/ 179 w 361"/>
                  <a:gd name="T1" fmla="*/ 0 h 430"/>
                  <a:gd name="T2" fmla="*/ 309 w 361"/>
                  <a:gd name="T3" fmla="*/ 67 h 430"/>
                  <a:gd name="T4" fmla="*/ 348 w 361"/>
                  <a:gd name="T5" fmla="*/ 148 h 430"/>
                  <a:gd name="T6" fmla="*/ 342 w 361"/>
                  <a:gd name="T7" fmla="*/ 290 h 430"/>
                  <a:gd name="T8" fmla="*/ 311 w 361"/>
                  <a:gd name="T9" fmla="*/ 350 h 430"/>
                  <a:gd name="T10" fmla="*/ 121 w 361"/>
                  <a:gd name="T11" fmla="*/ 409 h 430"/>
                  <a:gd name="T12" fmla="*/ 35 w 361"/>
                  <a:gd name="T13" fmla="*/ 337 h 430"/>
                  <a:gd name="T14" fmla="*/ 6 w 361"/>
                  <a:gd name="T15" fmla="*/ 171 h 430"/>
                  <a:gd name="T16" fmla="*/ 37 w 361"/>
                  <a:gd name="T17" fmla="*/ 81 h 430"/>
                  <a:gd name="T18" fmla="*/ 118 w 361"/>
                  <a:gd name="T19" fmla="*/ 16 h 430"/>
                  <a:gd name="T20" fmla="*/ 179 w 361"/>
                  <a:gd name="T21" fmla="*/ 0 h 430"/>
                  <a:gd name="T22" fmla="*/ 275 w 361"/>
                  <a:gd name="T23" fmla="*/ 226 h 430"/>
                  <a:gd name="T24" fmla="*/ 265 w 361"/>
                  <a:gd name="T25" fmla="*/ 126 h 430"/>
                  <a:gd name="T26" fmla="*/ 226 w 361"/>
                  <a:gd name="T27" fmla="*/ 39 h 430"/>
                  <a:gd name="T28" fmla="*/ 166 w 361"/>
                  <a:gd name="T29" fmla="*/ 22 h 430"/>
                  <a:gd name="T30" fmla="*/ 94 w 361"/>
                  <a:gd name="T31" fmla="*/ 111 h 430"/>
                  <a:gd name="T32" fmla="*/ 86 w 361"/>
                  <a:gd name="T33" fmla="*/ 182 h 430"/>
                  <a:gd name="T34" fmla="*/ 92 w 361"/>
                  <a:gd name="T35" fmla="*/ 289 h 430"/>
                  <a:gd name="T36" fmla="*/ 112 w 361"/>
                  <a:gd name="T37" fmla="*/ 357 h 430"/>
                  <a:gd name="T38" fmla="*/ 180 w 361"/>
                  <a:gd name="T39" fmla="*/ 400 h 430"/>
                  <a:gd name="T40" fmla="*/ 256 w 361"/>
                  <a:gd name="T41" fmla="*/ 333 h 430"/>
                  <a:gd name="T42" fmla="*/ 275 w 361"/>
                  <a:gd name="T43" fmla="*/ 226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1" h="430">
                    <a:moveTo>
                      <a:pt x="179" y="0"/>
                    </a:moveTo>
                    <a:cubicBezTo>
                      <a:pt x="233" y="4"/>
                      <a:pt x="277" y="27"/>
                      <a:pt x="309" y="67"/>
                    </a:cubicBezTo>
                    <a:cubicBezTo>
                      <a:pt x="327" y="90"/>
                      <a:pt x="339" y="118"/>
                      <a:pt x="348" y="148"/>
                    </a:cubicBezTo>
                    <a:cubicBezTo>
                      <a:pt x="361" y="197"/>
                      <a:pt x="353" y="243"/>
                      <a:pt x="342" y="290"/>
                    </a:cubicBezTo>
                    <a:cubicBezTo>
                      <a:pt x="338" y="311"/>
                      <a:pt x="323" y="331"/>
                      <a:pt x="311" y="350"/>
                    </a:cubicBezTo>
                    <a:cubicBezTo>
                      <a:pt x="264" y="419"/>
                      <a:pt x="186" y="430"/>
                      <a:pt x="121" y="409"/>
                    </a:cubicBezTo>
                    <a:cubicBezTo>
                      <a:pt x="84" y="397"/>
                      <a:pt x="55" y="372"/>
                      <a:pt x="35" y="337"/>
                    </a:cubicBezTo>
                    <a:cubicBezTo>
                      <a:pt x="5" y="284"/>
                      <a:pt x="0" y="230"/>
                      <a:pt x="6" y="171"/>
                    </a:cubicBezTo>
                    <a:cubicBezTo>
                      <a:pt x="9" y="138"/>
                      <a:pt x="20" y="108"/>
                      <a:pt x="37" y="81"/>
                    </a:cubicBezTo>
                    <a:cubicBezTo>
                      <a:pt x="57" y="51"/>
                      <a:pt x="83" y="27"/>
                      <a:pt x="118" y="16"/>
                    </a:cubicBezTo>
                    <a:cubicBezTo>
                      <a:pt x="138" y="10"/>
                      <a:pt x="159" y="5"/>
                      <a:pt x="179" y="0"/>
                    </a:cubicBezTo>
                    <a:close/>
                    <a:moveTo>
                      <a:pt x="275" y="226"/>
                    </a:moveTo>
                    <a:cubicBezTo>
                      <a:pt x="271" y="186"/>
                      <a:pt x="271" y="156"/>
                      <a:pt x="265" y="126"/>
                    </a:cubicBezTo>
                    <a:cubicBezTo>
                      <a:pt x="259" y="95"/>
                      <a:pt x="255" y="61"/>
                      <a:pt x="226" y="39"/>
                    </a:cubicBezTo>
                    <a:cubicBezTo>
                      <a:pt x="209" y="27"/>
                      <a:pt x="190" y="16"/>
                      <a:pt x="166" y="22"/>
                    </a:cubicBezTo>
                    <a:cubicBezTo>
                      <a:pt x="120" y="34"/>
                      <a:pt x="105" y="72"/>
                      <a:pt x="94" y="111"/>
                    </a:cubicBezTo>
                    <a:cubicBezTo>
                      <a:pt x="88" y="134"/>
                      <a:pt x="89" y="159"/>
                      <a:pt x="86" y="182"/>
                    </a:cubicBezTo>
                    <a:cubicBezTo>
                      <a:pt x="80" y="218"/>
                      <a:pt x="85" y="254"/>
                      <a:pt x="92" y="289"/>
                    </a:cubicBezTo>
                    <a:cubicBezTo>
                      <a:pt x="97" y="312"/>
                      <a:pt x="102" y="336"/>
                      <a:pt x="112" y="357"/>
                    </a:cubicBezTo>
                    <a:cubicBezTo>
                      <a:pt x="125" y="384"/>
                      <a:pt x="148" y="400"/>
                      <a:pt x="180" y="400"/>
                    </a:cubicBezTo>
                    <a:cubicBezTo>
                      <a:pt x="216" y="399"/>
                      <a:pt x="247" y="374"/>
                      <a:pt x="256" y="333"/>
                    </a:cubicBezTo>
                    <a:cubicBezTo>
                      <a:pt x="264" y="295"/>
                      <a:pt x="270" y="256"/>
                      <a:pt x="275" y="2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2" name="Freeform 339"/>
              <p:cNvSpPr/>
              <p:nvPr/>
            </p:nvSpPr>
            <p:spPr bwMode="auto">
              <a:xfrm>
                <a:off x="18349913" y="5472113"/>
                <a:ext cx="1152525" cy="1371600"/>
              </a:xfrm>
              <a:custGeom>
                <a:avLst/>
                <a:gdLst>
                  <a:gd name="T0" fmla="*/ 329 w 365"/>
                  <a:gd name="T1" fmla="*/ 140 h 434"/>
                  <a:gd name="T2" fmla="*/ 312 w 365"/>
                  <a:gd name="T3" fmla="*/ 120 h 434"/>
                  <a:gd name="T4" fmla="*/ 294 w 365"/>
                  <a:gd name="T5" fmla="*/ 82 h 434"/>
                  <a:gd name="T6" fmla="*/ 251 w 365"/>
                  <a:gd name="T7" fmla="*/ 43 h 434"/>
                  <a:gd name="T8" fmla="*/ 139 w 365"/>
                  <a:gd name="T9" fmla="*/ 51 h 434"/>
                  <a:gd name="T10" fmla="*/ 115 w 365"/>
                  <a:gd name="T11" fmla="*/ 84 h 434"/>
                  <a:gd name="T12" fmla="*/ 90 w 365"/>
                  <a:gd name="T13" fmla="*/ 280 h 434"/>
                  <a:gd name="T14" fmla="*/ 120 w 365"/>
                  <a:gd name="T15" fmla="*/ 370 h 434"/>
                  <a:gd name="T16" fmla="*/ 214 w 365"/>
                  <a:gd name="T17" fmla="*/ 407 h 434"/>
                  <a:gd name="T18" fmla="*/ 236 w 365"/>
                  <a:gd name="T19" fmla="*/ 403 h 434"/>
                  <a:gd name="T20" fmla="*/ 253 w 365"/>
                  <a:gd name="T21" fmla="*/ 383 h 434"/>
                  <a:gd name="T22" fmla="*/ 252 w 365"/>
                  <a:gd name="T23" fmla="*/ 287 h 434"/>
                  <a:gd name="T24" fmla="*/ 242 w 365"/>
                  <a:gd name="T25" fmla="*/ 272 h 434"/>
                  <a:gd name="T26" fmla="*/ 226 w 365"/>
                  <a:gd name="T27" fmla="*/ 256 h 434"/>
                  <a:gd name="T28" fmla="*/ 227 w 365"/>
                  <a:gd name="T29" fmla="*/ 252 h 434"/>
                  <a:gd name="T30" fmla="*/ 365 w 365"/>
                  <a:gd name="T31" fmla="*/ 252 h 434"/>
                  <a:gd name="T32" fmla="*/ 340 w 365"/>
                  <a:gd name="T33" fmla="*/ 273 h 434"/>
                  <a:gd name="T34" fmla="*/ 327 w 365"/>
                  <a:gd name="T35" fmla="*/ 305 h 434"/>
                  <a:gd name="T36" fmla="*/ 329 w 365"/>
                  <a:gd name="T37" fmla="*/ 372 h 434"/>
                  <a:gd name="T38" fmla="*/ 311 w 365"/>
                  <a:gd name="T39" fmla="*/ 401 h 434"/>
                  <a:gd name="T40" fmla="*/ 145 w 365"/>
                  <a:gd name="T41" fmla="*/ 421 h 434"/>
                  <a:gd name="T42" fmla="*/ 30 w 365"/>
                  <a:gd name="T43" fmla="*/ 330 h 434"/>
                  <a:gd name="T44" fmla="*/ 4 w 365"/>
                  <a:gd name="T45" fmla="*/ 203 h 434"/>
                  <a:gd name="T46" fmla="*/ 67 w 365"/>
                  <a:gd name="T47" fmla="*/ 61 h 434"/>
                  <a:gd name="T48" fmla="*/ 232 w 365"/>
                  <a:gd name="T49" fmla="*/ 14 h 434"/>
                  <a:gd name="T50" fmla="*/ 282 w 365"/>
                  <a:gd name="T51" fmla="*/ 36 h 434"/>
                  <a:gd name="T52" fmla="*/ 311 w 365"/>
                  <a:gd name="T53" fmla="*/ 32 h 434"/>
                  <a:gd name="T54" fmla="*/ 322 w 365"/>
                  <a:gd name="T55" fmla="*/ 25 h 434"/>
                  <a:gd name="T56" fmla="*/ 327 w 365"/>
                  <a:gd name="T57" fmla="*/ 37 h 434"/>
                  <a:gd name="T58" fmla="*/ 329 w 365"/>
                  <a:gd name="T59" fmla="*/ 105 h 434"/>
                  <a:gd name="T60" fmla="*/ 333 w 365"/>
                  <a:gd name="T61" fmla="*/ 137 h 434"/>
                  <a:gd name="T62" fmla="*/ 329 w 365"/>
                  <a:gd name="T63" fmla="*/ 14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5" h="434">
                    <a:moveTo>
                      <a:pt x="329" y="140"/>
                    </a:moveTo>
                    <a:cubicBezTo>
                      <a:pt x="323" y="133"/>
                      <a:pt x="316" y="127"/>
                      <a:pt x="312" y="120"/>
                    </a:cubicBezTo>
                    <a:cubicBezTo>
                      <a:pt x="306" y="108"/>
                      <a:pt x="303" y="92"/>
                      <a:pt x="294" y="82"/>
                    </a:cubicBezTo>
                    <a:cubicBezTo>
                      <a:pt x="282" y="67"/>
                      <a:pt x="267" y="52"/>
                      <a:pt x="251" y="43"/>
                    </a:cubicBezTo>
                    <a:cubicBezTo>
                      <a:pt x="213" y="23"/>
                      <a:pt x="174" y="23"/>
                      <a:pt x="139" y="51"/>
                    </a:cubicBezTo>
                    <a:cubicBezTo>
                      <a:pt x="129" y="60"/>
                      <a:pt x="122" y="72"/>
                      <a:pt x="115" y="84"/>
                    </a:cubicBezTo>
                    <a:cubicBezTo>
                      <a:pt x="81" y="146"/>
                      <a:pt x="84" y="213"/>
                      <a:pt x="90" y="280"/>
                    </a:cubicBezTo>
                    <a:cubicBezTo>
                      <a:pt x="93" y="311"/>
                      <a:pt x="100" y="344"/>
                      <a:pt x="120" y="370"/>
                    </a:cubicBezTo>
                    <a:cubicBezTo>
                      <a:pt x="143" y="401"/>
                      <a:pt x="176" y="411"/>
                      <a:pt x="214" y="407"/>
                    </a:cubicBezTo>
                    <a:cubicBezTo>
                      <a:pt x="221" y="407"/>
                      <a:pt x="229" y="405"/>
                      <a:pt x="236" y="403"/>
                    </a:cubicBezTo>
                    <a:cubicBezTo>
                      <a:pt x="247" y="401"/>
                      <a:pt x="253" y="394"/>
                      <a:pt x="253" y="383"/>
                    </a:cubicBezTo>
                    <a:cubicBezTo>
                      <a:pt x="253" y="351"/>
                      <a:pt x="253" y="319"/>
                      <a:pt x="252" y="287"/>
                    </a:cubicBezTo>
                    <a:cubicBezTo>
                      <a:pt x="252" y="282"/>
                      <a:pt x="246" y="276"/>
                      <a:pt x="242" y="272"/>
                    </a:cubicBezTo>
                    <a:cubicBezTo>
                      <a:pt x="237" y="266"/>
                      <a:pt x="231" y="261"/>
                      <a:pt x="226" y="256"/>
                    </a:cubicBezTo>
                    <a:cubicBezTo>
                      <a:pt x="226" y="254"/>
                      <a:pt x="227" y="253"/>
                      <a:pt x="227" y="252"/>
                    </a:cubicBezTo>
                    <a:cubicBezTo>
                      <a:pt x="272" y="252"/>
                      <a:pt x="316" y="252"/>
                      <a:pt x="365" y="252"/>
                    </a:cubicBezTo>
                    <a:cubicBezTo>
                      <a:pt x="354" y="260"/>
                      <a:pt x="347" y="266"/>
                      <a:pt x="340" y="273"/>
                    </a:cubicBezTo>
                    <a:cubicBezTo>
                      <a:pt x="330" y="281"/>
                      <a:pt x="326" y="292"/>
                      <a:pt x="327" y="305"/>
                    </a:cubicBezTo>
                    <a:cubicBezTo>
                      <a:pt x="328" y="327"/>
                      <a:pt x="328" y="350"/>
                      <a:pt x="329" y="372"/>
                    </a:cubicBezTo>
                    <a:cubicBezTo>
                      <a:pt x="331" y="387"/>
                      <a:pt x="324" y="396"/>
                      <a:pt x="311" y="401"/>
                    </a:cubicBezTo>
                    <a:cubicBezTo>
                      <a:pt x="258" y="424"/>
                      <a:pt x="202" y="434"/>
                      <a:pt x="145" y="421"/>
                    </a:cubicBezTo>
                    <a:cubicBezTo>
                      <a:pt x="94" y="409"/>
                      <a:pt x="54" y="378"/>
                      <a:pt x="30" y="330"/>
                    </a:cubicBezTo>
                    <a:cubicBezTo>
                      <a:pt x="9" y="291"/>
                      <a:pt x="0" y="248"/>
                      <a:pt x="4" y="203"/>
                    </a:cubicBezTo>
                    <a:cubicBezTo>
                      <a:pt x="8" y="149"/>
                      <a:pt x="28" y="99"/>
                      <a:pt x="67" y="61"/>
                    </a:cubicBezTo>
                    <a:cubicBezTo>
                      <a:pt x="112" y="17"/>
                      <a:pt x="169" y="0"/>
                      <a:pt x="232" y="14"/>
                    </a:cubicBezTo>
                    <a:cubicBezTo>
                      <a:pt x="249" y="18"/>
                      <a:pt x="266" y="27"/>
                      <a:pt x="282" y="36"/>
                    </a:cubicBezTo>
                    <a:cubicBezTo>
                      <a:pt x="295" y="43"/>
                      <a:pt x="302" y="43"/>
                      <a:pt x="311" y="32"/>
                    </a:cubicBezTo>
                    <a:cubicBezTo>
                      <a:pt x="314" y="29"/>
                      <a:pt x="318" y="28"/>
                      <a:pt x="322" y="25"/>
                    </a:cubicBezTo>
                    <a:cubicBezTo>
                      <a:pt x="324" y="29"/>
                      <a:pt x="327" y="33"/>
                      <a:pt x="327" y="37"/>
                    </a:cubicBezTo>
                    <a:cubicBezTo>
                      <a:pt x="328" y="60"/>
                      <a:pt x="328" y="83"/>
                      <a:pt x="329" y="105"/>
                    </a:cubicBezTo>
                    <a:cubicBezTo>
                      <a:pt x="330" y="116"/>
                      <a:pt x="332" y="127"/>
                      <a:pt x="333" y="137"/>
                    </a:cubicBezTo>
                    <a:cubicBezTo>
                      <a:pt x="332" y="138"/>
                      <a:pt x="330" y="139"/>
                      <a:pt x="329" y="1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3" name="Freeform 340"/>
              <p:cNvSpPr/>
              <p:nvPr/>
            </p:nvSpPr>
            <p:spPr bwMode="auto">
              <a:xfrm>
                <a:off x="26036588" y="5532438"/>
                <a:ext cx="927100" cy="1263650"/>
              </a:xfrm>
              <a:custGeom>
                <a:avLst/>
                <a:gdLst>
                  <a:gd name="T0" fmla="*/ 294 w 294"/>
                  <a:gd name="T1" fmla="*/ 290 h 400"/>
                  <a:gd name="T2" fmla="*/ 293 w 294"/>
                  <a:gd name="T3" fmla="*/ 307 h 400"/>
                  <a:gd name="T4" fmla="*/ 283 w 294"/>
                  <a:gd name="T5" fmla="*/ 376 h 400"/>
                  <a:gd name="T6" fmla="*/ 261 w 294"/>
                  <a:gd name="T7" fmla="*/ 398 h 400"/>
                  <a:gd name="T8" fmla="*/ 61 w 294"/>
                  <a:gd name="T9" fmla="*/ 398 h 400"/>
                  <a:gd name="T10" fmla="*/ 32 w 294"/>
                  <a:gd name="T11" fmla="*/ 400 h 400"/>
                  <a:gd name="T12" fmla="*/ 1 w 294"/>
                  <a:gd name="T13" fmla="*/ 400 h 400"/>
                  <a:gd name="T14" fmla="*/ 0 w 294"/>
                  <a:gd name="T15" fmla="*/ 394 h 400"/>
                  <a:gd name="T16" fmla="*/ 11 w 294"/>
                  <a:gd name="T17" fmla="*/ 390 h 400"/>
                  <a:gd name="T18" fmla="*/ 39 w 294"/>
                  <a:gd name="T19" fmla="*/ 356 h 400"/>
                  <a:gd name="T20" fmla="*/ 39 w 294"/>
                  <a:gd name="T21" fmla="*/ 126 h 400"/>
                  <a:gd name="T22" fmla="*/ 39 w 294"/>
                  <a:gd name="T23" fmla="*/ 61 h 400"/>
                  <a:gd name="T24" fmla="*/ 23 w 294"/>
                  <a:gd name="T25" fmla="*/ 14 h 400"/>
                  <a:gd name="T26" fmla="*/ 21 w 294"/>
                  <a:gd name="T27" fmla="*/ 8 h 400"/>
                  <a:gd name="T28" fmla="*/ 21 w 294"/>
                  <a:gd name="T29" fmla="*/ 3 h 400"/>
                  <a:gd name="T30" fmla="*/ 39 w 294"/>
                  <a:gd name="T31" fmla="*/ 2 h 400"/>
                  <a:gd name="T32" fmla="*/ 220 w 294"/>
                  <a:gd name="T33" fmla="*/ 2 h 400"/>
                  <a:gd name="T34" fmla="*/ 255 w 294"/>
                  <a:gd name="T35" fmla="*/ 2 h 400"/>
                  <a:gd name="T36" fmla="*/ 268 w 294"/>
                  <a:gd name="T37" fmla="*/ 16 h 400"/>
                  <a:gd name="T38" fmla="*/ 269 w 294"/>
                  <a:gd name="T39" fmla="*/ 87 h 400"/>
                  <a:gd name="T40" fmla="*/ 266 w 294"/>
                  <a:gd name="T41" fmla="*/ 102 h 400"/>
                  <a:gd name="T42" fmla="*/ 262 w 294"/>
                  <a:gd name="T43" fmla="*/ 102 h 400"/>
                  <a:gd name="T44" fmla="*/ 257 w 294"/>
                  <a:gd name="T45" fmla="*/ 89 h 400"/>
                  <a:gd name="T46" fmla="*/ 175 w 294"/>
                  <a:gd name="T47" fmla="*/ 20 h 400"/>
                  <a:gd name="T48" fmla="*/ 136 w 294"/>
                  <a:gd name="T49" fmla="*/ 19 h 400"/>
                  <a:gd name="T50" fmla="*/ 115 w 294"/>
                  <a:gd name="T51" fmla="*/ 41 h 400"/>
                  <a:gd name="T52" fmla="*/ 117 w 294"/>
                  <a:gd name="T53" fmla="*/ 133 h 400"/>
                  <a:gd name="T54" fmla="*/ 116 w 294"/>
                  <a:gd name="T55" fmla="*/ 152 h 400"/>
                  <a:gd name="T56" fmla="*/ 125 w 294"/>
                  <a:gd name="T57" fmla="*/ 185 h 400"/>
                  <a:gd name="T58" fmla="*/ 165 w 294"/>
                  <a:gd name="T59" fmla="*/ 173 h 400"/>
                  <a:gd name="T60" fmla="*/ 183 w 294"/>
                  <a:gd name="T61" fmla="*/ 131 h 400"/>
                  <a:gd name="T62" fmla="*/ 188 w 294"/>
                  <a:gd name="T63" fmla="*/ 109 h 400"/>
                  <a:gd name="T64" fmla="*/ 190 w 294"/>
                  <a:gd name="T65" fmla="*/ 280 h 400"/>
                  <a:gd name="T66" fmla="*/ 183 w 294"/>
                  <a:gd name="T67" fmla="*/ 261 h 400"/>
                  <a:gd name="T68" fmla="*/ 170 w 294"/>
                  <a:gd name="T69" fmla="*/ 228 h 400"/>
                  <a:gd name="T70" fmla="*/ 130 w 294"/>
                  <a:gd name="T71" fmla="*/ 209 h 400"/>
                  <a:gd name="T72" fmla="*/ 115 w 294"/>
                  <a:gd name="T73" fmla="*/ 227 h 400"/>
                  <a:gd name="T74" fmla="*/ 115 w 294"/>
                  <a:gd name="T75" fmla="*/ 344 h 400"/>
                  <a:gd name="T76" fmla="*/ 151 w 294"/>
                  <a:gd name="T77" fmla="*/ 379 h 400"/>
                  <a:gd name="T78" fmla="*/ 203 w 294"/>
                  <a:gd name="T79" fmla="*/ 376 h 400"/>
                  <a:gd name="T80" fmla="*/ 270 w 294"/>
                  <a:gd name="T81" fmla="*/ 324 h 400"/>
                  <a:gd name="T82" fmla="*/ 289 w 294"/>
                  <a:gd name="T83" fmla="*/ 288 h 400"/>
                  <a:gd name="T84" fmla="*/ 294 w 294"/>
                  <a:gd name="T85" fmla="*/ 29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94" h="400">
                    <a:moveTo>
                      <a:pt x="294" y="290"/>
                    </a:moveTo>
                    <a:cubicBezTo>
                      <a:pt x="294" y="296"/>
                      <a:pt x="293" y="301"/>
                      <a:pt x="293" y="307"/>
                    </a:cubicBezTo>
                    <a:cubicBezTo>
                      <a:pt x="289" y="330"/>
                      <a:pt x="285" y="353"/>
                      <a:pt x="283" y="376"/>
                    </a:cubicBezTo>
                    <a:cubicBezTo>
                      <a:pt x="281" y="396"/>
                      <a:pt x="280" y="398"/>
                      <a:pt x="261" y="398"/>
                    </a:cubicBezTo>
                    <a:cubicBezTo>
                      <a:pt x="194" y="398"/>
                      <a:pt x="128" y="398"/>
                      <a:pt x="61" y="398"/>
                    </a:cubicBezTo>
                    <a:cubicBezTo>
                      <a:pt x="52" y="398"/>
                      <a:pt x="42" y="399"/>
                      <a:pt x="32" y="400"/>
                    </a:cubicBezTo>
                    <a:cubicBezTo>
                      <a:pt x="21" y="400"/>
                      <a:pt x="11" y="400"/>
                      <a:pt x="1" y="400"/>
                    </a:cubicBezTo>
                    <a:cubicBezTo>
                      <a:pt x="1" y="398"/>
                      <a:pt x="1" y="396"/>
                      <a:pt x="0" y="394"/>
                    </a:cubicBezTo>
                    <a:cubicBezTo>
                      <a:pt x="4" y="393"/>
                      <a:pt x="8" y="391"/>
                      <a:pt x="11" y="390"/>
                    </a:cubicBezTo>
                    <a:cubicBezTo>
                      <a:pt x="29" y="386"/>
                      <a:pt x="39" y="375"/>
                      <a:pt x="39" y="356"/>
                    </a:cubicBezTo>
                    <a:cubicBezTo>
                      <a:pt x="39" y="279"/>
                      <a:pt x="39" y="202"/>
                      <a:pt x="39" y="126"/>
                    </a:cubicBezTo>
                    <a:cubicBezTo>
                      <a:pt x="39" y="104"/>
                      <a:pt x="38" y="83"/>
                      <a:pt x="39" y="61"/>
                    </a:cubicBezTo>
                    <a:cubicBezTo>
                      <a:pt x="40" y="43"/>
                      <a:pt x="39" y="26"/>
                      <a:pt x="23" y="14"/>
                    </a:cubicBezTo>
                    <a:cubicBezTo>
                      <a:pt x="22" y="12"/>
                      <a:pt x="21" y="10"/>
                      <a:pt x="21" y="8"/>
                    </a:cubicBezTo>
                    <a:cubicBezTo>
                      <a:pt x="20" y="8"/>
                      <a:pt x="21" y="6"/>
                      <a:pt x="21" y="3"/>
                    </a:cubicBezTo>
                    <a:cubicBezTo>
                      <a:pt x="27" y="3"/>
                      <a:pt x="33" y="2"/>
                      <a:pt x="39" y="2"/>
                    </a:cubicBezTo>
                    <a:cubicBezTo>
                      <a:pt x="100" y="2"/>
                      <a:pt x="160" y="2"/>
                      <a:pt x="220" y="2"/>
                    </a:cubicBezTo>
                    <a:cubicBezTo>
                      <a:pt x="232" y="2"/>
                      <a:pt x="244" y="0"/>
                      <a:pt x="255" y="2"/>
                    </a:cubicBezTo>
                    <a:cubicBezTo>
                      <a:pt x="260" y="3"/>
                      <a:pt x="268" y="10"/>
                      <a:pt x="268" y="16"/>
                    </a:cubicBezTo>
                    <a:cubicBezTo>
                      <a:pt x="270" y="40"/>
                      <a:pt x="270" y="64"/>
                      <a:pt x="269" y="87"/>
                    </a:cubicBezTo>
                    <a:cubicBezTo>
                      <a:pt x="269" y="92"/>
                      <a:pt x="267" y="97"/>
                      <a:pt x="266" y="102"/>
                    </a:cubicBezTo>
                    <a:cubicBezTo>
                      <a:pt x="264" y="102"/>
                      <a:pt x="263" y="102"/>
                      <a:pt x="262" y="102"/>
                    </a:cubicBezTo>
                    <a:cubicBezTo>
                      <a:pt x="260" y="97"/>
                      <a:pt x="258" y="93"/>
                      <a:pt x="257" y="89"/>
                    </a:cubicBezTo>
                    <a:cubicBezTo>
                      <a:pt x="250" y="38"/>
                      <a:pt x="211" y="20"/>
                      <a:pt x="175" y="20"/>
                    </a:cubicBezTo>
                    <a:cubicBezTo>
                      <a:pt x="162" y="20"/>
                      <a:pt x="149" y="19"/>
                      <a:pt x="136" y="19"/>
                    </a:cubicBezTo>
                    <a:cubicBezTo>
                      <a:pt x="120" y="19"/>
                      <a:pt x="115" y="25"/>
                      <a:pt x="115" y="41"/>
                    </a:cubicBezTo>
                    <a:cubicBezTo>
                      <a:pt x="115" y="72"/>
                      <a:pt x="116" y="102"/>
                      <a:pt x="117" y="133"/>
                    </a:cubicBezTo>
                    <a:cubicBezTo>
                      <a:pt x="117" y="139"/>
                      <a:pt x="117" y="146"/>
                      <a:pt x="116" y="152"/>
                    </a:cubicBezTo>
                    <a:cubicBezTo>
                      <a:pt x="114" y="164"/>
                      <a:pt x="111" y="177"/>
                      <a:pt x="125" y="185"/>
                    </a:cubicBezTo>
                    <a:cubicBezTo>
                      <a:pt x="135" y="190"/>
                      <a:pt x="157" y="183"/>
                      <a:pt x="165" y="173"/>
                    </a:cubicBezTo>
                    <a:cubicBezTo>
                      <a:pt x="175" y="161"/>
                      <a:pt x="185" y="148"/>
                      <a:pt x="183" y="131"/>
                    </a:cubicBezTo>
                    <a:cubicBezTo>
                      <a:pt x="183" y="124"/>
                      <a:pt x="186" y="118"/>
                      <a:pt x="188" y="109"/>
                    </a:cubicBezTo>
                    <a:cubicBezTo>
                      <a:pt x="198" y="123"/>
                      <a:pt x="199" y="257"/>
                      <a:pt x="190" y="280"/>
                    </a:cubicBezTo>
                    <a:cubicBezTo>
                      <a:pt x="187" y="272"/>
                      <a:pt x="185" y="266"/>
                      <a:pt x="183" y="261"/>
                    </a:cubicBezTo>
                    <a:cubicBezTo>
                      <a:pt x="179" y="250"/>
                      <a:pt x="175" y="239"/>
                      <a:pt x="170" y="228"/>
                    </a:cubicBezTo>
                    <a:cubicBezTo>
                      <a:pt x="163" y="210"/>
                      <a:pt x="146" y="208"/>
                      <a:pt x="130" y="209"/>
                    </a:cubicBezTo>
                    <a:cubicBezTo>
                      <a:pt x="119" y="209"/>
                      <a:pt x="115" y="216"/>
                      <a:pt x="115" y="227"/>
                    </a:cubicBezTo>
                    <a:cubicBezTo>
                      <a:pt x="115" y="266"/>
                      <a:pt x="115" y="305"/>
                      <a:pt x="115" y="344"/>
                    </a:cubicBezTo>
                    <a:cubicBezTo>
                      <a:pt x="115" y="369"/>
                      <a:pt x="126" y="380"/>
                      <a:pt x="151" y="379"/>
                    </a:cubicBezTo>
                    <a:cubicBezTo>
                      <a:pt x="168" y="378"/>
                      <a:pt x="186" y="377"/>
                      <a:pt x="203" y="376"/>
                    </a:cubicBezTo>
                    <a:cubicBezTo>
                      <a:pt x="236" y="373"/>
                      <a:pt x="256" y="353"/>
                      <a:pt x="270" y="324"/>
                    </a:cubicBezTo>
                    <a:cubicBezTo>
                      <a:pt x="276" y="312"/>
                      <a:pt x="283" y="300"/>
                      <a:pt x="289" y="288"/>
                    </a:cubicBezTo>
                    <a:cubicBezTo>
                      <a:pt x="291" y="289"/>
                      <a:pt x="292" y="289"/>
                      <a:pt x="294" y="2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4" name="Freeform 341"/>
              <p:cNvSpPr/>
              <p:nvPr/>
            </p:nvSpPr>
            <p:spPr bwMode="auto">
              <a:xfrm>
                <a:off x="26228676" y="3602038"/>
                <a:ext cx="763588" cy="925513"/>
              </a:xfrm>
              <a:custGeom>
                <a:avLst/>
                <a:gdLst>
                  <a:gd name="T0" fmla="*/ 3 w 242"/>
                  <a:gd name="T1" fmla="*/ 56 h 293"/>
                  <a:gd name="T2" fmla="*/ 30 w 242"/>
                  <a:gd name="T3" fmla="*/ 8 h 293"/>
                  <a:gd name="T4" fmla="*/ 56 w 242"/>
                  <a:gd name="T5" fmla="*/ 3 h 293"/>
                  <a:gd name="T6" fmla="*/ 122 w 242"/>
                  <a:gd name="T7" fmla="*/ 37 h 293"/>
                  <a:gd name="T8" fmla="*/ 205 w 242"/>
                  <a:gd name="T9" fmla="*/ 91 h 293"/>
                  <a:gd name="T10" fmla="*/ 238 w 242"/>
                  <a:gd name="T11" fmla="*/ 137 h 293"/>
                  <a:gd name="T12" fmla="*/ 237 w 242"/>
                  <a:gd name="T13" fmla="*/ 255 h 293"/>
                  <a:gd name="T14" fmla="*/ 235 w 242"/>
                  <a:gd name="T15" fmla="*/ 268 h 293"/>
                  <a:gd name="T16" fmla="*/ 200 w 242"/>
                  <a:gd name="T17" fmla="*/ 286 h 293"/>
                  <a:gd name="T18" fmla="*/ 149 w 242"/>
                  <a:gd name="T19" fmla="*/ 265 h 293"/>
                  <a:gd name="T20" fmla="*/ 81 w 242"/>
                  <a:gd name="T21" fmla="*/ 217 h 293"/>
                  <a:gd name="T22" fmla="*/ 31 w 242"/>
                  <a:gd name="T23" fmla="*/ 159 h 293"/>
                  <a:gd name="T24" fmla="*/ 3 w 242"/>
                  <a:gd name="T25" fmla="*/ 56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2" h="293">
                    <a:moveTo>
                      <a:pt x="3" y="56"/>
                    </a:moveTo>
                    <a:cubicBezTo>
                      <a:pt x="0" y="37"/>
                      <a:pt x="9" y="18"/>
                      <a:pt x="30" y="8"/>
                    </a:cubicBezTo>
                    <a:cubicBezTo>
                      <a:pt x="37" y="4"/>
                      <a:pt x="49" y="0"/>
                      <a:pt x="56" y="3"/>
                    </a:cubicBezTo>
                    <a:cubicBezTo>
                      <a:pt x="79" y="11"/>
                      <a:pt x="102" y="21"/>
                      <a:pt x="122" y="37"/>
                    </a:cubicBezTo>
                    <a:cubicBezTo>
                      <a:pt x="148" y="57"/>
                      <a:pt x="176" y="75"/>
                      <a:pt x="205" y="91"/>
                    </a:cubicBezTo>
                    <a:cubicBezTo>
                      <a:pt x="225" y="102"/>
                      <a:pt x="236" y="113"/>
                      <a:pt x="238" y="137"/>
                    </a:cubicBezTo>
                    <a:cubicBezTo>
                      <a:pt x="242" y="177"/>
                      <a:pt x="240" y="216"/>
                      <a:pt x="237" y="255"/>
                    </a:cubicBezTo>
                    <a:cubicBezTo>
                      <a:pt x="237" y="259"/>
                      <a:pt x="236" y="264"/>
                      <a:pt x="235" y="268"/>
                    </a:cubicBezTo>
                    <a:cubicBezTo>
                      <a:pt x="230" y="286"/>
                      <a:pt x="217" y="293"/>
                      <a:pt x="200" y="286"/>
                    </a:cubicBezTo>
                    <a:cubicBezTo>
                      <a:pt x="183" y="279"/>
                      <a:pt x="166" y="272"/>
                      <a:pt x="149" y="265"/>
                    </a:cubicBezTo>
                    <a:cubicBezTo>
                      <a:pt x="123" y="254"/>
                      <a:pt x="101" y="236"/>
                      <a:pt x="81" y="217"/>
                    </a:cubicBezTo>
                    <a:cubicBezTo>
                      <a:pt x="63" y="199"/>
                      <a:pt x="45" y="180"/>
                      <a:pt x="31" y="159"/>
                    </a:cubicBezTo>
                    <a:cubicBezTo>
                      <a:pt x="11" y="130"/>
                      <a:pt x="2" y="96"/>
                      <a:pt x="3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5" name="Freeform 342"/>
              <p:cNvSpPr/>
              <p:nvPr/>
            </p:nvSpPr>
            <p:spPr bwMode="auto">
              <a:xfrm>
                <a:off x="22829838" y="5529263"/>
                <a:ext cx="1022350" cy="1260475"/>
              </a:xfrm>
              <a:custGeom>
                <a:avLst/>
                <a:gdLst>
                  <a:gd name="T0" fmla="*/ 95 w 324"/>
                  <a:gd name="T1" fmla="*/ 399 h 399"/>
                  <a:gd name="T2" fmla="*/ 0 w 324"/>
                  <a:gd name="T3" fmla="*/ 399 h 399"/>
                  <a:gd name="T4" fmla="*/ 0 w 324"/>
                  <a:gd name="T5" fmla="*/ 396 h 399"/>
                  <a:gd name="T6" fmla="*/ 21 w 324"/>
                  <a:gd name="T7" fmla="*/ 385 h 399"/>
                  <a:gd name="T8" fmla="*/ 41 w 324"/>
                  <a:gd name="T9" fmla="*/ 342 h 399"/>
                  <a:gd name="T10" fmla="*/ 42 w 324"/>
                  <a:gd name="T11" fmla="*/ 186 h 399"/>
                  <a:gd name="T12" fmla="*/ 45 w 324"/>
                  <a:gd name="T13" fmla="*/ 71 h 399"/>
                  <a:gd name="T14" fmla="*/ 21 w 324"/>
                  <a:gd name="T15" fmla="*/ 21 h 399"/>
                  <a:gd name="T16" fmla="*/ 11 w 324"/>
                  <a:gd name="T17" fmla="*/ 6 h 399"/>
                  <a:gd name="T18" fmla="*/ 27 w 324"/>
                  <a:gd name="T19" fmla="*/ 2 h 399"/>
                  <a:gd name="T20" fmla="*/ 82 w 324"/>
                  <a:gd name="T21" fmla="*/ 2 h 399"/>
                  <a:gd name="T22" fmla="*/ 125 w 324"/>
                  <a:gd name="T23" fmla="*/ 26 h 399"/>
                  <a:gd name="T24" fmla="*/ 160 w 324"/>
                  <a:gd name="T25" fmla="*/ 80 h 399"/>
                  <a:gd name="T26" fmla="*/ 240 w 324"/>
                  <a:gd name="T27" fmla="*/ 198 h 399"/>
                  <a:gd name="T28" fmla="*/ 257 w 324"/>
                  <a:gd name="T29" fmla="*/ 226 h 399"/>
                  <a:gd name="T30" fmla="*/ 268 w 324"/>
                  <a:gd name="T31" fmla="*/ 236 h 399"/>
                  <a:gd name="T32" fmla="*/ 283 w 324"/>
                  <a:gd name="T33" fmla="*/ 224 h 399"/>
                  <a:gd name="T34" fmla="*/ 284 w 324"/>
                  <a:gd name="T35" fmla="*/ 202 h 399"/>
                  <a:gd name="T36" fmla="*/ 280 w 324"/>
                  <a:gd name="T37" fmla="*/ 92 h 399"/>
                  <a:gd name="T38" fmla="*/ 272 w 324"/>
                  <a:gd name="T39" fmla="*/ 31 h 399"/>
                  <a:gd name="T40" fmla="*/ 258 w 324"/>
                  <a:gd name="T41" fmla="*/ 18 h 399"/>
                  <a:gd name="T42" fmla="*/ 254 w 324"/>
                  <a:gd name="T43" fmla="*/ 7 h 399"/>
                  <a:gd name="T44" fmla="*/ 264 w 324"/>
                  <a:gd name="T45" fmla="*/ 3 h 399"/>
                  <a:gd name="T46" fmla="*/ 312 w 324"/>
                  <a:gd name="T47" fmla="*/ 0 h 399"/>
                  <a:gd name="T48" fmla="*/ 322 w 324"/>
                  <a:gd name="T49" fmla="*/ 5 h 399"/>
                  <a:gd name="T50" fmla="*/ 319 w 324"/>
                  <a:gd name="T51" fmla="*/ 15 h 399"/>
                  <a:gd name="T52" fmla="*/ 294 w 324"/>
                  <a:gd name="T53" fmla="*/ 78 h 399"/>
                  <a:gd name="T54" fmla="*/ 295 w 324"/>
                  <a:gd name="T55" fmla="*/ 181 h 399"/>
                  <a:gd name="T56" fmla="*/ 295 w 324"/>
                  <a:gd name="T57" fmla="*/ 198 h 399"/>
                  <a:gd name="T58" fmla="*/ 293 w 324"/>
                  <a:gd name="T59" fmla="*/ 233 h 399"/>
                  <a:gd name="T60" fmla="*/ 291 w 324"/>
                  <a:gd name="T61" fmla="*/ 286 h 399"/>
                  <a:gd name="T62" fmla="*/ 295 w 324"/>
                  <a:gd name="T63" fmla="*/ 386 h 399"/>
                  <a:gd name="T64" fmla="*/ 290 w 324"/>
                  <a:gd name="T65" fmla="*/ 399 h 399"/>
                  <a:gd name="T66" fmla="*/ 276 w 324"/>
                  <a:gd name="T67" fmla="*/ 393 h 399"/>
                  <a:gd name="T68" fmla="*/ 247 w 324"/>
                  <a:gd name="T69" fmla="*/ 348 h 399"/>
                  <a:gd name="T70" fmla="*/ 192 w 324"/>
                  <a:gd name="T71" fmla="*/ 265 h 399"/>
                  <a:gd name="T72" fmla="*/ 112 w 324"/>
                  <a:gd name="T73" fmla="*/ 148 h 399"/>
                  <a:gd name="T74" fmla="*/ 76 w 324"/>
                  <a:gd name="T75" fmla="*/ 95 h 399"/>
                  <a:gd name="T76" fmla="*/ 55 w 324"/>
                  <a:gd name="T77" fmla="*/ 87 h 399"/>
                  <a:gd name="T78" fmla="*/ 51 w 324"/>
                  <a:gd name="T79" fmla="*/ 111 h 399"/>
                  <a:gd name="T80" fmla="*/ 56 w 324"/>
                  <a:gd name="T81" fmla="*/ 139 h 399"/>
                  <a:gd name="T82" fmla="*/ 56 w 324"/>
                  <a:gd name="T83" fmla="*/ 180 h 399"/>
                  <a:gd name="T84" fmla="*/ 56 w 324"/>
                  <a:gd name="T85" fmla="*/ 181 h 399"/>
                  <a:gd name="T86" fmla="*/ 56 w 324"/>
                  <a:gd name="T87" fmla="*/ 303 h 399"/>
                  <a:gd name="T88" fmla="*/ 59 w 324"/>
                  <a:gd name="T89" fmla="*/ 354 h 399"/>
                  <a:gd name="T90" fmla="*/ 89 w 324"/>
                  <a:gd name="T91" fmla="*/ 391 h 399"/>
                  <a:gd name="T92" fmla="*/ 96 w 324"/>
                  <a:gd name="T93" fmla="*/ 396 h 399"/>
                  <a:gd name="T94" fmla="*/ 95 w 324"/>
                  <a:gd name="T95" fmla="*/ 399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24" h="399">
                    <a:moveTo>
                      <a:pt x="95" y="399"/>
                    </a:moveTo>
                    <a:cubicBezTo>
                      <a:pt x="63" y="399"/>
                      <a:pt x="32" y="399"/>
                      <a:pt x="0" y="399"/>
                    </a:cubicBezTo>
                    <a:cubicBezTo>
                      <a:pt x="0" y="398"/>
                      <a:pt x="0" y="397"/>
                      <a:pt x="0" y="396"/>
                    </a:cubicBezTo>
                    <a:cubicBezTo>
                      <a:pt x="7" y="392"/>
                      <a:pt x="14" y="389"/>
                      <a:pt x="21" y="385"/>
                    </a:cubicBezTo>
                    <a:cubicBezTo>
                      <a:pt x="38" y="376"/>
                      <a:pt x="41" y="359"/>
                      <a:pt x="41" y="342"/>
                    </a:cubicBezTo>
                    <a:cubicBezTo>
                      <a:pt x="41" y="290"/>
                      <a:pt x="41" y="238"/>
                      <a:pt x="42" y="186"/>
                    </a:cubicBezTo>
                    <a:cubicBezTo>
                      <a:pt x="43" y="147"/>
                      <a:pt x="44" y="109"/>
                      <a:pt x="45" y="71"/>
                    </a:cubicBezTo>
                    <a:cubicBezTo>
                      <a:pt x="45" y="50"/>
                      <a:pt x="41" y="32"/>
                      <a:pt x="21" y="21"/>
                    </a:cubicBezTo>
                    <a:cubicBezTo>
                      <a:pt x="16" y="18"/>
                      <a:pt x="14" y="11"/>
                      <a:pt x="11" y="6"/>
                    </a:cubicBezTo>
                    <a:cubicBezTo>
                      <a:pt x="16" y="5"/>
                      <a:pt x="22" y="2"/>
                      <a:pt x="27" y="2"/>
                    </a:cubicBezTo>
                    <a:cubicBezTo>
                      <a:pt x="46" y="1"/>
                      <a:pt x="64" y="2"/>
                      <a:pt x="82" y="2"/>
                    </a:cubicBezTo>
                    <a:cubicBezTo>
                      <a:pt x="101" y="2"/>
                      <a:pt x="115" y="7"/>
                      <a:pt x="125" y="26"/>
                    </a:cubicBezTo>
                    <a:cubicBezTo>
                      <a:pt x="134" y="45"/>
                      <a:pt x="148" y="62"/>
                      <a:pt x="160" y="80"/>
                    </a:cubicBezTo>
                    <a:cubicBezTo>
                      <a:pt x="187" y="119"/>
                      <a:pt x="214" y="158"/>
                      <a:pt x="240" y="198"/>
                    </a:cubicBezTo>
                    <a:cubicBezTo>
                      <a:pt x="246" y="207"/>
                      <a:pt x="251" y="217"/>
                      <a:pt x="257" y="226"/>
                    </a:cubicBezTo>
                    <a:cubicBezTo>
                      <a:pt x="260" y="230"/>
                      <a:pt x="266" y="237"/>
                      <a:pt x="268" y="236"/>
                    </a:cubicBezTo>
                    <a:cubicBezTo>
                      <a:pt x="274" y="234"/>
                      <a:pt x="281" y="229"/>
                      <a:pt x="283" y="224"/>
                    </a:cubicBezTo>
                    <a:cubicBezTo>
                      <a:pt x="286" y="217"/>
                      <a:pt x="284" y="209"/>
                      <a:pt x="284" y="202"/>
                    </a:cubicBezTo>
                    <a:cubicBezTo>
                      <a:pt x="283" y="165"/>
                      <a:pt x="282" y="128"/>
                      <a:pt x="280" y="92"/>
                    </a:cubicBezTo>
                    <a:cubicBezTo>
                      <a:pt x="279" y="71"/>
                      <a:pt x="276" y="51"/>
                      <a:pt x="272" y="31"/>
                    </a:cubicBezTo>
                    <a:cubicBezTo>
                      <a:pt x="271" y="26"/>
                      <a:pt x="262" y="23"/>
                      <a:pt x="258" y="18"/>
                    </a:cubicBezTo>
                    <a:cubicBezTo>
                      <a:pt x="256" y="15"/>
                      <a:pt x="254" y="11"/>
                      <a:pt x="254" y="7"/>
                    </a:cubicBezTo>
                    <a:cubicBezTo>
                      <a:pt x="254" y="5"/>
                      <a:pt x="260" y="3"/>
                      <a:pt x="264" y="3"/>
                    </a:cubicBezTo>
                    <a:cubicBezTo>
                      <a:pt x="280" y="1"/>
                      <a:pt x="296" y="1"/>
                      <a:pt x="312" y="0"/>
                    </a:cubicBezTo>
                    <a:cubicBezTo>
                      <a:pt x="315" y="0"/>
                      <a:pt x="320" y="3"/>
                      <a:pt x="322" y="5"/>
                    </a:cubicBezTo>
                    <a:cubicBezTo>
                      <a:pt x="324" y="7"/>
                      <a:pt x="321" y="14"/>
                      <a:pt x="319" y="15"/>
                    </a:cubicBezTo>
                    <a:cubicBezTo>
                      <a:pt x="288" y="28"/>
                      <a:pt x="295" y="55"/>
                      <a:pt x="294" y="78"/>
                    </a:cubicBezTo>
                    <a:cubicBezTo>
                      <a:pt x="293" y="113"/>
                      <a:pt x="294" y="147"/>
                      <a:pt x="295" y="181"/>
                    </a:cubicBezTo>
                    <a:cubicBezTo>
                      <a:pt x="295" y="187"/>
                      <a:pt x="295" y="192"/>
                      <a:pt x="295" y="198"/>
                    </a:cubicBezTo>
                    <a:cubicBezTo>
                      <a:pt x="294" y="209"/>
                      <a:pt x="293" y="221"/>
                      <a:pt x="293" y="233"/>
                    </a:cubicBezTo>
                    <a:cubicBezTo>
                      <a:pt x="292" y="251"/>
                      <a:pt x="291" y="269"/>
                      <a:pt x="291" y="286"/>
                    </a:cubicBezTo>
                    <a:cubicBezTo>
                      <a:pt x="292" y="320"/>
                      <a:pt x="294" y="353"/>
                      <a:pt x="295" y="386"/>
                    </a:cubicBezTo>
                    <a:cubicBezTo>
                      <a:pt x="296" y="391"/>
                      <a:pt x="292" y="395"/>
                      <a:pt x="290" y="399"/>
                    </a:cubicBezTo>
                    <a:cubicBezTo>
                      <a:pt x="286" y="397"/>
                      <a:pt x="279" y="396"/>
                      <a:pt x="276" y="393"/>
                    </a:cubicBezTo>
                    <a:cubicBezTo>
                      <a:pt x="266" y="378"/>
                      <a:pt x="257" y="363"/>
                      <a:pt x="247" y="348"/>
                    </a:cubicBezTo>
                    <a:cubicBezTo>
                      <a:pt x="229" y="320"/>
                      <a:pt x="211" y="292"/>
                      <a:pt x="192" y="265"/>
                    </a:cubicBezTo>
                    <a:cubicBezTo>
                      <a:pt x="165" y="226"/>
                      <a:pt x="138" y="187"/>
                      <a:pt x="112" y="148"/>
                    </a:cubicBezTo>
                    <a:cubicBezTo>
                      <a:pt x="100" y="130"/>
                      <a:pt x="89" y="112"/>
                      <a:pt x="76" y="95"/>
                    </a:cubicBezTo>
                    <a:cubicBezTo>
                      <a:pt x="72" y="89"/>
                      <a:pt x="60" y="85"/>
                      <a:pt x="55" y="87"/>
                    </a:cubicBezTo>
                    <a:cubicBezTo>
                      <a:pt x="46" y="91"/>
                      <a:pt x="47" y="101"/>
                      <a:pt x="51" y="111"/>
                    </a:cubicBezTo>
                    <a:cubicBezTo>
                      <a:pt x="55" y="119"/>
                      <a:pt x="55" y="130"/>
                      <a:pt x="56" y="139"/>
                    </a:cubicBezTo>
                    <a:cubicBezTo>
                      <a:pt x="56" y="153"/>
                      <a:pt x="56" y="166"/>
                      <a:pt x="56" y="180"/>
                    </a:cubicBezTo>
                    <a:cubicBezTo>
                      <a:pt x="56" y="180"/>
                      <a:pt x="56" y="181"/>
                      <a:pt x="56" y="181"/>
                    </a:cubicBezTo>
                    <a:cubicBezTo>
                      <a:pt x="56" y="222"/>
                      <a:pt x="55" y="263"/>
                      <a:pt x="56" y="303"/>
                    </a:cubicBezTo>
                    <a:cubicBezTo>
                      <a:pt x="56" y="320"/>
                      <a:pt x="57" y="337"/>
                      <a:pt x="59" y="354"/>
                    </a:cubicBezTo>
                    <a:cubicBezTo>
                      <a:pt x="62" y="372"/>
                      <a:pt x="73" y="383"/>
                      <a:pt x="89" y="391"/>
                    </a:cubicBezTo>
                    <a:cubicBezTo>
                      <a:pt x="91" y="392"/>
                      <a:pt x="93" y="394"/>
                      <a:pt x="96" y="396"/>
                    </a:cubicBezTo>
                    <a:cubicBezTo>
                      <a:pt x="95" y="397"/>
                      <a:pt x="95" y="398"/>
                      <a:pt x="95" y="3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6" name="Freeform 343"/>
              <p:cNvSpPr/>
              <p:nvPr/>
            </p:nvSpPr>
            <p:spPr bwMode="auto">
              <a:xfrm>
                <a:off x="17087851" y="5532438"/>
                <a:ext cx="1022350" cy="1270000"/>
              </a:xfrm>
              <a:custGeom>
                <a:avLst/>
                <a:gdLst>
                  <a:gd name="T0" fmla="*/ 255 w 324"/>
                  <a:gd name="T1" fmla="*/ 1 h 402"/>
                  <a:gd name="T2" fmla="*/ 314 w 324"/>
                  <a:gd name="T3" fmla="*/ 2 h 402"/>
                  <a:gd name="T4" fmla="*/ 317 w 324"/>
                  <a:gd name="T5" fmla="*/ 15 h 402"/>
                  <a:gd name="T6" fmla="*/ 297 w 324"/>
                  <a:gd name="T7" fmla="*/ 72 h 402"/>
                  <a:gd name="T8" fmla="*/ 295 w 324"/>
                  <a:gd name="T9" fmla="*/ 361 h 402"/>
                  <a:gd name="T10" fmla="*/ 297 w 324"/>
                  <a:gd name="T11" fmla="*/ 382 h 402"/>
                  <a:gd name="T12" fmla="*/ 294 w 324"/>
                  <a:gd name="T13" fmla="*/ 402 h 402"/>
                  <a:gd name="T14" fmla="*/ 289 w 324"/>
                  <a:gd name="T15" fmla="*/ 402 h 402"/>
                  <a:gd name="T16" fmla="*/ 278 w 324"/>
                  <a:gd name="T17" fmla="*/ 388 h 402"/>
                  <a:gd name="T18" fmla="*/ 180 w 324"/>
                  <a:gd name="T19" fmla="*/ 244 h 402"/>
                  <a:gd name="T20" fmla="*/ 91 w 324"/>
                  <a:gd name="T21" fmla="*/ 112 h 402"/>
                  <a:gd name="T22" fmla="*/ 75 w 324"/>
                  <a:gd name="T23" fmla="*/ 89 h 402"/>
                  <a:gd name="T24" fmla="*/ 67 w 324"/>
                  <a:gd name="T25" fmla="*/ 84 h 402"/>
                  <a:gd name="T26" fmla="*/ 61 w 324"/>
                  <a:gd name="T27" fmla="*/ 92 h 402"/>
                  <a:gd name="T28" fmla="*/ 60 w 324"/>
                  <a:gd name="T29" fmla="*/ 105 h 402"/>
                  <a:gd name="T30" fmla="*/ 60 w 324"/>
                  <a:gd name="T31" fmla="*/ 330 h 402"/>
                  <a:gd name="T32" fmla="*/ 102 w 324"/>
                  <a:gd name="T33" fmla="*/ 393 h 402"/>
                  <a:gd name="T34" fmla="*/ 100 w 324"/>
                  <a:gd name="T35" fmla="*/ 397 h 402"/>
                  <a:gd name="T36" fmla="*/ 0 w 324"/>
                  <a:gd name="T37" fmla="*/ 397 h 402"/>
                  <a:gd name="T38" fmla="*/ 10 w 324"/>
                  <a:gd name="T39" fmla="*/ 390 h 402"/>
                  <a:gd name="T40" fmla="*/ 47 w 324"/>
                  <a:gd name="T41" fmla="*/ 340 h 402"/>
                  <a:gd name="T42" fmla="*/ 47 w 324"/>
                  <a:gd name="T43" fmla="*/ 166 h 402"/>
                  <a:gd name="T44" fmla="*/ 48 w 324"/>
                  <a:gd name="T45" fmla="*/ 63 h 402"/>
                  <a:gd name="T46" fmla="*/ 23 w 324"/>
                  <a:gd name="T47" fmla="*/ 19 h 402"/>
                  <a:gd name="T48" fmla="*/ 14 w 324"/>
                  <a:gd name="T49" fmla="*/ 7 h 402"/>
                  <a:gd name="T50" fmla="*/ 27 w 324"/>
                  <a:gd name="T51" fmla="*/ 2 h 402"/>
                  <a:gd name="T52" fmla="*/ 104 w 324"/>
                  <a:gd name="T53" fmla="*/ 4 h 402"/>
                  <a:gd name="T54" fmla="*/ 120 w 324"/>
                  <a:gd name="T55" fmla="*/ 13 h 402"/>
                  <a:gd name="T56" fmla="*/ 155 w 324"/>
                  <a:gd name="T57" fmla="*/ 67 h 402"/>
                  <a:gd name="T58" fmla="*/ 221 w 324"/>
                  <a:gd name="T59" fmla="*/ 165 h 402"/>
                  <a:gd name="T60" fmla="*/ 268 w 324"/>
                  <a:gd name="T61" fmla="*/ 235 h 402"/>
                  <a:gd name="T62" fmla="*/ 276 w 324"/>
                  <a:gd name="T63" fmla="*/ 240 h 402"/>
                  <a:gd name="T64" fmla="*/ 282 w 324"/>
                  <a:gd name="T65" fmla="*/ 232 h 402"/>
                  <a:gd name="T66" fmla="*/ 283 w 324"/>
                  <a:gd name="T67" fmla="*/ 216 h 402"/>
                  <a:gd name="T68" fmla="*/ 283 w 324"/>
                  <a:gd name="T69" fmla="*/ 70 h 402"/>
                  <a:gd name="T70" fmla="*/ 261 w 324"/>
                  <a:gd name="T71" fmla="*/ 15 h 402"/>
                  <a:gd name="T72" fmla="*/ 256 w 324"/>
                  <a:gd name="T73" fmla="*/ 9 h 402"/>
                  <a:gd name="T74" fmla="*/ 255 w 324"/>
                  <a:gd name="T75" fmla="*/ 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24" h="402">
                    <a:moveTo>
                      <a:pt x="255" y="1"/>
                    </a:moveTo>
                    <a:cubicBezTo>
                      <a:pt x="276" y="1"/>
                      <a:pt x="295" y="0"/>
                      <a:pt x="314" y="2"/>
                    </a:cubicBezTo>
                    <a:cubicBezTo>
                      <a:pt x="324" y="2"/>
                      <a:pt x="324" y="12"/>
                      <a:pt x="317" y="15"/>
                    </a:cubicBezTo>
                    <a:cubicBezTo>
                      <a:pt x="290" y="27"/>
                      <a:pt x="297" y="52"/>
                      <a:pt x="297" y="72"/>
                    </a:cubicBezTo>
                    <a:cubicBezTo>
                      <a:pt x="295" y="168"/>
                      <a:pt x="296" y="265"/>
                      <a:pt x="295" y="361"/>
                    </a:cubicBezTo>
                    <a:cubicBezTo>
                      <a:pt x="295" y="368"/>
                      <a:pt x="297" y="375"/>
                      <a:pt x="297" y="382"/>
                    </a:cubicBezTo>
                    <a:cubicBezTo>
                      <a:pt x="297" y="389"/>
                      <a:pt x="295" y="395"/>
                      <a:pt x="294" y="402"/>
                    </a:cubicBezTo>
                    <a:cubicBezTo>
                      <a:pt x="292" y="402"/>
                      <a:pt x="290" y="402"/>
                      <a:pt x="289" y="402"/>
                    </a:cubicBezTo>
                    <a:cubicBezTo>
                      <a:pt x="285" y="398"/>
                      <a:pt x="282" y="393"/>
                      <a:pt x="278" y="388"/>
                    </a:cubicBezTo>
                    <a:cubicBezTo>
                      <a:pt x="246" y="340"/>
                      <a:pt x="213" y="292"/>
                      <a:pt x="180" y="244"/>
                    </a:cubicBezTo>
                    <a:cubicBezTo>
                      <a:pt x="151" y="200"/>
                      <a:pt x="121" y="156"/>
                      <a:pt x="91" y="112"/>
                    </a:cubicBezTo>
                    <a:cubicBezTo>
                      <a:pt x="86" y="104"/>
                      <a:pt x="81" y="96"/>
                      <a:pt x="75" y="89"/>
                    </a:cubicBezTo>
                    <a:cubicBezTo>
                      <a:pt x="74" y="87"/>
                      <a:pt x="70" y="84"/>
                      <a:pt x="67" y="84"/>
                    </a:cubicBezTo>
                    <a:cubicBezTo>
                      <a:pt x="65" y="85"/>
                      <a:pt x="62" y="89"/>
                      <a:pt x="61" y="92"/>
                    </a:cubicBezTo>
                    <a:cubicBezTo>
                      <a:pt x="60" y="96"/>
                      <a:pt x="60" y="101"/>
                      <a:pt x="60" y="105"/>
                    </a:cubicBezTo>
                    <a:cubicBezTo>
                      <a:pt x="60" y="180"/>
                      <a:pt x="61" y="255"/>
                      <a:pt x="60" y="330"/>
                    </a:cubicBezTo>
                    <a:cubicBezTo>
                      <a:pt x="60" y="361"/>
                      <a:pt x="67" y="385"/>
                      <a:pt x="102" y="393"/>
                    </a:cubicBezTo>
                    <a:cubicBezTo>
                      <a:pt x="101" y="395"/>
                      <a:pt x="101" y="396"/>
                      <a:pt x="100" y="397"/>
                    </a:cubicBezTo>
                    <a:cubicBezTo>
                      <a:pt x="68" y="397"/>
                      <a:pt x="36" y="397"/>
                      <a:pt x="0" y="397"/>
                    </a:cubicBezTo>
                    <a:cubicBezTo>
                      <a:pt x="5" y="393"/>
                      <a:pt x="8" y="391"/>
                      <a:pt x="10" y="390"/>
                    </a:cubicBezTo>
                    <a:cubicBezTo>
                      <a:pt x="35" y="381"/>
                      <a:pt x="46" y="367"/>
                      <a:pt x="47" y="340"/>
                    </a:cubicBezTo>
                    <a:cubicBezTo>
                      <a:pt x="47" y="282"/>
                      <a:pt x="46" y="224"/>
                      <a:pt x="47" y="166"/>
                    </a:cubicBezTo>
                    <a:cubicBezTo>
                      <a:pt x="47" y="132"/>
                      <a:pt x="48" y="97"/>
                      <a:pt x="48" y="63"/>
                    </a:cubicBezTo>
                    <a:cubicBezTo>
                      <a:pt x="49" y="43"/>
                      <a:pt x="41" y="28"/>
                      <a:pt x="23" y="19"/>
                    </a:cubicBezTo>
                    <a:cubicBezTo>
                      <a:pt x="19" y="17"/>
                      <a:pt x="17" y="11"/>
                      <a:pt x="14" y="7"/>
                    </a:cubicBezTo>
                    <a:cubicBezTo>
                      <a:pt x="18" y="5"/>
                      <a:pt x="23" y="1"/>
                      <a:pt x="27" y="2"/>
                    </a:cubicBezTo>
                    <a:cubicBezTo>
                      <a:pt x="53" y="2"/>
                      <a:pt x="79" y="2"/>
                      <a:pt x="104" y="4"/>
                    </a:cubicBezTo>
                    <a:cubicBezTo>
                      <a:pt x="110" y="4"/>
                      <a:pt x="116" y="9"/>
                      <a:pt x="120" y="13"/>
                    </a:cubicBezTo>
                    <a:cubicBezTo>
                      <a:pt x="132" y="31"/>
                      <a:pt x="143" y="49"/>
                      <a:pt x="155" y="67"/>
                    </a:cubicBezTo>
                    <a:cubicBezTo>
                      <a:pt x="177" y="99"/>
                      <a:pt x="199" y="132"/>
                      <a:pt x="221" y="165"/>
                    </a:cubicBezTo>
                    <a:cubicBezTo>
                      <a:pt x="236" y="188"/>
                      <a:pt x="252" y="212"/>
                      <a:pt x="268" y="235"/>
                    </a:cubicBezTo>
                    <a:cubicBezTo>
                      <a:pt x="269" y="238"/>
                      <a:pt x="274" y="241"/>
                      <a:pt x="276" y="240"/>
                    </a:cubicBezTo>
                    <a:cubicBezTo>
                      <a:pt x="279" y="239"/>
                      <a:pt x="282" y="235"/>
                      <a:pt x="282" y="232"/>
                    </a:cubicBezTo>
                    <a:cubicBezTo>
                      <a:pt x="284" y="227"/>
                      <a:pt x="283" y="221"/>
                      <a:pt x="283" y="216"/>
                    </a:cubicBezTo>
                    <a:cubicBezTo>
                      <a:pt x="283" y="167"/>
                      <a:pt x="283" y="119"/>
                      <a:pt x="283" y="70"/>
                    </a:cubicBezTo>
                    <a:cubicBezTo>
                      <a:pt x="283" y="49"/>
                      <a:pt x="282" y="28"/>
                      <a:pt x="261" y="15"/>
                    </a:cubicBezTo>
                    <a:cubicBezTo>
                      <a:pt x="259" y="14"/>
                      <a:pt x="257" y="11"/>
                      <a:pt x="256" y="9"/>
                    </a:cubicBezTo>
                    <a:cubicBezTo>
                      <a:pt x="256" y="8"/>
                      <a:pt x="256" y="6"/>
                      <a:pt x="25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7" name="Freeform 344"/>
              <p:cNvSpPr/>
              <p:nvPr/>
            </p:nvSpPr>
            <p:spPr bwMode="auto">
              <a:xfrm>
                <a:off x="21639213" y="5532438"/>
                <a:ext cx="962025" cy="1282700"/>
              </a:xfrm>
              <a:custGeom>
                <a:avLst/>
                <a:gdLst>
                  <a:gd name="T0" fmla="*/ 229 w 305"/>
                  <a:gd name="T1" fmla="*/ 1 h 406"/>
                  <a:gd name="T2" fmla="*/ 294 w 305"/>
                  <a:gd name="T3" fmla="*/ 2 h 406"/>
                  <a:gd name="T4" fmla="*/ 296 w 305"/>
                  <a:gd name="T5" fmla="*/ 16 h 406"/>
                  <a:gd name="T6" fmla="*/ 278 w 305"/>
                  <a:gd name="T7" fmla="*/ 63 h 406"/>
                  <a:gd name="T8" fmla="*/ 277 w 305"/>
                  <a:gd name="T9" fmla="*/ 266 h 406"/>
                  <a:gd name="T10" fmla="*/ 264 w 305"/>
                  <a:gd name="T11" fmla="*/ 340 h 406"/>
                  <a:gd name="T12" fmla="*/ 188 w 305"/>
                  <a:gd name="T13" fmla="*/ 403 h 406"/>
                  <a:gd name="T14" fmla="*/ 113 w 305"/>
                  <a:gd name="T15" fmla="*/ 403 h 406"/>
                  <a:gd name="T16" fmla="*/ 32 w 305"/>
                  <a:gd name="T17" fmla="*/ 319 h 406"/>
                  <a:gd name="T18" fmla="*/ 27 w 305"/>
                  <a:gd name="T19" fmla="*/ 111 h 406"/>
                  <a:gd name="T20" fmla="*/ 26 w 305"/>
                  <a:gd name="T21" fmla="*/ 52 h 406"/>
                  <a:gd name="T22" fmla="*/ 0 w 305"/>
                  <a:gd name="T23" fmla="*/ 4 h 406"/>
                  <a:gd name="T24" fmla="*/ 3 w 305"/>
                  <a:gd name="T25" fmla="*/ 1 h 406"/>
                  <a:gd name="T26" fmla="*/ 107 w 305"/>
                  <a:gd name="T27" fmla="*/ 2 h 406"/>
                  <a:gd name="T28" fmla="*/ 120 w 305"/>
                  <a:gd name="T29" fmla="*/ 7 h 406"/>
                  <a:gd name="T30" fmla="*/ 113 w 305"/>
                  <a:gd name="T31" fmla="*/ 19 h 406"/>
                  <a:gd name="T32" fmla="*/ 102 w 305"/>
                  <a:gd name="T33" fmla="*/ 39 h 406"/>
                  <a:gd name="T34" fmla="*/ 103 w 305"/>
                  <a:gd name="T35" fmla="*/ 318 h 406"/>
                  <a:gd name="T36" fmla="*/ 175 w 305"/>
                  <a:gd name="T37" fmla="*/ 383 h 406"/>
                  <a:gd name="T38" fmla="*/ 250 w 305"/>
                  <a:gd name="T39" fmla="*/ 321 h 406"/>
                  <a:gd name="T40" fmla="*/ 260 w 305"/>
                  <a:gd name="T41" fmla="*/ 236 h 406"/>
                  <a:gd name="T42" fmla="*/ 260 w 305"/>
                  <a:gd name="T43" fmla="*/ 68 h 406"/>
                  <a:gd name="T44" fmla="*/ 257 w 305"/>
                  <a:gd name="T45" fmla="*/ 40 h 406"/>
                  <a:gd name="T46" fmla="*/ 238 w 305"/>
                  <a:gd name="T47" fmla="*/ 14 h 406"/>
                  <a:gd name="T48" fmla="*/ 227 w 305"/>
                  <a:gd name="T49" fmla="*/ 5 h 406"/>
                  <a:gd name="T50" fmla="*/ 229 w 305"/>
                  <a:gd name="T51" fmla="*/ 1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5" h="406">
                    <a:moveTo>
                      <a:pt x="229" y="1"/>
                    </a:moveTo>
                    <a:cubicBezTo>
                      <a:pt x="251" y="1"/>
                      <a:pt x="273" y="0"/>
                      <a:pt x="294" y="2"/>
                    </a:cubicBezTo>
                    <a:cubicBezTo>
                      <a:pt x="305" y="3"/>
                      <a:pt x="301" y="13"/>
                      <a:pt x="296" y="16"/>
                    </a:cubicBezTo>
                    <a:cubicBezTo>
                      <a:pt x="277" y="27"/>
                      <a:pt x="279" y="45"/>
                      <a:pt x="278" y="63"/>
                    </a:cubicBezTo>
                    <a:cubicBezTo>
                      <a:pt x="278" y="131"/>
                      <a:pt x="279" y="199"/>
                      <a:pt x="277" y="266"/>
                    </a:cubicBezTo>
                    <a:cubicBezTo>
                      <a:pt x="277" y="291"/>
                      <a:pt x="273" y="317"/>
                      <a:pt x="264" y="340"/>
                    </a:cubicBezTo>
                    <a:cubicBezTo>
                      <a:pt x="250" y="372"/>
                      <a:pt x="225" y="398"/>
                      <a:pt x="188" y="403"/>
                    </a:cubicBezTo>
                    <a:cubicBezTo>
                      <a:pt x="163" y="406"/>
                      <a:pt x="138" y="405"/>
                      <a:pt x="113" y="403"/>
                    </a:cubicBezTo>
                    <a:cubicBezTo>
                      <a:pt x="75" y="400"/>
                      <a:pt x="33" y="359"/>
                      <a:pt x="32" y="319"/>
                    </a:cubicBezTo>
                    <a:cubicBezTo>
                      <a:pt x="29" y="250"/>
                      <a:pt x="28" y="180"/>
                      <a:pt x="27" y="111"/>
                    </a:cubicBezTo>
                    <a:cubicBezTo>
                      <a:pt x="26" y="91"/>
                      <a:pt x="27" y="71"/>
                      <a:pt x="26" y="52"/>
                    </a:cubicBezTo>
                    <a:cubicBezTo>
                      <a:pt x="25" y="32"/>
                      <a:pt x="17" y="15"/>
                      <a:pt x="0" y="4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8" y="1"/>
                      <a:pt x="73" y="1"/>
                      <a:pt x="107" y="2"/>
                    </a:cubicBezTo>
                    <a:cubicBezTo>
                      <a:pt x="112" y="2"/>
                      <a:pt x="116" y="5"/>
                      <a:pt x="120" y="7"/>
                    </a:cubicBezTo>
                    <a:cubicBezTo>
                      <a:pt x="118" y="11"/>
                      <a:pt x="115" y="15"/>
                      <a:pt x="113" y="19"/>
                    </a:cubicBezTo>
                    <a:cubicBezTo>
                      <a:pt x="109" y="26"/>
                      <a:pt x="102" y="32"/>
                      <a:pt x="102" y="39"/>
                    </a:cubicBezTo>
                    <a:cubicBezTo>
                      <a:pt x="102" y="132"/>
                      <a:pt x="103" y="225"/>
                      <a:pt x="103" y="318"/>
                    </a:cubicBezTo>
                    <a:cubicBezTo>
                      <a:pt x="103" y="356"/>
                      <a:pt x="140" y="384"/>
                      <a:pt x="175" y="383"/>
                    </a:cubicBezTo>
                    <a:cubicBezTo>
                      <a:pt x="206" y="383"/>
                      <a:pt x="245" y="351"/>
                      <a:pt x="250" y="321"/>
                    </a:cubicBezTo>
                    <a:cubicBezTo>
                      <a:pt x="255" y="293"/>
                      <a:pt x="259" y="264"/>
                      <a:pt x="260" y="236"/>
                    </a:cubicBezTo>
                    <a:cubicBezTo>
                      <a:pt x="261" y="180"/>
                      <a:pt x="260" y="124"/>
                      <a:pt x="260" y="68"/>
                    </a:cubicBezTo>
                    <a:cubicBezTo>
                      <a:pt x="260" y="59"/>
                      <a:pt x="258" y="49"/>
                      <a:pt x="257" y="40"/>
                    </a:cubicBezTo>
                    <a:cubicBezTo>
                      <a:pt x="255" y="28"/>
                      <a:pt x="250" y="20"/>
                      <a:pt x="238" y="14"/>
                    </a:cubicBezTo>
                    <a:cubicBezTo>
                      <a:pt x="234" y="13"/>
                      <a:pt x="231" y="8"/>
                      <a:pt x="227" y="5"/>
                    </a:cubicBezTo>
                    <a:cubicBezTo>
                      <a:pt x="228" y="3"/>
                      <a:pt x="229" y="2"/>
                      <a:pt x="2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8" name="Freeform 345"/>
              <p:cNvSpPr/>
              <p:nvPr/>
            </p:nvSpPr>
            <p:spPr bwMode="auto">
              <a:xfrm>
                <a:off x="28457526" y="5462588"/>
                <a:ext cx="741363" cy="1374775"/>
              </a:xfrm>
              <a:custGeom>
                <a:avLst/>
                <a:gdLst>
                  <a:gd name="T0" fmla="*/ 11 w 235"/>
                  <a:gd name="T1" fmla="*/ 291 h 435"/>
                  <a:gd name="T2" fmla="*/ 16 w 235"/>
                  <a:gd name="T3" fmla="*/ 314 h 435"/>
                  <a:gd name="T4" fmla="*/ 43 w 235"/>
                  <a:gd name="T5" fmla="*/ 373 h 435"/>
                  <a:gd name="T6" fmla="*/ 119 w 235"/>
                  <a:gd name="T7" fmla="*/ 412 h 435"/>
                  <a:gd name="T8" fmla="*/ 175 w 235"/>
                  <a:gd name="T9" fmla="*/ 378 h 435"/>
                  <a:gd name="T10" fmla="*/ 170 w 235"/>
                  <a:gd name="T11" fmla="*/ 315 h 435"/>
                  <a:gd name="T12" fmla="*/ 109 w 235"/>
                  <a:gd name="T13" fmla="*/ 264 h 435"/>
                  <a:gd name="T14" fmla="*/ 27 w 235"/>
                  <a:gd name="T15" fmla="*/ 200 h 435"/>
                  <a:gd name="T16" fmla="*/ 6 w 235"/>
                  <a:gd name="T17" fmla="*/ 156 h 435"/>
                  <a:gd name="T18" fmla="*/ 21 w 235"/>
                  <a:gd name="T19" fmla="*/ 58 h 435"/>
                  <a:gd name="T20" fmla="*/ 148 w 235"/>
                  <a:gd name="T21" fmla="*/ 24 h 435"/>
                  <a:gd name="T22" fmla="*/ 174 w 235"/>
                  <a:gd name="T23" fmla="*/ 38 h 435"/>
                  <a:gd name="T24" fmla="*/ 202 w 235"/>
                  <a:gd name="T25" fmla="*/ 31 h 435"/>
                  <a:gd name="T26" fmla="*/ 201 w 235"/>
                  <a:gd name="T27" fmla="*/ 121 h 435"/>
                  <a:gd name="T28" fmla="*/ 183 w 235"/>
                  <a:gd name="T29" fmla="*/ 79 h 435"/>
                  <a:gd name="T30" fmla="*/ 114 w 235"/>
                  <a:gd name="T31" fmla="*/ 31 h 435"/>
                  <a:gd name="T32" fmla="*/ 52 w 235"/>
                  <a:gd name="T33" fmla="*/ 69 h 435"/>
                  <a:gd name="T34" fmla="*/ 68 w 235"/>
                  <a:gd name="T35" fmla="*/ 128 h 435"/>
                  <a:gd name="T36" fmla="*/ 155 w 235"/>
                  <a:gd name="T37" fmla="*/ 188 h 435"/>
                  <a:gd name="T38" fmla="*/ 233 w 235"/>
                  <a:gd name="T39" fmla="*/ 312 h 435"/>
                  <a:gd name="T40" fmla="*/ 166 w 235"/>
                  <a:gd name="T41" fmla="*/ 419 h 435"/>
                  <a:gd name="T42" fmla="*/ 61 w 235"/>
                  <a:gd name="T43" fmla="*/ 414 h 435"/>
                  <a:gd name="T44" fmla="*/ 15 w 235"/>
                  <a:gd name="T45" fmla="*/ 417 h 435"/>
                  <a:gd name="T46" fmla="*/ 3 w 235"/>
                  <a:gd name="T47" fmla="*/ 413 h 435"/>
                  <a:gd name="T48" fmla="*/ 3 w 235"/>
                  <a:gd name="T49" fmla="*/ 300 h 435"/>
                  <a:gd name="T50" fmla="*/ 11 w 235"/>
                  <a:gd name="T51" fmla="*/ 291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5" h="435">
                    <a:moveTo>
                      <a:pt x="11" y="291"/>
                    </a:moveTo>
                    <a:cubicBezTo>
                      <a:pt x="13" y="302"/>
                      <a:pt x="14" y="308"/>
                      <a:pt x="16" y="314"/>
                    </a:cubicBezTo>
                    <a:cubicBezTo>
                      <a:pt x="24" y="334"/>
                      <a:pt x="30" y="357"/>
                      <a:pt x="43" y="373"/>
                    </a:cubicBezTo>
                    <a:cubicBezTo>
                      <a:pt x="62" y="396"/>
                      <a:pt x="86" y="412"/>
                      <a:pt x="119" y="412"/>
                    </a:cubicBezTo>
                    <a:cubicBezTo>
                      <a:pt x="146" y="412"/>
                      <a:pt x="165" y="400"/>
                      <a:pt x="175" y="378"/>
                    </a:cubicBezTo>
                    <a:cubicBezTo>
                      <a:pt x="185" y="357"/>
                      <a:pt x="183" y="336"/>
                      <a:pt x="170" y="315"/>
                    </a:cubicBezTo>
                    <a:cubicBezTo>
                      <a:pt x="155" y="291"/>
                      <a:pt x="131" y="279"/>
                      <a:pt x="109" y="264"/>
                    </a:cubicBezTo>
                    <a:cubicBezTo>
                      <a:pt x="79" y="246"/>
                      <a:pt x="49" y="228"/>
                      <a:pt x="27" y="200"/>
                    </a:cubicBezTo>
                    <a:cubicBezTo>
                      <a:pt x="17" y="187"/>
                      <a:pt x="9" y="172"/>
                      <a:pt x="6" y="156"/>
                    </a:cubicBezTo>
                    <a:cubicBezTo>
                      <a:pt x="0" y="122"/>
                      <a:pt x="1" y="89"/>
                      <a:pt x="21" y="58"/>
                    </a:cubicBezTo>
                    <a:cubicBezTo>
                      <a:pt x="46" y="17"/>
                      <a:pt x="106" y="0"/>
                      <a:pt x="148" y="24"/>
                    </a:cubicBezTo>
                    <a:cubicBezTo>
                      <a:pt x="157" y="29"/>
                      <a:pt x="166" y="33"/>
                      <a:pt x="174" y="38"/>
                    </a:cubicBezTo>
                    <a:cubicBezTo>
                      <a:pt x="187" y="47"/>
                      <a:pt x="194" y="36"/>
                      <a:pt x="202" y="31"/>
                    </a:cubicBezTo>
                    <a:cubicBezTo>
                      <a:pt x="212" y="44"/>
                      <a:pt x="211" y="113"/>
                      <a:pt x="201" y="121"/>
                    </a:cubicBezTo>
                    <a:cubicBezTo>
                      <a:pt x="195" y="107"/>
                      <a:pt x="191" y="92"/>
                      <a:pt x="183" y="79"/>
                    </a:cubicBezTo>
                    <a:cubicBezTo>
                      <a:pt x="168" y="52"/>
                      <a:pt x="143" y="38"/>
                      <a:pt x="114" y="31"/>
                    </a:cubicBezTo>
                    <a:cubicBezTo>
                      <a:pt x="95" y="26"/>
                      <a:pt x="66" y="39"/>
                      <a:pt x="52" y="69"/>
                    </a:cubicBezTo>
                    <a:cubicBezTo>
                      <a:pt x="44" y="87"/>
                      <a:pt x="50" y="114"/>
                      <a:pt x="68" y="128"/>
                    </a:cubicBezTo>
                    <a:cubicBezTo>
                      <a:pt x="95" y="151"/>
                      <a:pt x="125" y="169"/>
                      <a:pt x="155" y="188"/>
                    </a:cubicBezTo>
                    <a:cubicBezTo>
                      <a:pt x="200" y="218"/>
                      <a:pt x="235" y="254"/>
                      <a:pt x="233" y="312"/>
                    </a:cubicBezTo>
                    <a:cubicBezTo>
                      <a:pt x="230" y="359"/>
                      <a:pt x="210" y="400"/>
                      <a:pt x="166" y="419"/>
                    </a:cubicBezTo>
                    <a:cubicBezTo>
                      <a:pt x="133" y="434"/>
                      <a:pt x="95" y="435"/>
                      <a:pt x="61" y="414"/>
                    </a:cubicBezTo>
                    <a:cubicBezTo>
                      <a:pt x="45" y="404"/>
                      <a:pt x="30" y="404"/>
                      <a:pt x="15" y="417"/>
                    </a:cubicBezTo>
                    <a:cubicBezTo>
                      <a:pt x="9" y="421"/>
                      <a:pt x="3" y="421"/>
                      <a:pt x="3" y="413"/>
                    </a:cubicBezTo>
                    <a:cubicBezTo>
                      <a:pt x="3" y="376"/>
                      <a:pt x="3" y="338"/>
                      <a:pt x="3" y="300"/>
                    </a:cubicBezTo>
                    <a:cubicBezTo>
                      <a:pt x="4" y="298"/>
                      <a:pt x="6" y="297"/>
                      <a:pt x="11" y="2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9" name="Freeform 346"/>
              <p:cNvSpPr/>
              <p:nvPr/>
            </p:nvSpPr>
            <p:spPr bwMode="auto">
              <a:xfrm>
                <a:off x="31280101" y="5532438"/>
                <a:ext cx="1022350" cy="1257300"/>
              </a:xfrm>
              <a:custGeom>
                <a:avLst/>
                <a:gdLst>
                  <a:gd name="T0" fmla="*/ 240 w 324"/>
                  <a:gd name="T1" fmla="*/ 398 h 398"/>
                  <a:gd name="T2" fmla="*/ 81 w 324"/>
                  <a:gd name="T3" fmla="*/ 398 h 398"/>
                  <a:gd name="T4" fmla="*/ 81 w 324"/>
                  <a:gd name="T5" fmla="*/ 394 h 398"/>
                  <a:gd name="T6" fmla="*/ 91 w 324"/>
                  <a:gd name="T7" fmla="*/ 392 h 398"/>
                  <a:gd name="T8" fmla="*/ 124 w 324"/>
                  <a:gd name="T9" fmla="*/ 356 h 398"/>
                  <a:gd name="T10" fmla="*/ 123 w 324"/>
                  <a:gd name="T11" fmla="*/ 253 h 398"/>
                  <a:gd name="T12" fmla="*/ 105 w 324"/>
                  <a:gd name="T13" fmla="*/ 209 h 398"/>
                  <a:gd name="T14" fmla="*/ 79 w 324"/>
                  <a:gd name="T15" fmla="*/ 154 h 398"/>
                  <a:gd name="T16" fmla="*/ 23 w 324"/>
                  <a:gd name="T17" fmla="*/ 36 h 398"/>
                  <a:gd name="T18" fmla="*/ 6 w 324"/>
                  <a:gd name="T19" fmla="*/ 18 h 398"/>
                  <a:gd name="T20" fmla="*/ 0 w 324"/>
                  <a:gd name="T21" fmla="*/ 4 h 398"/>
                  <a:gd name="T22" fmla="*/ 13 w 324"/>
                  <a:gd name="T23" fmla="*/ 0 h 398"/>
                  <a:gd name="T24" fmla="*/ 103 w 324"/>
                  <a:gd name="T25" fmla="*/ 1 h 398"/>
                  <a:gd name="T26" fmla="*/ 118 w 324"/>
                  <a:gd name="T27" fmla="*/ 5 h 398"/>
                  <a:gd name="T28" fmla="*/ 112 w 324"/>
                  <a:gd name="T29" fmla="*/ 19 h 398"/>
                  <a:gd name="T30" fmla="*/ 111 w 324"/>
                  <a:gd name="T31" fmla="*/ 44 h 398"/>
                  <a:gd name="T32" fmla="*/ 134 w 324"/>
                  <a:gd name="T33" fmla="*/ 95 h 398"/>
                  <a:gd name="T34" fmla="*/ 172 w 324"/>
                  <a:gd name="T35" fmla="*/ 179 h 398"/>
                  <a:gd name="T36" fmla="*/ 182 w 324"/>
                  <a:gd name="T37" fmla="*/ 203 h 398"/>
                  <a:gd name="T38" fmla="*/ 195 w 324"/>
                  <a:gd name="T39" fmla="*/ 204 h 398"/>
                  <a:gd name="T40" fmla="*/ 226 w 324"/>
                  <a:gd name="T41" fmla="*/ 144 h 398"/>
                  <a:gd name="T42" fmla="*/ 245 w 324"/>
                  <a:gd name="T43" fmla="*/ 107 h 398"/>
                  <a:gd name="T44" fmla="*/ 273 w 324"/>
                  <a:gd name="T45" fmla="*/ 43 h 398"/>
                  <a:gd name="T46" fmla="*/ 264 w 324"/>
                  <a:gd name="T47" fmla="*/ 16 h 398"/>
                  <a:gd name="T48" fmla="*/ 258 w 324"/>
                  <a:gd name="T49" fmla="*/ 3 h 398"/>
                  <a:gd name="T50" fmla="*/ 272 w 324"/>
                  <a:gd name="T51" fmla="*/ 0 h 398"/>
                  <a:gd name="T52" fmla="*/ 310 w 324"/>
                  <a:gd name="T53" fmla="*/ 1 h 398"/>
                  <a:gd name="T54" fmla="*/ 324 w 324"/>
                  <a:gd name="T55" fmla="*/ 7 h 398"/>
                  <a:gd name="T56" fmla="*/ 316 w 324"/>
                  <a:gd name="T57" fmla="*/ 18 h 398"/>
                  <a:gd name="T58" fmla="*/ 289 w 324"/>
                  <a:gd name="T59" fmla="*/ 55 h 398"/>
                  <a:gd name="T60" fmla="*/ 255 w 324"/>
                  <a:gd name="T61" fmla="*/ 122 h 398"/>
                  <a:gd name="T62" fmla="*/ 200 w 324"/>
                  <a:gd name="T63" fmla="*/ 228 h 398"/>
                  <a:gd name="T64" fmla="*/ 197 w 324"/>
                  <a:gd name="T65" fmla="*/ 243 h 398"/>
                  <a:gd name="T66" fmla="*/ 196 w 324"/>
                  <a:gd name="T67" fmla="*/ 340 h 398"/>
                  <a:gd name="T68" fmla="*/ 237 w 324"/>
                  <a:gd name="T69" fmla="*/ 392 h 398"/>
                  <a:gd name="T70" fmla="*/ 240 w 324"/>
                  <a:gd name="T71" fmla="*/ 394 h 398"/>
                  <a:gd name="T72" fmla="*/ 240 w 324"/>
                  <a:gd name="T73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4" h="398">
                    <a:moveTo>
                      <a:pt x="240" y="398"/>
                    </a:moveTo>
                    <a:cubicBezTo>
                      <a:pt x="187" y="398"/>
                      <a:pt x="134" y="398"/>
                      <a:pt x="81" y="398"/>
                    </a:cubicBezTo>
                    <a:cubicBezTo>
                      <a:pt x="81" y="397"/>
                      <a:pt x="81" y="396"/>
                      <a:pt x="81" y="394"/>
                    </a:cubicBezTo>
                    <a:cubicBezTo>
                      <a:pt x="84" y="394"/>
                      <a:pt x="88" y="392"/>
                      <a:pt x="91" y="392"/>
                    </a:cubicBezTo>
                    <a:cubicBezTo>
                      <a:pt x="108" y="389"/>
                      <a:pt x="123" y="373"/>
                      <a:pt x="124" y="356"/>
                    </a:cubicBezTo>
                    <a:cubicBezTo>
                      <a:pt x="124" y="322"/>
                      <a:pt x="125" y="287"/>
                      <a:pt x="123" y="253"/>
                    </a:cubicBezTo>
                    <a:cubicBezTo>
                      <a:pt x="122" y="238"/>
                      <a:pt x="112" y="224"/>
                      <a:pt x="105" y="209"/>
                    </a:cubicBezTo>
                    <a:cubicBezTo>
                      <a:pt x="97" y="191"/>
                      <a:pt x="88" y="173"/>
                      <a:pt x="79" y="154"/>
                    </a:cubicBezTo>
                    <a:cubicBezTo>
                      <a:pt x="60" y="115"/>
                      <a:pt x="42" y="75"/>
                      <a:pt x="23" y="36"/>
                    </a:cubicBezTo>
                    <a:cubicBezTo>
                      <a:pt x="19" y="29"/>
                      <a:pt x="11" y="24"/>
                      <a:pt x="6" y="18"/>
                    </a:cubicBezTo>
                    <a:cubicBezTo>
                      <a:pt x="3" y="14"/>
                      <a:pt x="2" y="8"/>
                      <a:pt x="0" y="4"/>
                    </a:cubicBezTo>
                    <a:cubicBezTo>
                      <a:pt x="4" y="2"/>
                      <a:pt x="9" y="0"/>
                      <a:pt x="13" y="0"/>
                    </a:cubicBezTo>
                    <a:cubicBezTo>
                      <a:pt x="43" y="0"/>
                      <a:pt x="73" y="1"/>
                      <a:pt x="103" y="1"/>
                    </a:cubicBezTo>
                    <a:cubicBezTo>
                      <a:pt x="108" y="2"/>
                      <a:pt x="113" y="4"/>
                      <a:pt x="118" y="5"/>
                    </a:cubicBezTo>
                    <a:cubicBezTo>
                      <a:pt x="116" y="10"/>
                      <a:pt x="113" y="14"/>
                      <a:pt x="112" y="19"/>
                    </a:cubicBezTo>
                    <a:cubicBezTo>
                      <a:pt x="111" y="27"/>
                      <a:pt x="108" y="37"/>
                      <a:pt x="111" y="44"/>
                    </a:cubicBezTo>
                    <a:cubicBezTo>
                      <a:pt x="117" y="62"/>
                      <a:pt x="127" y="78"/>
                      <a:pt x="134" y="95"/>
                    </a:cubicBezTo>
                    <a:cubicBezTo>
                      <a:pt x="147" y="123"/>
                      <a:pt x="159" y="151"/>
                      <a:pt x="172" y="179"/>
                    </a:cubicBezTo>
                    <a:cubicBezTo>
                      <a:pt x="175" y="187"/>
                      <a:pt x="178" y="195"/>
                      <a:pt x="182" y="203"/>
                    </a:cubicBezTo>
                    <a:cubicBezTo>
                      <a:pt x="185" y="210"/>
                      <a:pt x="190" y="212"/>
                      <a:pt x="195" y="204"/>
                    </a:cubicBezTo>
                    <a:cubicBezTo>
                      <a:pt x="206" y="184"/>
                      <a:pt x="216" y="164"/>
                      <a:pt x="226" y="144"/>
                    </a:cubicBezTo>
                    <a:cubicBezTo>
                      <a:pt x="233" y="132"/>
                      <a:pt x="239" y="120"/>
                      <a:pt x="245" y="107"/>
                    </a:cubicBezTo>
                    <a:cubicBezTo>
                      <a:pt x="254" y="86"/>
                      <a:pt x="264" y="65"/>
                      <a:pt x="273" y="43"/>
                    </a:cubicBezTo>
                    <a:cubicBezTo>
                      <a:pt x="277" y="32"/>
                      <a:pt x="275" y="23"/>
                      <a:pt x="264" y="16"/>
                    </a:cubicBezTo>
                    <a:cubicBezTo>
                      <a:pt x="261" y="14"/>
                      <a:pt x="260" y="7"/>
                      <a:pt x="258" y="3"/>
                    </a:cubicBezTo>
                    <a:cubicBezTo>
                      <a:pt x="263" y="2"/>
                      <a:pt x="267" y="0"/>
                      <a:pt x="272" y="0"/>
                    </a:cubicBezTo>
                    <a:cubicBezTo>
                      <a:pt x="284" y="0"/>
                      <a:pt x="297" y="0"/>
                      <a:pt x="310" y="1"/>
                    </a:cubicBezTo>
                    <a:cubicBezTo>
                      <a:pt x="315" y="2"/>
                      <a:pt x="320" y="5"/>
                      <a:pt x="324" y="7"/>
                    </a:cubicBezTo>
                    <a:cubicBezTo>
                      <a:pt x="322" y="11"/>
                      <a:pt x="320" y="17"/>
                      <a:pt x="316" y="18"/>
                    </a:cubicBezTo>
                    <a:cubicBezTo>
                      <a:pt x="299" y="25"/>
                      <a:pt x="297" y="42"/>
                      <a:pt x="289" y="55"/>
                    </a:cubicBezTo>
                    <a:cubicBezTo>
                      <a:pt x="276" y="76"/>
                      <a:pt x="267" y="100"/>
                      <a:pt x="255" y="122"/>
                    </a:cubicBezTo>
                    <a:cubicBezTo>
                      <a:pt x="237" y="158"/>
                      <a:pt x="218" y="193"/>
                      <a:pt x="200" y="228"/>
                    </a:cubicBezTo>
                    <a:cubicBezTo>
                      <a:pt x="198" y="232"/>
                      <a:pt x="197" y="238"/>
                      <a:pt x="197" y="243"/>
                    </a:cubicBezTo>
                    <a:cubicBezTo>
                      <a:pt x="196" y="275"/>
                      <a:pt x="196" y="307"/>
                      <a:pt x="196" y="340"/>
                    </a:cubicBezTo>
                    <a:cubicBezTo>
                      <a:pt x="196" y="374"/>
                      <a:pt x="203" y="383"/>
                      <a:pt x="237" y="392"/>
                    </a:cubicBezTo>
                    <a:cubicBezTo>
                      <a:pt x="238" y="392"/>
                      <a:pt x="239" y="393"/>
                      <a:pt x="240" y="394"/>
                    </a:cubicBezTo>
                    <a:cubicBezTo>
                      <a:pt x="240" y="395"/>
                      <a:pt x="240" y="397"/>
                      <a:pt x="240" y="3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0" name="Freeform 347"/>
              <p:cNvSpPr/>
              <p:nvPr/>
            </p:nvSpPr>
            <p:spPr bwMode="auto">
              <a:xfrm>
                <a:off x="30108526" y="5535613"/>
                <a:ext cx="952500" cy="1254125"/>
              </a:xfrm>
              <a:custGeom>
                <a:avLst/>
                <a:gdLst>
                  <a:gd name="T0" fmla="*/ 9 w 302"/>
                  <a:gd name="T1" fmla="*/ 76 h 397"/>
                  <a:gd name="T2" fmla="*/ 7 w 302"/>
                  <a:gd name="T3" fmla="*/ 9 h 397"/>
                  <a:gd name="T4" fmla="*/ 22 w 302"/>
                  <a:gd name="T5" fmla="*/ 0 h 397"/>
                  <a:gd name="T6" fmla="*/ 284 w 302"/>
                  <a:gd name="T7" fmla="*/ 1 h 397"/>
                  <a:gd name="T8" fmla="*/ 302 w 302"/>
                  <a:gd name="T9" fmla="*/ 16 h 397"/>
                  <a:gd name="T10" fmla="*/ 302 w 302"/>
                  <a:gd name="T11" fmla="*/ 78 h 397"/>
                  <a:gd name="T12" fmla="*/ 299 w 302"/>
                  <a:gd name="T13" fmla="*/ 95 h 397"/>
                  <a:gd name="T14" fmla="*/ 294 w 302"/>
                  <a:gd name="T15" fmla="*/ 95 h 397"/>
                  <a:gd name="T16" fmla="*/ 289 w 302"/>
                  <a:gd name="T17" fmla="*/ 83 h 397"/>
                  <a:gd name="T18" fmla="*/ 271 w 302"/>
                  <a:gd name="T19" fmla="*/ 39 h 397"/>
                  <a:gd name="T20" fmla="*/ 210 w 302"/>
                  <a:gd name="T21" fmla="*/ 18 h 397"/>
                  <a:gd name="T22" fmla="*/ 187 w 302"/>
                  <a:gd name="T23" fmla="*/ 42 h 397"/>
                  <a:gd name="T24" fmla="*/ 189 w 302"/>
                  <a:gd name="T25" fmla="*/ 347 h 397"/>
                  <a:gd name="T26" fmla="*/ 200 w 302"/>
                  <a:gd name="T27" fmla="*/ 378 h 397"/>
                  <a:gd name="T28" fmla="*/ 227 w 302"/>
                  <a:gd name="T29" fmla="*/ 397 h 397"/>
                  <a:gd name="T30" fmla="*/ 75 w 302"/>
                  <a:gd name="T31" fmla="*/ 397 h 397"/>
                  <a:gd name="T32" fmla="*/ 74 w 302"/>
                  <a:gd name="T33" fmla="*/ 393 h 397"/>
                  <a:gd name="T34" fmla="*/ 83 w 302"/>
                  <a:gd name="T35" fmla="*/ 390 h 397"/>
                  <a:gd name="T36" fmla="*/ 114 w 302"/>
                  <a:gd name="T37" fmla="*/ 357 h 397"/>
                  <a:gd name="T38" fmla="*/ 114 w 302"/>
                  <a:gd name="T39" fmla="*/ 336 h 397"/>
                  <a:gd name="T40" fmla="*/ 114 w 302"/>
                  <a:gd name="T41" fmla="*/ 78 h 397"/>
                  <a:gd name="T42" fmla="*/ 114 w 302"/>
                  <a:gd name="T43" fmla="*/ 36 h 397"/>
                  <a:gd name="T44" fmla="*/ 104 w 302"/>
                  <a:gd name="T45" fmla="*/ 20 h 397"/>
                  <a:gd name="T46" fmla="*/ 37 w 302"/>
                  <a:gd name="T47" fmla="*/ 35 h 397"/>
                  <a:gd name="T48" fmla="*/ 22 w 302"/>
                  <a:gd name="T49" fmla="*/ 61 h 397"/>
                  <a:gd name="T50" fmla="*/ 14 w 302"/>
                  <a:gd name="T51" fmla="*/ 78 h 397"/>
                  <a:gd name="T52" fmla="*/ 9 w 302"/>
                  <a:gd name="T53" fmla="*/ 76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2" h="397">
                    <a:moveTo>
                      <a:pt x="9" y="76"/>
                    </a:moveTo>
                    <a:cubicBezTo>
                      <a:pt x="0" y="54"/>
                      <a:pt x="5" y="31"/>
                      <a:pt x="7" y="9"/>
                    </a:cubicBezTo>
                    <a:cubicBezTo>
                      <a:pt x="7" y="5"/>
                      <a:pt x="17" y="0"/>
                      <a:pt x="22" y="0"/>
                    </a:cubicBezTo>
                    <a:cubicBezTo>
                      <a:pt x="109" y="0"/>
                      <a:pt x="197" y="0"/>
                      <a:pt x="284" y="1"/>
                    </a:cubicBezTo>
                    <a:cubicBezTo>
                      <a:pt x="294" y="1"/>
                      <a:pt x="302" y="4"/>
                      <a:pt x="302" y="16"/>
                    </a:cubicBezTo>
                    <a:cubicBezTo>
                      <a:pt x="302" y="37"/>
                      <a:pt x="302" y="57"/>
                      <a:pt x="302" y="78"/>
                    </a:cubicBezTo>
                    <a:cubicBezTo>
                      <a:pt x="302" y="83"/>
                      <a:pt x="300" y="89"/>
                      <a:pt x="299" y="95"/>
                    </a:cubicBezTo>
                    <a:cubicBezTo>
                      <a:pt x="297" y="95"/>
                      <a:pt x="296" y="95"/>
                      <a:pt x="294" y="95"/>
                    </a:cubicBezTo>
                    <a:cubicBezTo>
                      <a:pt x="292" y="91"/>
                      <a:pt x="291" y="87"/>
                      <a:pt x="289" y="83"/>
                    </a:cubicBezTo>
                    <a:cubicBezTo>
                      <a:pt x="283" y="68"/>
                      <a:pt x="280" y="52"/>
                      <a:pt x="271" y="39"/>
                    </a:cubicBezTo>
                    <a:cubicBezTo>
                      <a:pt x="257" y="18"/>
                      <a:pt x="233" y="18"/>
                      <a:pt x="210" y="18"/>
                    </a:cubicBezTo>
                    <a:cubicBezTo>
                      <a:pt x="193" y="18"/>
                      <a:pt x="187" y="24"/>
                      <a:pt x="187" y="42"/>
                    </a:cubicBezTo>
                    <a:cubicBezTo>
                      <a:pt x="187" y="144"/>
                      <a:pt x="188" y="245"/>
                      <a:pt x="189" y="347"/>
                    </a:cubicBezTo>
                    <a:cubicBezTo>
                      <a:pt x="189" y="358"/>
                      <a:pt x="194" y="369"/>
                      <a:pt x="200" y="378"/>
                    </a:cubicBezTo>
                    <a:cubicBezTo>
                      <a:pt x="205" y="385"/>
                      <a:pt x="216" y="389"/>
                      <a:pt x="227" y="397"/>
                    </a:cubicBezTo>
                    <a:cubicBezTo>
                      <a:pt x="175" y="397"/>
                      <a:pt x="125" y="397"/>
                      <a:pt x="75" y="397"/>
                    </a:cubicBezTo>
                    <a:cubicBezTo>
                      <a:pt x="74" y="396"/>
                      <a:pt x="74" y="395"/>
                      <a:pt x="74" y="393"/>
                    </a:cubicBezTo>
                    <a:cubicBezTo>
                      <a:pt x="77" y="392"/>
                      <a:pt x="80" y="391"/>
                      <a:pt x="83" y="390"/>
                    </a:cubicBezTo>
                    <a:cubicBezTo>
                      <a:pt x="100" y="387"/>
                      <a:pt x="112" y="375"/>
                      <a:pt x="114" y="357"/>
                    </a:cubicBezTo>
                    <a:cubicBezTo>
                      <a:pt x="114" y="350"/>
                      <a:pt x="114" y="343"/>
                      <a:pt x="114" y="336"/>
                    </a:cubicBezTo>
                    <a:cubicBezTo>
                      <a:pt x="114" y="250"/>
                      <a:pt x="114" y="164"/>
                      <a:pt x="114" y="78"/>
                    </a:cubicBezTo>
                    <a:cubicBezTo>
                      <a:pt x="114" y="64"/>
                      <a:pt x="116" y="50"/>
                      <a:pt x="114" y="36"/>
                    </a:cubicBezTo>
                    <a:cubicBezTo>
                      <a:pt x="114" y="30"/>
                      <a:pt x="108" y="20"/>
                      <a:pt x="104" y="20"/>
                    </a:cubicBezTo>
                    <a:cubicBezTo>
                      <a:pt x="80" y="19"/>
                      <a:pt x="55" y="14"/>
                      <a:pt x="37" y="35"/>
                    </a:cubicBezTo>
                    <a:cubicBezTo>
                      <a:pt x="31" y="42"/>
                      <a:pt x="27" y="52"/>
                      <a:pt x="22" y="61"/>
                    </a:cubicBezTo>
                    <a:cubicBezTo>
                      <a:pt x="19" y="66"/>
                      <a:pt x="17" y="72"/>
                      <a:pt x="14" y="78"/>
                    </a:cubicBezTo>
                    <a:cubicBezTo>
                      <a:pt x="13" y="77"/>
                      <a:pt x="11" y="77"/>
                      <a:pt x="9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1" name="Freeform 348"/>
              <p:cNvSpPr/>
              <p:nvPr/>
            </p:nvSpPr>
            <p:spPr bwMode="auto">
              <a:xfrm>
                <a:off x="14644688" y="5535613"/>
                <a:ext cx="955675" cy="1250950"/>
              </a:xfrm>
              <a:custGeom>
                <a:avLst/>
                <a:gdLst>
                  <a:gd name="T0" fmla="*/ 75 w 303"/>
                  <a:gd name="T1" fmla="*/ 393 h 396"/>
                  <a:gd name="T2" fmla="*/ 81 w 303"/>
                  <a:gd name="T3" fmla="*/ 389 h 396"/>
                  <a:gd name="T4" fmla="*/ 115 w 303"/>
                  <a:gd name="T5" fmla="*/ 342 h 396"/>
                  <a:gd name="T6" fmla="*/ 116 w 303"/>
                  <a:gd name="T7" fmla="*/ 150 h 396"/>
                  <a:gd name="T8" fmla="*/ 116 w 303"/>
                  <a:gd name="T9" fmla="*/ 42 h 396"/>
                  <a:gd name="T10" fmla="*/ 92 w 303"/>
                  <a:gd name="T11" fmla="*/ 19 h 396"/>
                  <a:gd name="T12" fmla="*/ 44 w 303"/>
                  <a:gd name="T13" fmla="*/ 29 h 396"/>
                  <a:gd name="T14" fmla="*/ 13 w 303"/>
                  <a:gd name="T15" fmla="*/ 78 h 396"/>
                  <a:gd name="T16" fmla="*/ 8 w 303"/>
                  <a:gd name="T17" fmla="*/ 93 h 396"/>
                  <a:gd name="T18" fmla="*/ 4 w 303"/>
                  <a:gd name="T19" fmla="*/ 93 h 396"/>
                  <a:gd name="T20" fmla="*/ 0 w 303"/>
                  <a:gd name="T21" fmla="*/ 79 h 396"/>
                  <a:gd name="T22" fmla="*/ 1 w 303"/>
                  <a:gd name="T23" fmla="*/ 16 h 396"/>
                  <a:gd name="T24" fmla="*/ 12 w 303"/>
                  <a:gd name="T25" fmla="*/ 3 h 396"/>
                  <a:gd name="T26" fmla="*/ 33 w 303"/>
                  <a:gd name="T27" fmla="*/ 1 h 396"/>
                  <a:gd name="T28" fmla="*/ 273 w 303"/>
                  <a:gd name="T29" fmla="*/ 0 h 396"/>
                  <a:gd name="T30" fmla="*/ 301 w 303"/>
                  <a:gd name="T31" fmla="*/ 29 h 396"/>
                  <a:gd name="T32" fmla="*/ 303 w 303"/>
                  <a:gd name="T33" fmla="*/ 80 h 396"/>
                  <a:gd name="T34" fmla="*/ 298 w 303"/>
                  <a:gd name="T35" fmla="*/ 92 h 396"/>
                  <a:gd name="T36" fmla="*/ 280 w 303"/>
                  <a:gd name="T37" fmla="*/ 57 h 396"/>
                  <a:gd name="T38" fmla="*/ 196 w 303"/>
                  <a:gd name="T39" fmla="*/ 21 h 396"/>
                  <a:gd name="T40" fmla="*/ 187 w 303"/>
                  <a:gd name="T41" fmla="*/ 36 h 396"/>
                  <a:gd name="T42" fmla="*/ 188 w 303"/>
                  <a:gd name="T43" fmla="*/ 346 h 396"/>
                  <a:gd name="T44" fmla="*/ 225 w 303"/>
                  <a:gd name="T45" fmla="*/ 393 h 396"/>
                  <a:gd name="T46" fmla="*/ 224 w 303"/>
                  <a:gd name="T47" fmla="*/ 396 h 396"/>
                  <a:gd name="T48" fmla="*/ 76 w 303"/>
                  <a:gd name="T49" fmla="*/ 396 h 396"/>
                  <a:gd name="T50" fmla="*/ 75 w 303"/>
                  <a:gd name="T51" fmla="*/ 393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3" h="396">
                    <a:moveTo>
                      <a:pt x="75" y="393"/>
                    </a:moveTo>
                    <a:cubicBezTo>
                      <a:pt x="77" y="392"/>
                      <a:pt x="79" y="390"/>
                      <a:pt x="81" y="389"/>
                    </a:cubicBezTo>
                    <a:cubicBezTo>
                      <a:pt x="108" y="381"/>
                      <a:pt x="115" y="371"/>
                      <a:pt x="115" y="342"/>
                    </a:cubicBezTo>
                    <a:cubicBezTo>
                      <a:pt x="116" y="278"/>
                      <a:pt x="116" y="214"/>
                      <a:pt x="116" y="150"/>
                    </a:cubicBezTo>
                    <a:cubicBezTo>
                      <a:pt x="116" y="114"/>
                      <a:pt x="116" y="78"/>
                      <a:pt x="116" y="42"/>
                    </a:cubicBezTo>
                    <a:cubicBezTo>
                      <a:pt x="116" y="22"/>
                      <a:pt x="113" y="18"/>
                      <a:pt x="92" y="19"/>
                    </a:cubicBezTo>
                    <a:cubicBezTo>
                      <a:pt x="76" y="20"/>
                      <a:pt x="59" y="23"/>
                      <a:pt x="44" y="29"/>
                    </a:cubicBezTo>
                    <a:cubicBezTo>
                      <a:pt x="24" y="38"/>
                      <a:pt x="21" y="61"/>
                      <a:pt x="13" y="78"/>
                    </a:cubicBezTo>
                    <a:cubicBezTo>
                      <a:pt x="11" y="83"/>
                      <a:pt x="10" y="88"/>
                      <a:pt x="8" y="93"/>
                    </a:cubicBezTo>
                    <a:cubicBezTo>
                      <a:pt x="7" y="93"/>
                      <a:pt x="5" y="93"/>
                      <a:pt x="4" y="93"/>
                    </a:cubicBezTo>
                    <a:cubicBezTo>
                      <a:pt x="3" y="89"/>
                      <a:pt x="0" y="84"/>
                      <a:pt x="0" y="79"/>
                    </a:cubicBezTo>
                    <a:cubicBezTo>
                      <a:pt x="0" y="58"/>
                      <a:pt x="0" y="37"/>
                      <a:pt x="1" y="16"/>
                    </a:cubicBezTo>
                    <a:cubicBezTo>
                      <a:pt x="2" y="11"/>
                      <a:pt x="7" y="5"/>
                      <a:pt x="12" y="3"/>
                    </a:cubicBezTo>
                    <a:cubicBezTo>
                      <a:pt x="18" y="0"/>
                      <a:pt x="26" y="1"/>
                      <a:pt x="33" y="1"/>
                    </a:cubicBezTo>
                    <a:cubicBezTo>
                      <a:pt x="113" y="0"/>
                      <a:pt x="193" y="0"/>
                      <a:pt x="273" y="0"/>
                    </a:cubicBezTo>
                    <a:cubicBezTo>
                      <a:pt x="296" y="0"/>
                      <a:pt x="301" y="5"/>
                      <a:pt x="301" y="29"/>
                    </a:cubicBezTo>
                    <a:cubicBezTo>
                      <a:pt x="302" y="46"/>
                      <a:pt x="303" y="63"/>
                      <a:pt x="303" y="80"/>
                    </a:cubicBezTo>
                    <a:cubicBezTo>
                      <a:pt x="303" y="84"/>
                      <a:pt x="302" y="88"/>
                      <a:pt x="298" y="92"/>
                    </a:cubicBezTo>
                    <a:cubicBezTo>
                      <a:pt x="292" y="81"/>
                      <a:pt x="284" y="70"/>
                      <a:pt x="280" y="57"/>
                    </a:cubicBezTo>
                    <a:cubicBezTo>
                      <a:pt x="268" y="24"/>
                      <a:pt x="229" y="7"/>
                      <a:pt x="196" y="21"/>
                    </a:cubicBezTo>
                    <a:cubicBezTo>
                      <a:pt x="192" y="23"/>
                      <a:pt x="187" y="31"/>
                      <a:pt x="187" y="36"/>
                    </a:cubicBezTo>
                    <a:cubicBezTo>
                      <a:pt x="187" y="140"/>
                      <a:pt x="187" y="243"/>
                      <a:pt x="188" y="346"/>
                    </a:cubicBezTo>
                    <a:cubicBezTo>
                      <a:pt x="188" y="371"/>
                      <a:pt x="199" y="388"/>
                      <a:pt x="225" y="393"/>
                    </a:cubicBezTo>
                    <a:cubicBezTo>
                      <a:pt x="225" y="394"/>
                      <a:pt x="225" y="395"/>
                      <a:pt x="224" y="396"/>
                    </a:cubicBezTo>
                    <a:cubicBezTo>
                      <a:pt x="175" y="396"/>
                      <a:pt x="126" y="396"/>
                      <a:pt x="76" y="396"/>
                    </a:cubicBezTo>
                    <a:cubicBezTo>
                      <a:pt x="76" y="395"/>
                      <a:pt x="76" y="394"/>
                      <a:pt x="75" y="3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2" name="Freeform 349"/>
              <p:cNvSpPr/>
              <p:nvPr/>
            </p:nvSpPr>
            <p:spPr bwMode="auto">
              <a:xfrm>
                <a:off x="24791988" y="5532438"/>
                <a:ext cx="1046163" cy="1270000"/>
              </a:xfrm>
              <a:custGeom>
                <a:avLst/>
                <a:gdLst>
                  <a:gd name="T0" fmla="*/ 115 w 331"/>
                  <a:gd name="T1" fmla="*/ 2 h 402"/>
                  <a:gd name="T2" fmla="*/ 111 w 331"/>
                  <a:gd name="T3" fmla="*/ 13 h 402"/>
                  <a:gd name="T4" fmla="*/ 106 w 331"/>
                  <a:gd name="T5" fmla="*/ 54 h 402"/>
                  <a:gd name="T6" fmla="*/ 144 w 331"/>
                  <a:gd name="T7" fmla="*/ 155 h 402"/>
                  <a:gd name="T8" fmla="*/ 165 w 331"/>
                  <a:gd name="T9" fmla="*/ 218 h 402"/>
                  <a:gd name="T10" fmla="*/ 179 w 331"/>
                  <a:gd name="T11" fmla="*/ 262 h 402"/>
                  <a:gd name="T12" fmla="*/ 189 w 331"/>
                  <a:gd name="T13" fmla="*/ 270 h 402"/>
                  <a:gd name="T14" fmla="*/ 205 w 331"/>
                  <a:gd name="T15" fmla="*/ 258 h 402"/>
                  <a:gd name="T16" fmla="*/ 225 w 331"/>
                  <a:gd name="T17" fmla="*/ 194 h 402"/>
                  <a:gd name="T18" fmla="*/ 246 w 331"/>
                  <a:gd name="T19" fmla="*/ 144 h 402"/>
                  <a:gd name="T20" fmla="*/ 266 w 331"/>
                  <a:gd name="T21" fmla="*/ 88 h 402"/>
                  <a:gd name="T22" fmla="*/ 275 w 331"/>
                  <a:gd name="T23" fmla="*/ 64 h 402"/>
                  <a:gd name="T24" fmla="*/ 265 w 331"/>
                  <a:gd name="T25" fmla="*/ 18 h 402"/>
                  <a:gd name="T26" fmla="*/ 258 w 331"/>
                  <a:gd name="T27" fmla="*/ 5 h 402"/>
                  <a:gd name="T28" fmla="*/ 270 w 331"/>
                  <a:gd name="T29" fmla="*/ 1 h 402"/>
                  <a:gd name="T30" fmla="*/ 320 w 331"/>
                  <a:gd name="T31" fmla="*/ 1 h 402"/>
                  <a:gd name="T32" fmla="*/ 330 w 331"/>
                  <a:gd name="T33" fmla="*/ 7 h 402"/>
                  <a:gd name="T34" fmla="*/ 325 w 331"/>
                  <a:gd name="T35" fmla="*/ 17 h 402"/>
                  <a:gd name="T36" fmla="*/ 301 w 331"/>
                  <a:gd name="T37" fmla="*/ 46 h 402"/>
                  <a:gd name="T38" fmla="*/ 281 w 331"/>
                  <a:gd name="T39" fmla="*/ 94 h 402"/>
                  <a:gd name="T40" fmla="*/ 257 w 331"/>
                  <a:gd name="T41" fmla="*/ 152 h 402"/>
                  <a:gd name="T42" fmla="*/ 237 w 331"/>
                  <a:gd name="T43" fmla="*/ 208 h 402"/>
                  <a:gd name="T44" fmla="*/ 219 w 331"/>
                  <a:gd name="T45" fmla="*/ 259 h 402"/>
                  <a:gd name="T46" fmla="*/ 182 w 331"/>
                  <a:gd name="T47" fmla="*/ 349 h 402"/>
                  <a:gd name="T48" fmla="*/ 166 w 331"/>
                  <a:gd name="T49" fmla="*/ 393 h 402"/>
                  <a:gd name="T50" fmla="*/ 157 w 331"/>
                  <a:gd name="T51" fmla="*/ 402 h 402"/>
                  <a:gd name="T52" fmla="*/ 150 w 331"/>
                  <a:gd name="T53" fmla="*/ 392 h 402"/>
                  <a:gd name="T54" fmla="*/ 95 w 331"/>
                  <a:gd name="T55" fmla="*/ 241 h 402"/>
                  <a:gd name="T56" fmla="*/ 59 w 331"/>
                  <a:gd name="T57" fmla="*/ 136 h 402"/>
                  <a:gd name="T58" fmla="*/ 17 w 331"/>
                  <a:gd name="T59" fmla="*/ 29 h 402"/>
                  <a:gd name="T60" fmla="*/ 6 w 331"/>
                  <a:gd name="T61" fmla="*/ 18 h 402"/>
                  <a:gd name="T62" fmla="*/ 0 w 331"/>
                  <a:gd name="T63" fmla="*/ 6 h 402"/>
                  <a:gd name="T64" fmla="*/ 11 w 331"/>
                  <a:gd name="T65" fmla="*/ 0 h 402"/>
                  <a:gd name="T66" fmla="*/ 72 w 331"/>
                  <a:gd name="T67" fmla="*/ 2 h 402"/>
                  <a:gd name="T68" fmla="*/ 115 w 331"/>
                  <a:gd name="T69" fmla="*/ 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31" h="402">
                    <a:moveTo>
                      <a:pt x="115" y="2"/>
                    </a:moveTo>
                    <a:cubicBezTo>
                      <a:pt x="113" y="8"/>
                      <a:pt x="112" y="11"/>
                      <a:pt x="111" y="13"/>
                    </a:cubicBezTo>
                    <a:cubicBezTo>
                      <a:pt x="98" y="26"/>
                      <a:pt x="101" y="40"/>
                      <a:pt x="106" y="54"/>
                    </a:cubicBezTo>
                    <a:cubicBezTo>
                      <a:pt x="118" y="88"/>
                      <a:pt x="132" y="121"/>
                      <a:pt x="144" y="155"/>
                    </a:cubicBezTo>
                    <a:cubicBezTo>
                      <a:pt x="152" y="176"/>
                      <a:pt x="158" y="197"/>
                      <a:pt x="165" y="218"/>
                    </a:cubicBezTo>
                    <a:cubicBezTo>
                      <a:pt x="170" y="232"/>
                      <a:pt x="174" y="247"/>
                      <a:pt x="179" y="262"/>
                    </a:cubicBezTo>
                    <a:cubicBezTo>
                      <a:pt x="181" y="265"/>
                      <a:pt x="187" y="271"/>
                      <a:pt x="189" y="270"/>
                    </a:cubicBezTo>
                    <a:cubicBezTo>
                      <a:pt x="195" y="267"/>
                      <a:pt x="203" y="263"/>
                      <a:pt x="205" y="258"/>
                    </a:cubicBezTo>
                    <a:cubicBezTo>
                      <a:pt x="213" y="237"/>
                      <a:pt x="218" y="215"/>
                      <a:pt x="225" y="194"/>
                    </a:cubicBezTo>
                    <a:cubicBezTo>
                      <a:pt x="231" y="177"/>
                      <a:pt x="240" y="161"/>
                      <a:pt x="246" y="144"/>
                    </a:cubicBezTo>
                    <a:cubicBezTo>
                      <a:pt x="253" y="125"/>
                      <a:pt x="260" y="106"/>
                      <a:pt x="266" y="88"/>
                    </a:cubicBezTo>
                    <a:cubicBezTo>
                      <a:pt x="269" y="80"/>
                      <a:pt x="271" y="72"/>
                      <a:pt x="275" y="64"/>
                    </a:cubicBezTo>
                    <a:cubicBezTo>
                      <a:pt x="283" y="44"/>
                      <a:pt x="281" y="33"/>
                      <a:pt x="265" y="18"/>
                    </a:cubicBezTo>
                    <a:cubicBezTo>
                      <a:pt x="262" y="14"/>
                      <a:pt x="261" y="9"/>
                      <a:pt x="258" y="5"/>
                    </a:cubicBezTo>
                    <a:cubicBezTo>
                      <a:pt x="262" y="4"/>
                      <a:pt x="266" y="1"/>
                      <a:pt x="270" y="1"/>
                    </a:cubicBezTo>
                    <a:cubicBezTo>
                      <a:pt x="287" y="1"/>
                      <a:pt x="303" y="1"/>
                      <a:pt x="320" y="1"/>
                    </a:cubicBezTo>
                    <a:cubicBezTo>
                      <a:pt x="324" y="1"/>
                      <a:pt x="328" y="4"/>
                      <a:pt x="330" y="7"/>
                    </a:cubicBezTo>
                    <a:cubicBezTo>
                      <a:pt x="331" y="9"/>
                      <a:pt x="328" y="14"/>
                      <a:pt x="325" y="17"/>
                    </a:cubicBezTo>
                    <a:cubicBezTo>
                      <a:pt x="317" y="27"/>
                      <a:pt x="307" y="35"/>
                      <a:pt x="301" y="46"/>
                    </a:cubicBezTo>
                    <a:cubicBezTo>
                      <a:pt x="293" y="61"/>
                      <a:pt x="288" y="78"/>
                      <a:pt x="281" y="94"/>
                    </a:cubicBezTo>
                    <a:cubicBezTo>
                      <a:pt x="273" y="113"/>
                      <a:pt x="265" y="133"/>
                      <a:pt x="257" y="152"/>
                    </a:cubicBezTo>
                    <a:cubicBezTo>
                      <a:pt x="250" y="171"/>
                      <a:pt x="243" y="189"/>
                      <a:pt x="237" y="208"/>
                    </a:cubicBezTo>
                    <a:cubicBezTo>
                      <a:pt x="231" y="225"/>
                      <a:pt x="226" y="242"/>
                      <a:pt x="219" y="259"/>
                    </a:cubicBezTo>
                    <a:cubicBezTo>
                      <a:pt x="207" y="289"/>
                      <a:pt x="194" y="319"/>
                      <a:pt x="182" y="349"/>
                    </a:cubicBezTo>
                    <a:cubicBezTo>
                      <a:pt x="176" y="364"/>
                      <a:pt x="172" y="379"/>
                      <a:pt x="166" y="393"/>
                    </a:cubicBezTo>
                    <a:cubicBezTo>
                      <a:pt x="165" y="397"/>
                      <a:pt x="160" y="399"/>
                      <a:pt x="157" y="402"/>
                    </a:cubicBezTo>
                    <a:cubicBezTo>
                      <a:pt x="155" y="399"/>
                      <a:pt x="151" y="396"/>
                      <a:pt x="150" y="392"/>
                    </a:cubicBezTo>
                    <a:cubicBezTo>
                      <a:pt x="131" y="342"/>
                      <a:pt x="113" y="291"/>
                      <a:pt x="95" y="241"/>
                    </a:cubicBezTo>
                    <a:cubicBezTo>
                      <a:pt x="83" y="206"/>
                      <a:pt x="72" y="170"/>
                      <a:pt x="59" y="136"/>
                    </a:cubicBezTo>
                    <a:cubicBezTo>
                      <a:pt x="46" y="100"/>
                      <a:pt x="32" y="64"/>
                      <a:pt x="17" y="29"/>
                    </a:cubicBezTo>
                    <a:cubicBezTo>
                      <a:pt x="15" y="24"/>
                      <a:pt x="9" y="22"/>
                      <a:pt x="6" y="18"/>
                    </a:cubicBezTo>
                    <a:cubicBezTo>
                      <a:pt x="3" y="15"/>
                      <a:pt x="0" y="10"/>
                      <a:pt x="0" y="6"/>
                    </a:cubicBezTo>
                    <a:cubicBezTo>
                      <a:pt x="1" y="4"/>
                      <a:pt x="7" y="0"/>
                      <a:pt x="11" y="0"/>
                    </a:cubicBezTo>
                    <a:cubicBezTo>
                      <a:pt x="31" y="1"/>
                      <a:pt x="52" y="2"/>
                      <a:pt x="72" y="2"/>
                    </a:cubicBezTo>
                    <a:cubicBezTo>
                      <a:pt x="86" y="3"/>
                      <a:pt x="99" y="2"/>
                      <a:pt x="1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3" name="Freeform 350"/>
              <p:cNvSpPr/>
              <p:nvPr/>
            </p:nvSpPr>
            <p:spPr bwMode="auto">
              <a:xfrm>
                <a:off x="19624676" y="5535613"/>
                <a:ext cx="714375" cy="1298575"/>
              </a:xfrm>
              <a:custGeom>
                <a:avLst/>
                <a:gdLst>
                  <a:gd name="T0" fmla="*/ 226 w 226"/>
                  <a:gd name="T1" fmla="*/ 0 h 411"/>
                  <a:gd name="T2" fmla="*/ 211 w 226"/>
                  <a:gd name="T3" fmla="*/ 19 h 411"/>
                  <a:gd name="T4" fmla="*/ 199 w 226"/>
                  <a:gd name="T5" fmla="*/ 47 h 411"/>
                  <a:gd name="T6" fmla="*/ 198 w 226"/>
                  <a:gd name="T7" fmla="*/ 294 h 411"/>
                  <a:gd name="T8" fmla="*/ 184 w 226"/>
                  <a:gd name="T9" fmla="*/ 358 h 411"/>
                  <a:gd name="T10" fmla="*/ 135 w 226"/>
                  <a:gd name="T11" fmla="*/ 399 h 411"/>
                  <a:gd name="T12" fmla="*/ 40 w 226"/>
                  <a:gd name="T13" fmla="*/ 387 h 411"/>
                  <a:gd name="T14" fmla="*/ 11 w 226"/>
                  <a:gd name="T15" fmla="*/ 303 h 411"/>
                  <a:gd name="T16" fmla="*/ 53 w 226"/>
                  <a:gd name="T17" fmla="*/ 284 h 411"/>
                  <a:gd name="T18" fmla="*/ 71 w 226"/>
                  <a:gd name="T19" fmla="*/ 326 h 411"/>
                  <a:gd name="T20" fmla="*/ 60 w 226"/>
                  <a:gd name="T21" fmla="*/ 355 h 411"/>
                  <a:gd name="T22" fmla="*/ 74 w 226"/>
                  <a:gd name="T23" fmla="*/ 384 h 411"/>
                  <a:gd name="T24" fmla="*/ 123 w 226"/>
                  <a:gd name="T25" fmla="*/ 354 h 411"/>
                  <a:gd name="T26" fmla="*/ 126 w 226"/>
                  <a:gd name="T27" fmla="*/ 276 h 411"/>
                  <a:gd name="T28" fmla="*/ 126 w 226"/>
                  <a:gd name="T29" fmla="*/ 68 h 411"/>
                  <a:gd name="T30" fmla="*/ 111 w 226"/>
                  <a:gd name="T31" fmla="*/ 16 h 411"/>
                  <a:gd name="T32" fmla="*/ 109 w 226"/>
                  <a:gd name="T33" fmla="*/ 5 h 411"/>
                  <a:gd name="T34" fmla="*/ 120 w 226"/>
                  <a:gd name="T35" fmla="*/ 1 h 411"/>
                  <a:gd name="T36" fmla="*/ 226 w 226"/>
                  <a:gd name="T37" fmla="*/ 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411">
                    <a:moveTo>
                      <a:pt x="226" y="0"/>
                    </a:moveTo>
                    <a:cubicBezTo>
                      <a:pt x="220" y="8"/>
                      <a:pt x="217" y="15"/>
                      <a:pt x="211" y="19"/>
                    </a:cubicBezTo>
                    <a:cubicBezTo>
                      <a:pt x="200" y="26"/>
                      <a:pt x="199" y="36"/>
                      <a:pt x="199" y="47"/>
                    </a:cubicBezTo>
                    <a:cubicBezTo>
                      <a:pt x="198" y="129"/>
                      <a:pt x="198" y="212"/>
                      <a:pt x="198" y="294"/>
                    </a:cubicBezTo>
                    <a:cubicBezTo>
                      <a:pt x="198" y="316"/>
                      <a:pt x="195" y="338"/>
                      <a:pt x="184" y="358"/>
                    </a:cubicBezTo>
                    <a:cubicBezTo>
                      <a:pt x="173" y="378"/>
                      <a:pt x="156" y="393"/>
                      <a:pt x="135" y="399"/>
                    </a:cubicBezTo>
                    <a:cubicBezTo>
                      <a:pt x="102" y="408"/>
                      <a:pt x="68" y="411"/>
                      <a:pt x="40" y="387"/>
                    </a:cubicBezTo>
                    <a:cubicBezTo>
                      <a:pt x="12" y="362"/>
                      <a:pt x="0" y="337"/>
                      <a:pt x="11" y="303"/>
                    </a:cubicBezTo>
                    <a:cubicBezTo>
                      <a:pt x="17" y="285"/>
                      <a:pt x="34" y="277"/>
                      <a:pt x="53" y="284"/>
                    </a:cubicBezTo>
                    <a:cubicBezTo>
                      <a:pt x="67" y="288"/>
                      <a:pt x="77" y="312"/>
                      <a:pt x="71" y="326"/>
                    </a:cubicBezTo>
                    <a:cubicBezTo>
                      <a:pt x="67" y="336"/>
                      <a:pt x="63" y="345"/>
                      <a:pt x="60" y="355"/>
                    </a:cubicBezTo>
                    <a:cubicBezTo>
                      <a:pt x="56" y="368"/>
                      <a:pt x="61" y="379"/>
                      <a:pt x="74" y="384"/>
                    </a:cubicBezTo>
                    <a:cubicBezTo>
                      <a:pt x="97" y="393"/>
                      <a:pt x="121" y="380"/>
                      <a:pt x="123" y="354"/>
                    </a:cubicBezTo>
                    <a:cubicBezTo>
                      <a:pt x="126" y="328"/>
                      <a:pt x="126" y="302"/>
                      <a:pt x="126" y="276"/>
                    </a:cubicBezTo>
                    <a:cubicBezTo>
                      <a:pt x="126" y="207"/>
                      <a:pt x="127" y="138"/>
                      <a:pt x="126" y="68"/>
                    </a:cubicBezTo>
                    <a:cubicBezTo>
                      <a:pt x="126" y="50"/>
                      <a:pt x="129" y="30"/>
                      <a:pt x="111" y="16"/>
                    </a:cubicBezTo>
                    <a:cubicBezTo>
                      <a:pt x="109" y="14"/>
                      <a:pt x="107" y="7"/>
                      <a:pt x="109" y="5"/>
                    </a:cubicBezTo>
                    <a:cubicBezTo>
                      <a:pt x="111" y="3"/>
                      <a:pt x="116" y="1"/>
                      <a:pt x="120" y="1"/>
                    </a:cubicBezTo>
                    <a:cubicBezTo>
                      <a:pt x="154" y="0"/>
                      <a:pt x="188" y="0"/>
                      <a:pt x="2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4" name="Freeform 351"/>
              <p:cNvSpPr/>
              <p:nvPr/>
            </p:nvSpPr>
            <p:spPr bwMode="auto">
              <a:xfrm>
                <a:off x="24085551" y="5535613"/>
                <a:ext cx="501650" cy="1254125"/>
              </a:xfrm>
              <a:custGeom>
                <a:avLst/>
                <a:gdLst>
                  <a:gd name="T0" fmla="*/ 135 w 159"/>
                  <a:gd name="T1" fmla="*/ 3 h 397"/>
                  <a:gd name="T2" fmla="*/ 135 w 159"/>
                  <a:gd name="T3" fmla="*/ 7 h 397"/>
                  <a:gd name="T4" fmla="*/ 115 w 159"/>
                  <a:gd name="T5" fmla="*/ 81 h 397"/>
                  <a:gd name="T6" fmla="*/ 115 w 159"/>
                  <a:gd name="T7" fmla="*/ 331 h 397"/>
                  <a:gd name="T8" fmla="*/ 116 w 159"/>
                  <a:gd name="T9" fmla="*/ 355 h 397"/>
                  <a:gd name="T10" fmla="*/ 152 w 159"/>
                  <a:gd name="T11" fmla="*/ 390 h 397"/>
                  <a:gd name="T12" fmla="*/ 159 w 159"/>
                  <a:gd name="T13" fmla="*/ 393 h 397"/>
                  <a:gd name="T14" fmla="*/ 159 w 159"/>
                  <a:gd name="T15" fmla="*/ 397 h 397"/>
                  <a:gd name="T16" fmla="*/ 0 w 159"/>
                  <a:gd name="T17" fmla="*/ 397 h 397"/>
                  <a:gd name="T18" fmla="*/ 1 w 159"/>
                  <a:gd name="T19" fmla="*/ 393 h 397"/>
                  <a:gd name="T20" fmla="*/ 39 w 159"/>
                  <a:gd name="T21" fmla="*/ 342 h 397"/>
                  <a:gd name="T22" fmla="*/ 39 w 159"/>
                  <a:gd name="T23" fmla="*/ 122 h 397"/>
                  <a:gd name="T24" fmla="*/ 39 w 159"/>
                  <a:gd name="T25" fmla="*/ 45 h 397"/>
                  <a:gd name="T26" fmla="*/ 26 w 159"/>
                  <a:gd name="T27" fmla="*/ 16 h 397"/>
                  <a:gd name="T28" fmla="*/ 20 w 159"/>
                  <a:gd name="T29" fmla="*/ 5 h 397"/>
                  <a:gd name="T30" fmla="*/ 30 w 159"/>
                  <a:gd name="T31" fmla="*/ 1 h 397"/>
                  <a:gd name="T32" fmla="*/ 122 w 159"/>
                  <a:gd name="T33" fmla="*/ 0 h 397"/>
                  <a:gd name="T34" fmla="*/ 135 w 159"/>
                  <a:gd name="T35" fmla="*/ 3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9" h="397">
                    <a:moveTo>
                      <a:pt x="135" y="3"/>
                    </a:moveTo>
                    <a:cubicBezTo>
                      <a:pt x="135" y="5"/>
                      <a:pt x="135" y="7"/>
                      <a:pt x="135" y="7"/>
                    </a:cubicBezTo>
                    <a:cubicBezTo>
                      <a:pt x="112" y="28"/>
                      <a:pt x="116" y="55"/>
                      <a:pt x="115" y="81"/>
                    </a:cubicBezTo>
                    <a:cubicBezTo>
                      <a:pt x="114" y="164"/>
                      <a:pt x="115" y="248"/>
                      <a:pt x="115" y="331"/>
                    </a:cubicBezTo>
                    <a:cubicBezTo>
                      <a:pt x="115" y="339"/>
                      <a:pt x="115" y="347"/>
                      <a:pt x="116" y="355"/>
                    </a:cubicBezTo>
                    <a:cubicBezTo>
                      <a:pt x="121" y="379"/>
                      <a:pt x="128" y="386"/>
                      <a:pt x="152" y="390"/>
                    </a:cubicBezTo>
                    <a:cubicBezTo>
                      <a:pt x="154" y="391"/>
                      <a:pt x="157" y="392"/>
                      <a:pt x="159" y="393"/>
                    </a:cubicBezTo>
                    <a:cubicBezTo>
                      <a:pt x="159" y="395"/>
                      <a:pt x="159" y="396"/>
                      <a:pt x="159" y="397"/>
                    </a:cubicBezTo>
                    <a:cubicBezTo>
                      <a:pt x="106" y="397"/>
                      <a:pt x="53" y="397"/>
                      <a:pt x="0" y="397"/>
                    </a:cubicBezTo>
                    <a:cubicBezTo>
                      <a:pt x="1" y="394"/>
                      <a:pt x="1" y="393"/>
                      <a:pt x="1" y="393"/>
                    </a:cubicBezTo>
                    <a:cubicBezTo>
                      <a:pt x="33" y="384"/>
                      <a:pt x="39" y="376"/>
                      <a:pt x="39" y="342"/>
                    </a:cubicBezTo>
                    <a:cubicBezTo>
                      <a:pt x="40" y="269"/>
                      <a:pt x="40" y="195"/>
                      <a:pt x="39" y="122"/>
                    </a:cubicBezTo>
                    <a:cubicBezTo>
                      <a:pt x="39" y="96"/>
                      <a:pt x="39" y="71"/>
                      <a:pt x="39" y="45"/>
                    </a:cubicBezTo>
                    <a:cubicBezTo>
                      <a:pt x="39" y="33"/>
                      <a:pt x="38" y="23"/>
                      <a:pt x="26" y="16"/>
                    </a:cubicBezTo>
                    <a:cubicBezTo>
                      <a:pt x="23" y="15"/>
                      <a:pt x="22" y="9"/>
                      <a:pt x="20" y="5"/>
                    </a:cubicBezTo>
                    <a:cubicBezTo>
                      <a:pt x="23" y="4"/>
                      <a:pt x="27" y="1"/>
                      <a:pt x="30" y="1"/>
                    </a:cubicBezTo>
                    <a:cubicBezTo>
                      <a:pt x="61" y="0"/>
                      <a:pt x="91" y="0"/>
                      <a:pt x="122" y="0"/>
                    </a:cubicBezTo>
                    <a:cubicBezTo>
                      <a:pt x="126" y="0"/>
                      <a:pt x="131" y="2"/>
                      <a:pt x="13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5" name="Freeform 352"/>
              <p:cNvSpPr/>
              <p:nvPr/>
            </p:nvSpPr>
            <p:spPr bwMode="auto">
              <a:xfrm>
                <a:off x="20572413" y="5535613"/>
                <a:ext cx="476250" cy="1263650"/>
              </a:xfrm>
              <a:custGeom>
                <a:avLst/>
                <a:gdLst>
                  <a:gd name="T0" fmla="*/ 142 w 151"/>
                  <a:gd name="T1" fmla="*/ 0 h 400"/>
                  <a:gd name="T2" fmla="*/ 130 w 151"/>
                  <a:gd name="T3" fmla="*/ 15 h 400"/>
                  <a:gd name="T4" fmla="*/ 116 w 151"/>
                  <a:gd name="T5" fmla="*/ 46 h 400"/>
                  <a:gd name="T6" fmla="*/ 115 w 151"/>
                  <a:gd name="T7" fmla="*/ 346 h 400"/>
                  <a:gd name="T8" fmla="*/ 151 w 151"/>
                  <a:gd name="T9" fmla="*/ 392 h 400"/>
                  <a:gd name="T10" fmla="*/ 0 w 151"/>
                  <a:gd name="T11" fmla="*/ 395 h 400"/>
                  <a:gd name="T12" fmla="*/ 6 w 151"/>
                  <a:gd name="T13" fmla="*/ 390 h 400"/>
                  <a:gd name="T14" fmla="*/ 40 w 151"/>
                  <a:gd name="T15" fmla="*/ 341 h 400"/>
                  <a:gd name="T16" fmla="*/ 39 w 151"/>
                  <a:gd name="T17" fmla="*/ 92 h 400"/>
                  <a:gd name="T18" fmla="*/ 39 w 151"/>
                  <a:gd name="T19" fmla="*/ 51 h 400"/>
                  <a:gd name="T20" fmla="*/ 19 w 151"/>
                  <a:gd name="T21" fmla="*/ 9 h 400"/>
                  <a:gd name="T22" fmla="*/ 10 w 151"/>
                  <a:gd name="T23" fmla="*/ 0 h 400"/>
                  <a:gd name="T24" fmla="*/ 142 w 151"/>
                  <a:gd name="T25" fmla="*/ 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1" h="400">
                    <a:moveTo>
                      <a:pt x="142" y="0"/>
                    </a:moveTo>
                    <a:cubicBezTo>
                      <a:pt x="138" y="5"/>
                      <a:pt x="135" y="12"/>
                      <a:pt x="130" y="15"/>
                    </a:cubicBezTo>
                    <a:cubicBezTo>
                      <a:pt x="117" y="22"/>
                      <a:pt x="116" y="33"/>
                      <a:pt x="116" y="46"/>
                    </a:cubicBezTo>
                    <a:cubicBezTo>
                      <a:pt x="116" y="146"/>
                      <a:pt x="116" y="246"/>
                      <a:pt x="115" y="346"/>
                    </a:cubicBezTo>
                    <a:cubicBezTo>
                      <a:pt x="115" y="371"/>
                      <a:pt x="126" y="386"/>
                      <a:pt x="151" y="392"/>
                    </a:cubicBezTo>
                    <a:cubicBezTo>
                      <a:pt x="143" y="399"/>
                      <a:pt x="12" y="400"/>
                      <a:pt x="0" y="395"/>
                    </a:cubicBezTo>
                    <a:cubicBezTo>
                      <a:pt x="3" y="393"/>
                      <a:pt x="4" y="391"/>
                      <a:pt x="6" y="390"/>
                    </a:cubicBezTo>
                    <a:cubicBezTo>
                      <a:pt x="31" y="381"/>
                      <a:pt x="40" y="368"/>
                      <a:pt x="40" y="341"/>
                    </a:cubicBezTo>
                    <a:cubicBezTo>
                      <a:pt x="40" y="258"/>
                      <a:pt x="40" y="175"/>
                      <a:pt x="39" y="92"/>
                    </a:cubicBezTo>
                    <a:cubicBezTo>
                      <a:pt x="39" y="78"/>
                      <a:pt x="39" y="65"/>
                      <a:pt x="39" y="51"/>
                    </a:cubicBezTo>
                    <a:cubicBezTo>
                      <a:pt x="39" y="34"/>
                      <a:pt x="33" y="20"/>
                      <a:pt x="19" y="9"/>
                    </a:cubicBezTo>
                    <a:cubicBezTo>
                      <a:pt x="16" y="7"/>
                      <a:pt x="13" y="3"/>
                      <a:pt x="10" y="0"/>
                    </a:cubicBezTo>
                    <a:cubicBezTo>
                      <a:pt x="54" y="0"/>
                      <a:pt x="97" y="0"/>
                      <a:pt x="14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6" name="Freeform 353"/>
              <p:cNvSpPr/>
              <p:nvPr/>
            </p:nvSpPr>
            <p:spPr bwMode="auto">
              <a:xfrm>
                <a:off x="29410026" y="5535613"/>
                <a:ext cx="471488" cy="1254125"/>
              </a:xfrm>
              <a:custGeom>
                <a:avLst/>
                <a:gdLst>
                  <a:gd name="T0" fmla="*/ 149 w 149"/>
                  <a:gd name="T1" fmla="*/ 397 h 397"/>
                  <a:gd name="T2" fmla="*/ 0 w 149"/>
                  <a:gd name="T3" fmla="*/ 397 h 397"/>
                  <a:gd name="T4" fmla="*/ 0 w 149"/>
                  <a:gd name="T5" fmla="*/ 395 h 397"/>
                  <a:gd name="T6" fmla="*/ 27 w 149"/>
                  <a:gd name="T7" fmla="*/ 381 h 397"/>
                  <a:gd name="T8" fmla="*/ 41 w 149"/>
                  <a:gd name="T9" fmla="*/ 348 h 397"/>
                  <a:gd name="T10" fmla="*/ 40 w 149"/>
                  <a:gd name="T11" fmla="*/ 66 h 397"/>
                  <a:gd name="T12" fmla="*/ 40 w 149"/>
                  <a:gd name="T13" fmla="*/ 42 h 397"/>
                  <a:gd name="T14" fmla="*/ 28 w 149"/>
                  <a:gd name="T15" fmla="*/ 17 h 397"/>
                  <a:gd name="T16" fmla="*/ 21 w 149"/>
                  <a:gd name="T17" fmla="*/ 6 h 397"/>
                  <a:gd name="T18" fmla="*/ 32 w 149"/>
                  <a:gd name="T19" fmla="*/ 1 h 397"/>
                  <a:gd name="T20" fmla="*/ 121 w 149"/>
                  <a:gd name="T21" fmla="*/ 1 h 397"/>
                  <a:gd name="T22" fmla="*/ 132 w 149"/>
                  <a:gd name="T23" fmla="*/ 6 h 397"/>
                  <a:gd name="T24" fmla="*/ 127 w 149"/>
                  <a:gd name="T25" fmla="*/ 18 h 397"/>
                  <a:gd name="T26" fmla="*/ 113 w 149"/>
                  <a:gd name="T27" fmla="*/ 57 h 397"/>
                  <a:gd name="T28" fmla="*/ 114 w 149"/>
                  <a:gd name="T29" fmla="*/ 348 h 397"/>
                  <a:gd name="T30" fmla="*/ 143 w 149"/>
                  <a:gd name="T31" fmla="*/ 390 h 397"/>
                  <a:gd name="T32" fmla="*/ 149 w 149"/>
                  <a:gd name="T33" fmla="*/ 393 h 397"/>
                  <a:gd name="T34" fmla="*/ 149 w 149"/>
                  <a:gd name="T35" fmla="*/ 397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9" h="397">
                    <a:moveTo>
                      <a:pt x="149" y="397"/>
                    </a:moveTo>
                    <a:cubicBezTo>
                      <a:pt x="99" y="397"/>
                      <a:pt x="50" y="397"/>
                      <a:pt x="0" y="397"/>
                    </a:cubicBezTo>
                    <a:cubicBezTo>
                      <a:pt x="0" y="396"/>
                      <a:pt x="0" y="395"/>
                      <a:pt x="0" y="395"/>
                    </a:cubicBezTo>
                    <a:cubicBezTo>
                      <a:pt x="9" y="390"/>
                      <a:pt x="19" y="386"/>
                      <a:pt x="27" y="381"/>
                    </a:cubicBezTo>
                    <a:cubicBezTo>
                      <a:pt x="37" y="373"/>
                      <a:pt x="41" y="361"/>
                      <a:pt x="41" y="348"/>
                    </a:cubicBezTo>
                    <a:cubicBezTo>
                      <a:pt x="41" y="254"/>
                      <a:pt x="40" y="160"/>
                      <a:pt x="40" y="66"/>
                    </a:cubicBezTo>
                    <a:cubicBezTo>
                      <a:pt x="40" y="58"/>
                      <a:pt x="40" y="50"/>
                      <a:pt x="40" y="42"/>
                    </a:cubicBezTo>
                    <a:cubicBezTo>
                      <a:pt x="41" y="31"/>
                      <a:pt x="39" y="22"/>
                      <a:pt x="28" y="17"/>
                    </a:cubicBezTo>
                    <a:cubicBezTo>
                      <a:pt x="25" y="15"/>
                      <a:pt x="24" y="10"/>
                      <a:pt x="21" y="6"/>
                    </a:cubicBezTo>
                    <a:cubicBezTo>
                      <a:pt x="25" y="4"/>
                      <a:pt x="29" y="1"/>
                      <a:pt x="32" y="1"/>
                    </a:cubicBezTo>
                    <a:cubicBezTo>
                      <a:pt x="62" y="0"/>
                      <a:pt x="91" y="0"/>
                      <a:pt x="121" y="1"/>
                    </a:cubicBezTo>
                    <a:cubicBezTo>
                      <a:pt x="125" y="1"/>
                      <a:pt x="131" y="3"/>
                      <a:pt x="132" y="6"/>
                    </a:cubicBezTo>
                    <a:cubicBezTo>
                      <a:pt x="133" y="9"/>
                      <a:pt x="130" y="15"/>
                      <a:pt x="127" y="18"/>
                    </a:cubicBezTo>
                    <a:cubicBezTo>
                      <a:pt x="116" y="28"/>
                      <a:pt x="113" y="42"/>
                      <a:pt x="113" y="57"/>
                    </a:cubicBezTo>
                    <a:cubicBezTo>
                      <a:pt x="113" y="154"/>
                      <a:pt x="113" y="251"/>
                      <a:pt x="114" y="348"/>
                    </a:cubicBezTo>
                    <a:cubicBezTo>
                      <a:pt x="114" y="370"/>
                      <a:pt x="123" y="382"/>
                      <a:pt x="143" y="390"/>
                    </a:cubicBezTo>
                    <a:cubicBezTo>
                      <a:pt x="145" y="391"/>
                      <a:pt x="147" y="392"/>
                      <a:pt x="149" y="393"/>
                    </a:cubicBezTo>
                    <a:cubicBezTo>
                      <a:pt x="149" y="395"/>
                      <a:pt x="149" y="396"/>
                      <a:pt x="149" y="3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7" name="Freeform 354"/>
              <p:cNvSpPr/>
              <p:nvPr/>
            </p:nvSpPr>
            <p:spPr bwMode="auto">
              <a:xfrm>
                <a:off x="19546888" y="1008063"/>
                <a:ext cx="457200" cy="641350"/>
              </a:xfrm>
              <a:custGeom>
                <a:avLst/>
                <a:gdLst>
                  <a:gd name="T0" fmla="*/ 4 w 145"/>
                  <a:gd name="T1" fmla="*/ 87 h 203"/>
                  <a:gd name="T2" fmla="*/ 44 w 145"/>
                  <a:gd name="T3" fmla="*/ 14 h 203"/>
                  <a:gd name="T4" fmla="*/ 110 w 145"/>
                  <a:gd name="T5" fmla="*/ 29 h 203"/>
                  <a:gd name="T6" fmla="*/ 111 w 145"/>
                  <a:gd name="T7" fmla="*/ 42 h 203"/>
                  <a:gd name="T8" fmla="*/ 129 w 145"/>
                  <a:gd name="T9" fmla="*/ 140 h 203"/>
                  <a:gd name="T10" fmla="*/ 141 w 145"/>
                  <a:gd name="T11" fmla="*/ 174 h 203"/>
                  <a:gd name="T12" fmla="*/ 119 w 145"/>
                  <a:gd name="T13" fmla="*/ 200 h 203"/>
                  <a:gd name="T14" fmla="*/ 46 w 145"/>
                  <a:gd name="T15" fmla="*/ 170 h 203"/>
                  <a:gd name="T16" fmla="*/ 15 w 145"/>
                  <a:gd name="T17" fmla="*/ 133 h 203"/>
                  <a:gd name="T18" fmla="*/ 0 w 145"/>
                  <a:gd name="T19" fmla="*/ 88 h 203"/>
                  <a:gd name="T20" fmla="*/ 4 w 145"/>
                  <a:gd name="T21" fmla="*/ 87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5" h="203">
                    <a:moveTo>
                      <a:pt x="4" y="87"/>
                    </a:moveTo>
                    <a:cubicBezTo>
                      <a:pt x="1" y="54"/>
                      <a:pt x="21" y="32"/>
                      <a:pt x="44" y="14"/>
                    </a:cubicBezTo>
                    <a:cubicBezTo>
                      <a:pt x="61" y="0"/>
                      <a:pt x="104" y="11"/>
                      <a:pt x="110" y="29"/>
                    </a:cubicBezTo>
                    <a:cubicBezTo>
                      <a:pt x="112" y="33"/>
                      <a:pt x="113" y="38"/>
                      <a:pt x="111" y="42"/>
                    </a:cubicBezTo>
                    <a:cubicBezTo>
                      <a:pt x="97" y="78"/>
                      <a:pt x="114" y="109"/>
                      <a:pt x="129" y="140"/>
                    </a:cubicBezTo>
                    <a:cubicBezTo>
                      <a:pt x="134" y="151"/>
                      <a:pt x="138" y="162"/>
                      <a:pt x="141" y="174"/>
                    </a:cubicBezTo>
                    <a:cubicBezTo>
                      <a:pt x="145" y="190"/>
                      <a:pt x="136" y="203"/>
                      <a:pt x="119" y="200"/>
                    </a:cubicBezTo>
                    <a:cubicBezTo>
                      <a:pt x="93" y="194"/>
                      <a:pt x="66" y="190"/>
                      <a:pt x="46" y="170"/>
                    </a:cubicBezTo>
                    <a:cubicBezTo>
                      <a:pt x="34" y="159"/>
                      <a:pt x="19" y="151"/>
                      <a:pt x="15" y="133"/>
                    </a:cubicBezTo>
                    <a:cubicBezTo>
                      <a:pt x="11" y="118"/>
                      <a:pt x="5" y="103"/>
                      <a:pt x="0" y="88"/>
                    </a:cubicBezTo>
                    <a:cubicBezTo>
                      <a:pt x="1" y="88"/>
                      <a:pt x="3" y="88"/>
                      <a:pt x="4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8" name="Freeform 355"/>
              <p:cNvSpPr/>
              <p:nvPr/>
            </p:nvSpPr>
            <p:spPr bwMode="auto">
              <a:xfrm>
                <a:off x="19319876" y="1646238"/>
                <a:ext cx="422275" cy="676275"/>
              </a:xfrm>
              <a:custGeom>
                <a:avLst/>
                <a:gdLst>
                  <a:gd name="T0" fmla="*/ 131 w 134"/>
                  <a:gd name="T1" fmla="*/ 91 h 214"/>
                  <a:gd name="T2" fmla="*/ 110 w 134"/>
                  <a:gd name="T3" fmla="*/ 158 h 214"/>
                  <a:gd name="T4" fmla="*/ 35 w 134"/>
                  <a:gd name="T5" fmla="*/ 212 h 214"/>
                  <a:gd name="T6" fmla="*/ 7 w 134"/>
                  <a:gd name="T7" fmla="*/ 207 h 214"/>
                  <a:gd name="T8" fmla="*/ 2 w 134"/>
                  <a:gd name="T9" fmla="*/ 183 h 214"/>
                  <a:gd name="T10" fmla="*/ 23 w 134"/>
                  <a:gd name="T11" fmla="*/ 144 h 214"/>
                  <a:gd name="T12" fmla="*/ 34 w 134"/>
                  <a:gd name="T13" fmla="*/ 115 h 214"/>
                  <a:gd name="T14" fmla="*/ 45 w 134"/>
                  <a:gd name="T15" fmla="*/ 16 h 214"/>
                  <a:gd name="T16" fmla="*/ 59 w 134"/>
                  <a:gd name="T17" fmla="*/ 2 h 214"/>
                  <a:gd name="T18" fmla="*/ 109 w 134"/>
                  <a:gd name="T19" fmla="*/ 21 h 214"/>
                  <a:gd name="T20" fmla="*/ 130 w 134"/>
                  <a:gd name="T21" fmla="*/ 70 h 214"/>
                  <a:gd name="T22" fmla="*/ 131 w 134"/>
                  <a:gd name="T23" fmla="*/ 91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4" h="214">
                    <a:moveTo>
                      <a:pt x="131" y="91"/>
                    </a:moveTo>
                    <a:cubicBezTo>
                      <a:pt x="134" y="116"/>
                      <a:pt x="123" y="137"/>
                      <a:pt x="110" y="158"/>
                    </a:cubicBezTo>
                    <a:cubicBezTo>
                      <a:pt x="92" y="186"/>
                      <a:pt x="66" y="204"/>
                      <a:pt x="35" y="212"/>
                    </a:cubicBezTo>
                    <a:cubicBezTo>
                      <a:pt x="26" y="214"/>
                      <a:pt x="14" y="212"/>
                      <a:pt x="7" y="207"/>
                    </a:cubicBezTo>
                    <a:cubicBezTo>
                      <a:pt x="2" y="203"/>
                      <a:pt x="0" y="190"/>
                      <a:pt x="2" y="183"/>
                    </a:cubicBezTo>
                    <a:cubicBezTo>
                      <a:pt x="7" y="170"/>
                      <a:pt x="16" y="157"/>
                      <a:pt x="23" y="144"/>
                    </a:cubicBezTo>
                    <a:cubicBezTo>
                      <a:pt x="27" y="135"/>
                      <a:pt x="32" y="125"/>
                      <a:pt x="34" y="115"/>
                    </a:cubicBezTo>
                    <a:cubicBezTo>
                      <a:pt x="41" y="82"/>
                      <a:pt x="50" y="50"/>
                      <a:pt x="45" y="16"/>
                    </a:cubicBezTo>
                    <a:cubicBezTo>
                      <a:pt x="43" y="6"/>
                      <a:pt x="50" y="0"/>
                      <a:pt x="59" y="2"/>
                    </a:cubicBezTo>
                    <a:cubicBezTo>
                      <a:pt x="76" y="7"/>
                      <a:pt x="97" y="9"/>
                      <a:pt x="109" y="21"/>
                    </a:cubicBezTo>
                    <a:cubicBezTo>
                      <a:pt x="121" y="32"/>
                      <a:pt x="124" y="53"/>
                      <a:pt x="130" y="70"/>
                    </a:cubicBezTo>
                    <a:cubicBezTo>
                      <a:pt x="132" y="76"/>
                      <a:pt x="131" y="84"/>
                      <a:pt x="131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9" name="Freeform 356"/>
              <p:cNvSpPr/>
              <p:nvPr/>
            </p:nvSpPr>
            <p:spPr bwMode="auto">
              <a:xfrm>
                <a:off x="15503526" y="2252663"/>
                <a:ext cx="639763" cy="319088"/>
              </a:xfrm>
              <a:custGeom>
                <a:avLst/>
                <a:gdLst>
                  <a:gd name="T0" fmla="*/ 85 w 203"/>
                  <a:gd name="T1" fmla="*/ 97 h 101"/>
                  <a:gd name="T2" fmla="*/ 25 w 203"/>
                  <a:gd name="T3" fmla="*/ 97 h 101"/>
                  <a:gd name="T4" fmla="*/ 7 w 203"/>
                  <a:gd name="T5" fmla="*/ 81 h 101"/>
                  <a:gd name="T6" fmla="*/ 50 w 203"/>
                  <a:gd name="T7" fmla="*/ 12 h 101"/>
                  <a:gd name="T8" fmla="*/ 165 w 203"/>
                  <a:gd name="T9" fmla="*/ 7 h 101"/>
                  <a:gd name="T10" fmla="*/ 202 w 203"/>
                  <a:gd name="T11" fmla="*/ 50 h 101"/>
                  <a:gd name="T12" fmla="*/ 171 w 203"/>
                  <a:gd name="T13" fmla="*/ 91 h 101"/>
                  <a:gd name="T14" fmla="*/ 85 w 203"/>
                  <a:gd name="T15" fmla="*/ 101 h 101"/>
                  <a:gd name="T16" fmla="*/ 85 w 203"/>
                  <a:gd name="T17" fmla="*/ 9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3" h="101">
                    <a:moveTo>
                      <a:pt x="85" y="97"/>
                    </a:moveTo>
                    <a:cubicBezTo>
                      <a:pt x="65" y="97"/>
                      <a:pt x="45" y="97"/>
                      <a:pt x="25" y="97"/>
                    </a:cubicBezTo>
                    <a:cubicBezTo>
                      <a:pt x="15" y="97"/>
                      <a:pt x="8" y="91"/>
                      <a:pt x="7" y="81"/>
                    </a:cubicBezTo>
                    <a:cubicBezTo>
                      <a:pt x="0" y="47"/>
                      <a:pt x="8" y="17"/>
                      <a:pt x="50" y="12"/>
                    </a:cubicBezTo>
                    <a:cubicBezTo>
                      <a:pt x="88" y="7"/>
                      <a:pt x="126" y="0"/>
                      <a:pt x="165" y="7"/>
                    </a:cubicBezTo>
                    <a:cubicBezTo>
                      <a:pt x="195" y="13"/>
                      <a:pt x="201" y="19"/>
                      <a:pt x="202" y="50"/>
                    </a:cubicBezTo>
                    <a:cubicBezTo>
                      <a:pt x="203" y="77"/>
                      <a:pt x="198" y="86"/>
                      <a:pt x="171" y="91"/>
                    </a:cubicBezTo>
                    <a:cubicBezTo>
                      <a:pt x="143" y="96"/>
                      <a:pt x="114" y="98"/>
                      <a:pt x="85" y="101"/>
                    </a:cubicBezTo>
                    <a:cubicBezTo>
                      <a:pt x="85" y="100"/>
                      <a:pt x="85" y="99"/>
                      <a:pt x="85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sp>
        <p:nvSpPr>
          <p:cNvPr id="7" name="文本框 6"/>
          <p:cNvSpPr txBox="1"/>
          <p:nvPr/>
        </p:nvSpPr>
        <p:spPr>
          <a:xfrm>
            <a:off x="5613400" y="4303395"/>
            <a:ext cx="58096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cs typeface="+mn-lt"/>
              </a:rPr>
              <a:t>答辩人：</a:t>
            </a:r>
            <a:endParaRPr lang="zh-CN" altLang="en-US" b="1">
              <a:solidFill>
                <a:schemeClr val="bg1">
                  <a:lumMod val="50000"/>
                </a:schemeClr>
              </a:solidFill>
              <a:cs typeface="+mn-lt"/>
            </a:endParaRPr>
          </a:p>
          <a:p>
            <a:r>
              <a:rPr lang="en-US" altLang="zh-CN" b="1">
                <a:solidFill>
                  <a:schemeClr val="bg1">
                    <a:lumMod val="50000"/>
                  </a:schemeClr>
                </a:solidFill>
                <a:cs typeface="+mn-lt"/>
              </a:rPr>
              <a:t>    胡孝博(2053410)   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cs typeface="+mn-lt"/>
              </a:rPr>
              <a:t>工科试验班（信息类）</a:t>
            </a:r>
            <a:endParaRPr lang="zh-CN" altLang="en-US" b="1">
              <a:solidFill>
                <a:schemeClr val="bg1">
                  <a:lumMod val="50000"/>
                </a:schemeClr>
              </a:solidFill>
              <a:cs typeface="+mn-lt"/>
            </a:endParaRPr>
          </a:p>
          <a:p>
            <a:r>
              <a:rPr lang="en-US" altLang="zh-CN" b="1">
                <a:solidFill>
                  <a:schemeClr val="bg1">
                    <a:lumMod val="50000"/>
                  </a:schemeClr>
                </a:solidFill>
                <a:cs typeface="+mn-lt"/>
              </a:rPr>
              <a:t>    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cs typeface="+mn-lt"/>
              </a:rPr>
              <a:t>方必诚(2052329)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cs typeface="+mn-lt"/>
              </a:rPr>
              <a:t>   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cs typeface="+mn-lt"/>
                <a:sym typeface="+mn-ea"/>
              </a:rPr>
              <a:t>工科试验班（信息类）</a:t>
            </a:r>
            <a:endParaRPr lang="zh-CN" altLang="en-US" b="1">
              <a:solidFill>
                <a:schemeClr val="bg1">
                  <a:lumMod val="50000"/>
                </a:schemeClr>
              </a:solidFill>
              <a:cs typeface="+mn-lt"/>
            </a:endParaRPr>
          </a:p>
          <a:p>
            <a:r>
              <a:rPr lang="en-US" altLang="zh-CN" b="1">
                <a:solidFill>
                  <a:schemeClr val="bg1">
                    <a:lumMod val="50000"/>
                  </a:schemeClr>
                </a:solidFill>
                <a:cs typeface="+mn-lt"/>
              </a:rPr>
              <a:t>    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cs typeface="+mn-lt"/>
              </a:rPr>
              <a:t>薛仁捷(2050336)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cs typeface="+mn-lt"/>
              </a:rPr>
              <a:t>   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cs typeface="+mn-lt"/>
              </a:rPr>
              <a:t>理科实验班</a:t>
            </a:r>
            <a:endParaRPr lang="zh-CN" altLang="en-US" b="1">
              <a:solidFill>
                <a:schemeClr val="bg1">
                  <a:lumMod val="50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993" y="745010"/>
            <a:ext cx="19880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>
                <a:solidFill>
                  <a:schemeClr val="bg2"/>
                </a:solidFill>
                <a:latin typeface="+mj-ea"/>
                <a:ea typeface="+mj-ea"/>
              </a:rPr>
              <a:t>目录</a:t>
            </a:r>
            <a:endParaRPr lang="zh-CN" altLang="en-US" sz="660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66845" y="2146935"/>
            <a:ext cx="55276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1.　研究背景与研究目的</a:t>
            </a:r>
            <a:endParaRPr lang="zh-CN" altLang="en-US" sz="2400" b="1">
              <a:gradFill>
                <a:gsLst>
                  <a:gs pos="0">
                    <a:srgbClr val="23607C"/>
                  </a:gs>
                  <a:gs pos="100000">
                    <a:srgbClr val="0C364F"/>
                  </a:gs>
                </a:gsLst>
                <a:lin scaled="1"/>
              </a:gra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2.　研究内容</a:t>
            </a:r>
            <a:endParaRPr lang="zh-CN" altLang="en-US" sz="2400" b="1">
              <a:gradFill>
                <a:gsLst>
                  <a:gs pos="0">
                    <a:srgbClr val="23607C"/>
                  </a:gs>
                  <a:gs pos="100000">
                    <a:srgbClr val="0C364F"/>
                  </a:gs>
                </a:gsLst>
                <a:lin scaled="1"/>
              </a:gra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3.　项目进度安排</a:t>
            </a:r>
            <a:endParaRPr lang="zh-CN" altLang="en-US" sz="2400" b="1">
              <a:gradFill>
                <a:gsLst>
                  <a:gs pos="0">
                    <a:srgbClr val="23607C"/>
                  </a:gs>
                  <a:gs pos="100000">
                    <a:srgbClr val="0C364F"/>
                  </a:gs>
                </a:gsLst>
                <a:lin scaled="1"/>
              </a:gra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4.　已有基础与现阶段成果</a:t>
            </a:r>
            <a:endParaRPr lang="zh-CN" altLang="en-US" sz="2400" b="1">
              <a:gradFill>
                <a:gsLst>
                  <a:gs pos="0">
                    <a:srgbClr val="23607C"/>
                  </a:gs>
                  <a:gs pos="100000">
                    <a:srgbClr val="0C364F"/>
                  </a:gs>
                </a:gsLst>
                <a:lin scaled="1"/>
              </a:gra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5.　创新点与项目特色</a:t>
            </a:r>
            <a:endParaRPr lang="zh-CN" altLang="en-US" sz="2400" b="1">
              <a:gradFill>
                <a:gsLst>
                  <a:gs pos="0">
                    <a:srgbClr val="23607C"/>
                  </a:gs>
                  <a:gs pos="100000">
                    <a:srgbClr val="0C364F"/>
                  </a:gs>
                </a:gsLst>
                <a:lin scaled="1"/>
              </a:gra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6.　研究成果的应用前景</a:t>
            </a:r>
            <a:endParaRPr lang="zh-CN" altLang="en-US" sz="2400" b="1">
              <a:gradFill>
                <a:gsLst>
                  <a:gs pos="0">
                    <a:srgbClr val="23607C"/>
                  </a:gs>
                  <a:gs pos="100000">
                    <a:srgbClr val="0C364F"/>
                  </a:gs>
                </a:gsLst>
                <a:lin scaled="1"/>
              </a:gra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grpSp>
        <p:nvGrpSpPr>
          <p:cNvPr id="488" name="组合 487"/>
          <p:cNvGrpSpPr/>
          <p:nvPr/>
        </p:nvGrpSpPr>
        <p:grpSpPr>
          <a:xfrm>
            <a:off x="485775" y="600710"/>
            <a:ext cx="2703830" cy="658495"/>
            <a:chOff x="12105096" y="425424"/>
            <a:chExt cx="26128067" cy="6924675"/>
          </a:xfrm>
          <a:solidFill>
            <a:srgbClr val="2159A5"/>
          </a:solidFill>
        </p:grpSpPr>
        <p:grpSp>
          <p:nvGrpSpPr>
            <p:cNvPr id="489" name="组合 488"/>
            <p:cNvGrpSpPr/>
            <p:nvPr/>
          </p:nvGrpSpPr>
          <p:grpSpPr>
            <a:xfrm>
              <a:off x="12105096" y="425424"/>
              <a:ext cx="6901647" cy="6924675"/>
              <a:chOff x="650875" y="546100"/>
              <a:chExt cx="22837775" cy="22913975"/>
            </a:xfrm>
            <a:grpFill/>
          </p:grpSpPr>
          <p:sp>
            <p:nvSpPr>
              <p:cNvPr id="520" name="Freeform 264"/>
              <p:cNvSpPr>
                <a:spLocks noEditPoints="1"/>
              </p:cNvSpPr>
              <p:nvPr/>
            </p:nvSpPr>
            <p:spPr bwMode="auto">
              <a:xfrm>
                <a:off x="650875" y="546100"/>
                <a:ext cx="22837775" cy="22913975"/>
              </a:xfrm>
              <a:custGeom>
                <a:avLst/>
                <a:gdLst>
                  <a:gd name="T0" fmla="*/ 3008 w 7237"/>
                  <a:gd name="T1" fmla="*/ 7201 h 7259"/>
                  <a:gd name="T2" fmla="*/ 2315 w 7237"/>
                  <a:gd name="T3" fmla="*/ 7007 h 7259"/>
                  <a:gd name="T4" fmla="*/ 1564 w 7237"/>
                  <a:gd name="T5" fmla="*/ 6604 h 7259"/>
                  <a:gd name="T6" fmla="*/ 1112 w 7237"/>
                  <a:gd name="T7" fmla="*/ 6231 h 7259"/>
                  <a:gd name="T8" fmla="*/ 798 w 7237"/>
                  <a:gd name="T9" fmla="*/ 5883 h 7259"/>
                  <a:gd name="T10" fmla="*/ 506 w 7237"/>
                  <a:gd name="T11" fmla="*/ 5462 h 7259"/>
                  <a:gd name="T12" fmla="*/ 272 w 7237"/>
                  <a:gd name="T13" fmla="*/ 4982 h 7259"/>
                  <a:gd name="T14" fmla="*/ 88 w 7237"/>
                  <a:gd name="T15" fmla="*/ 4390 h 7259"/>
                  <a:gd name="T16" fmla="*/ 13 w 7237"/>
                  <a:gd name="T17" fmla="*/ 3871 h 7259"/>
                  <a:gd name="T18" fmla="*/ 22 w 7237"/>
                  <a:gd name="T19" fmla="*/ 3235 h 7259"/>
                  <a:gd name="T20" fmla="*/ 98 w 7237"/>
                  <a:gd name="T21" fmla="*/ 2783 h 7259"/>
                  <a:gd name="T22" fmla="*/ 331 w 7237"/>
                  <a:gd name="T23" fmla="*/ 2112 h 7259"/>
                  <a:gd name="T24" fmla="*/ 796 w 7237"/>
                  <a:gd name="T25" fmla="*/ 1354 h 7259"/>
                  <a:gd name="T26" fmla="*/ 1304 w 7237"/>
                  <a:gd name="T27" fmla="*/ 839 h 7259"/>
                  <a:gd name="T28" fmla="*/ 1828 w 7237"/>
                  <a:gd name="T29" fmla="*/ 476 h 7259"/>
                  <a:gd name="T30" fmla="*/ 2590 w 7237"/>
                  <a:gd name="T31" fmla="*/ 150 h 7259"/>
                  <a:gd name="T32" fmla="*/ 3193 w 7237"/>
                  <a:gd name="T33" fmla="*/ 28 h 7259"/>
                  <a:gd name="T34" fmla="*/ 3863 w 7237"/>
                  <a:gd name="T35" fmla="*/ 8 h 7259"/>
                  <a:gd name="T36" fmla="*/ 4448 w 7237"/>
                  <a:gd name="T37" fmla="*/ 96 h 7259"/>
                  <a:gd name="T38" fmla="*/ 5035 w 7237"/>
                  <a:gd name="T39" fmla="*/ 286 h 7259"/>
                  <a:gd name="T40" fmla="*/ 5879 w 7237"/>
                  <a:gd name="T41" fmla="*/ 794 h 7259"/>
                  <a:gd name="T42" fmla="*/ 6391 w 7237"/>
                  <a:gd name="T43" fmla="*/ 1299 h 7259"/>
                  <a:gd name="T44" fmla="*/ 6967 w 7237"/>
                  <a:gd name="T45" fmla="*/ 2260 h 7259"/>
                  <a:gd name="T46" fmla="*/ 7148 w 7237"/>
                  <a:gd name="T47" fmla="*/ 2836 h 7259"/>
                  <a:gd name="T48" fmla="*/ 7234 w 7237"/>
                  <a:gd name="T49" fmla="*/ 3675 h 7259"/>
                  <a:gd name="T50" fmla="*/ 7130 w 7237"/>
                  <a:gd name="T51" fmla="*/ 4505 h 7259"/>
                  <a:gd name="T52" fmla="*/ 6904 w 7237"/>
                  <a:gd name="T53" fmla="*/ 5149 h 7259"/>
                  <a:gd name="T54" fmla="*/ 6545 w 7237"/>
                  <a:gd name="T55" fmla="*/ 5771 h 7259"/>
                  <a:gd name="T56" fmla="*/ 5888 w 7237"/>
                  <a:gd name="T57" fmla="*/ 6463 h 7259"/>
                  <a:gd name="T58" fmla="*/ 4916 w 7237"/>
                  <a:gd name="T59" fmla="*/ 7021 h 7259"/>
                  <a:gd name="T60" fmla="*/ 4304 w 7237"/>
                  <a:gd name="T61" fmla="*/ 7192 h 7259"/>
                  <a:gd name="T62" fmla="*/ 3548 w 7237"/>
                  <a:gd name="T63" fmla="*/ 7259 h 7259"/>
                  <a:gd name="T64" fmla="*/ 3624 w 7237"/>
                  <a:gd name="T65" fmla="*/ 7111 h 7259"/>
                  <a:gd name="T66" fmla="*/ 3927 w 7237"/>
                  <a:gd name="T67" fmla="*/ 7098 h 7259"/>
                  <a:gd name="T68" fmla="*/ 4331 w 7237"/>
                  <a:gd name="T69" fmla="*/ 7040 h 7259"/>
                  <a:gd name="T70" fmla="*/ 4838 w 7237"/>
                  <a:gd name="T71" fmla="*/ 6897 h 7259"/>
                  <a:gd name="T72" fmla="*/ 5551 w 7237"/>
                  <a:gd name="T73" fmla="*/ 6532 h 7259"/>
                  <a:gd name="T74" fmla="*/ 6208 w 7237"/>
                  <a:gd name="T75" fmla="*/ 5962 h 7259"/>
                  <a:gd name="T76" fmla="*/ 6533 w 7237"/>
                  <a:gd name="T77" fmla="*/ 5535 h 7259"/>
                  <a:gd name="T78" fmla="*/ 6758 w 7237"/>
                  <a:gd name="T79" fmla="*/ 5124 h 7259"/>
                  <a:gd name="T80" fmla="*/ 6953 w 7237"/>
                  <a:gd name="T81" fmla="*/ 4620 h 7259"/>
                  <a:gd name="T82" fmla="*/ 7087 w 7237"/>
                  <a:gd name="T83" fmla="*/ 3843 h 7259"/>
                  <a:gd name="T84" fmla="*/ 7012 w 7237"/>
                  <a:gd name="T85" fmla="*/ 2876 h 7259"/>
                  <a:gd name="T86" fmla="*/ 6698 w 7237"/>
                  <a:gd name="T87" fmla="*/ 2015 h 7259"/>
                  <a:gd name="T88" fmla="*/ 6261 w 7237"/>
                  <a:gd name="T89" fmla="*/ 1368 h 7259"/>
                  <a:gd name="T90" fmla="*/ 5904 w 7237"/>
                  <a:gd name="T91" fmla="*/ 1002 h 7259"/>
                  <a:gd name="T92" fmla="*/ 5365 w 7237"/>
                  <a:gd name="T93" fmla="*/ 612 h 7259"/>
                  <a:gd name="T94" fmla="*/ 4538 w 7237"/>
                  <a:gd name="T95" fmla="*/ 265 h 7259"/>
                  <a:gd name="T96" fmla="*/ 3960 w 7237"/>
                  <a:gd name="T97" fmla="*/ 159 h 7259"/>
                  <a:gd name="T98" fmla="*/ 3270 w 7237"/>
                  <a:gd name="T99" fmla="*/ 163 h 7259"/>
                  <a:gd name="T100" fmla="*/ 2575 w 7237"/>
                  <a:gd name="T101" fmla="*/ 304 h 7259"/>
                  <a:gd name="T102" fmla="*/ 1796 w 7237"/>
                  <a:gd name="T103" fmla="*/ 660 h 7259"/>
                  <a:gd name="T104" fmla="*/ 1142 w 7237"/>
                  <a:gd name="T105" fmla="*/ 1182 h 7259"/>
                  <a:gd name="T106" fmla="*/ 754 w 7237"/>
                  <a:gd name="T107" fmla="*/ 1653 h 7259"/>
                  <a:gd name="T108" fmla="*/ 432 w 7237"/>
                  <a:gd name="T109" fmla="*/ 2238 h 7259"/>
                  <a:gd name="T110" fmla="*/ 192 w 7237"/>
                  <a:gd name="T111" fmla="*/ 3036 h 7259"/>
                  <a:gd name="T112" fmla="*/ 165 w 7237"/>
                  <a:gd name="T113" fmla="*/ 3976 h 7259"/>
                  <a:gd name="T114" fmla="*/ 363 w 7237"/>
                  <a:gd name="T115" fmla="*/ 4828 h 7259"/>
                  <a:gd name="T116" fmla="*/ 674 w 7237"/>
                  <a:gd name="T117" fmla="*/ 5460 h 7259"/>
                  <a:gd name="T118" fmla="*/ 1384 w 7237"/>
                  <a:gd name="T119" fmla="*/ 6284 h 7259"/>
                  <a:gd name="T120" fmla="*/ 1989 w 7237"/>
                  <a:gd name="T121" fmla="*/ 6699 h 7259"/>
                  <a:gd name="T122" fmla="*/ 2790 w 7237"/>
                  <a:gd name="T123" fmla="*/ 7007 h 7259"/>
                  <a:gd name="T124" fmla="*/ 3623 w 7237"/>
                  <a:gd name="T125" fmla="*/ 7117 h 7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237" h="7259">
                    <a:moveTo>
                      <a:pt x="3548" y="7259"/>
                    </a:moveTo>
                    <a:cubicBezTo>
                      <a:pt x="3367" y="7250"/>
                      <a:pt x="3186" y="7234"/>
                      <a:pt x="3008" y="7201"/>
                    </a:cubicBezTo>
                    <a:cubicBezTo>
                      <a:pt x="2895" y="7181"/>
                      <a:pt x="2783" y="7157"/>
                      <a:pt x="2673" y="7126"/>
                    </a:cubicBezTo>
                    <a:cubicBezTo>
                      <a:pt x="2552" y="7092"/>
                      <a:pt x="2432" y="7051"/>
                      <a:pt x="2315" y="7007"/>
                    </a:cubicBezTo>
                    <a:cubicBezTo>
                      <a:pt x="2148" y="6944"/>
                      <a:pt x="1986" y="6869"/>
                      <a:pt x="1832" y="6777"/>
                    </a:cubicBezTo>
                    <a:cubicBezTo>
                      <a:pt x="1741" y="6723"/>
                      <a:pt x="1651" y="6666"/>
                      <a:pt x="1564" y="6604"/>
                    </a:cubicBezTo>
                    <a:cubicBezTo>
                      <a:pt x="1468" y="6537"/>
                      <a:pt x="1375" y="6465"/>
                      <a:pt x="1285" y="6391"/>
                    </a:cubicBezTo>
                    <a:cubicBezTo>
                      <a:pt x="1224" y="6342"/>
                      <a:pt x="1168" y="6286"/>
                      <a:pt x="1112" y="6231"/>
                    </a:cubicBezTo>
                    <a:cubicBezTo>
                      <a:pt x="1062" y="6182"/>
                      <a:pt x="1012" y="6133"/>
                      <a:pt x="965" y="6082"/>
                    </a:cubicBezTo>
                    <a:cubicBezTo>
                      <a:pt x="907" y="6017"/>
                      <a:pt x="852" y="5951"/>
                      <a:pt x="798" y="5883"/>
                    </a:cubicBezTo>
                    <a:cubicBezTo>
                      <a:pt x="740" y="5810"/>
                      <a:pt x="683" y="5735"/>
                      <a:pt x="629" y="5658"/>
                    </a:cubicBezTo>
                    <a:cubicBezTo>
                      <a:pt x="585" y="5595"/>
                      <a:pt x="545" y="5529"/>
                      <a:pt x="506" y="5462"/>
                    </a:cubicBezTo>
                    <a:cubicBezTo>
                      <a:pt x="456" y="5374"/>
                      <a:pt x="407" y="5285"/>
                      <a:pt x="362" y="5195"/>
                    </a:cubicBezTo>
                    <a:cubicBezTo>
                      <a:pt x="328" y="5126"/>
                      <a:pt x="300" y="5054"/>
                      <a:pt x="272" y="4982"/>
                    </a:cubicBezTo>
                    <a:cubicBezTo>
                      <a:pt x="238" y="4895"/>
                      <a:pt x="202" y="4808"/>
                      <a:pt x="175" y="4719"/>
                    </a:cubicBezTo>
                    <a:cubicBezTo>
                      <a:pt x="142" y="4611"/>
                      <a:pt x="114" y="4500"/>
                      <a:pt x="88" y="4390"/>
                    </a:cubicBezTo>
                    <a:cubicBezTo>
                      <a:pt x="69" y="4309"/>
                      <a:pt x="55" y="4227"/>
                      <a:pt x="43" y="4144"/>
                    </a:cubicBezTo>
                    <a:cubicBezTo>
                      <a:pt x="30" y="4054"/>
                      <a:pt x="20" y="3962"/>
                      <a:pt x="13" y="3871"/>
                    </a:cubicBezTo>
                    <a:cubicBezTo>
                      <a:pt x="6" y="3775"/>
                      <a:pt x="0" y="3678"/>
                      <a:pt x="2" y="3581"/>
                    </a:cubicBezTo>
                    <a:cubicBezTo>
                      <a:pt x="4" y="3466"/>
                      <a:pt x="13" y="3350"/>
                      <a:pt x="22" y="3235"/>
                    </a:cubicBezTo>
                    <a:cubicBezTo>
                      <a:pt x="28" y="3160"/>
                      <a:pt x="38" y="3086"/>
                      <a:pt x="50" y="3013"/>
                    </a:cubicBezTo>
                    <a:cubicBezTo>
                      <a:pt x="63" y="2936"/>
                      <a:pt x="79" y="2859"/>
                      <a:pt x="98" y="2783"/>
                    </a:cubicBezTo>
                    <a:cubicBezTo>
                      <a:pt x="123" y="2683"/>
                      <a:pt x="148" y="2582"/>
                      <a:pt x="182" y="2485"/>
                    </a:cubicBezTo>
                    <a:cubicBezTo>
                      <a:pt x="227" y="2359"/>
                      <a:pt x="277" y="2235"/>
                      <a:pt x="331" y="2112"/>
                    </a:cubicBezTo>
                    <a:cubicBezTo>
                      <a:pt x="371" y="2021"/>
                      <a:pt x="417" y="1931"/>
                      <a:pt x="466" y="1843"/>
                    </a:cubicBezTo>
                    <a:cubicBezTo>
                      <a:pt x="562" y="1671"/>
                      <a:pt x="669" y="1505"/>
                      <a:pt x="796" y="1354"/>
                    </a:cubicBezTo>
                    <a:cubicBezTo>
                      <a:pt x="864" y="1273"/>
                      <a:pt x="932" y="1189"/>
                      <a:pt x="1006" y="1114"/>
                    </a:cubicBezTo>
                    <a:cubicBezTo>
                      <a:pt x="1101" y="1018"/>
                      <a:pt x="1200" y="925"/>
                      <a:pt x="1304" y="839"/>
                    </a:cubicBezTo>
                    <a:cubicBezTo>
                      <a:pt x="1401" y="757"/>
                      <a:pt x="1504" y="683"/>
                      <a:pt x="1608" y="610"/>
                    </a:cubicBezTo>
                    <a:cubicBezTo>
                      <a:pt x="1678" y="560"/>
                      <a:pt x="1753" y="516"/>
                      <a:pt x="1828" y="476"/>
                    </a:cubicBezTo>
                    <a:cubicBezTo>
                      <a:pt x="1952" y="410"/>
                      <a:pt x="2076" y="346"/>
                      <a:pt x="2203" y="288"/>
                    </a:cubicBezTo>
                    <a:cubicBezTo>
                      <a:pt x="2328" y="231"/>
                      <a:pt x="2457" y="185"/>
                      <a:pt x="2590" y="150"/>
                    </a:cubicBezTo>
                    <a:cubicBezTo>
                      <a:pt x="2708" y="119"/>
                      <a:pt x="2826" y="91"/>
                      <a:pt x="2945" y="66"/>
                    </a:cubicBezTo>
                    <a:cubicBezTo>
                      <a:pt x="3027" y="49"/>
                      <a:pt x="3110" y="37"/>
                      <a:pt x="3193" y="28"/>
                    </a:cubicBezTo>
                    <a:cubicBezTo>
                      <a:pt x="3303" y="16"/>
                      <a:pt x="3413" y="6"/>
                      <a:pt x="3524" y="3"/>
                    </a:cubicBezTo>
                    <a:cubicBezTo>
                      <a:pt x="3637" y="0"/>
                      <a:pt x="3750" y="2"/>
                      <a:pt x="3863" y="8"/>
                    </a:cubicBezTo>
                    <a:cubicBezTo>
                      <a:pt x="3950" y="12"/>
                      <a:pt x="4038" y="22"/>
                      <a:pt x="4125" y="36"/>
                    </a:cubicBezTo>
                    <a:cubicBezTo>
                      <a:pt x="4233" y="52"/>
                      <a:pt x="4341" y="72"/>
                      <a:pt x="4448" y="96"/>
                    </a:cubicBezTo>
                    <a:cubicBezTo>
                      <a:pt x="4537" y="116"/>
                      <a:pt x="4625" y="140"/>
                      <a:pt x="4711" y="168"/>
                    </a:cubicBezTo>
                    <a:cubicBezTo>
                      <a:pt x="4820" y="204"/>
                      <a:pt x="4929" y="242"/>
                      <a:pt x="5035" y="286"/>
                    </a:cubicBezTo>
                    <a:cubicBezTo>
                      <a:pt x="5206" y="356"/>
                      <a:pt x="5368" y="444"/>
                      <a:pt x="5526" y="541"/>
                    </a:cubicBezTo>
                    <a:cubicBezTo>
                      <a:pt x="5649" y="617"/>
                      <a:pt x="5769" y="699"/>
                      <a:pt x="5879" y="794"/>
                    </a:cubicBezTo>
                    <a:cubicBezTo>
                      <a:pt x="5979" y="882"/>
                      <a:pt x="6081" y="968"/>
                      <a:pt x="6176" y="1061"/>
                    </a:cubicBezTo>
                    <a:cubicBezTo>
                      <a:pt x="6252" y="1136"/>
                      <a:pt x="6321" y="1219"/>
                      <a:pt x="6391" y="1299"/>
                    </a:cubicBezTo>
                    <a:cubicBezTo>
                      <a:pt x="6512" y="1438"/>
                      <a:pt x="6614" y="1590"/>
                      <a:pt x="6710" y="1745"/>
                    </a:cubicBezTo>
                    <a:cubicBezTo>
                      <a:pt x="6811" y="1909"/>
                      <a:pt x="6896" y="2081"/>
                      <a:pt x="6967" y="2260"/>
                    </a:cubicBezTo>
                    <a:cubicBezTo>
                      <a:pt x="6992" y="2325"/>
                      <a:pt x="7019" y="2389"/>
                      <a:pt x="7042" y="2455"/>
                    </a:cubicBezTo>
                    <a:cubicBezTo>
                      <a:pt x="7085" y="2580"/>
                      <a:pt x="7120" y="2707"/>
                      <a:pt x="7148" y="2836"/>
                    </a:cubicBezTo>
                    <a:cubicBezTo>
                      <a:pt x="7176" y="2966"/>
                      <a:pt x="7197" y="3097"/>
                      <a:pt x="7211" y="3230"/>
                    </a:cubicBezTo>
                    <a:cubicBezTo>
                      <a:pt x="7227" y="3378"/>
                      <a:pt x="7237" y="3526"/>
                      <a:pt x="7234" y="3675"/>
                    </a:cubicBezTo>
                    <a:cubicBezTo>
                      <a:pt x="7231" y="3792"/>
                      <a:pt x="7222" y="3910"/>
                      <a:pt x="7212" y="4027"/>
                    </a:cubicBezTo>
                    <a:cubicBezTo>
                      <a:pt x="7200" y="4189"/>
                      <a:pt x="7171" y="4349"/>
                      <a:pt x="7130" y="4505"/>
                    </a:cubicBezTo>
                    <a:cubicBezTo>
                      <a:pt x="7098" y="4631"/>
                      <a:pt x="7059" y="4756"/>
                      <a:pt x="7016" y="4879"/>
                    </a:cubicBezTo>
                    <a:cubicBezTo>
                      <a:pt x="6984" y="4971"/>
                      <a:pt x="6939" y="5058"/>
                      <a:pt x="6904" y="5149"/>
                    </a:cubicBezTo>
                    <a:cubicBezTo>
                      <a:pt x="6869" y="5240"/>
                      <a:pt x="6825" y="5327"/>
                      <a:pt x="6775" y="5412"/>
                    </a:cubicBezTo>
                    <a:cubicBezTo>
                      <a:pt x="6703" y="5534"/>
                      <a:pt x="6630" y="5656"/>
                      <a:pt x="6545" y="5771"/>
                    </a:cubicBezTo>
                    <a:cubicBezTo>
                      <a:pt x="6447" y="5905"/>
                      <a:pt x="6341" y="6032"/>
                      <a:pt x="6226" y="6152"/>
                    </a:cubicBezTo>
                    <a:cubicBezTo>
                      <a:pt x="6120" y="6263"/>
                      <a:pt x="6009" y="6368"/>
                      <a:pt x="5888" y="6463"/>
                    </a:cubicBezTo>
                    <a:cubicBezTo>
                      <a:pt x="5756" y="6567"/>
                      <a:pt x="5621" y="6665"/>
                      <a:pt x="5477" y="6751"/>
                    </a:cubicBezTo>
                    <a:cubicBezTo>
                      <a:pt x="5298" y="6858"/>
                      <a:pt x="5111" y="6949"/>
                      <a:pt x="4916" y="7021"/>
                    </a:cubicBezTo>
                    <a:cubicBezTo>
                      <a:pt x="4819" y="7057"/>
                      <a:pt x="4722" y="7092"/>
                      <a:pt x="4623" y="7120"/>
                    </a:cubicBezTo>
                    <a:cubicBezTo>
                      <a:pt x="4518" y="7149"/>
                      <a:pt x="4411" y="7173"/>
                      <a:pt x="4304" y="7192"/>
                    </a:cubicBezTo>
                    <a:cubicBezTo>
                      <a:pt x="4188" y="7213"/>
                      <a:pt x="4071" y="7231"/>
                      <a:pt x="3954" y="7241"/>
                    </a:cubicBezTo>
                    <a:cubicBezTo>
                      <a:pt x="3819" y="7252"/>
                      <a:pt x="3684" y="7254"/>
                      <a:pt x="3548" y="7259"/>
                    </a:cubicBezTo>
                    <a:close/>
                    <a:moveTo>
                      <a:pt x="3623" y="7117"/>
                    </a:moveTo>
                    <a:cubicBezTo>
                      <a:pt x="3624" y="7115"/>
                      <a:pt x="3624" y="7113"/>
                      <a:pt x="3624" y="7111"/>
                    </a:cubicBezTo>
                    <a:cubicBezTo>
                      <a:pt x="3648" y="7111"/>
                      <a:pt x="3672" y="7112"/>
                      <a:pt x="3696" y="7111"/>
                    </a:cubicBezTo>
                    <a:cubicBezTo>
                      <a:pt x="3773" y="7107"/>
                      <a:pt x="3850" y="7104"/>
                      <a:pt x="3927" y="7098"/>
                    </a:cubicBezTo>
                    <a:cubicBezTo>
                      <a:pt x="3976" y="7095"/>
                      <a:pt x="4025" y="7091"/>
                      <a:pt x="4074" y="7084"/>
                    </a:cubicBezTo>
                    <a:cubicBezTo>
                      <a:pt x="4160" y="7071"/>
                      <a:pt x="4246" y="7057"/>
                      <a:pt x="4331" y="7040"/>
                    </a:cubicBezTo>
                    <a:cubicBezTo>
                      <a:pt x="4424" y="7020"/>
                      <a:pt x="4517" y="6998"/>
                      <a:pt x="4608" y="6973"/>
                    </a:cubicBezTo>
                    <a:cubicBezTo>
                      <a:pt x="4686" y="6951"/>
                      <a:pt x="4763" y="6925"/>
                      <a:pt x="4838" y="6897"/>
                    </a:cubicBezTo>
                    <a:cubicBezTo>
                      <a:pt x="4928" y="6862"/>
                      <a:pt x="5018" y="6825"/>
                      <a:pt x="5107" y="6785"/>
                    </a:cubicBezTo>
                    <a:cubicBezTo>
                      <a:pt x="5262" y="6714"/>
                      <a:pt x="5409" y="6627"/>
                      <a:pt x="5551" y="6532"/>
                    </a:cubicBezTo>
                    <a:cubicBezTo>
                      <a:pt x="5674" y="6450"/>
                      <a:pt x="5794" y="6363"/>
                      <a:pt x="5903" y="6264"/>
                    </a:cubicBezTo>
                    <a:cubicBezTo>
                      <a:pt x="6009" y="6168"/>
                      <a:pt x="6114" y="6070"/>
                      <a:pt x="6208" y="5962"/>
                    </a:cubicBezTo>
                    <a:cubicBezTo>
                      <a:pt x="6260" y="5902"/>
                      <a:pt x="6312" y="5842"/>
                      <a:pt x="6359" y="5779"/>
                    </a:cubicBezTo>
                    <a:cubicBezTo>
                      <a:pt x="6420" y="5699"/>
                      <a:pt x="6477" y="5618"/>
                      <a:pt x="6533" y="5535"/>
                    </a:cubicBezTo>
                    <a:cubicBezTo>
                      <a:pt x="6577" y="5469"/>
                      <a:pt x="6618" y="5401"/>
                      <a:pt x="6656" y="5332"/>
                    </a:cubicBezTo>
                    <a:cubicBezTo>
                      <a:pt x="6693" y="5264"/>
                      <a:pt x="6726" y="5194"/>
                      <a:pt x="6758" y="5124"/>
                    </a:cubicBezTo>
                    <a:cubicBezTo>
                      <a:pt x="6797" y="5038"/>
                      <a:pt x="6837" y="4952"/>
                      <a:pt x="6871" y="4864"/>
                    </a:cubicBezTo>
                    <a:cubicBezTo>
                      <a:pt x="6902" y="4784"/>
                      <a:pt x="6928" y="4702"/>
                      <a:pt x="6953" y="4620"/>
                    </a:cubicBezTo>
                    <a:cubicBezTo>
                      <a:pt x="6996" y="4482"/>
                      <a:pt x="7028" y="4341"/>
                      <a:pt x="7048" y="4198"/>
                    </a:cubicBezTo>
                    <a:cubicBezTo>
                      <a:pt x="7065" y="4080"/>
                      <a:pt x="7077" y="3962"/>
                      <a:pt x="7087" y="3843"/>
                    </a:cubicBezTo>
                    <a:cubicBezTo>
                      <a:pt x="7102" y="3650"/>
                      <a:pt x="7094" y="3457"/>
                      <a:pt x="7074" y="3264"/>
                    </a:cubicBezTo>
                    <a:cubicBezTo>
                      <a:pt x="7061" y="3134"/>
                      <a:pt x="7040" y="3005"/>
                      <a:pt x="7012" y="2876"/>
                    </a:cubicBezTo>
                    <a:cubicBezTo>
                      <a:pt x="6983" y="2741"/>
                      <a:pt x="6947" y="2607"/>
                      <a:pt x="6901" y="2477"/>
                    </a:cubicBezTo>
                    <a:cubicBezTo>
                      <a:pt x="6846" y="2317"/>
                      <a:pt x="6774" y="2165"/>
                      <a:pt x="6698" y="2015"/>
                    </a:cubicBezTo>
                    <a:cubicBezTo>
                      <a:pt x="6622" y="1863"/>
                      <a:pt x="6530" y="1721"/>
                      <a:pt x="6431" y="1584"/>
                    </a:cubicBezTo>
                    <a:cubicBezTo>
                      <a:pt x="6378" y="1510"/>
                      <a:pt x="6320" y="1438"/>
                      <a:pt x="6261" y="1368"/>
                    </a:cubicBezTo>
                    <a:cubicBezTo>
                      <a:pt x="6194" y="1290"/>
                      <a:pt x="6124" y="1215"/>
                      <a:pt x="6053" y="1141"/>
                    </a:cubicBezTo>
                    <a:cubicBezTo>
                      <a:pt x="6006" y="1092"/>
                      <a:pt x="5956" y="1046"/>
                      <a:pt x="5904" y="1002"/>
                    </a:cubicBezTo>
                    <a:cubicBezTo>
                      <a:pt x="5832" y="940"/>
                      <a:pt x="5759" y="879"/>
                      <a:pt x="5683" y="822"/>
                    </a:cubicBezTo>
                    <a:cubicBezTo>
                      <a:pt x="5581" y="746"/>
                      <a:pt x="5475" y="676"/>
                      <a:pt x="5365" y="612"/>
                    </a:cubicBezTo>
                    <a:cubicBezTo>
                      <a:pt x="5230" y="534"/>
                      <a:pt x="5090" y="466"/>
                      <a:pt x="4946" y="405"/>
                    </a:cubicBezTo>
                    <a:cubicBezTo>
                      <a:pt x="4813" y="349"/>
                      <a:pt x="4678" y="301"/>
                      <a:pt x="4538" y="265"/>
                    </a:cubicBezTo>
                    <a:cubicBezTo>
                      <a:pt x="4455" y="244"/>
                      <a:pt x="4372" y="224"/>
                      <a:pt x="4287" y="209"/>
                    </a:cubicBezTo>
                    <a:cubicBezTo>
                      <a:pt x="4179" y="189"/>
                      <a:pt x="4070" y="170"/>
                      <a:pt x="3960" y="159"/>
                    </a:cubicBezTo>
                    <a:cubicBezTo>
                      <a:pt x="3853" y="148"/>
                      <a:pt x="3745" y="143"/>
                      <a:pt x="3637" y="144"/>
                    </a:cubicBezTo>
                    <a:cubicBezTo>
                      <a:pt x="3515" y="145"/>
                      <a:pt x="3392" y="151"/>
                      <a:pt x="3270" y="163"/>
                    </a:cubicBezTo>
                    <a:cubicBezTo>
                      <a:pt x="3162" y="173"/>
                      <a:pt x="3054" y="192"/>
                      <a:pt x="2947" y="211"/>
                    </a:cubicBezTo>
                    <a:cubicBezTo>
                      <a:pt x="2820" y="232"/>
                      <a:pt x="2697" y="265"/>
                      <a:pt x="2575" y="304"/>
                    </a:cubicBezTo>
                    <a:cubicBezTo>
                      <a:pt x="2440" y="347"/>
                      <a:pt x="2308" y="399"/>
                      <a:pt x="2179" y="457"/>
                    </a:cubicBezTo>
                    <a:cubicBezTo>
                      <a:pt x="2047" y="517"/>
                      <a:pt x="1919" y="584"/>
                      <a:pt x="1796" y="660"/>
                    </a:cubicBezTo>
                    <a:cubicBezTo>
                      <a:pt x="1713" y="711"/>
                      <a:pt x="1632" y="765"/>
                      <a:pt x="1555" y="823"/>
                    </a:cubicBezTo>
                    <a:cubicBezTo>
                      <a:pt x="1408" y="932"/>
                      <a:pt x="1267" y="1048"/>
                      <a:pt x="1142" y="1182"/>
                    </a:cubicBezTo>
                    <a:cubicBezTo>
                      <a:pt x="1064" y="1265"/>
                      <a:pt x="987" y="1349"/>
                      <a:pt x="915" y="1437"/>
                    </a:cubicBezTo>
                    <a:cubicBezTo>
                      <a:pt x="858" y="1506"/>
                      <a:pt x="805" y="1579"/>
                      <a:pt x="754" y="1653"/>
                    </a:cubicBezTo>
                    <a:cubicBezTo>
                      <a:pt x="705" y="1725"/>
                      <a:pt x="655" y="1797"/>
                      <a:pt x="613" y="1873"/>
                    </a:cubicBezTo>
                    <a:cubicBezTo>
                      <a:pt x="549" y="1992"/>
                      <a:pt x="487" y="2114"/>
                      <a:pt x="432" y="2238"/>
                    </a:cubicBezTo>
                    <a:cubicBezTo>
                      <a:pt x="381" y="2354"/>
                      <a:pt x="337" y="2474"/>
                      <a:pt x="298" y="2594"/>
                    </a:cubicBezTo>
                    <a:cubicBezTo>
                      <a:pt x="251" y="2739"/>
                      <a:pt x="217" y="2887"/>
                      <a:pt x="192" y="3036"/>
                    </a:cubicBezTo>
                    <a:cubicBezTo>
                      <a:pt x="169" y="3172"/>
                      <a:pt x="154" y="3308"/>
                      <a:pt x="148" y="3445"/>
                    </a:cubicBezTo>
                    <a:cubicBezTo>
                      <a:pt x="140" y="3623"/>
                      <a:pt x="146" y="3800"/>
                      <a:pt x="165" y="3976"/>
                    </a:cubicBezTo>
                    <a:cubicBezTo>
                      <a:pt x="179" y="4115"/>
                      <a:pt x="202" y="4253"/>
                      <a:pt x="233" y="4390"/>
                    </a:cubicBezTo>
                    <a:cubicBezTo>
                      <a:pt x="267" y="4538"/>
                      <a:pt x="307" y="4685"/>
                      <a:pt x="363" y="4828"/>
                    </a:cubicBezTo>
                    <a:cubicBezTo>
                      <a:pt x="408" y="4946"/>
                      <a:pt x="460" y="5063"/>
                      <a:pt x="515" y="5177"/>
                    </a:cubicBezTo>
                    <a:cubicBezTo>
                      <a:pt x="563" y="5274"/>
                      <a:pt x="619" y="5367"/>
                      <a:pt x="674" y="5460"/>
                    </a:cubicBezTo>
                    <a:cubicBezTo>
                      <a:pt x="786" y="5649"/>
                      <a:pt x="924" y="5820"/>
                      <a:pt x="1071" y="5983"/>
                    </a:cubicBezTo>
                    <a:cubicBezTo>
                      <a:pt x="1167" y="6091"/>
                      <a:pt x="1274" y="6190"/>
                      <a:pt x="1384" y="6284"/>
                    </a:cubicBezTo>
                    <a:cubicBezTo>
                      <a:pt x="1493" y="6377"/>
                      <a:pt x="1606" y="6464"/>
                      <a:pt x="1726" y="6540"/>
                    </a:cubicBezTo>
                    <a:cubicBezTo>
                      <a:pt x="1812" y="6596"/>
                      <a:pt x="1899" y="6649"/>
                      <a:pt x="1989" y="6699"/>
                    </a:cubicBezTo>
                    <a:cubicBezTo>
                      <a:pt x="2108" y="6764"/>
                      <a:pt x="2231" y="6822"/>
                      <a:pt x="2358" y="6871"/>
                    </a:cubicBezTo>
                    <a:cubicBezTo>
                      <a:pt x="2499" y="6925"/>
                      <a:pt x="2643" y="6972"/>
                      <a:pt x="2790" y="7007"/>
                    </a:cubicBezTo>
                    <a:cubicBezTo>
                      <a:pt x="2938" y="7043"/>
                      <a:pt x="3087" y="7074"/>
                      <a:pt x="3239" y="7088"/>
                    </a:cubicBezTo>
                    <a:cubicBezTo>
                      <a:pt x="3367" y="7099"/>
                      <a:pt x="3495" y="7108"/>
                      <a:pt x="3623" y="7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1" name="Freeform 266"/>
              <p:cNvSpPr>
                <a:spLocks noEditPoints="1"/>
              </p:cNvSpPr>
              <p:nvPr/>
            </p:nvSpPr>
            <p:spPr bwMode="auto">
              <a:xfrm>
                <a:off x="3824288" y="3717925"/>
                <a:ext cx="16533813" cy="16567150"/>
              </a:xfrm>
              <a:custGeom>
                <a:avLst/>
                <a:gdLst>
                  <a:gd name="T0" fmla="*/ 5209 w 5239"/>
                  <a:gd name="T1" fmla="*/ 3022 h 5248"/>
                  <a:gd name="T2" fmla="*/ 4920 w 5239"/>
                  <a:gd name="T3" fmla="*/ 3878 h 5248"/>
                  <a:gd name="T4" fmla="*/ 4549 w 5239"/>
                  <a:gd name="T5" fmla="*/ 4399 h 5248"/>
                  <a:gd name="T6" fmla="*/ 3904 w 5239"/>
                  <a:gd name="T7" fmla="*/ 4910 h 5248"/>
                  <a:gd name="T8" fmla="*/ 3121 w 5239"/>
                  <a:gd name="T9" fmla="*/ 5195 h 5248"/>
                  <a:gd name="T10" fmla="*/ 2441 w 5239"/>
                  <a:gd name="T11" fmla="*/ 5236 h 5248"/>
                  <a:gd name="T12" fmla="*/ 1721 w 5239"/>
                  <a:gd name="T13" fmla="*/ 5080 h 5248"/>
                  <a:gd name="T14" fmla="*/ 1034 w 5239"/>
                  <a:gd name="T15" fmla="*/ 4700 h 5248"/>
                  <a:gd name="T16" fmla="*/ 492 w 5239"/>
                  <a:gd name="T17" fmla="*/ 4145 h 5248"/>
                  <a:gd name="T18" fmla="*/ 210 w 5239"/>
                  <a:gd name="T19" fmla="*/ 3644 h 5248"/>
                  <a:gd name="T20" fmla="*/ 31 w 5239"/>
                  <a:gd name="T21" fmla="*/ 3014 h 5248"/>
                  <a:gd name="T22" fmla="*/ 4 w 5239"/>
                  <a:gd name="T23" fmla="*/ 2472 h 5248"/>
                  <a:gd name="T24" fmla="*/ 74 w 5239"/>
                  <a:gd name="T25" fmla="*/ 1991 h 5248"/>
                  <a:gd name="T26" fmla="*/ 259 w 5239"/>
                  <a:gd name="T27" fmla="*/ 1484 h 5248"/>
                  <a:gd name="T28" fmla="*/ 795 w 5239"/>
                  <a:gd name="T29" fmla="*/ 739 h 5248"/>
                  <a:gd name="T30" fmla="*/ 1556 w 5239"/>
                  <a:gd name="T31" fmla="*/ 230 h 5248"/>
                  <a:gd name="T32" fmla="*/ 2103 w 5239"/>
                  <a:gd name="T33" fmla="*/ 56 h 5248"/>
                  <a:gd name="T34" fmla="*/ 2871 w 5239"/>
                  <a:gd name="T35" fmla="*/ 17 h 5248"/>
                  <a:gd name="T36" fmla="*/ 3650 w 5239"/>
                  <a:gd name="T37" fmla="*/ 217 h 5248"/>
                  <a:gd name="T38" fmla="*/ 4493 w 5239"/>
                  <a:gd name="T39" fmla="*/ 795 h 5248"/>
                  <a:gd name="T40" fmla="*/ 4999 w 5239"/>
                  <a:gd name="T41" fmla="*/ 1530 h 5248"/>
                  <a:gd name="T42" fmla="*/ 5178 w 5239"/>
                  <a:gd name="T43" fmla="*/ 2072 h 5248"/>
                  <a:gd name="T44" fmla="*/ 5239 w 5239"/>
                  <a:gd name="T45" fmla="*/ 2633 h 5248"/>
                  <a:gd name="T46" fmla="*/ 97 w 5239"/>
                  <a:gd name="T47" fmla="*/ 2599 h 5248"/>
                  <a:gd name="T48" fmla="*/ 124 w 5239"/>
                  <a:gd name="T49" fmla="*/ 3000 h 5248"/>
                  <a:gd name="T50" fmla="*/ 254 w 5239"/>
                  <a:gd name="T51" fmla="*/ 3501 h 5248"/>
                  <a:gd name="T52" fmla="*/ 611 w 5239"/>
                  <a:gd name="T53" fmla="*/ 4147 h 5248"/>
                  <a:gd name="T54" fmla="*/ 1084 w 5239"/>
                  <a:gd name="T55" fmla="*/ 4623 h 5248"/>
                  <a:gd name="T56" fmla="*/ 1780 w 5239"/>
                  <a:gd name="T57" fmla="*/ 5001 h 5248"/>
                  <a:gd name="T58" fmla="*/ 2336 w 5239"/>
                  <a:gd name="T59" fmla="*/ 5130 h 5248"/>
                  <a:gd name="T60" fmla="*/ 2749 w 5239"/>
                  <a:gd name="T61" fmla="*/ 5145 h 5248"/>
                  <a:gd name="T62" fmla="*/ 3382 w 5239"/>
                  <a:gd name="T63" fmla="*/ 5035 h 5248"/>
                  <a:gd name="T64" fmla="*/ 4047 w 5239"/>
                  <a:gd name="T65" fmla="*/ 4710 h 5248"/>
                  <a:gd name="T66" fmla="*/ 4551 w 5239"/>
                  <a:gd name="T67" fmla="*/ 4253 h 5248"/>
                  <a:gd name="T68" fmla="*/ 4814 w 5239"/>
                  <a:gd name="T69" fmla="*/ 3876 h 5248"/>
                  <a:gd name="T70" fmla="*/ 5036 w 5239"/>
                  <a:gd name="T71" fmla="*/ 3359 h 5248"/>
                  <a:gd name="T72" fmla="*/ 5142 w 5239"/>
                  <a:gd name="T73" fmla="*/ 2730 h 5248"/>
                  <a:gd name="T74" fmla="*/ 5111 w 5239"/>
                  <a:gd name="T75" fmla="*/ 2218 h 5248"/>
                  <a:gd name="T76" fmla="*/ 4943 w 5239"/>
                  <a:gd name="T77" fmla="*/ 1631 h 5248"/>
                  <a:gd name="T78" fmla="*/ 4411 w 5239"/>
                  <a:gd name="T79" fmla="*/ 845 h 5248"/>
                  <a:gd name="T80" fmla="*/ 3840 w 5239"/>
                  <a:gd name="T81" fmla="*/ 412 h 5248"/>
                  <a:gd name="T82" fmla="*/ 3095 w 5239"/>
                  <a:gd name="T83" fmla="*/ 142 h 5248"/>
                  <a:gd name="T84" fmla="*/ 2344 w 5239"/>
                  <a:gd name="T85" fmla="*/ 111 h 5248"/>
                  <a:gd name="T86" fmla="*/ 1663 w 5239"/>
                  <a:gd name="T87" fmla="*/ 286 h 5248"/>
                  <a:gd name="T88" fmla="*/ 943 w 5239"/>
                  <a:gd name="T89" fmla="*/ 730 h 5248"/>
                  <a:gd name="T90" fmla="*/ 441 w 5239"/>
                  <a:gd name="T91" fmla="*/ 1339 h 5248"/>
                  <a:gd name="T92" fmla="*/ 105 w 5239"/>
                  <a:gd name="T93" fmla="*/ 2357 h 5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239" h="5248">
                    <a:moveTo>
                      <a:pt x="5239" y="2633"/>
                    </a:moveTo>
                    <a:cubicBezTo>
                      <a:pt x="5238" y="2764"/>
                      <a:pt x="5228" y="2893"/>
                      <a:pt x="5209" y="3022"/>
                    </a:cubicBezTo>
                    <a:cubicBezTo>
                      <a:pt x="5180" y="3207"/>
                      <a:pt x="5134" y="3388"/>
                      <a:pt x="5066" y="3563"/>
                    </a:cubicBezTo>
                    <a:cubicBezTo>
                      <a:pt x="5023" y="3671"/>
                      <a:pt x="4978" y="3778"/>
                      <a:pt x="4920" y="3878"/>
                    </a:cubicBezTo>
                    <a:cubicBezTo>
                      <a:pt x="4868" y="3967"/>
                      <a:pt x="4807" y="4051"/>
                      <a:pt x="4753" y="4139"/>
                    </a:cubicBezTo>
                    <a:cubicBezTo>
                      <a:pt x="4696" y="4234"/>
                      <a:pt x="4624" y="4318"/>
                      <a:pt x="4549" y="4399"/>
                    </a:cubicBezTo>
                    <a:cubicBezTo>
                      <a:pt x="4461" y="4492"/>
                      <a:pt x="4370" y="4582"/>
                      <a:pt x="4270" y="4661"/>
                    </a:cubicBezTo>
                    <a:cubicBezTo>
                      <a:pt x="4154" y="4753"/>
                      <a:pt x="4032" y="4837"/>
                      <a:pt x="3904" y="4910"/>
                    </a:cubicBezTo>
                    <a:cubicBezTo>
                      <a:pt x="3758" y="4993"/>
                      <a:pt x="3606" y="5062"/>
                      <a:pt x="3445" y="5110"/>
                    </a:cubicBezTo>
                    <a:cubicBezTo>
                      <a:pt x="3338" y="5143"/>
                      <a:pt x="3230" y="5172"/>
                      <a:pt x="3121" y="5195"/>
                    </a:cubicBezTo>
                    <a:cubicBezTo>
                      <a:pt x="3031" y="5213"/>
                      <a:pt x="2938" y="5222"/>
                      <a:pt x="2846" y="5233"/>
                    </a:cubicBezTo>
                    <a:cubicBezTo>
                      <a:pt x="2711" y="5248"/>
                      <a:pt x="2576" y="5245"/>
                      <a:pt x="2441" y="5236"/>
                    </a:cubicBezTo>
                    <a:cubicBezTo>
                      <a:pt x="2327" y="5228"/>
                      <a:pt x="2214" y="5212"/>
                      <a:pt x="2101" y="5189"/>
                    </a:cubicBezTo>
                    <a:cubicBezTo>
                      <a:pt x="1972" y="5162"/>
                      <a:pt x="1844" y="5128"/>
                      <a:pt x="1721" y="5080"/>
                    </a:cubicBezTo>
                    <a:cubicBezTo>
                      <a:pt x="1620" y="5041"/>
                      <a:pt x="1521" y="4997"/>
                      <a:pt x="1424" y="4948"/>
                    </a:cubicBezTo>
                    <a:cubicBezTo>
                      <a:pt x="1286" y="4878"/>
                      <a:pt x="1156" y="4796"/>
                      <a:pt x="1034" y="4700"/>
                    </a:cubicBezTo>
                    <a:cubicBezTo>
                      <a:pt x="959" y="4642"/>
                      <a:pt x="886" y="4581"/>
                      <a:pt x="817" y="4516"/>
                    </a:cubicBezTo>
                    <a:cubicBezTo>
                      <a:pt x="697" y="4403"/>
                      <a:pt x="588" y="4279"/>
                      <a:pt x="492" y="4145"/>
                    </a:cubicBezTo>
                    <a:cubicBezTo>
                      <a:pt x="429" y="4058"/>
                      <a:pt x="374" y="3964"/>
                      <a:pt x="320" y="3870"/>
                    </a:cubicBezTo>
                    <a:cubicBezTo>
                      <a:pt x="279" y="3797"/>
                      <a:pt x="240" y="3721"/>
                      <a:pt x="210" y="3644"/>
                    </a:cubicBezTo>
                    <a:cubicBezTo>
                      <a:pt x="166" y="3532"/>
                      <a:pt x="126" y="3418"/>
                      <a:pt x="92" y="3302"/>
                    </a:cubicBezTo>
                    <a:cubicBezTo>
                      <a:pt x="65" y="3208"/>
                      <a:pt x="48" y="3110"/>
                      <a:pt x="31" y="3014"/>
                    </a:cubicBezTo>
                    <a:cubicBezTo>
                      <a:pt x="19" y="2942"/>
                      <a:pt x="11" y="2868"/>
                      <a:pt x="8" y="2795"/>
                    </a:cubicBezTo>
                    <a:cubicBezTo>
                      <a:pt x="3" y="2688"/>
                      <a:pt x="0" y="2580"/>
                      <a:pt x="4" y="2472"/>
                    </a:cubicBezTo>
                    <a:cubicBezTo>
                      <a:pt x="7" y="2382"/>
                      <a:pt x="20" y="2292"/>
                      <a:pt x="32" y="2202"/>
                    </a:cubicBezTo>
                    <a:cubicBezTo>
                      <a:pt x="43" y="2131"/>
                      <a:pt x="57" y="2061"/>
                      <a:pt x="74" y="1991"/>
                    </a:cubicBezTo>
                    <a:cubicBezTo>
                      <a:pt x="93" y="1916"/>
                      <a:pt x="114" y="1840"/>
                      <a:pt x="141" y="1768"/>
                    </a:cubicBezTo>
                    <a:cubicBezTo>
                      <a:pt x="177" y="1672"/>
                      <a:pt x="215" y="1576"/>
                      <a:pt x="259" y="1484"/>
                    </a:cubicBezTo>
                    <a:cubicBezTo>
                      <a:pt x="338" y="1319"/>
                      <a:pt x="431" y="1162"/>
                      <a:pt x="545" y="1019"/>
                    </a:cubicBezTo>
                    <a:cubicBezTo>
                      <a:pt x="623" y="921"/>
                      <a:pt x="704" y="826"/>
                      <a:pt x="795" y="739"/>
                    </a:cubicBezTo>
                    <a:cubicBezTo>
                      <a:pt x="909" y="631"/>
                      <a:pt x="1030" y="530"/>
                      <a:pt x="1162" y="444"/>
                    </a:cubicBezTo>
                    <a:cubicBezTo>
                      <a:pt x="1287" y="362"/>
                      <a:pt x="1418" y="289"/>
                      <a:pt x="1556" y="230"/>
                    </a:cubicBezTo>
                    <a:cubicBezTo>
                      <a:pt x="1625" y="201"/>
                      <a:pt x="1694" y="169"/>
                      <a:pt x="1765" y="146"/>
                    </a:cubicBezTo>
                    <a:cubicBezTo>
                      <a:pt x="1876" y="112"/>
                      <a:pt x="1989" y="82"/>
                      <a:pt x="2103" y="56"/>
                    </a:cubicBezTo>
                    <a:cubicBezTo>
                      <a:pt x="2226" y="28"/>
                      <a:pt x="2352" y="15"/>
                      <a:pt x="2478" y="8"/>
                    </a:cubicBezTo>
                    <a:cubicBezTo>
                      <a:pt x="2609" y="0"/>
                      <a:pt x="2740" y="4"/>
                      <a:pt x="2871" y="17"/>
                    </a:cubicBezTo>
                    <a:cubicBezTo>
                      <a:pt x="3006" y="30"/>
                      <a:pt x="3139" y="53"/>
                      <a:pt x="3270" y="86"/>
                    </a:cubicBezTo>
                    <a:cubicBezTo>
                      <a:pt x="3400" y="119"/>
                      <a:pt x="3527" y="163"/>
                      <a:pt x="3650" y="217"/>
                    </a:cubicBezTo>
                    <a:cubicBezTo>
                      <a:pt x="3822" y="292"/>
                      <a:pt x="3985" y="381"/>
                      <a:pt x="4137" y="490"/>
                    </a:cubicBezTo>
                    <a:cubicBezTo>
                      <a:pt x="4264" y="582"/>
                      <a:pt x="4382" y="684"/>
                      <a:pt x="4493" y="795"/>
                    </a:cubicBezTo>
                    <a:cubicBezTo>
                      <a:pt x="4593" y="895"/>
                      <a:pt x="4681" y="1005"/>
                      <a:pt x="4762" y="1121"/>
                    </a:cubicBezTo>
                    <a:cubicBezTo>
                      <a:pt x="4852" y="1251"/>
                      <a:pt x="4934" y="1385"/>
                      <a:pt x="4999" y="1530"/>
                    </a:cubicBezTo>
                    <a:cubicBezTo>
                      <a:pt x="5047" y="1635"/>
                      <a:pt x="5090" y="1741"/>
                      <a:pt x="5120" y="1853"/>
                    </a:cubicBezTo>
                    <a:cubicBezTo>
                      <a:pt x="5141" y="1926"/>
                      <a:pt x="5162" y="1998"/>
                      <a:pt x="5178" y="2072"/>
                    </a:cubicBezTo>
                    <a:cubicBezTo>
                      <a:pt x="5208" y="2205"/>
                      <a:pt x="5225" y="2339"/>
                      <a:pt x="5233" y="2474"/>
                    </a:cubicBezTo>
                    <a:cubicBezTo>
                      <a:pt x="5236" y="2527"/>
                      <a:pt x="5237" y="2580"/>
                      <a:pt x="5239" y="2633"/>
                    </a:cubicBezTo>
                    <a:close/>
                    <a:moveTo>
                      <a:pt x="91" y="2598"/>
                    </a:moveTo>
                    <a:cubicBezTo>
                      <a:pt x="93" y="2598"/>
                      <a:pt x="95" y="2599"/>
                      <a:pt x="97" y="2599"/>
                    </a:cubicBezTo>
                    <a:cubicBezTo>
                      <a:pt x="97" y="2647"/>
                      <a:pt x="94" y="2696"/>
                      <a:pt x="98" y="2744"/>
                    </a:cubicBezTo>
                    <a:cubicBezTo>
                      <a:pt x="104" y="2830"/>
                      <a:pt x="110" y="2916"/>
                      <a:pt x="124" y="3000"/>
                    </a:cubicBezTo>
                    <a:cubicBezTo>
                      <a:pt x="141" y="3100"/>
                      <a:pt x="164" y="3198"/>
                      <a:pt x="189" y="3296"/>
                    </a:cubicBezTo>
                    <a:cubicBezTo>
                      <a:pt x="207" y="3366"/>
                      <a:pt x="229" y="3435"/>
                      <a:pt x="254" y="3501"/>
                    </a:cubicBezTo>
                    <a:cubicBezTo>
                      <a:pt x="304" y="3631"/>
                      <a:pt x="360" y="3757"/>
                      <a:pt x="431" y="3877"/>
                    </a:cubicBezTo>
                    <a:cubicBezTo>
                      <a:pt x="486" y="3970"/>
                      <a:pt x="543" y="4062"/>
                      <a:pt x="611" y="4147"/>
                    </a:cubicBezTo>
                    <a:cubicBezTo>
                      <a:pt x="652" y="4199"/>
                      <a:pt x="696" y="4249"/>
                      <a:pt x="740" y="4299"/>
                    </a:cubicBezTo>
                    <a:cubicBezTo>
                      <a:pt x="845" y="4418"/>
                      <a:pt x="958" y="4528"/>
                      <a:pt x="1084" y="4623"/>
                    </a:cubicBezTo>
                    <a:cubicBezTo>
                      <a:pt x="1140" y="4665"/>
                      <a:pt x="1199" y="4705"/>
                      <a:pt x="1258" y="4743"/>
                    </a:cubicBezTo>
                    <a:cubicBezTo>
                      <a:pt x="1422" y="4849"/>
                      <a:pt x="1595" y="4938"/>
                      <a:pt x="1780" y="5001"/>
                    </a:cubicBezTo>
                    <a:cubicBezTo>
                      <a:pt x="1872" y="5033"/>
                      <a:pt x="1966" y="5061"/>
                      <a:pt x="2061" y="5083"/>
                    </a:cubicBezTo>
                    <a:cubicBezTo>
                      <a:pt x="2152" y="5104"/>
                      <a:pt x="2244" y="5116"/>
                      <a:pt x="2336" y="5130"/>
                    </a:cubicBezTo>
                    <a:cubicBezTo>
                      <a:pt x="2392" y="5138"/>
                      <a:pt x="2447" y="5143"/>
                      <a:pt x="2503" y="5145"/>
                    </a:cubicBezTo>
                    <a:cubicBezTo>
                      <a:pt x="2585" y="5148"/>
                      <a:pt x="2667" y="5150"/>
                      <a:pt x="2749" y="5145"/>
                    </a:cubicBezTo>
                    <a:cubicBezTo>
                      <a:pt x="2846" y="5139"/>
                      <a:pt x="2944" y="5126"/>
                      <a:pt x="3040" y="5114"/>
                    </a:cubicBezTo>
                    <a:cubicBezTo>
                      <a:pt x="3157" y="5099"/>
                      <a:pt x="3270" y="5069"/>
                      <a:pt x="3382" y="5035"/>
                    </a:cubicBezTo>
                    <a:cubicBezTo>
                      <a:pt x="3517" y="4993"/>
                      <a:pt x="3646" y="4940"/>
                      <a:pt x="3771" y="4874"/>
                    </a:cubicBezTo>
                    <a:cubicBezTo>
                      <a:pt x="3866" y="4825"/>
                      <a:pt x="3958" y="4770"/>
                      <a:pt x="4047" y="4710"/>
                    </a:cubicBezTo>
                    <a:cubicBezTo>
                      <a:pt x="4157" y="4636"/>
                      <a:pt x="4262" y="4553"/>
                      <a:pt x="4356" y="4459"/>
                    </a:cubicBezTo>
                    <a:cubicBezTo>
                      <a:pt x="4423" y="4392"/>
                      <a:pt x="4490" y="4325"/>
                      <a:pt x="4551" y="4253"/>
                    </a:cubicBezTo>
                    <a:cubicBezTo>
                      <a:pt x="4596" y="4202"/>
                      <a:pt x="4634" y="4145"/>
                      <a:pt x="4673" y="4088"/>
                    </a:cubicBezTo>
                    <a:cubicBezTo>
                      <a:pt x="4722" y="4018"/>
                      <a:pt x="4772" y="3949"/>
                      <a:pt x="4814" y="3876"/>
                    </a:cubicBezTo>
                    <a:cubicBezTo>
                      <a:pt x="4855" y="3806"/>
                      <a:pt x="4892" y="3733"/>
                      <a:pt x="4924" y="3658"/>
                    </a:cubicBezTo>
                    <a:cubicBezTo>
                      <a:pt x="4965" y="3560"/>
                      <a:pt x="5005" y="3461"/>
                      <a:pt x="5036" y="3359"/>
                    </a:cubicBezTo>
                    <a:cubicBezTo>
                      <a:pt x="5066" y="3262"/>
                      <a:pt x="5085" y="3161"/>
                      <a:pt x="5107" y="3061"/>
                    </a:cubicBezTo>
                    <a:cubicBezTo>
                      <a:pt x="5131" y="2952"/>
                      <a:pt x="5139" y="2841"/>
                      <a:pt x="5142" y="2730"/>
                    </a:cubicBezTo>
                    <a:cubicBezTo>
                      <a:pt x="5144" y="2633"/>
                      <a:pt x="5142" y="2537"/>
                      <a:pt x="5137" y="2440"/>
                    </a:cubicBezTo>
                    <a:cubicBezTo>
                      <a:pt x="5132" y="2366"/>
                      <a:pt x="5123" y="2292"/>
                      <a:pt x="5111" y="2218"/>
                    </a:cubicBezTo>
                    <a:cubicBezTo>
                      <a:pt x="5100" y="2150"/>
                      <a:pt x="5085" y="2082"/>
                      <a:pt x="5069" y="2015"/>
                    </a:cubicBezTo>
                    <a:cubicBezTo>
                      <a:pt x="5039" y="1883"/>
                      <a:pt x="4997" y="1755"/>
                      <a:pt x="4943" y="1631"/>
                    </a:cubicBezTo>
                    <a:cubicBezTo>
                      <a:pt x="4884" y="1496"/>
                      <a:pt x="4817" y="1365"/>
                      <a:pt x="4733" y="1243"/>
                    </a:cubicBezTo>
                    <a:cubicBezTo>
                      <a:pt x="4636" y="1102"/>
                      <a:pt x="4532" y="967"/>
                      <a:pt x="4411" y="845"/>
                    </a:cubicBezTo>
                    <a:cubicBezTo>
                      <a:pt x="4332" y="765"/>
                      <a:pt x="4246" y="692"/>
                      <a:pt x="4157" y="623"/>
                    </a:cubicBezTo>
                    <a:cubicBezTo>
                      <a:pt x="4057" y="545"/>
                      <a:pt x="3951" y="474"/>
                      <a:pt x="3840" y="412"/>
                    </a:cubicBezTo>
                    <a:cubicBezTo>
                      <a:pt x="3727" y="350"/>
                      <a:pt x="3610" y="298"/>
                      <a:pt x="3489" y="254"/>
                    </a:cubicBezTo>
                    <a:cubicBezTo>
                      <a:pt x="3361" y="207"/>
                      <a:pt x="3230" y="169"/>
                      <a:pt x="3095" y="142"/>
                    </a:cubicBezTo>
                    <a:cubicBezTo>
                      <a:pt x="2975" y="119"/>
                      <a:pt x="2853" y="106"/>
                      <a:pt x="2731" y="99"/>
                    </a:cubicBezTo>
                    <a:cubicBezTo>
                      <a:pt x="2601" y="92"/>
                      <a:pt x="2472" y="98"/>
                      <a:pt x="2344" y="111"/>
                    </a:cubicBezTo>
                    <a:cubicBezTo>
                      <a:pt x="2233" y="123"/>
                      <a:pt x="2124" y="143"/>
                      <a:pt x="2016" y="171"/>
                    </a:cubicBezTo>
                    <a:cubicBezTo>
                      <a:pt x="1896" y="201"/>
                      <a:pt x="1778" y="239"/>
                      <a:pt x="1663" y="286"/>
                    </a:cubicBezTo>
                    <a:cubicBezTo>
                      <a:pt x="1525" y="342"/>
                      <a:pt x="1392" y="408"/>
                      <a:pt x="1266" y="489"/>
                    </a:cubicBezTo>
                    <a:cubicBezTo>
                      <a:pt x="1152" y="562"/>
                      <a:pt x="1045" y="643"/>
                      <a:pt x="943" y="730"/>
                    </a:cubicBezTo>
                    <a:cubicBezTo>
                      <a:pt x="853" y="808"/>
                      <a:pt x="771" y="893"/>
                      <a:pt x="694" y="984"/>
                    </a:cubicBezTo>
                    <a:cubicBezTo>
                      <a:pt x="600" y="1095"/>
                      <a:pt x="515" y="1213"/>
                      <a:pt x="441" y="1339"/>
                    </a:cubicBezTo>
                    <a:cubicBezTo>
                      <a:pt x="336" y="1520"/>
                      <a:pt x="253" y="1711"/>
                      <a:pt x="193" y="1911"/>
                    </a:cubicBezTo>
                    <a:cubicBezTo>
                      <a:pt x="149" y="2057"/>
                      <a:pt x="120" y="2206"/>
                      <a:pt x="105" y="2357"/>
                    </a:cubicBezTo>
                    <a:cubicBezTo>
                      <a:pt x="97" y="2437"/>
                      <a:pt x="95" y="2518"/>
                      <a:pt x="91" y="25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2" name="Freeform 267"/>
              <p:cNvSpPr/>
              <p:nvPr/>
            </p:nvSpPr>
            <p:spPr bwMode="auto">
              <a:xfrm>
                <a:off x="19042063" y="4886325"/>
                <a:ext cx="1951038" cy="1654175"/>
              </a:xfrm>
              <a:custGeom>
                <a:avLst/>
                <a:gdLst>
                  <a:gd name="T0" fmla="*/ 263 w 618"/>
                  <a:gd name="T1" fmla="*/ 182 h 524"/>
                  <a:gd name="T2" fmla="*/ 342 w 618"/>
                  <a:gd name="T3" fmla="*/ 112 h 524"/>
                  <a:gd name="T4" fmla="*/ 359 w 618"/>
                  <a:gd name="T5" fmla="*/ 92 h 524"/>
                  <a:gd name="T6" fmla="*/ 381 w 618"/>
                  <a:gd name="T7" fmla="*/ 73 h 524"/>
                  <a:gd name="T8" fmla="*/ 424 w 618"/>
                  <a:gd name="T9" fmla="*/ 69 h 524"/>
                  <a:gd name="T10" fmla="*/ 447 w 618"/>
                  <a:gd name="T11" fmla="*/ 92 h 524"/>
                  <a:gd name="T12" fmla="*/ 472 w 618"/>
                  <a:gd name="T13" fmla="*/ 138 h 524"/>
                  <a:gd name="T14" fmla="*/ 490 w 618"/>
                  <a:gd name="T15" fmla="*/ 165 h 524"/>
                  <a:gd name="T16" fmla="*/ 511 w 618"/>
                  <a:gd name="T17" fmla="*/ 189 h 524"/>
                  <a:gd name="T18" fmla="*/ 583 w 618"/>
                  <a:gd name="T19" fmla="*/ 222 h 524"/>
                  <a:gd name="T20" fmla="*/ 614 w 618"/>
                  <a:gd name="T21" fmla="*/ 286 h 524"/>
                  <a:gd name="T22" fmla="*/ 559 w 618"/>
                  <a:gd name="T23" fmla="*/ 330 h 524"/>
                  <a:gd name="T24" fmla="*/ 476 w 618"/>
                  <a:gd name="T25" fmla="*/ 332 h 524"/>
                  <a:gd name="T26" fmla="*/ 397 w 618"/>
                  <a:gd name="T27" fmla="*/ 312 h 524"/>
                  <a:gd name="T28" fmla="*/ 348 w 618"/>
                  <a:gd name="T29" fmla="*/ 312 h 524"/>
                  <a:gd name="T30" fmla="*/ 345 w 618"/>
                  <a:gd name="T31" fmla="*/ 332 h 524"/>
                  <a:gd name="T32" fmla="*/ 420 w 618"/>
                  <a:gd name="T33" fmla="*/ 415 h 524"/>
                  <a:gd name="T34" fmla="*/ 474 w 618"/>
                  <a:gd name="T35" fmla="*/ 492 h 524"/>
                  <a:gd name="T36" fmla="*/ 462 w 618"/>
                  <a:gd name="T37" fmla="*/ 513 h 524"/>
                  <a:gd name="T38" fmla="*/ 391 w 618"/>
                  <a:gd name="T39" fmla="*/ 506 h 524"/>
                  <a:gd name="T40" fmla="*/ 365 w 618"/>
                  <a:gd name="T41" fmla="*/ 487 h 524"/>
                  <a:gd name="T42" fmla="*/ 363 w 618"/>
                  <a:gd name="T43" fmla="*/ 451 h 524"/>
                  <a:gd name="T44" fmla="*/ 364 w 618"/>
                  <a:gd name="T45" fmla="*/ 425 h 524"/>
                  <a:gd name="T46" fmla="*/ 291 w 618"/>
                  <a:gd name="T47" fmla="*/ 340 h 524"/>
                  <a:gd name="T48" fmla="*/ 207 w 618"/>
                  <a:gd name="T49" fmla="*/ 253 h 524"/>
                  <a:gd name="T50" fmla="*/ 116 w 618"/>
                  <a:gd name="T51" fmla="*/ 166 h 524"/>
                  <a:gd name="T52" fmla="*/ 85 w 618"/>
                  <a:gd name="T53" fmla="*/ 162 h 524"/>
                  <a:gd name="T54" fmla="*/ 22 w 618"/>
                  <a:gd name="T55" fmla="*/ 178 h 524"/>
                  <a:gd name="T56" fmla="*/ 2 w 618"/>
                  <a:gd name="T57" fmla="*/ 167 h 524"/>
                  <a:gd name="T58" fmla="*/ 10 w 618"/>
                  <a:gd name="T59" fmla="*/ 143 h 524"/>
                  <a:gd name="T60" fmla="*/ 54 w 618"/>
                  <a:gd name="T61" fmla="*/ 116 h 524"/>
                  <a:gd name="T62" fmla="*/ 115 w 618"/>
                  <a:gd name="T63" fmla="*/ 72 h 524"/>
                  <a:gd name="T64" fmla="*/ 147 w 618"/>
                  <a:gd name="T65" fmla="*/ 58 h 524"/>
                  <a:gd name="T66" fmla="*/ 178 w 618"/>
                  <a:gd name="T67" fmla="*/ 76 h 524"/>
                  <a:gd name="T68" fmla="*/ 185 w 618"/>
                  <a:gd name="T69" fmla="*/ 98 h 524"/>
                  <a:gd name="T70" fmla="*/ 226 w 618"/>
                  <a:gd name="T71" fmla="*/ 108 h 524"/>
                  <a:gd name="T72" fmla="*/ 326 w 618"/>
                  <a:gd name="T73" fmla="*/ 23 h 524"/>
                  <a:gd name="T74" fmla="*/ 371 w 618"/>
                  <a:gd name="T75" fmla="*/ 3 h 524"/>
                  <a:gd name="T76" fmla="*/ 395 w 618"/>
                  <a:gd name="T77" fmla="*/ 8 h 524"/>
                  <a:gd name="T78" fmla="*/ 394 w 618"/>
                  <a:gd name="T79" fmla="*/ 34 h 524"/>
                  <a:gd name="T80" fmla="*/ 344 w 618"/>
                  <a:gd name="T81" fmla="*/ 75 h 524"/>
                  <a:gd name="T82" fmla="*/ 233 w 618"/>
                  <a:gd name="T83" fmla="*/ 138 h 524"/>
                  <a:gd name="T84" fmla="*/ 223 w 618"/>
                  <a:gd name="T85" fmla="*/ 194 h 524"/>
                  <a:gd name="T86" fmla="*/ 281 w 618"/>
                  <a:gd name="T87" fmla="*/ 272 h 524"/>
                  <a:gd name="T88" fmla="*/ 322 w 618"/>
                  <a:gd name="T89" fmla="*/ 290 h 524"/>
                  <a:gd name="T90" fmla="*/ 443 w 618"/>
                  <a:gd name="T91" fmla="*/ 260 h 524"/>
                  <a:gd name="T92" fmla="*/ 467 w 618"/>
                  <a:gd name="T93" fmla="*/ 253 h 524"/>
                  <a:gd name="T94" fmla="*/ 488 w 618"/>
                  <a:gd name="T95" fmla="*/ 266 h 524"/>
                  <a:gd name="T96" fmla="*/ 506 w 618"/>
                  <a:gd name="T97" fmla="*/ 279 h 524"/>
                  <a:gd name="T98" fmla="*/ 542 w 618"/>
                  <a:gd name="T99" fmla="*/ 267 h 524"/>
                  <a:gd name="T100" fmla="*/ 535 w 618"/>
                  <a:gd name="T101" fmla="*/ 251 h 524"/>
                  <a:gd name="T102" fmla="*/ 514 w 618"/>
                  <a:gd name="T103" fmla="*/ 236 h 524"/>
                  <a:gd name="T104" fmla="*/ 438 w 618"/>
                  <a:gd name="T105" fmla="*/ 240 h 524"/>
                  <a:gd name="T106" fmla="*/ 416 w 618"/>
                  <a:gd name="T107" fmla="*/ 250 h 524"/>
                  <a:gd name="T108" fmla="*/ 320 w 618"/>
                  <a:gd name="T109" fmla="*/ 245 h 524"/>
                  <a:gd name="T110" fmla="*/ 298 w 618"/>
                  <a:gd name="T111" fmla="*/ 229 h 524"/>
                  <a:gd name="T112" fmla="*/ 310 w 618"/>
                  <a:gd name="T113" fmla="*/ 205 h 524"/>
                  <a:gd name="T114" fmla="*/ 400 w 618"/>
                  <a:gd name="T115" fmla="*/ 174 h 524"/>
                  <a:gd name="T116" fmla="*/ 416 w 618"/>
                  <a:gd name="T117" fmla="*/ 163 h 524"/>
                  <a:gd name="T118" fmla="*/ 396 w 618"/>
                  <a:gd name="T119" fmla="*/ 147 h 524"/>
                  <a:gd name="T120" fmla="*/ 338 w 618"/>
                  <a:gd name="T121" fmla="*/ 167 h 524"/>
                  <a:gd name="T122" fmla="*/ 287 w 618"/>
                  <a:gd name="T123" fmla="*/ 184 h 524"/>
                  <a:gd name="T124" fmla="*/ 263 w 618"/>
                  <a:gd name="T125" fmla="*/ 18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18" h="524">
                    <a:moveTo>
                      <a:pt x="263" y="182"/>
                    </a:moveTo>
                    <a:cubicBezTo>
                      <a:pt x="288" y="152"/>
                      <a:pt x="305" y="121"/>
                      <a:pt x="342" y="112"/>
                    </a:cubicBezTo>
                    <a:cubicBezTo>
                      <a:pt x="349" y="110"/>
                      <a:pt x="357" y="100"/>
                      <a:pt x="359" y="92"/>
                    </a:cubicBezTo>
                    <a:cubicBezTo>
                      <a:pt x="362" y="79"/>
                      <a:pt x="368" y="74"/>
                      <a:pt x="381" y="73"/>
                    </a:cubicBezTo>
                    <a:cubicBezTo>
                      <a:pt x="395" y="72"/>
                      <a:pt x="410" y="70"/>
                      <a:pt x="424" y="69"/>
                    </a:cubicBezTo>
                    <a:cubicBezTo>
                      <a:pt x="442" y="67"/>
                      <a:pt x="450" y="76"/>
                      <a:pt x="447" y="92"/>
                    </a:cubicBezTo>
                    <a:cubicBezTo>
                      <a:pt x="442" y="118"/>
                      <a:pt x="448" y="129"/>
                      <a:pt x="472" y="138"/>
                    </a:cubicBezTo>
                    <a:cubicBezTo>
                      <a:pt x="485" y="143"/>
                      <a:pt x="495" y="146"/>
                      <a:pt x="490" y="165"/>
                    </a:cubicBezTo>
                    <a:cubicBezTo>
                      <a:pt x="489" y="171"/>
                      <a:pt x="502" y="184"/>
                      <a:pt x="511" y="189"/>
                    </a:cubicBezTo>
                    <a:cubicBezTo>
                      <a:pt x="534" y="202"/>
                      <a:pt x="559" y="211"/>
                      <a:pt x="583" y="222"/>
                    </a:cubicBezTo>
                    <a:cubicBezTo>
                      <a:pt x="617" y="238"/>
                      <a:pt x="618" y="265"/>
                      <a:pt x="614" y="286"/>
                    </a:cubicBezTo>
                    <a:cubicBezTo>
                      <a:pt x="611" y="310"/>
                      <a:pt x="587" y="328"/>
                      <a:pt x="559" y="330"/>
                    </a:cubicBezTo>
                    <a:cubicBezTo>
                      <a:pt x="531" y="331"/>
                      <a:pt x="502" y="326"/>
                      <a:pt x="476" y="332"/>
                    </a:cubicBezTo>
                    <a:cubicBezTo>
                      <a:pt x="444" y="339"/>
                      <a:pt x="420" y="338"/>
                      <a:pt x="397" y="312"/>
                    </a:cubicBezTo>
                    <a:cubicBezTo>
                      <a:pt x="390" y="303"/>
                      <a:pt x="364" y="308"/>
                      <a:pt x="348" y="312"/>
                    </a:cubicBezTo>
                    <a:cubicBezTo>
                      <a:pt x="336" y="314"/>
                      <a:pt x="339" y="325"/>
                      <a:pt x="345" y="332"/>
                    </a:cubicBezTo>
                    <a:cubicBezTo>
                      <a:pt x="370" y="360"/>
                      <a:pt x="396" y="386"/>
                      <a:pt x="420" y="415"/>
                    </a:cubicBezTo>
                    <a:cubicBezTo>
                      <a:pt x="440" y="439"/>
                      <a:pt x="457" y="466"/>
                      <a:pt x="474" y="492"/>
                    </a:cubicBezTo>
                    <a:cubicBezTo>
                      <a:pt x="481" y="503"/>
                      <a:pt x="472" y="510"/>
                      <a:pt x="462" y="513"/>
                    </a:cubicBezTo>
                    <a:cubicBezTo>
                      <a:pt x="438" y="522"/>
                      <a:pt x="413" y="524"/>
                      <a:pt x="391" y="506"/>
                    </a:cubicBezTo>
                    <a:cubicBezTo>
                      <a:pt x="382" y="500"/>
                      <a:pt x="373" y="494"/>
                      <a:pt x="365" y="487"/>
                    </a:cubicBezTo>
                    <a:cubicBezTo>
                      <a:pt x="347" y="472"/>
                      <a:pt x="349" y="470"/>
                      <a:pt x="363" y="451"/>
                    </a:cubicBezTo>
                    <a:cubicBezTo>
                      <a:pt x="367" y="445"/>
                      <a:pt x="368" y="430"/>
                      <a:pt x="364" y="425"/>
                    </a:cubicBezTo>
                    <a:cubicBezTo>
                      <a:pt x="341" y="396"/>
                      <a:pt x="316" y="368"/>
                      <a:pt x="291" y="340"/>
                    </a:cubicBezTo>
                    <a:cubicBezTo>
                      <a:pt x="264" y="311"/>
                      <a:pt x="235" y="282"/>
                      <a:pt x="207" y="253"/>
                    </a:cubicBezTo>
                    <a:cubicBezTo>
                      <a:pt x="177" y="224"/>
                      <a:pt x="146" y="195"/>
                      <a:pt x="116" y="166"/>
                    </a:cubicBezTo>
                    <a:cubicBezTo>
                      <a:pt x="107" y="157"/>
                      <a:pt x="97" y="159"/>
                      <a:pt x="85" y="162"/>
                    </a:cubicBezTo>
                    <a:cubicBezTo>
                      <a:pt x="64" y="169"/>
                      <a:pt x="43" y="174"/>
                      <a:pt x="22" y="178"/>
                    </a:cubicBezTo>
                    <a:cubicBezTo>
                      <a:pt x="15" y="178"/>
                      <a:pt x="3" y="172"/>
                      <a:pt x="2" y="167"/>
                    </a:cubicBezTo>
                    <a:cubicBezTo>
                      <a:pt x="0" y="160"/>
                      <a:pt x="4" y="148"/>
                      <a:pt x="10" y="143"/>
                    </a:cubicBezTo>
                    <a:cubicBezTo>
                      <a:pt x="23" y="132"/>
                      <a:pt x="40" y="126"/>
                      <a:pt x="54" y="116"/>
                    </a:cubicBezTo>
                    <a:cubicBezTo>
                      <a:pt x="75" y="102"/>
                      <a:pt x="94" y="86"/>
                      <a:pt x="115" y="72"/>
                    </a:cubicBezTo>
                    <a:cubicBezTo>
                      <a:pt x="125" y="65"/>
                      <a:pt x="136" y="61"/>
                      <a:pt x="147" y="58"/>
                    </a:cubicBezTo>
                    <a:cubicBezTo>
                      <a:pt x="163" y="53"/>
                      <a:pt x="173" y="61"/>
                      <a:pt x="178" y="76"/>
                    </a:cubicBezTo>
                    <a:cubicBezTo>
                      <a:pt x="180" y="83"/>
                      <a:pt x="182" y="91"/>
                      <a:pt x="185" y="98"/>
                    </a:cubicBezTo>
                    <a:cubicBezTo>
                      <a:pt x="196" y="124"/>
                      <a:pt x="204" y="126"/>
                      <a:pt x="226" y="108"/>
                    </a:cubicBezTo>
                    <a:cubicBezTo>
                      <a:pt x="259" y="79"/>
                      <a:pt x="292" y="50"/>
                      <a:pt x="326" y="23"/>
                    </a:cubicBezTo>
                    <a:cubicBezTo>
                      <a:pt x="339" y="13"/>
                      <a:pt x="355" y="7"/>
                      <a:pt x="371" y="3"/>
                    </a:cubicBezTo>
                    <a:cubicBezTo>
                      <a:pt x="378" y="0"/>
                      <a:pt x="391" y="3"/>
                      <a:pt x="395" y="8"/>
                    </a:cubicBezTo>
                    <a:cubicBezTo>
                      <a:pt x="399" y="14"/>
                      <a:pt x="399" y="29"/>
                      <a:pt x="394" y="34"/>
                    </a:cubicBezTo>
                    <a:cubicBezTo>
                      <a:pt x="379" y="49"/>
                      <a:pt x="362" y="64"/>
                      <a:pt x="344" y="75"/>
                    </a:cubicBezTo>
                    <a:cubicBezTo>
                      <a:pt x="308" y="97"/>
                      <a:pt x="270" y="116"/>
                      <a:pt x="233" y="138"/>
                    </a:cubicBezTo>
                    <a:cubicBezTo>
                      <a:pt x="204" y="156"/>
                      <a:pt x="202" y="166"/>
                      <a:pt x="223" y="194"/>
                    </a:cubicBezTo>
                    <a:cubicBezTo>
                      <a:pt x="242" y="220"/>
                      <a:pt x="262" y="246"/>
                      <a:pt x="281" y="272"/>
                    </a:cubicBezTo>
                    <a:cubicBezTo>
                      <a:pt x="292" y="286"/>
                      <a:pt x="304" y="293"/>
                      <a:pt x="322" y="290"/>
                    </a:cubicBezTo>
                    <a:cubicBezTo>
                      <a:pt x="364" y="285"/>
                      <a:pt x="406" y="283"/>
                      <a:pt x="443" y="260"/>
                    </a:cubicBezTo>
                    <a:cubicBezTo>
                      <a:pt x="450" y="256"/>
                      <a:pt x="459" y="254"/>
                      <a:pt x="467" y="253"/>
                    </a:cubicBezTo>
                    <a:cubicBezTo>
                      <a:pt x="478" y="251"/>
                      <a:pt x="484" y="254"/>
                      <a:pt x="488" y="266"/>
                    </a:cubicBezTo>
                    <a:cubicBezTo>
                      <a:pt x="490" y="272"/>
                      <a:pt x="500" y="280"/>
                      <a:pt x="506" y="279"/>
                    </a:cubicBezTo>
                    <a:cubicBezTo>
                      <a:pt x="518" y="278"/>
                      <a:pt x="530" y="272"/>
                      <a:pt x="542" y="267"/>
                    </a:cubicBezTo>
                    <a:cubicBezTo>
                      <a:pt x="540" y="262"/>
                      <a:pt x="539" y="255"/>
                      <a:pt x="535" y="251"/>
                    </a:cubicBezTo>
                    <a:cubicBezTo>
                      <a:pt x="529" y="245"/>
                      <a:pt x="521" y="241"/>
                      <a:pt x="514" y="236"/>
                    </a:cubicBezTo>
                    <a:cubicBezTo>
                      <a:pt x="483" y="211"/>
                      <a:pt x="467" y="213"/>
                      <a:pt x="438" y="240"/>
                    </a:cubicBezTo>
                    <a:cubicBezTo>
                      <a:pt x="432" y="246"/>
                      <a:pt x="423" y="250"/>
                      <a:pt x="416" y="250"/>
                    </a:cubicBezTo>
                    <a:cubicBezTo>
                      <a:pt x="384" y="250"/>
                      <a:pt x="352" y="248"/>
                      <a:pt x="320" y="245"/>
                    </a:cubicBezTo>
                    <a:cubicBezTo>
                      <a:pt x="312" y="244"/>
                      <a:pt x="300" y="236"/>
                      <a:pt x="298" y="229"/>
                    </a:cubicBezTo>
                    <a:cubicBezTo>
                      <a:pt x="296" y="222"/>
                      <a:pt x="303" y="209"/>
                      <a:pt x="310" y="205"/>
                    </a:cubicBezTo>
                    <a:cubicBezTo>
                      <a:pt x="337" y="187"/>
                      <a:pt x="364" y="168"/>
                      <a:pt x="400" y="174"/>
                    </a:cubicBezTo>
                    <a:cubicBezTo>
                      <a:pt x="405" y="175"/>
                      <a:pt x="415" y="168"/>
                      <a:pt x="416" y="163"/>
                    </a:cubicBezTo>
                    <a:cubicBezTo>
                      <a:pt x="417" y="151"/>
                      <a:pt x="408" y="144"/>
                      <a:pt x="396" y="147"/>
                    </a:cubicBezTo>
                    <a:cubicBezTo>
                      <a:pt x="376" y="153"/>
                      <a:pt x="357" y="160"/>
                      <a:pt x="338" y="167"/>
                    </a:cubicBezTo>
                    <a:cubicBezTo>
                      <a:pt x="321" y="173"/>
                      <a:pt x="304" y="179"/>
                      <a:pt x="287" y="184"/>
                    </a:cubicBezTo>
                    <a:cubicBezTo>
                      <a:pt x="281" y="186"/>
                      <a:pt x="274" y="183"/>
                      <a:pt x="263" y="1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3" name="Freeform 268"/>
              <p:cNvSpPr/>
              <p:nvPr/>
            </p:nvSpPr>
            <p:spPr bwMode="auto">
              <a:xfrm>
                <a:off x="3522663" y="4832350"/>
                <a:ext cx="2122488" cy="2349500"/>
              </a:xfrm>
              <a:custGeom>
                <a:avLst/>
                <a:gdLst>
                  <a:gd name="T0" fmla="*/ 449 w 673"/>
                  <a:gd name="T1" fmla="*/ 735 h 744"/>
                  <a:gd name="T2" fmla="*/ 383 w 673"/>
                  <a:gd name="T3" fmla="*/ 728 h 744"/>
                  <a:gd name="T4" fmla="*/ 296 w 673"/>
                  <a:gd name="T5" fmla="*/ 652 h 744"/>
                  <a:gd name="T6" fmla="*/ 166 w 673"/>
                  <a:gd name="T7" fmla="*/ 525 h 744"/>
                  <a:gd name="T8" fmla="*/ 32 w 673"/>
                  <a:gd name="T9" fmla="*/ 370 h 744"/>
                  <a:gd name="T10" fmla="*/ 8 w 673"/>
                  <a:gd name="T11" fmla="*/ 322 h 744"/>
                  <a:gd name="T12" fmla="*/ 36 w 673"/>
                  <a:gd name="T13" fmla="*/ 267 h 744"/>
                  <a:gd name="T14" fmla="*/ 68 w 673"/>
                  <a:gd name="T15" fmla="*/ 244 h 744"/>
                  <a:gd name="T16" fmla="*/ 158 w 673"/>
                  <a:gd name="T17" fmla="*/ 160 h 744"/>
                  <a:gd name="T18" fmla="*/ 210 w 673"/>
                  <a:gd name="T19" fmla="*/ 72 h 744"/>
                  <a:gd name="T20" fmla="*/ 293 w 673"/>
                  <a:gd name="T21" fmla="*/ 15 h 744"/>
                  <a:gd name="T22" fmla="*/ 405 w 673"/>
                  <a:gd name="T23" fmla="*/ 72 h 744"/>
                  <a:gd name="T24" fmla="*/ 577 w 673"/>
                  <a:gd name="T25" fmla="*/ 228 h 744"/>
                  <a:gd name="T26" fmla="*/ 639 w 673"/>
                  <a:gd name="T27" fmla="*/ 343 h 744"/>
                  <a:gd name="T28" fmla="*/ 667 w 673"/>
                  <a:gd name="T29" fmla="*/ 441 h 744"/>
                  <a:gd name="T30" fmla="*/ 646 w 673"/>
                  <a:gd name="T31" fmla="*/ 463 h 744"/>
                  <a:gd name="T32" fmla="*/ 590 w 673"/>
                  <a:gd name="T33" fmla="*/ 439 h 744"/>
                  <a:gd name="T34" fmla="*/ 596 w 673"/>
                  <a:gd name="T35" fmla="*/ 385 h 744"/>
                  <a:gd name="T36" fmla="*/ 606 w 673"/>
                  <a:gd name="T37" fmla="*/ 358 h 744"/>
                  <a:gd name="T38" fmla="*/ 554 w 673"/>
                  <a:gd name="T39" fmla="*/ 279 h 744"/>
                  <a:gd name="T40" fmla="*/ 391 w 673"/>
                  <a:gd name="T41" fmla="*/ 132 h 744"/>
                  <a:gd name="T42" fmla="*/ 331 w 673"/>
                  <a:gd name="T43" fmla="*/ 99 h 744"/>
                  <a:gd name="T44" fmla="*/ 237 w 673"/>
                  <a:gd name="T45" fmla="*/ 140 h 744"/>
                  <a:gd name="T46" fmla="*/ 127 w 673"/>
                  <a:gd name="T47" fmla="*/ 304 h 744"/>
                  <a:gd name="T48" fmla="*/ 128 w 673"/>
                  <a:gd name="T49" fmla="*/ 377 h 744"/>
                  <a:gd name="T50" fmla="*/ 235 w 673"/>
                  <a:gd name="T51" fmla="*/ 503 h 744"/>
                  <a:gd name="T52" fmla="*/ 373 w 673"/>
                  <a:gd name="T53" fmla="*/ 649 h 744"/>
                  <a:gd name="T54" fmla="*/ 436 w 673"/>
                  <a:gd name="T55" fmla="*/ 713 h 744"/>
                  <a:gd name="T56" fmla="*/ 449 w 673"/>
                  <a:gd name="T57" fmla="*/ 73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3" h="744">
                    <a:moveTo>
                      <a:pt x="449" y="735"/>
                    </a:moveTo>
                    <a:cubicBezTo>
                      <a:pt x="423" y="742"/>
                      <a:pt x="401" y="744"/>
                      <a:pt x="383" y="728"/>
                    </a:cubicBezTo>
                    <a:cubicBezTo>
                      <a:pt x="353" y="704"/>
                      <a:pt x="324" y="678"/>
                      <a:pt x="296" y="652"/>
                    </a:cubicBezTo>
                    <a:cubicBezTo>
                      <a:pt x="252" y="610"/>
                      <a:pt x="207" y="569"/>
                      <a:pt x="166" y="525"/>
                    </a:cubicBezTo>
                    <a:cubicBezTo>
                      <a:pt x="119" y="475"/>
                      <a:pt x="75" y="423"/>
                      <a:pt x="32" y="370"/>
                    </a:cubicBezTo>
                    <a:cubicBezTo>
                      <a:pt x="20" y="357"/>
                      <a:pt x="14" y="339"/>
                      <a:pt x="8" y="322"/>
                    </a:cubicBezTo>
                    <a:cubicBezTo>
                      <a:pt x="0" y="298"/>
                      <a:pt x="13" y="277"/>
                      <a:pt x="36" y="267"/>
                    </a:cubicBezTo>
                    <a:cubicBezTo>
                      <a:pt x="48" y="262"/>
                      <a:pt x="59" y="253"/>
                      <a:pt x="68" y="244"/>
                    </a:cubicBezTo>
                    <a:cubicBezTo>
                      <a:pt x="99" y="217"/>
                      <a:pt x="127" y="187"/>
                      <a:pt x="158" y="160"/>
                    </a:cubicBezTo>
                    <a:cubicBezTo>
                      <a:pt x="185" y="136"/>
                      <a:pt x="206" y="110"/>
                      <a:pt x="210" y="72"/>
                    </a:cubicBezTo>
                    <a:cubicBezTo>
                      <a:pt x="215" y="25"/>
                      <a:pt x="248" y="0"/>
                      <a:pt x="293" y="15"/>
                    </a:cubicBezTo>
                    <a:cubicBezTo>
                      <a:pt x="332" y="28"/>
                      <a:pt x="370" y="48"/>
                      <a:pt x="405" y="72"/>
                    </a:cubicBezTo>
                    <a:cubicBezTo>
                      <a:pt x="469" y="115"/>
                      <a:pt x="528" y="167"/>
                      <a:pt x="577" y="228"/>
                    </a:cubicBezTo>
                    <a:cubicBezTo>
                      <a:pt x="603" y="262"/>
                      <a:pt x="622" y="303"/>
                      <a:pt x="639" y="343"/>
                    </a:cubicBezTo>
                    <a:cubicBezTo>
                      <a:pt x="653" y="374"/>
                      <a:pt x="659" y="408"/>
                      <a:pt x="667" y="441"/>
                    </a:cubicBezTo>
                    <a:cubicBezTo>
                      <a:pt x="673" y="463"/>
                      <a:pt x="667" y="470"/>
                      <a:pt x="646" y="463"/>
                    </a:cubicBezTo>
                    <a:cubicBezTo>
                      <a:pt x="627" y="456"/>
                      <a:pt x="607" y="450"/>
                      <a:pt x="590" y="439"/>
                    </a:cubicBezTo>
                    <a:cubicBezTo>
                      <a:pt x="568" y="423"/>
                      <a:pt x="571" y="399"/>
                      <a:pt x="596" y="385"/>
                    </a:cubicBezTo>
                    <a:cubicBezTo>
                      <a:pt x="607" y="378"/>
                      <a:pt x="609" y="370"/>
                      <a:pt x="606" y="358"/>
                    </a:cubicBezTo>
                    <a:cubicBezTo>
                      <a:pt x="598" y="326"/>
                      <a:pt x="579" y="301"/>
                      <a:pt x="554" y="279"/>
                    </a:cubicBezTo>
                    <a:cubicBezTo>
                      <a:pt x="500" y="230"/>
                      <a:pt x="447" y="180"/>
                      <a:pt x="391" y="132"/>
                    </a:cubicBezTo>
                    <a:cubicBezTo>
                      <a:pt x="374" y="118"/>
                      <a:pt x="352" y="106"/>
                      <a:pt x="331" y="99"/>
                    </a:cubicBezTo>
                    <a:cubicBezTo>
                      <a:pt x="291" y="88"/>
                      <a:pt x="259" y="106"/>
                      <a:pt x="237" y="140"/>
                    </a:cubicBezTo>
                    <a:cubicBezTo>
                      <a:pt x="200" y="194"/>
                      <a:pt x="164" y="249"/>
                      <a:pt x="127" y="304"/>
                    </a:cubicBezTo>
                    <a:cubicBezTo>
                      <a:pt x="109" y="332"/>
                      <a:pt x="107" y="351"/>
                      <a:pt x="128" y="377"/>
                    </a:cubicBezTo>
                    <a:cubicBezTo>
                      <a:pt x="162" y="420"/>
                      <a:pt x="198" y="462"/>
                      <a:pt x="235" y="503"/>
                    </a:cubicBezTo>
                    <a:cubicBezTo>
                      <a:pt x="280" y="552"/>
                      <a:pt x="327" y="600"/>
                      <a:pt x="373" y="649"/>
                    </a:cubicBezTo>
                    <a:cubicBezTo>
                      <a:pt x="394" y="670"/>
                      <a:pt x="415" y="692"/>
                      <a:pt x="436" y="713"/>
                    </a:cubicBezTo>
                    <a:cubicBezTo>
                      <a:pt x="440" y="718"/>
                      <a:pt x="443" y="725"/>
                      <a:pt x="449" y="7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4" name="Freeform 269"/>
              <p:cNvSpPr>
                <a:spLocks noEditPoints="1"/>
              </p:cNvSpPr>
              <p:nvPr/>
            </p:nvSpPr>
            <p:spPr bwMode="auto">
              <a:xfrm>
                <a:off x="17684750" y="18091150"/>
                <a:ext cx="2209800" cy="1855788"/>
              </a:xfrm>
              <a:custGeom>
                <a:avLst/>
                <a:gdLst>
                  <a:gd name="T0" fmla="*/ 493 w 700"/>
                  <a:gd name="T1" fmla="*/ 436 h 588"/>
                  <a:gd name="T2" fmla="*/ 338 w 700"/>
                  <a:gd name="T3" fmla="*/ 588 h 588"/>
                  <a:gd name="T4" fmla="*/ 350 w 700"/>
                  <a:gd name="T5" fmla="*/ 571 h 588"/>
                  <a:gd name="T6" fmla="*/ 350 w 700"/>
                  <a:gd name="T7" fmla="*/ 495 h 588"/>
                  <a:gd name="T8" fmla="*/ 252 w 700"/>
                  <a:gd name="T9" fmla="*/ 391 h 588"/>
                  <a:gd name="T10" fmla="*/ 101 w 700"/>
                  <a:gd name="T11" fmla="*/ 234 h 588"/>
                  <a:gd name="T12" fmla="*/ 82 w 700"/>
                  <a:gd name="T13" fmla="*/ 219 h 588"/>
                  <a:gd name="T14" fmla="*/ 16 w 700"/>
                  <a:gd name="T15" fmla="*/ 223 h 588"/>
                  <a:gd name="T16" fmla="*/ 3 w 700"/>
                  <a:gd name="T17" fmla="*/ 234 h 588"/>
                  <a:gd name="T18" fmla="*/ 0 w 700"/>
                  <a:gd name="T19" fmla="*/ 230 h 588"/>
                  <a:gd name="T20" fmla="*/ 5 w 700"/>
                  <a:gd name="T21" fmla="*/ 220 h 588"/>
                  <a:gd name="T22" fmla="*/ 187 w 700"/>
                  <a:gd name="T23" fmla="*/ 49 h 588"/>
                  <a:gd name="T24" fmla="*/ 320 w 700"/>
                  <a:gd name="T25" fmla="*/ 19 h 588"/>
                  <a:gd name="T26" fmla="*/ 385 w 700"/>
                  <a:gd name="T27" fmla="*/ 191 h 588"/>
                  <a:gd name="T28" fmla="*/ 408 w 700"/>
                  <a:gd name="T29" fmla="*/ 235 h 588"/>
                  <a:gd name="T30" fmla="*/ 568 w 700"/>
                  <a:gd name="T31" fmla="*/ 262 h 588"/>
                  <a:gd name="T32" fmla="*/ 682 w 700"/>
                  <a:gd name="T33" fmla="*/ 241 h 588"/>
                  <a:gd name="T34" fmla="*/ 700 w 700"/>
                  <a:gd name="T35" fmla="*/ 237 h 588"/>
                  <a:gd name="T36" fmla="*/ 693 w 700"/>
                  <a:gd name="T37" fmla="*/ 250 h 588"/>
                  <a:gd name="T38" fmla="*/ 618 w 700"/>
                  <a:gd name="T39" fmla="*/ 323 h 588"/>
                  <a:gd name="T40" fmla="*/ 592 w 700"/>
                  <a:gd name="T41" fmla="*/ 331 h 588"/>
                  <a:gd name="T42" fmla="*/ 348 w 700"/>
                  <a:gd name="T43" fmla="*/ 287 h 588"/>
                  <a:gd name="T44" fmla="*/ 290 w 700"/>
                  <a:gd name="T45" fmla="*/ 317 h 588"/>
                  <a:gd name="T46" fmla="*/ 293 w 700"/>
                  <a:gd name="T47" fmla="*/ 333 h 588"/>
                  <a:gd name="T48" fmla="*/ 398 w 700"/>
                  <a:gd name="T49" fmla="*/ 442 h 588"/>
                  <a:gd name="T50" fmla="*/ 486 w 700"/>
                  <a:gd name="T51" fmla="*/ 439 h 588"/>
                  <a:gd name="T52" fmla="*/ 493 w 700"/>
                  <a:gd name="T53" fmla="*/ 436 h 588"/>
                  <a:gd name="T54" fmla="*/ 340 w 700"/>
                  <a:gd name="T55" fmla="*/ 169 h 588"/>
                  <a:gd name="T56" fmla="*/ 323 w 700"/>
                  <a:gd name="T57" fmla="*/ 126 h 588"/>
                  <a:gd name="T58" fmla="*/ 220 w 700"/>
                  <a:gd name="T59" fmla="*/ 75 h 588"/>
                  <a:gd name="T60" fmla="*/ 129 w 700"/>
                  <a:gd name="T61" fmla="*/ 141 h 588"/>
                  <a:gd name="T62" fmla="*/ 129 w 700"/>
                  <a:gd name="T63" fmla="*/ 163 h 588"/>
                  <a:gd name="T64" fmla="*/ 258 w 700"/>
                  <a:gd name="T65" fmla="*/ 294 h 588"/>
                  <a:gd name="T66" fmla="*/ 279 w 700"/>
                  <a:gd name="T67" fmla="*/ 295 h 588"/>
                  <a:gd name="T68" fmla="*/ 340 w 700"/>
                  <a:gd name="T69" fmla="*/ 169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00" h="588">
                    <a:moveTo>
                      <a:pt x="493" y="436"/>
                    </a:moveTo>
                    <a:cubicBezTo>
                      <a:pt x="493" y="450"/>
                      <a:pt x="365" y="577"/>
                      <a:pt x="338" y="588"/>
                    </a:cubicBezTo>
                    <a:cubicBezTo>
                      <a:pt x="344" y="579"/>
                      <a:pt x="347" y="575"/>
                      <a:pt x="350" y="571"/>
                    </a:cubicBezTo>
                    <a:cubicBezTo>
                      <a:pt x="376" y="542"/>
                      <a:pt x="377" y="524"/>
                      <a:pt x="350" y="495"/>
                    </a:cubicBezTo>
                    <a:cubicBezTo>
                      <a:pt x="318" y="460"/>
                      <a:pt x="285" y="425"/>
                      <a:pt x="252" y="391"/>
                    </a:cubicBezTo>
                    <a:cubicBezTo>
                      <a:pt x="201" y="338"/>
                      <a:pt x="151" y="286"/>
                      <a:pt x="101" y="234"/>
                    </a:cubicBezTo>
                    <a:cubicBezTo>
                      <a:pt x="95" y="228"/>
                      <a:pt x="88" y="224"/>
                      <a:pt x="82" y="219"/>
                    </a:cubicBezTo>
                    <a:cubicBezTo>
                      <a:pt x="58" y="201"/>
                      <a:pt x="39" y="203"/>
                      <a:pt x="16" y="223"/>
                    </a:cubicBezTo>
                    <a:cubicBezTo>
                      <a:pt x="12" y="227"/>
                      <a:pt x="8" y="230"/>
                      <a:pt x="3" y="234"/>
                    </a:cubicBezTo>
                    <a:cubicBezTo>
                      <a:pt x="2" y="233"/>
                      <a:pt x="1" y="232"/>
                      <a:pt x="0" y="230"/>
                    </a:cubicBezTo>
                    <a:cubicBezTo>
                      <a:pt x="1" y="227"/>
                      <a:pt x="2" y="222"/>
                      <a:pt x="5" y="220"/>
                    </a:cubicBezTo>
                    <a:cubicBezTo>
                      <a:pt x="65" y="163"/>
                      <a:pt x="124" y="104"/>
                      <a:pt x="187" y="49"/>
                    </a:cubicBezTo>
                    <a:cubicBezTo>
                      <a:pt x="224" y="16"/>
                      <a:pt x="270" y="0"/>
                      <a:pt x="320" y="19"/>
                    </a:cubicBezTo>
                    <a:cubicBezTo>
                      <a:pt x="382" y="43"/>
                      <a:pt x="422" y="112"/>
                      <a:pt x="385" y="191"/>
                    </a:cubicBezTo>
                    <a:cubicBezTo>
                      <a:pt x="367" y="228"/>
                      <a:pt x="368" y="228"/>
                      <a:pt x="408" y="235"/>
                    </a:cubicBezTo>
                    <a:cubicBezTo>
                      <a:pt x="461" y="244"/>
                      <a:pt x="515" y="253"/>
                      <a:pt x="568" y="262"/>
                    </a:cubicBezTo>
                    <a:cubicBezTo>
                      <a:pt x="608" y="268"/>
                      <a:pt x="647" y="267"/>
                      <a:pt x="682" y="241"/>
                    </a:cubicBezTo>
                    <a:cubicBezTo>
                      <a:pt x="686" y="238"/>
                      <a:pt x="691" y="236"/>
                      <a:pt x="700" y="237"/>
                    </a:cubicBezTo>
                    <a:cubicBezTo>
                      <a:pt x="697" y="242"/>
                      <a:pt x="696" y="247"/>
                      <a:pt x="693" y="250"/>
                    </a:cubicBezTo>
                    <a:cubicBezTo>
                      <a:pt x="668" y="275"/>
                      <a:pt x="644" y="300"/>
                      <a:pt x="618" y="323"/>
                    </a:cubicBezTo>
                    <a:cubicBezTo>
                      <a:pt x="612" y="329"/>
                      <a:pt x="600" y="332"/>
                      <a:pt x="592" y="331"/>
                    </a:cubicBezTo>
                    <a:cubicBezTo>
                      <a:pt x="511" y="317"/>
                      <a:pt x="429" y="302"/>
                      <a:pt x="348" y="287"/>
                    </a:cubicBezTo>
                    <a:cubicBezTo>
                      <a:pt x="324" y="283"/>
                      <a:pt x="299" y="295"/>
                      <a:pt x="290" y="317"/>
                    </a:cubicBezTo>
                    <a:cubicBezTo>
                      <a:pt x="288" y="321"/>
                      <a:pt x="290" y="330"/>
                      <a:pt x="293" y="333"/>
                    </a:cubicBezTo>
                    <a:cubicBezTo>
                      <a:pt x="328" y="370"/>
                      <a:pt x="364" y="405"/>
                      <a:pt x="398" y="442"/>
                    </a:cubicBezTo>
                    <a:cubicBezTo>
                      <a:pt x="423" y="469"/>
                      <a:pt x="465" y="470"/>
                      <a:pt x="486" y="439"/>
                    </a:cubicBezTo>
                    <a:cubicBezTo>
                      <a:pt x="487" y="437"/>
                      <a:pt x="489" y="437"/>
                      <a:pt x="493" y="436"/>
                    </a:cubicBezTo>
                    <a:close/>
                    <a:moveTo>
                      <a:pt x="340" y="169"/>
                    </a:moveTo>
                    <a:cubicBezTo>
                      <a:pt x="337" y="160"/>
                      <a:pt x="332" y="142"/>
                      <a:pt x="323" y="126"/>
                    </a:cubicBezTo>
                    <a:cubicBezTo>
                      <a:pt x="302" y="90"/>
                      <a:pt x="252" y="68"/>
                      <a:pt x="220" y="75"/>
                    </a:cubicBezTo>
                    <a:cubicBezTo>
                      <a:pt x="180" y="84"/>
                      <a:pt x="151" y="107"/>
                      <a:pt x="129" y="141"/>
                    </a:cubicBezTo>
                    <a:cubicBezTo>
                      <a:pt x="126" y="146"/>
                      <a:pt x="126" y="159"/>
                      <a:pt x="129" y="163"/>
                    </a:cubicBezTo>
                    <a:cubicBezTo>
                      <a:pt x="171" y="207"/>
                      <a:pt x="214" y="251"/>
                      <a:pt x="258" y="294"/>
                    </a:cubicBezTo>
                    <a:cubicBezTo>
                      <a:pt x="262" y="298"/>
                      <a:pt x="275" y="299"/>
                      <a:pt x="279" y="295"/>
                    </a:cubicBezTo>
                    <a:cubicBezTo>
                      <a:pt x="315" y="265"/>
                      <a:pt x="338" y="227"/>
                      <a:pt x="340" y="1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5" name="Freeform 270"/>
              <p:cNvSpPr/>
              <p:nvPr/>
            </p:nvSpPr>
            <p:spPr bwMode="auto">
              <a:xfrm>
                <a:off x="14298613" y="2152650"/>
                <a:ext cx="1727200" cy="1430338"/>
              </a:xfrm>
              <a:custGeom>
                <a:avLst/>
                <a:gdLst>
                  <a:gd name="T0" fmla="*/ 137 w 547"/>
                  <a:gd name="T1" fmla="*/ 133 h 453"/>
                  <a:gd name="T2" fmla="*/ 238 w 547"/>
                  <a:gd name="T3" fmla="*/ 162 h 453"/>
                  <a:gd name="T4" fmla="*/ 252 w 547"/>
                  <a:gd name="T5" fmla="*/ 168 h 453"/>
                  <a:gd name="T6" fmla="*/ 309 w 547"/>
                  <a:gd name="T7" fmla="*/ 153 h 453"/>
                  <a:gd name="T8" fmla="*/ 435 w 547"/>
                  <a:gd name="T9" fmla="*/ 31 h 453"/>
                  <a:gd name="T10" fmla="*/ 515 w 547"/>
                  <a:gd name="T11" fmla="*/ 2 h 453"/>
                  <a:gd name="T12" fmla="*/ 535 w 547"/>
                  <a:gd name="T13" fmla="*/ 35 h 453"/>
                  <a:gd name="T14" fmla="*/ 489 w 547"/>
                  <a:gd name="T15" fmla="*/ 90 h 453"/>
                  <a:gd name="T16" fmla="*/ 378 w 547"/>
                  <a:gd name="T17" fmla="*/ 196 h 453"/>
                  <a:gd name="T18" fmla="*/ 386 w 547"/>
                  <a:gd name="T19" fmla="*/ 247 h 453"/>
                  <a:gd name="T20" fmla="*/ 485 w 547"/>
                  <a:gd name="T21" fmla="*/ 287 h 453"/>
                  <a:gd name="T22" fmla="*/ 494 w 547"/>
                  <a:gd name="T23" fmla="*/ 314 h 453"/>
                  <a:gd name="T24" fmla="*/ 459 w 547"/>
                  <a:gd name="T25" fmla="*/ 344 h 453"/>
                  <a:gd name="T26" fmla="*/ 430 w 547"/>
                  <a:gd name="T27" fmla="*/ 345 h 453"/>
                  <a:gd name="T28" fmla="*/ 347 w 547"/>
                  <a:gd name="T29" fmla="*/ 302 h 453"/>
                  <a:gd name="T30" fmla="*/ 294 w 547"/>
                  <a:gd name="T31" fmla="*/ 307 h 453"/>
                  <a:gd name="T32" fmla="*/ 250 w 547"/>
                  <a:gd name="T33" fmla="*/ 348 h 453"/>
                  <a:gd name="T34" fmla="*/ 126 w 547"/>
                  <a:gd name="T35" fmla="*/ 417 h 453"/>
                  <a:gd name="T36" fmla="*/ 47 w 547"/>
                  <a:gd name="T37" fmla="*/ 445 h 453"/>
                  <a:gd name="T38" fmla="*/ 8 w 547"/>
                  <a:gd name="T39" fmla="*/ 437 h 453"/>
                  <a:gd name="T40" fmla="*/ 22 w 547"/>
                  <a:gd name="T41" fmla="*/ 404 h 453"/>
                  <a:gd name="T42" fmla="*/ 201 w 547"/>
                  <a:gd name="T43" fmla="*/ 264 h 453"/>
                  <a:gd name="T44" fmla="*/ 214 w 547"/>
                  <a:gd name="T45" fmla="*/ 243 h 453"/>
                  <a:gd name="T46" fmla="*/ 190 w 547"/>
                  <a:gd name="T47" fmla="*/ 233 h 453"/>
                  <a:gd name="T48" fmla="*/ 94 w 547"/>
                  <a:gd name="T49" fmla="*/ 203 h 453"/>
                  <a:gd name="T50" fmla="*/ 89 w 547"/>
                  <a:gd name="T51" fmla="*/ 163 h 453"/>
                  <a:gd name="T52" fmla="*/ 137 w 547"/>
                  <a:gd name="T53" fmla="*/ 133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7" h="453">
                    <a:moveTo>
                      <a:pt x="137" y="133"/>
                    </a:moveTo>
                    <a:cubicBezTo>
                      <a:pt x="173" y="143"/>
                      <a:pt x="205" y="152"/>
                      <a:pt x="238" y="162"/>
                    </a:cubicBezTo>
                    <a:cubicBezTo>
                      <a:pt x="243" y="163"/>
                      <a:pt x="247" y="166"/>
                      <a:pt x="252" y="168"/>
                    </a:cubicBezTo>
                    <a:cubicBezTo>
                      <a:pt x="285" y="181"/>
                      <a:pt x="289" y="181"/>
                      <a:pt x="309" y="153"/>
                    </a:cubicBezTo>
                    <a:cubicBezTo>
                      <a:pt x="345" y="106"/>
                      <a:pt x="385" y="64"/>
                      <a:pt x="435" y="31"/>
                    </a:cubicBezTo>
                    <a:cubicBezTo>
                      <a:pt x="459" y="15"/>
                      <a:pt x="484" y="0"/>
                      <a:pt x="515" y="2"/>
                    </a:cubicBezTo>
                    <a:cubicBezTo>
                      <a:pt x="538" y="3"/>
                      <a:pt x="547" y="16"/>
                      <a:pt x="535" y="35"/>
                    </a:cubicBezTo>
                    <a:cubicBezTo>
                      <a:pt x="522" y="55"/>
                      <a:pt x="506" y="73"/>
                      <a:pt x="489" y="90"/>
                    </a:cubicBezTo>
                    <a:cubicBezTo>
                      <a:pt x="453" y="126"/>
                      <a:pt x="415" y="160"/>
                      <a:pt x="378" y="196"/>
                    </a:cubicBezTo>
                    <a:cubicBezTo>
                      <a:pt x="352" y="223"/>
                      <a:pt x="353" y="231"/>
                      <a:pt x="386" y="247"/>
                    </a:cubicBezTo>
                    <a:cubicBezTo>
                      <a:pt x="418" y="262"/>
                      <a:pt x="452" y="274"/>
                      <a:pt x="485" y="287"/>
                    </a:cubicBezTo>
                    <a:cubicBezTo>
                      <a:pt x="502" y="293"/>
                      <a:pt x="506" y="301"/>
                      <a:pt x="494" y="314"/>
                    </a:cubicBezTo>
                    <a:cubicBezTo>
                      <a:pt x="484" y="325"/>
                      <a:pt x="472" y="336"/>
                      <a:pt x="459" y="344"/>
                    </a:cubicBezTo>
                    <a:cubicBezTo>
                      <a:pt x="451" y="348"/>
                      <a:pt x="438" y="349"/>
                      <a:pt x="430" y="345"/>
                    </a:cubicBezTo>
                    <a:cubicBezTo>
                      <a:pt x="401" y="332"/>
                      <a:pt x="374" y="317"/>
                      <a:pt x="347" y="302"/>
                    </a:cubicBezTo>
                    <a:cubicBezTo>
                      <a:pt x="320" y="287"/>
                      <a:pt x="317" y="287"/>
                      <a:pt x="294" y="307"/>
                    </a:cubicBezTo>
                    <a:cubicBezTo>
                      <a:pt x="279" y="320"/>
                      <a:pt x="265" y="334"/>
                      <a:pt x="250" y="348"/>
                    </a:cubicBezTo>
                    <a:cubicBezTo>
                      <a:pt x="214" y="381"/>
                      <a:pt x="172" y="403"/>
                      <a:pt x="126" y="417"/>
                    </a:cubicBezTo>
                    <a:cubicBezTo>
                      <a:pt x="99" y="425"/>
                      <a:pt x="73" y="436"/>
                      <a:pt x="47" y="445"/>
                    </a:cubicBezTo>
                    <a:cubicBezTo>
                      <a:pt x="32" y="451"/>
                      <a:pt x="17" y="453"/>
                      <a:pt x="8" y="437"/>
                    </a:cubicBezTo>
                    <a:cubicBezTo>
                      <a:pt x="0" y="422"/>
                      <a:pt x="11" y="413"/>
                      <a:pt x="22" y="404"/>
                    </a:cubicBezTo>
                    <a:cubicBezTo>
                      <a:pt x="82" y="357"/>
                      <a:pt x="142" y="311"/>
                      <a:pt x="201" y="264"/>
                    </a:cubicBezTo>
                    <a:cubicBezTo>
                      <a:pt x="207" y="259"/>
                      <a:pt x="210" y="250"/>
                      <a:pt x="214" y="243"/>
                    </a:cubicBezTo>
                    <a:cubicBezTo>
                      <a:pt x="206" y="240"/>
                      <a:pt x="198" y="235"/>
                      <a:pt x="190" y="233"/>
                    </a:cubicBezTo>
                    <a:cubicBezTo>
                      <a:pt x="158" y="223"/>
                      <a:pt x="125" y="216"/>
                      <a:pt x="94" y="203"/>
                    </a:cubicBezTo>
                    <a:cubicBezTo>
                      <a:pt x="72" y="194"/>
                      <a:pt x="71" y="178"/>
                      <a:pt x="89" y="163"/>
                    </a:cubicBezTo>
                    <a:cubicBezTo>
                      <a:pt x="103" y="151"/>
                      <a:pt x="120" y="143"/>
                      <a:pt x="137" y="1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6" name="Freeform 271"/>
              <p:cNvSpPr/>
              <p:nvPr/>
            </p:nvSpPr>
            <p:spPr bwMode="auto">
              <a:xfrm>
                <a:off x="9023350" y="1411288"/>
                <a:ext cx="1192213" cy="1976438"/>
              </a:xfrm>
              <a:custGeom>
                <a:avLst/>
                <a:gdLst>
                  <a:gd name="T0" fmla="*/ 323 w 378"/>
                  <a:gd name="T1" fmla="*/ 127 h 626"/>
                  <a:gd name="T2" fmla="*/ 311 w 378"/>
                  <a:gd name="T3" fmla="*/ 170 h 626"/>
                  <a:gd name="T4" fmla="*/ 298 w 378"/>
                  <a:gd name="T5" fmla="*/ 234 h 626"/>
                  <a:gd name="T6" fmla="*/ 317 w 378"/>
                  <a:gd name="T7" fmla="*/ 273 h 626"/>
                  <a:gd name="T8" fmla="*/ 356 w 378"/>
                  <a:gd name="T9" fmla="*/ 297 h 626"/>
                  <a:gd name="T10" fmla="*/ 376 w 378"/>
                  <a:gd name="T11" fmla="*/ 312 h 626"/>
                  <a:gd name="T12" fmla="*/ 378 w 378"/>
                  <a:gd name="T13" fmla="*/ 331 h 626"/>
                  <a:gd name="T14" fmla="*/ 373 w 378"/>
                  <a:gd name="T15" fmla="*/ 356 h 626"/>
                  <a:gd name="T16" fmla="*/ 340 w 378"/>
                  <a:gd name="T17" fmla="*/ 350 h 626"/>
                  <a:gd name="T18" fmla="*/ 296 w 378"/>
                  <a:gd name="T19" fmla="*/ 297 h 626"/>
                  <a:gd name="T20" fmla="*/ 269 w 378"/>
                  <a:gd name="T21" fmla="*/ 235 h 626"/>
                  <a:gd name="T22" fmla="*/ 241 w 378"/>
                  <a:gd name="T23" fmla="*/ 224 h 626"/>
                  <a:gd name="T24" fmla="*/ 217 w 378"/>
                  <a:gd name="T25" fmla="*/ 273 h 626"/>
                  <a:gd name="T26" fmla="*/ 215 w 378"/>
                  <a:gd name="T27" fmla="*/ 382 h 626"/>
                  <a:gd name="T28" fmla="*/ 200 w 378"/>
                  <a:gd name="T29" fmla="*/ 416 h 626"/>
                  <a:gd name="T30" fmla="*/ 182 w 378"/>
                  <a:gd name="T31" fmla="*/ 423 h 626"/>
                  <a:gd name="T32" fmla="*/ 170 w 378"/>
                  <a:gd name="T33" fmla="*/ 410 h 626"/>
                  <a:gd name="T34" fmla="*/ 181 w 378"/>
                  <a:gd name="T35" fmla="*/ 363 h 626"/>
                  <a:gd name="T36" fmla="*/ 190 w 378"/>
                  <a:gd name="T37" fmla="*/ 316 h 626"/>
                  <a:gd name="T38" fmla="*/ 171 w 378"/>
                  <a:gd name="T39" fmla="*/ 310 h 626"/>
                  <a:gd name="T40" fmla="*/ 122 w 378"/>
                  <a:gd name="T41" fmla="*/ 428 h 626"/>
                  <a:gd name="T42" fmla="*/ 91 w 378"/>
                  <a:gd name="T43" fmla="*/ 573 h 626"/>
                  <a:gd name="T44" fmla="*/ 60 w 378"/>
                  <a:gd name="T45" fmla="*/ 609 h 626"/>
                  <a:gd name="T46" fmla="*/ 13 w 378"/>
                  <a:gd name="T47" fmla="*/ 596 h 626"/>
                  <a:gd name="T48" fmla="*/ 33 w 378"/>
                  <a:gd name="T49" fmla="*/ 462 h 626"/>
                  <a:gd name="T50" fmla="*/ 68 w 378"/>
                  <a:gd name="T51" fmla="*/ 406 h 626"/>
                  <a:gd name="T52" fmla="*/ 59 w 378"/>
                  <a:gd name="T53" fmla="*/ 354 h 626"/>
                  <a:gd name="T54" fmla="*/ 40 w 378"/>
                  <a:gd name="T55" fmla="*/ 291 h 626"/>
                  <a:gd name="T56" fmla="*/ 69 w 378"/>
                  <a:gd name="T57" fmla="*/ 283 h 626"/>
                  <a:gd name="T58" fmla="*/ 97 w 378"/>
                  <a:gd name="T59" fmla="*/ 316 h 626"/>
                  <a:gd name="T60" fmla="*/ 126 w 378"/>
                  <a:gd name="T61" fmla="*/ 328 h 626"/>
                  <a:gd name="T62" fmla="*/ 152 w 378"/>
                  <a:gd name="T63" fmla="*/ 297 h 626"/>
                  <a:gd name="T64" fmla="*/ 167 w 378"/>
                  <a:gd name="T65" fmla="*/ 157 h 626"/>
                  <a:gd name="T66" fmla="*/ 167 w 378"/>
                  <a:gd name="T67" fmla="*/ 121 h 626"/>
                  <a:gd name="T68" fmla="*/ 130 w 378"/>
                  <a:gd name="T69" fmla="*/ 128 h 626"/>
                  <a:gd name="T70" fmla="*/ 76 w 378"/>
                  <a:gd name="T71" fmla="*/ 177 h 626"/>
                  <a:gd name="T72" fmla="*/ 36 w 378"/>
                  <a:gd name="T73" fmla="*/ 219 h 626"/>
                  <a:gd name="T74" fmla="*/ 9 w 378"/>
                  <a:gd name="T75" fmla="*/ 207 h 626"/>
                  <a:gd name="T76" fmla="*/ 19 w 378"/>
                  <a:gd name="T77" fmla="*/ 156 h 626"/>
                  <a:gd name="T78" fmla="*/ 73 w 378"/>
                  <a:gd name="T79" fmla="*/ 43 h 626"/>
                  <a:gd name="T80" fmla="*/ 120 w 378"/>
                  <a:gd name="T81" fmla="*/ 9 h 626"/>
                  <a:gd name="T82" fmla="*/ 157 w 378"/>
                  <a:gd name="T83" fmla="*/ 34 h 626"/>
                  <a:gd name="T84" fmla="*/ 215 w 378"/>
                  <a:gd name="T85" fmla="*/ 70 h 626"/>
                  <a:gd name="T86" fmla="*/ 239 w 378"/>
                  <a:gd name="T87" fmla="*/ 70 h 626"/>
                  <a:gd name="T88" fmla="*/ 235 w 378"/>
                  <a:gd name="T89" fmla="*/ 96 h 626"/>
                  <a:gd name="T90" fmla="*/ 192 w 378"/>
                  <a:gd name="T91" fmla="*/ 175 h 626"/>
                  <a:gd name="T92" fmla="*/ 184 w 378"/>
                  <a:gd name="T93" fmla="*/ 211 h 626"/>
                  <a:gd name="T94" fmla="*/ 196 w 378"/>
                  <a:gd name="T95" fmla="*/ 235 h 626"/>
                  <a:gd name="T96" fmla="*/ 220 w 378"/>
                  <a:gd name="T97" fmla="*/ 228 h 626"/>
                  <a:gd name="T98" fmla="*/ 298 w 378"/>
                  <a:gd name="T99" fmla="*/ 145 h 626"/>
                  <a:gd name="T100" fmla="*/ 315 w 378"/>
                  <a:gd name="T101" fmla="*/ 121 h 626"/>
                  <a:gd name="T102" fmla="*/ 323 w 378"/>
                  <a:gd name="T103" fmla="*/ 127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8" h="626">
                    <a:moveTo>
                      <a:pt x="323" y="127"/>
                    </a:moveTo>
                    <a:cubicBezTo>
                      <a:pt x="332" y="145"/>
                      <a:pt x="326" y="160"/>
                      <a:pt x="311" y="170"/>
                    </a:cubicBezTo>
                    <a:cubicBezTo>
                      <a:pt x="286" y="188"/>
                      <a:pt x="284" y="208"/>
                      <a:pt x="298" y="234"/>
                    </a:cubicBezTo>
                    <a:cubicBezTo>
                      <a:pt x="305" y="247"/>
                      <a:pt x="310" y="260"/>
                      <a:pt x="317" y="273"/>
                    </a:cubicBezTo>
                    <a:cubicBezTo>
                      <a:pt x="325" y="289"/>
                      <a:pt x="337" y="300"/>
                      <a:pt x="356" y="297"/>
                    </a:cubicBezTo>
                    <a:cubicBezTo>
                      <a:pt x="368" y="295"/>
                      <a:pt x="374" y="301"/>
                      <a:pt x="376" y="312"/>
                    </a:cubicBezTo>
                    <a:cubicBezTo>
                      <a:pt x="377" y="318"/>
                      <a:pt x="378" y="325"/>
                      <a:pt x="378" y="331"/>
                    </a:cubicBezTo>
                    <a:cubicBezTo>
                      <a:pt x="377" y="340"/>
                      <a:pt x="375" y="356"/>
                      <a:pt x="373" y="356"/>
                    </a:cubicBezTo>
                    <a:cubicBezTo>
                      <a:pt x="362" y="356"/>
                      <a:pt x="347" y="357"/>
                      <a:pt x="340" y="350"/>
                    </a:cubicBezTo>
                    <a:cubicBezTo>
                      <a:pt x="323" y="334"/>
                      <a:pt x="308" y="316"/>
                      <a:pt x="296" y="297"/>
                    </a:cubicBezTo>
                    <a:cubicBezTo>
                      <a:pt x="284" y="277"/>
                      <a:pt x="277" y="256"/>
                      <a:pt x="269" y="235"/>
                    </a:cubicBezTo>
                    <a:cubicBezTo>
                      <a:pt x="263" y="220"/>
                      <a:pt x="255" y="217"/>
                      <a:pt x="241" y="224"/>
                    </a:cubicBezTo>
                    <a:cubicBezTo>
                      <a:pt x="222" y="234"/>
                      <a:pt x="216" y="249"/>
                      <a:pt x="217" y="273"/>
                    </a:cubicBezTo>
                    <a:cubicBezTo>
                      <a:pt x="217" y="309"/>
                      <a:pt x="217" y="346"/>
                      <a:pt x="215" y="382"/>
                    </a:cubicBezTo>
                    <a:cubicBezTo>
                      <a:pt x="215" y="394"/>
                      <a:pt x="207" y="406"/>
                      <a:pt x="200" y="416"/>
                    </a:cubicBezTo>
                    <a:cubicBezTo>
                      <a:pt x="197" y="421"/>
                      <a:pt x="188" y="424"/>
                      <a:pt x="182" y="423"/>
                    </a:cubicBezTo>
                    <a:cubicBezTo>
                      <a:pt x="177" y="423"/>
                      <a:pt x="169" y="414"/>
                      <a:pt x="170" y="410"/>
                    </a:cubicBezTo>
                    <a:cubicBezTo>
                      <a:pt x="172" y="394"/>
                      <a:pt x="177" y="379"/>
                      <a:pt x="181" y="363"/>
                    </a:cubicBezTo>
                    <a:cubicBezTo>
                      <a:pt x="184" y="347"/>
                      <a:pt x="190" y="332"/>
                      <a:pt x="190" y="316"/>
                    </a:cubicBezTo>
                    <a:cubicBezTo>
                      <a:pt x="190" y="302"/>
                      <a:pt x="182" y="300"/>
                      <a:pt x="171" y="310"/>
                    </a:cubicBezTo>
                    <a:cubicBezTo>
                      <a:pt x="133" y="341"/>
                      <a:pt x="119" y="380"/>
                      <a:pt x="122" y="428"/>
                    </a:cubicBezTo>
                    <a:cubicBezTo>
                      <a:pt x="125" y="479"/>
                      <a:pt x="115" y="528"/>
                      <a:pt x="91" y="573"/>
                    </a:cubicBezTo>
                    <a:cubicBezTo>
                      <a:pt x="83" y="587"/>
                      <a:pt x="72" y="599"/>
                      <a:pt x="60" y="609"/>
                    </a:cubicBezTo>
                    <a:cubicBezTo>
                      <a:pt x="42" y="626"/>
                      <a:pt x="20" y="620"/>
                      <a:pt x="13" y="596"/>
                    </a:cubicBezTo>
                    <a:cubicBezTo>
                      <a:pt x="0" y="549"/>
                      <a:pt x="1" y="503"/>
                      <a:pt x="33" y="462"/>
                    </a:cubicBezTo>
                    <a:cubicBezTo>
                      <a:pt x="47" y="444"/>
                      <a:pt x="57" y="425"/>
                      <a:pt x="68" y="406"/>
                    </a:cubicBezTo>
                    <a:cubicBezTo>
                      <a:pt x="77" y="387"/>
                      <a:pt x="77" y="369"/>
                      <a:pt x="59" y="354"/>
                    </a:cubicBezTo>
                    <a:cubicBezTo>
                      <a:pt x="40" y="337"/>
                      <a:pt x="32" y="316"/>
                      <a:pt x="40" y="291"/>
                    </a:cubicBezTo>
                    <a:cubicBezTo>
                      <a:pt x="45" y="271"/>
                      <a:pt x="54" y="268"/>
                      <a:pt x="69" y="283"/>
                    </a:cubicBezTo>
                    <a:cubicBezTo>
                      <a:pt x="79" y="293"/>
                      <a:pt x="88" y="305"/>
                      <a:pt x="97" y="316"/>
                    </a:cubicBezTo>
                    <a:cubicBezTo>
                      <a:pt x="105" y="325"/>
                      <a:pt x="113" y="334"/>
                      <a:pt x="126" y="328"/>
                    </a:cubicBezTo>
                    <a:cubicBezTo>
                      <a:pt x="140" y="322"/>
                      <a:pt x="155" y="314"/>
                      <a:pt x="152" y="297"/>
                    </a:cubicBezTo>
                    <a:cubicBezTo>
                      <a:pt x="145" y="249"/>
                      <a:pt x="157" y="203"/>
                      <a:pt x="167" y="157"/>
                    </a:cubicBezTo>
                    <a:cubicBezTo>
                      <a:pt x="170" y="146"/>
                      <a:pt x="167" y="133"/>
                      <a:pt x="167" y="121"/>
                    </a:cubicBezTo>
                    <a:cubicBezTo>
                      <a:pt x="155" y="123"/>
                      <a:pt x="139" y="121"/>
                      <a:pt x="130" y="128"/>
                    </a:cubicBezTo>
                    <a:cubicBezTo>
                      <a:pt x="110" y="142"/>
                      <a:pt x="93" y="160"/>
                      <a:pt x="76" y="177"/>
                    </a:cubicBezTo>
                    <a:cubicBezTo>
                      <a:pt x="62" y="191"/>
                      <a:pt x="50" y="206"/>
                      <a:pt x="36" y="219"/>
                    </a:cubicBezTo>
                    <a:cubicBezTo>
                      <a:pt x="23" y="231"/>
                      <a:pt x="9" y="224"/>
                      <a:pt x="9" y="207"/>
                    </a:cubicBezTo>
                    <a:cubicBezTo>
                      <a:pt x="10" y="190"/>
                      <a:pt x="13" y="172"/>
                      <a:pt x="19" y="156"/>
                    </a:cubicBezTo>
                    <a:cubicBezTo>
                      <a:pt x="35" y="118"/>
                      <a:pt x="52" y="79"/>
                      <a:pt x="73" y="43"/>
                    </a:cubicBezTo>
                    <a:cubicBezTo>
                      <a:pt x="82" y="28"/>
                      <a:pt x="102" y="16"/>
                      <a:pt x="120" y="9"/>
                    </a:cubicBezTo>
                    <a:cubicBezTo>
                      <a:pt x="140" y="0"/>
                      <a:pt x="154" y="12"/>
                      <a:pt x="157" y="34"/>
                    </a:cubicBezTo>
                    <a:cubicBezTo>
                      <a:pt x="162" y="77"/>
                      <a:pt x="174" y="84"/>
                      <a:pt x="215" y="70"/>
                    </a:cubicBezTo>
                    <a:cubicBezTo>
                      <a:pt x="222" y="68"/>
                      <a:pt x="231" y="70"/>
                      <a:pt x="239" y="70"/>
                    </a:cubicBezTo>
                    <a:cubicBezTo>
                      <a:pt x="238" y="79"/>
                      <a:pt x="239" y="89"/>
                      <a:pt x="235" y="96"/>
                    </a:cubicBezTo>
                    <a:cubicBezTo>
                      <a:pt x="222" y="122"/>
                      <a:pt x="206" y="148"/>
                      <a:pt x="192" y="175"/>
                    </a:cubicBezTo>
                    <a:cubicBezTo>
                      <a:pt x="187" y="186"/>
                      <a:pt x="184" y="199"/>
                      <a:pt x="184" y="211"/>
                    </a:cubicBezTo>
                    <a:cubicBezTo>
                      <a:pt x="184" y="219"/>
                      <a:pt x="189" y="231"/>
                      <a:pt x="196" y="235"/>
                    </a:cubicBezTo>
                    <a:cubicBezTo>
                      <a:pt x="201" y="238"/>
                      <a:pt x="214" y="233"/>
                      <a:pt x="220" y="228"/>
                    </a:cubicBezTo>
                    <a:cubicBezTo>
                      <a:pt x="247" y="201"/>
                      <a:pt x="272" y="173"/>
                      <a:pt x="298" y="145"/>
                    </a:cubicBezTo>
                    <a:cubicBezTo>
                      <a:pt x="305" y="138"/>
                      <a:pt x="309" y="129"/>
                      <a:pt x="315" y="121"/>
                    </a:cubicBezTo>
                    <a:cubicBezTo>
                      <a:pt x="318" y="123"/>
                      <a:pt x="321" y="125"/>
                      <a:pt x="323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7" name="Freeform 272"/>
              <p:cNvSpPr/>
              <p:nvPr/>
            </p:nvSpPr>
            <p:spPr bwMode="auto">
              <a:xfrm>
                <a:off x="2481263" y="15332075"/>
                <a:ext cx="2138363" cy="2058988"/>
              </a:xfrm>
              <a:custGeom>
                <a:avLst/>
                <a:gdLst>
                  <a:gd name="T0" fmla="*/ 602 w 678"/>
                  <a:gd name="T1" fmla="*/ 334 h 652"/>
                  <a:gd name="T2" fmla="*/ 678 w 678"/>
                  <a:gd name="T3" fmla="*/ 485 h 652"/>
                  <a:gd name="T4" fmla="*/ 672 w 678"/>
                  <a:gd name="T5" fmla="*/ 488 h 652"/>
                  <a:gd name="T6" fmla="*/ 662 w 678"/>
                  <a:gd name="T7" fmla="*/ 473 h 652"/>
                  <a:gd name="T8" fmla="*/ 592 w 678"/>
                  <a:gd name="T9" fmla="*/ 452 h 652"/>
                  <a:gd name="T10" fmla="*/ 492 w 678"/>
                  <a:gd name="T11" fmla="*/ 503 h 652"/>
                  <a:gd name="T12" fmla="*/ 217 w 678"/>
                  <a:gd name="T13" fmla="*/ 644 h 652"/>
                  <a:gd name="T14" fmla="*/ 198 w 678"/>
                  <a:gd name="T15" fmla="*/ 652 h 652"/>
                  <a:gd name="T16" fmla="*/ 192 w 678"/>
                  <a:gd name="T17" fmla="*/ 647 h 652"/>
                  <a:gd name="T18" fmla="*/ 398 w 678"/>
                  <a:gd name="T19" fmla="*/ 165 h 652"/>
                  <a:gd name="T20" fmla="*/ 376 w 678"/>
                  <a:gd name="T21" fmla="*/ 171 h 652"/>
                  <a:gd name="T22" fmla="*/ 123 w 678"/>
                  <a:gd name="T23" fmla="*/ 300 h 652"/>
                  <a:gd name="T24" fmla="*/ 79 w 678"/>
                  <a:gd name="T25" fmla="*/ 391 h 652"/>
                  <a:gd name="T26" fmla="*/ 72 w 678"/>
                  <a:gd name="T27" fmla="*/ 390 h 652"/>
                  <a:gd name="T28" fmla="*/ 0 w 678"/>
                  <a:gd name="T29" fmla="*/ 254 h 652"/>
                  <a:gd name="T30" fmla="*/ 5 w 678"/>
                  <a:gd name="T31" fmla="*/ 250 h 652"/>
                  <a:gd name="T32" fmla="*/ 16 w 678"/>
                  <a:gd name="T33" fmla="*/ 261 h 652"/>
                  <a:gd name="T34" fmla="*/ 92 w 678"/>
                  <a:gd name="T35" fmla="*/ 283 h 652"/>
                  <a:gd name="T36" fmla="*/ 259 w 678"/>
                  <a:gd name="T37" fmla="*/ 200 h 652"/>
                  <a:gd name="T38" fmla="*/ 392 w 678"/>
                  <a:gd name="T39" fmla="*/ 132 h 652"/>
                  <a:gd name="T40" fmla="*/ 434 w 678"/>
                  <a:gd name="T41" fmla="*/ 35 h 652"/>
                  <a:gd name="T42" fmla="*/ 424 w 678"/>
                  <a:gd name="T43" fmla="*/ 3 h 652"/>
                  <a:gd name="T44" fmla="*/ 429 w 678"/>
                  <a:gd name="T45" fmla="*/ 0 h 652"/>
                  <a:gd name="T46" fmla="*/ 440 w 678"/>
                  <a:gd name="T47" fmla="*/ 17 h 652"/>
                  <a:gd name="T48" fmla="*/ 483 w 678"/>
                  <a:gd name="T49" fmla="*/ 105 h 652"/>
                  <a:gd name="T50" fmla="*/ 484 w 678"/>
                  <a:gd name="T51" fmla="*/ 133 h 652"/>
                  <a:gd name="T52" fmla="*/ 310 w 678"/>
                  <a:gd name="T53" fmla="*/ 536 h 652"/>
                  <a:gd name="T54" fmla="*/ 302 w 678"/>
                  <a:gd name="T55" fmla="*/ 562 h 652"/>
                  <a:gd name="T56" fmla="*/ 322 w 678"/>
                  <a:gd name="T57" fmla="*/ 558 h 652"/>
                  <a:gd name="T58" fmla="*/ 578 w 678"/>
                  <a:gd name="T59" fmla="*/ 424 h 652"/>
                  <a:gd name="T60" fmla="*/ 601 w 678"/>
                  <a:gd name="T61" fmla="*/ 350 h 652"/>
                  <a:gd name="T62" fmla="*/ 596 w 678"/>
                  <a:gd name="T63" fmla="*/ 337 h 652"/>
                  <a:gd name="T64" fmla="*/ 602 w 678"/>
                  <a:gd name="T65" fmla="*/ 334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8" h="652">
                    <a:moveTo>
                      <a:pt x="602" y="334"/>
                    </a:moveTo>
                    <a:cubicBezTo>
                      <a:pt x="627" y="384"/>
                      <a:pt x="652" y="435"/>
                      <a:pt x="678" y="485"/>
                    </a:cubicBezTo>
                    <a:cubicBezTo>
                      <a:pt x="676" y="486"/>
                      <a:pt x="674" y="487"/>
                      <a:pt x="672" y="488"/>
                    </a:cubicBezTo>
                    <a:cubicBezTo>
                      <a:pt x="669" y="483"/>
                      <a:pt x="665" y="478"/>
                      <a:pt x="662" y="473"/>
                    </a:cubicBezTo>
                    <a:cubicBezTo>
                      <a:pt x="643" y="442"/>
                      <a:pt x="625" y="436"/>
                      <a:pt x="592" y="452"/>
                    </a:cubicBezTo>
                    <a:cubicBezTo>
                      <a:pt x="558" y="468"/>
                      <a:pt x="526" y="486"/>
                      <a:pt x="492" y="503"/>
                    </a:cubicBezTo>
                    <a:cubicBezTo>
                      <a:pt x="401" y="550"/>
                      <a:pt x="309" y="597"/>
                      <a:pt x="217" y="644"/>
                    </a:cubicBezTo>
                    <a:cubicBezTo>
                      <a:pt x="211" y="647"/>
                      <a:pt x="204" y="649"/>
                      <a:pt x="198" y="652"/>
                    </a:cubicBezTo>
                    <a:cubicBezTo>
                      <a:pt x="196" y="650"/>
                      <a:pt x="194" y="649"/>
                      <a:pt x="192" y="647"/>
                    </a:cubicBezTo>
                    <a:cubicBezTo>
                      <a:pt x="260" y="488"/>
                      <a:pt x="328" y="330"/>
                      <a:pt x="398" y="165"/>
                    </a:cubicBezTo>
                    <a:cubicBezTo>
                      <a:pt x="387" y="168"/>
                      <a:pt x="381" y="169"/>
                      <a:pt x="376" y="171"/>
                    </a:cubicBezTo>
                    <a:cubicBezTo>
                      <a:pt x="291" y="214"/>
                      <a:pt x="208" y="258"/>
                      <a:pt x="123" y="300"/>
                    </a:cubicBezTo>
                    <a:cubicBezTo>
                      <a:pt x="86" y="319"/>
                      <a:pt x="54" y="339"/>
                      <a:pt x="79" y="391"/>
                    </a:cubicBezTo>
                    <a:cubicBezTo>
                      <a:pt x="76" y="391"/>
                      <a:pt x="74" y="391"/>
                      <a:pt x="72" y="390"/>
                    </a:cubicBezTo>
                    <a:cubicBezTo>
                      <a:pt x="48" y="345"/>
                      <a:pt x="24" y="300"/>
                      <a:pt x="0" y="254"/>
                    </a:cubicBezTo>
                    <a:cubicBezTo>
                      <a:pt x="2" y="253"/>
                      <a:pt x="4" y="251"/>
                      <a:pt x="5" y="250"/>
                    </a:cubicBezTo>
                    <a:cubicBezTo>
                      <a:pt x="9" y="254"/>
                      <a:pt x="14" y="257"/>
                      <a:pt x="16" y="261"/>
                    </a:cubicBezTo>
                    <a:cubicBezTo>
                      <a:pt x="40" y="296"/>
                      <a:pt x="54" y="301"/>
                      <a:pt x="92" y="283"/>
                    </a:cubicBezTo>
                    <a:cubicBezTo>
                      <a:pt x="148" y="256"/>
                      <a:pt x="204" y="228"/>
                      <a:pt x="259" y="200"/>
                    </a:cubicBezTo>
                    <a:cubicBezTo>
                      <a:pt x="304" y="178"/>
                      <a:pt x="348" y="155"/>
                      <a:pt x="392" y="132"/>
                    </a:cubicBezTo>
                    <a:cubicBezTo>
                      <a:pt x="428" y="113"/>
                      <a:pt x="445" y="74"/>
                      <a:pt x="434" y="35"/>
                    </a:cubicBezTo>
                    <a:cubicBezTo>
                      <a:pt x="431" y="24"/>
                      <a:pt x="427" y="13"/>
                      <a:pt x="424" y="3"/>
                    </a:cubicBezTo>
                    <a:cubicBezTo>
                      <a:pt x="425" y="2"/>
                      <a:pt x="427" y="1"/>
                      <a:pt x="429" y="0"/>
                    </a:cubicBezTo>
                    <a:cubicBezTo>
                      <a:pt x="432" y="6"/>
                      <a:pt x="437" y="11"/>
                      <a:pt x="440" y="17"/>
                    </a:cubicBezTo>
                    <a:cubicBezTo>
                      <a:pt x="455" y="46"/>
                      <a:pt x="470" y="75"/>
                      <a:pt x="483" y="105"/>
                    </a:cubicBezTo>
                    <a:cubicBezTo>
                      <a:pt x="487" y="113"/>
                      <a:pt x="487" y="125"/>
                      <a:pt x="484" y="133"/>
                    </a:cubicBezTo>
                    <a:cubicBezTo>
                      <a:pt x="426" y="267"/>
                      <a:pt x="368" y="401"/>
                      <a:pt x="310" y="536"/>
                    </a:cubicBezTo>
                    <a:cubicBezTo>
                      <a:pt x="307" y="543"/>
                      <a:pt x="305" y="551"/>
                      <a:pt x="302" y="562"/>
                    </a:cubicBezTo>
                    <a:cubicBezTo>
                      <a:pt x="311" y="560"/>
                      <a:pt x="317" y="561"/>
                      <a:pt x="322" y="558"/>
                    </a:cubicBezTo>
                    <a:cubicBezTo>
                      <a:pt x="407" y="514"/>
                      <a:pt x="493" y="470"/>
                      <a:pt x="578" y="424"/>
                    </a:cubicBezTo>
                    <a:cubicBezTo>
                      <a:pt x="616" y="403"/>
                      <a:pt x="618" y="391"/>
                      <a:pt x="601" y="350"/>
                    </a:cubicBezTo>
                    <a:cubicBezTo>
                      <a:pt x="599" y="346"/>
                      <a:pt x="598" y="341"/>
                      <a:pt x="596" y="337"/>
                    </a:cubicBezTo>
                    <a:cubicBezTo>
                      <a:pt x="598" y="336"/>
                      <a:pt x="600" y="335"/>
                      <a:pt x="602" y="3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8" name="Freeform 273"/>
              <p:cNvSpPr>
                <a:spLocks noEditPoints="1"/>
              </p:cNvSpPr>
              <p:nvPr/>
            </p:nvSpPr>
            <p:spPr bwMode="auto">
              <a:xfrm>
                <a:off x="1868488" y="13633450"/>
                <a:ext cx="1681163" cy="1641475"/>
              </a:xfrm>
              <a:custGeom>
                <a:avLst/>
                <a:gdLst>
                  <a:gd name="T0" fmla="*/ 531 w 533"/>
                  <a:gd name="T1" fmla="*/ 272 h 520"/>
                  <a:gd name="T2" fmla="*/ 395 w 533"/>
                  <a:gd name="T3" fmla="*/ 473 h 520"/>
                  <a:gd name="T4" fmla="*/ 159 w 533"/>
                  <a:gd name="T5" fmla="*/ 487 h 520"/>
                  <a:gd name="T6" fmla="*/ 26 w 533"/>
                  <a:gd name="T7" fmla="*/ 344 h 520"/>
                  <a:gd name="T8" fmla="*/ 53 w 533"/>
                  <a:gd name="T9" fmla="*/ 130 h 520"/>
                  <a:gd name="T10" fmla="*/ 209 w 533"/>
                  <a:gd name="T11" fmla="*/ 27 h 520"/>
                  <a:gd name="T12" fmla="*/ 465 w 533"/>
                  <a:gd name="T13" fmla="*/ 94 h 520"/>
                  <a:gd name="T14" fmla="*/ 531 w 533"/>
                  <a:gd name="T15" fmla="*/ 272 h 520"/>
                  <a:gd name="T16" fmla="*/ 321 w 533"/>
                  <a:gd name="T17" fmla="*/ 82 h 520"/>
                  <a:gd name="T18" fmla="*/ 239 w 533"/>
                  <a:gd name="T19" fmla="*/ 97 h 520"/>
                  <a:gd name="T20" fmla="*/ 67 w 533"/>
                  <a:gd name="T21" fmla="*/ 191 h 520"/>
                  <a:gd name="T22" fmla="*/ 39 w 533"/>
                  <a:gd name="T23" fmla="*/ 331 h 520"/>
                  <a:gd name="T24" fmla="*/ 161 w 533"/>
                  <a:gd name="T25" fmla="*/ 436 h 520"/>
                  <a:gd name="T26" fmla="*/ 448 w 533"/>
                  <a:gd name="T27" fmla="*/ 359 h 520"/>
                  <a:gd name="T28" fmla="*/ 448 w 533"/>
                  <a:gd name="T29" fmla="*/ 116 h 520"/>
                  <a:gd name="T30" fmla="*/ 321 w 533"/>
                  <a:gd name="T31" fmla="*/ 82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33" h="520">
                    <a:moveTo>
                      <a:pt x="531" y="272"/>
                    </a:moveTo>
                    <a:cubicBezTo>
                      <a:pt x="522" y="357"/>
                      <a:pt x="480" y="428"/>
                      <a:pt x="395" y="473"/>
                    </a:cubicBezTo>
                    <a:cubicBezTo>
                      <a:pt x="319" y="513"/>
                      <a:pt x="239" y="520"/>
                      <a:pt x="159" y="487"/>
                    </a:cubicBezTo>
                    <a:cubicBezTo>
                      <a:pt x="93" y="460"/>
                      <a:pt x="50" y="411"/>
                      <a:pt x="26" y="344"/>
                    </a:cubicBezTo>
                    <a:cubicBezTo>
                      <a:pt x="0" y="268"/>
                      <a:pt x="10" y="197"/>
                      <a:pt x="53" y="130"/>
                    </a:cubicBezTo>
                    <a:cubicBezTo>
                      <a:pt x="90" y="74"/>
                      <a:pt x="145" y="44"/>
                      <a:pt x="209" y="27"/>
                    </a:cubicBezTo>
                    <a:cubicBezTo>
                      <a:pt x="308" y="0"/>
                      <a:pt x="394" y="22"/>
                      <a:pt x="465" y="94"/>
                    </a:cubicBezTo>
                    <a:cubicBezTo>
                      <a:pt x="510" y="140"/>
                      <a:pt x="528" y="200"/>
                      <a:pt x="531" y="272"/>
                    </a:cubicBezTo>
                    <a:close/>
                    <a:moveTo>
                      <a:pt x="321" y="82"/>
                    </a:moveTo>
                    <a:cubicBezTo>
                      <a:pt x="302" y="86"/>
                      <a:pt x="270" y="90"/>
                      <a:pt x="239" y="97"/>
                    </a:cubicBezTo>
                    <a:cubicBezTo>
                      <a:pt x="174" y="113"/>
                      <a:pt x="112" y="138"/>
                      <a:pt x="67" y="191"/>
                    </a:cubicBezTo>
                    <a:cubicBezTo>
                      <a:pt x="32" y="232"/>
                      <a:pt x="21" y="280"/>
                      <a:pt x="39" y="331"/>
                    </a:cubicBezTo>
                    <a:cubicBezTo>
                      <a:pt x="59" y="388"/>
                      <a:pt x="99" y="427"/>
                      <a:pt x="161" y="436"/>
                    </a:cubicBezTo>
                    <a:cubicBezTo>
                      <a:pt x="267" y="451"/>
                      <a:pt x="363" y="420"/>
                      <a:pt x="448" y="359"/>
                    </a:cubicBezTo>
                    <a:cubicBezTo>
                      <a:pt x="533" y="298"/>
                      <a:pt x="532" y="180"/>
                      <a:pt x="448" y="116"/>
                    </a:cubicBezTo>
                    <a:cubicBezTo>
                      <a:pt x="415" y="91"/>
                      <a:pt x="375" y="84"/>
                      <a:pt x="32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9" name="Freeform 274"/>
              <p:cNvSpPr/>
              <p:nvPr/>
            </p:nvSpPr>
            <p:spPr bwMode="auto">
              <a:xfrm>
                <a:off x="11149013" y="20742275"/>
                <a:ext cx="1695450" cy="1657350"/>
              </a:xfrm>
              <a:custGeom>
                <a:avLst/>
                <a:gdLst>
                  <a:gd name="T0" fmla="*/ 376 w 537"/>
                  <a:gd name="T1" fmla="*/ 13 h 525"/>
                  <a:gd name="T2" fmla="*/ 537 w 537"/>
                  <a:gd name="T3" fmla="*/ 19 h 525"/>
                  <a:gd name="T4" fmla="*/ 537 w 537"/>
                  <a:gd name="T5" fmla="*/ 26 h 525"/>
                  <a:gd name="T6" fmla="*/ 513 w 537"/>
                  <a:gd name="T7" fmla="*/ 28 h 525"/>
                  <a:gd name="T8" fmla="*/ 468 w 537"/>
                  <a:gd name="T9" fmla="*/ 76 h 525"/>
                  <a:gd name="T10" fmla="*/ 456 w 537"/>
                  <a:gd name="T11" fmla="*/ 460 h 525"/>
                  <a:gd name="T12" fmla="*/ 452 w 537"/>
                  <a:gd name="T13" fmla="*/ 523 h 525"/>
                  <a:gd name="T14" fmla="*/ 447 w 537"/>
                  <a:gd name="T15" fmla="*/ 525 h 525"/>
                  <a:gd name="T16" fmla="*/ 415 w 537"/>
                  <a:gd name="T17" fmla="*/ 486 h 525"/>
                  <a:gd name="T18" fmla="*/ 169 w 537"/>
                  <a:gd name="T19" fmla="*/ 161 h 525"/>
                  <a:gd name="T20" fmla="*/ 141 w 537"/>
                  <a:gd name="T21" fmla="*/ 127 h 525"/>
                  <a:gd name="T22" fmla="*/ 127 w 537"/>
                  <a:gd name="T23" fmla="*/ 119 h 525"/>
                  <a:gd name="T24" fmla="*/ 121 w 537"/>
                  <a:gd name="T25" fmla="*/ 134 h 525"/>
                  <a:gd name="T26" fmla="*/ 119 w 537"/>
                  <a:gd name="T27" fmla="*/ 256 h 525"/>
                  <a:gd name="T28" fmla="*/ 112 w 537"/>
                  <a:gd name="T29" fmla="*/ 432 h 525"/>
                  <a:gd name="T30" fmla="*/ 173 w 537"/>
                  <a:gd name="T31" fmla="*/ 500 h 525"/>
                  <a:gd name="T32" fmla="*/ 180 w 537"/>
                  <a:gd name="T33" fmla="*/ 504 h 525"/>
                  <a:gd name="T34" fmla="*/ 15 w 537"/>
                  <a:gd name="T35" fmla="*/ 504 h 525"/>
                  <a:gd name="T36" fmla="*/ 14 w 537"/>
                  <a:gd name="T37" fmla="*/ 497 h 525"/>
                  <a:gd name="T38" fmla="*/ 36 w 537"/>
                  <a:gd name="T39" fmla="*/ 495 h 525"/>
                  <a:gd name="T40" fmla="*/ 82 w 537"/>
                  <a:gd name="T41" fmla="*/ 454 h 525"/>
                  <a:gd name="T42" fmla="*/ 91 w 537"/>
                  <a:gd name="T43" fmla="*/ 299 h 525"/>
                  <a:gd name="T44" fmla="*/ 97 w 537"/>
                  <a:gd name="T45" fmla="*/ 107 h 525"/>
                  <a:gd name="T46" fmla="*/ 21 w 537"/>
                  <a:gd name="T47" fmla="*/ 14 h 525"/>
                  <a:gd name="T48" fmla="*/ 0 w 537"/>
                  <a:gd name="T49" fmla="*/ 8 h 525"/>
                  <a:gd name="T50" fmla="*/ 0 w 537"/>
                  <a:gd name="T51" fmla="*/ 2 h 525"/>
                  <a:gd name="T52" fmla="*/ 20 w 537"/>
                  <a:gd name="T53" fmla="*/ 1 h 525"/>
                  <a:gd name="T54" fmla="*/ 110 w 537"/>
                  <a:gd name="T55" fmla="*/ 5 h 525"/>
                  <a:gd name="T56" fmla="*/ 146 w 537"/>
                  <a:gd name="T57" fmla="*/ 24 h 525"/>
                  <a:gd name="T58" fmla="*/ 372 w 537"/>
                  <a:gd name="T59" fmla="*/ 324 h 525"/>
                  <a:gd name="T60" fmla="*/ 411 w 537"/>
                  <a:gd name="T61" fmla="*/ 377 h 525"/>
                  <a:gd name="T62" fmla="*/ 425 w 537"/>
                  <a:gd name="T63" fmla="*/ 385 h 525"/>
                  <a:gd name="T64" fmla="*/ 431 w 537"/>
                  <a:gd name="T65" fmla="*/ 371 h 525"/>
                  <a:gd name="T66" fmla="*/ 437 w 537"/>
                  <a:gd name="T67" fmla="*/ 74 h 525"/>
                  <a:gd name="T68" fmla="*/ 387 w 537"/>
                  <a:gd name="T69" fmla="*/ 23 h 525"/>
                  <a:gd name="T70" fmla="*/ 375 w 537"/>
                  <a:gd name="T71" fmla="*/ 19 h 525"/>
                  <a:gd name="T72" fmla="*/ 376 w 537"/>
                  <a:gd name="T73" fmla="*/ 13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7" h="525">
                    <a:moveTo>
                      <a:pt x="376" y="13"/>
                    </a:moveTo>
                    <a:cubicBezTo>
                      <a:pt x="429" y="15"/>
                      <a:pt x="483" y="17"/>
                      <a:pt x="537" y="19"/>
                    </a:cubicBezTo>
                    <a:cubicBezTo>
                      <a:pt x="537" y="22"/>
                      <a:pt x="537" y="24"/>
                      <a:pt x="537" y="26"/>
                    </a:cubicBezTo>
                    <a:cubicBezTo>
                      <a:pt x="529" y="27"/>
                      <a:pt x="521" y="28"/>
                      <a:pt x="513" y="28"/>
                    </a:cubicBezTo>
                    <a:cubicBezTo>
                      <a:pt x="484" y="31"/>
                      <a:pt x="469" y="47"/>
                      <a:pt x="468" y="76"/>
                    </a:cubicBezTo>
                    <a:cubicBezTo>
                      <a:pt x="464" y="204"/>
                      <a:pt x="460" y="332"/>
                      <a:pt x="456" y="460"/>
                    </a:cubicBezTo>
                    <a:cubicBezTo>
                      <a:pt x="455" y="481"/>
                      <a:pt x="453" y="502"/>
                      <a:pt x="452" y="523"/>
                    </a:cubicBezTo>
                    <a:cubicBezTo>
                      <a:pt x="450" y="523"/>
                      <a:pt x="448" y="524"/>
                      <a:pt x="447" y="525"/>
                    </a:cubicBezTo>
                    <a:cubicBezTo>
                      <a:pt x="436" y="512"/>
                      <a:pt x="425" y="500"/>
                      <a:pt x="415" y="486"/>
                    </a:cubicBezTo>
                    <a:cubicBezTo>
                      <a:pt x="333" y="378"/>
                      <a:pt x="251" y="269"/>
                      <a:pt x="169" y="161"/>
                    </a:cubicBezTo>
                    <a:cubicBezTo>
                      <a:pt x="160" y="149"/>
                      <a:pt x="151" y="138"/>
                      <a:pt x="141" y="127"/>
                    </a:cubicBezTo>
                    <a:cubicBezTo>
                      <a:pt x="137" y="124"/>
                      <a:pt x="132" y="122"/>
                      <a:pt x="127" y="119"/>
                    </a:cubicBezTo>
                    <a:cubicBezTo>
                      <a:pt x="125" y="124"/>
                      <a:pt x="121" y="129"/>
                      <a:pt x="121" y="134"/>
                    </a:cubicBezTo>
                    <a:cubicBezTo>
                      <a:pt x="120" y="175"/>
                      <a:pt x="120" y="216"/>
                      <a:pt x="119" y="256"/>
                    </a:cubicBezTo>
                    <a:cubicBezTo>
                      <a:pt x="117" y="315"/>
                      <a:pt x="114" y="373"/>
                      <a:pt x="112" y="432"/>
                    </a:cubicBezTo>
                    <a:cubicBezTo>
                      <a:pt x="110" y="479"/>
                      <a:pt x="129" y="504"/>
                      <a:pt x="173" y="500"/>
                    </a:cubicBezTo>
                    <a:cubicBezTo>
                      <a:pt x="174" y="500"/>
                      <a:pt x="176" y="502"/>
                      <a:pt x="180" y="504"/>
                    </a:cubicBezTo>
                    <a:cubicBezTo>
                      <a:pt x="123" y="504"/>
                      <a:pt x="69" y="504"/>
                      <a:pt x="15" y="504"/>
                    </a:cubicBezTo>
                    <a:cubicBezTo>
                      <a:pt x="14" y="501"/>
                      <a:pt x="14" y="499"/>
                      <a:pt x="14" y="497"/>
                    </a:cubicBezTo>
                    <a:cubicBezTo>
                      <a:pt x="22" y="496"/>
                      <a:pt x="29" y="496"/>
                      <a:pt x="36" y="495"/>
                    </a:cubicBezTo>
                    <a:cubicBezTo>
                      <a:pt x="64" y="493"/>
                      <a:pt x="79" y="481"/>
                      <a:pt x="82" y="454"/>
                    </a:cubicBezTo>
                    <a:cubicBezTo>
                      <a:pt x="86" y="403"/>
                      <a:pt x="89" y="351"/>
                      <a:pt x="91" y="299"/>
                    </a:cubicBezTo>
                    <a:cubicBezTo>
                      <a:pt x="93" y="235"/>
                      <a:pt x="92" y="171"/>
                      <a:pt x="97" y="107"/>
                    </a:cubicBezTo>
                    <a:cubicBezTo>
                      <a:pt x="102" y="52"/>
                      <a:pt x="63" y="24"/>
                      <a:pt x="21" y="14"/>
                    </a:cubicBezTo>
                    <a:cubicBezTo>
                      <a:pt x="14" y="12"/>
                      <a:pt x="7" y="10"/>
                      <a:pt x="0" y="8"/>
                    </a:cubicBezTo>
                    <a:cubicBezTo>
                      <a:pt x="0" y="6"/>
                      <a:pt x="0" y="4"/>
                      <a:pt x="0" y="2"/>
                    </a:cubicBezTo>
                    <a:cubicBezTo>
                      <a:pt x="7" y="1"/>
                      <a:pt x="14" y="0"/>
                      <a:pt x="20" y="1"/>
                    </a:cubicBezTo>
                    <a:cubicBezTo>
                      <a:pt x="50" y="2"/>
                      <a:pt x="80" y="4"/>
                      <a:pt x="110" y="5"/>
                    </a:cubicBezTo>
                    <a:cubicBezTo>
                      <a:pt x="126" y="5"/>
                      <a:pt x="137" y="11"/>
                      <a:pt x="146" y="24"/>
                    </a:cubicBezTo>
                    <a:cubicBezTo>
                      <a:pt x="221" y="124"/>
                      <a:pt x="297" y="224"/>
                      <a:pt x="372" y="324"/>
                    </a:cubicBezTo>
                    <a:cubicBezTo>
                      <a:pt x="385" y="342"/>
                      <a:pt x="397" y="360"/>
                      <a:pt x="411" y="377"/>
                    </a:cubicBezTo>
                    <a:cubicBezTo>
                      <a:pt x="414" y="381"/>
                      <a:pt x="421" y="383"/>
                      <a:pt x="425" y="385"/>
                    </a:cubicBezTo>
                    <a:cubicBezTo>
                      <a:pt x="427" y="381"/>
                      <a:pt x="431" y="376"/>
                      <a:pt x="431" y="371"/>
                    </a:cubicBezTo>
                    <a:cubicBezTo>
                      <a:pt x="434" y="272"/>
                      <a:pt x="437" y="173"/>
                      <a:pt x="437" y="74"/>
                    </a:cubicBezTo>
                    <a:cubicBezTo>
                      <a:pt x="437" y="37"/>
                      <a:pt x="425" y="27"/>
                      <a:pt x="387" y="23"/>
                    </a:cubicBezTo>
                    <a:cubicBezTo>
                      <a:pt x="383" y="22"/>
                      <a:pt x="379" y="21"/>
                      <a:pt x="375" y="19"/>
                    </a:cubicBezTo>
                    <a:cubicBezTo>
                      <a:pt x="375" y="17"/>
                      <a:pt x="375" y="15"/>
                      <a:pt x="376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0" name="Freeform 275"/>
              <p:cNvSpPr/>
              <p:nvPr/>
            </p:nvSpPr>
            <p:spPr bwMode="auto">
              <a:xfrm>
                <a:off x="16198850" y="19126200"/>
                <a:ext cx="1887538" cy="1989138"/>
              </a:xfrm>
              <a:custGeom>
                <a:avLst/>
                <a:gdLst>
                  <a:gd name="T0" fmla="*/ 564 w 598"/>
                  <a:gd name="T1" fmla="*/ 297 h 630"/>
                  <a:gd name="T2" fmla="*/ 589 w 598"/>
                  <a:gd name="T3" fmla="*/ 386 h 630"/>
                  <a:gd name="T4" fmla="*/ 565 w 598"/>
                  <a:gd name="T5" fmla="*/ 444 h 630"/>
                  <a:gd name="T6" fmla="*/ 288 w 598"/>
                  <a:gd name="T7" fmla="*/ 622 h 630"/>
                  <a:gd name="T8" fmla="*/ 272 w 598"/>
                  <a:gd name="T9" fmla="*/ 630 h 630"/>
                  <a:gd name="T10" fmla="*/ 269 w 598"/>
                  <a:gd name="T11" fmla="*/ 625 h 630"/>
                  <a:gd name="T12" fmla="*/ 281 w 598"/>
                  <a:gd name="T13" fmla="*/ 613 h 630"/>
                  <a:gd name="T14" fmla="*/ 292 w 598"/>
                  <a:gd name="T15" fmla="*/ 530 h 630"/>
                  <a:gd name="T16" fmla="*/ 97 w 598"/>
                  <a:gd name="T17" fmla="*/ 233 h 630"/>
                  <a:gd name="T18" fmla="*/ 16 w 598"/>
                  <a:gd name="T19" fmla="*/ 213 h 630"/>
                  <a:gd name="T20" fmla="*/ 3 w 598"/>
                  <a:gd name="T21" fmla="*/ 217 h 630"/>
                  <a:gd name="T22" fmla="*/ 0 w 598"/>
                  <a:gd name="T23" fmla="*/ 210 h 630"/>
                  <a:gd name="T24" fmla="*/ 323 w 598"/>
                  <a:gd name="T25" fmla="*/ 0 h 630"/>
                  <a:gd name="T26" fmla="*/ 383 w 598"/>
                  <a:gd name="T27" fmla="*/ 87 h 630"/>
                  <a:gd name="T28" fmla="*/ 378 w 598"/>
                  <a:gd name="T29" fmla="*/ 92 h 630"/>
                  <a:gd name="T30" fmla="*/ 362 w 598"/>
                  <a:gd name="T31" fmla="*/ 82 h 630"/>
                  <a:gd name="T32" fmla="*/ 258 w 598"/>
                  <a:gd name="T33" fmla="*/ 71 h 630"/>
                  <a:gd name="T34" fmla="*/ 149 w 598"/>
                  <a:gd name="T35" fmla="*/ 142 h 630"/>
                  <a:gd name="T36" fmla="*/ 142 w 598"/>
                  <a:gd name="T37" fmla="*/ 174 h 630"/>
                  <a:gd name="T38" fmla="*/ 231 w 598"/>
                  <a:gd name="T39" fmla="*/ 309 h 630"/>
                  <a:gd name="T40" fmla="*/ 252 w 598"/>
                  <a:gd name="T41" fmla="*/ 316 h 630"/>
                  <a:gd name="T42" fmla="*/ 362 w 598"/>
                  <a:gd name="T43" fmla="*/ 237 h 630"/>
                  <a:gd name="T44" fmla="*/ 371 w 598"/>
                  <a:gd name="T45" fmla="*/ 179 h 630"/>
                  <a:gd name="T46" fmla="*/ 363 w 598"/>
                  <a:gd name="T47" fmla="*/ 157 h 630"/>
                  <a:gd name="T48" fmla="*/ 370 w 598"/>
                  <a:gd name="T49" fmla="*/ 153 h 630"/>
                  <a:gd name="T50" fmla="*/ 462 w 598"/>
                  <a:gd name="T51" fmla="*/ 294 h 630"/>
                  <a:gd name="T52" fmla="*/ 458 w 598"/>
                  <a:gd name="T53" fmla="*/ 298 h 630"/>
                  <a:gd name="T54" fmla="*/ 442 w 598"/>
                  <a:gd name="T55" fmla="*/ 286 h 630"/>
                  <a:gd name="T56" fmla="*/ 357 w 598"/>
                  <a:gd name="T57" fmla="*/ 277 h 630"/>
                  <a:gd name="T58" fmla="*/ 269 w 598"/>
                  <a:gd name="T59" fmla="*/ 336 h 630"/>
                  <a:gd name="T60" fmla="*/ 264 w 598"/>
                  <a:gd name="T61" fmla="*/ 359 h 630"/>
                  <a:gd name="T62" fmla="*/ 354 w 598"/>
                  <a:gd name="T63" fmla="*/ 500 h 630"/>
                  <a:gd name="T64" fmla="*/ 409 w 598"/>
                  <a:gd name="T65" fmla="*/ 514 h 630"/>
                  <a:gd name="T66" fmla="*/ 444 w 598"/>
                  <a:gd name="T67" fmla="*/ 491 h 630"/>
                  <a:gd name="T68" fmla="*/ 518 w 598"/>
                  <a:gd name="T69" fmla="*/ 443 h 630"/>
                  <a:gd name="T70" fmla="*/ 554 w 598"/>
                  <a:gd name="T71" fmla="*/ 375 h 630"/>
                  <a:gd name="T72" fmla="*/ 554 w 598"/>
                  <a:gd name="T73" fmla="*/ 310 h 630"/>
                  <a:gd name="T74" fmla="*/ 557 w 598"/>
                  <a:gd name="T75" fmla="*/ 296 h 630"/>
                  <a:gd name="T76" fmla="*/ 564 w 598"/>
                  <a:gd name="T77" fmla="*/ 297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8" h="630">
                    <a:moveTo>
                      <a:pt x="564" y="297"/>
                    </a:moveTo>
                    <a:cubicBezTo>
                      <a:pt x="572" y="326"/>
                      <a:pt x="581" y="356"/>
                      <a:pt x="589" y="386"/>
                    </a:cubicBezTo>
                    <a:cubicBezTo>
                      <a:pt x="598" y="423"/>
                      <a:pt x="597" y="423"/>
                      <a:pt x="565" y="444"/>
                    </a:cubicBezTo>
                    <a:cubicBezTo>
                      <a:pt x="473" y="503"/>
                      <a:pt x="381" y="563"/>
                      <a:pt x="288" y="622"/>
                    </a:cubicBezTo>
                    <a:cubicBezTo>
                      <a:pt x="283" y="625"/>
                      <a:pt x="277" y="627"/>
                      <a:pt x="272" y="630"/>
                    </a:cubicBezTo>
                    <a:cubicBezTo>
                      <a:pt x="271" y="628"/>
                      <a:pt x="270" y="627"/>
                      <a:pt x="269" y="625"/>
                    </a:cubicBezTo>
                    <a:cubicBezTo>
                      <a:pt x="273" y="621"/>
                      <a:pt x="276" y="617"/>
                      <a:pt x="281" y="613"/>
                    </a:cubicBezTo>
                    <a:cubicBezTo>
                      <a:pt x="312" y="584"/>
                      <a:pt x="315" y="565"/>
                      <a:pt x="292" y="530"/>
                    </a:cubicBezTo>
                    <a:cubicBezTo>
                      <a:pt x="227" y="431"/>
                      <a:pt x="162" y="332"/>
                      <a:pt x="97" y="233"/>
                    </a:cubicBezTo>
                    <a:cubicBezTo>
                      <a:pt x="70" y="193"/>
                      <a:pt x="59" y="191"/>
                      <a:pt x="16" y="213"/>
                    </a:cubicBezTo>
                    <a:cubicBezTo>
                      <a:pt x="12" y="215"/>
                      <a:pt x="7" y="215"/>
                      <a:pt x="3" y="217"/>
                    </a:cubicBezTo>
                    <a:cubicBezTo>
                      <a:pt x="2" y="214"/>
                      <a:pt x="1" y="212"/>
                      <a:pt x="0" y="210"/>
                    </a:cubicBezTo>
                    <a:cubicBezTo>
                      <a:pt x="106" y="140"/>
                      <a:pt x="213" y="71"/>
                      <a:pt x="323" y="0"/>
                    </a:cubicBezTo>
                    <a:cubicBezTo>
                      <a:pt x="343" y="29"/>
                      <a:pt x="363" y="58"/>
                      <a:pt x="383" y="87"/>
                    </a:cubicBezTo>
                    <a:cubicBezTo>
                      <a:pt x="381" y="88"/>
                      <a:pt x="380" y="90"/>
                      <a:pt x="378" y="92"/>
                    </a:cubicBezTo>
                    <a:cubicBezTo>
                      <a:pt x="373" y="88"/>
                      <a:pt x="367" y="86"/>
                      <a:pt x="362" y="82"/>
                    </a:cubicBezTo>
                    <a:cubicBezTo>
                      <a:pt x="324" y="46"/>
                      <a:pt x="301" y="43"/>
                      <a:pt x="258" y="71"/>
                    </a:cubicBezTo>
                    <a:cubicBezTo>
                      <a:pt x="222" y="95"/>
                      <a:pt x="186" y="119"/>
                      <a:pt x="149" y="142"/>
                    </a:cubicBezTo>
                    <a:cubicBezTo>
                      <a:pt x="135" y="151"/>
                      <a:pt x="132" y="159"/>
                      <a:pt x="142" y="174"/>
                    </a:cubicBezTo>
                    <a:cubicBezTo>
                      <a:pt x="172" y="219"/>
                      <a:pt x="201" y="265"/>
                      <a:pt x="231" y="309"/>
                    </a:cubicBezTo>
                    <a:cubicBezTo>
                      <a:pt x="235" y="314"/>
                      <a:pt x="248" y="319"/>
                      <a:pt x="252" y="316"/>
                    </a:cubicBezTo>
                    <a:cubicBezTo>
                      <a:pt x="290" y="291"/>
                      <a:pt x="327" y="265"/>
                      <a:pt x="362" y="237"/>
                    </a:cubicBezTo>
                    <a:cubicBezTo>
                      <a:pt x="381" y="222"/>
                      <a:pt x="381" y="200"/>
                      <a:pt x="371" y="179"/>
                    </a:cubicBezTo>
                    <a:cubicBezTo>
                      <a:pt x="368" y="172"/>
                      <a:pt x="366" y="164"/>
                      <a:pt x="363" y="157"/>
                    </a:cubicBezTo>
                    <a:cubicBezTo>
                      <a:pt x="366" y="155"/>
                      <a:pt x="368" y="154"/>
                      <a:pt x="370" y="153"/>
                    </a:cubicBezTo>
                    <a:cubicBezTo>
                      <a:pt x="401" y="200"/>
                      <a:pt x="431" y="247"/>
                      <a:pt x="462" y="294"/>
                    </a:cubicBezTo>
                    <a:cubicBezTo>
                      <a:pt x="460" y="295"/>
                      <a:pt x="459" y="297"/>
                      <a:pt x="458" y="298"/>
                    </a:cubicBezTo>
                    <a:cubicBezTo>
                      <a:pt x="453" y="294"/>
                      <a:pt x="447" y="290"/>
                      <a:pt x="442" y="286"/>
                    </a:cubicBezTo>
                    <a:cubicBezTo>
                      <a:pt x="412" y="257"/>
                      <a:pt x="392" y="254"/>
                      <a:pt x="357" y="277"/>
                    </a:cubicBezTo>
                    <a:cubicBezTo>
                      <a:pt x="327" y="296"/>
                      <a:pt x="298" y="316"/>
                      <a:pt x="269" y="336"/>
                    </a:cubicBezTo>
                    <a:cubicBezTo>
                      <a:pt x="260" y="342"/>
                      <a:pt x="257" y="349"/>
                      <a:pt x="264" y="359"/>
                    </a:cubicBezTo>
                    <a:cubicBezTo>
                      <a:pt x="294" y="406"/>
                      <a:pt x="323" y="453"/>
                      <a:pt x="354" y="500"/>
                    </a:cubicBezTo>
                    <a:cubicBezTo>
                      <a:pt x="372" y="526"/>
                      <a:pt x="381" y="528"/>
                      <a:pt x="409" y="514"/>
                    </a:cubicBezTo>
                    <a:cubicBezTo>
                      <a:pt x="422" y="508"/>
                      <a:pt x="433" y="499"/>
                      <a:pt x="444" y="491"/>
                    </a:cubicBezTo>
                    <a:cubicBezTo>
                      <a:pt x="469" y="475"/>
                      <a:pt x="494" y="460"/>
                      <a:pt x="518" y="443"/>
                    </a:cubicBezTo>
                    <a:cubicBezTo>
                      <a:pt x="542" y="427"/>
                      <a:pt x="552" y="403"/>
                      <a:pt x="554" y="375"/>
                    </a:cubicBezTo>
                    <a:cubicBezTo>
                      <a:pt x="555" y="354"/>
                      <a:pt x="553" y="332"/>
                      <a:pt x="554" y="310"/>
                    </a:cubicBezTo>
                    <a:cubicBezTo>
                      <a:pt x="554" y="306"/>
                      <a:pt x="556" y="301"/>
                      <a:pt x="557" y="296"/>
                    </a:cubicBezTo>
                    <a:cubicBezTo>
                      <a:pt x="560" y="296"/>
                      <a:pt x="562" y="296"/>
                      <a:pt x="564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1" name="Freeform 276"/>
              <p:cNvSpPr/>
              <p:nvPr/>
            </p:nvSpPr>
            <p:spPr bwMode="auto">
              <a:xfrm>
                <a:off x="19169063" y="16581438"/>
                <a:ext cx="1635125" cy="1695450"/>
              </a:xfrm>
              <a:custGeom>
                <a:avLst/>
                <a:gdLst>
                  <a:gd name="T0" fmla="*/ 119 w 518"/>
                  <a:gd name="T1" fmla="*/ 0 h 537"/>
                  <a:gd name="T2" fmla="*/ 264 w 518"/>
                  <a:gd name="T3" fmla="*/ 98 h 537"/>
                  <a:gd name="T4" fmla="*/ 262 w 518"/>
                  <a:gd name="T5" fmla="*/ 104 h 537"/>
                  <a:gd name="T6" fmla="*/ 241 w 518"/>
                  <a:gd name="T7" fmla="*/ 98 h 537"/>
                  <a:gd name="T8" fmla="*/ 109 w 518"/>
                  <a:gd name="T9" fmla="*/ 97 h 537"/>
                  <a:gd name="T10" fmla="*/ 48 w 518"/>
                  <a:gd name="T11" fmla="*/ 163 h 537"/>
                  <a:gd name="T12" fmla="*/ 85 w 518"/>
                  <a:gd name="T13" fmla="*/ 261 h 537"/>
                  <a:gd name="T14" fmla="*/ 143 w 518"/>
                  <a:gd name="T15" fmla="*/ 261 h 537"/>
                  <a:gd name="T16" fmla="*/ 271 w 518"/>
                  <a:gd name="T17" fmla="*/ 206 h 537"/>
                  <a:gd name="T18" fmla="*/ 368 w 518"/>
                  <a:gd name="T19" fmla="*/ 171 h 537"/>
                  <a:gd name="T20" fmla="*/ 516 w 518"/>
                  <a:gd name="T21" fmla="*/ 296 h 537"/>
                  <a:gd name="T22" fmla="*/ 431 w 518"/>
                  <a:gd name="T23" fmla="*/ 456 h 537"/>
                  <a:gd name="T24" fmla="*/ 408 w 518"/>
                  <a:gd name="T25" fmla="*/ 474 h 537"/>
                  <a:gd name="T26" fmla="*/ 388 w 518"/>
                  <a:gd name="T27" fmla="*/ 537 h 537"/>
                  <a:gd name="T28" fmla="*/ 249 w 518"/>
                  <a:gd name="T29" fmla="*/ 444 h 537"/>
                  <a:gd name="T30" fmla="*/ 251 w 518"/>
                  <a:gd name="T31" fmla="*/ 438 h 537"/>
                  <a:gd name="T32" fmla="*/ 267 w 518"/>
                  <a:gd name="T33" fmla="*/ 441 h 537"/>
                  <a:gd name="T34" fmla="*/ 301 w 518"/>
                  <a:gd name="T35" fmla="*/ 453 h 537"/>
                  <a:gd name="T36" fmla="*/ 479 w 518"/>
                  <a:gd name="T37" fmla="*/ 338 h 537"/>
                  <a:gd name="T38" fmla="*/ 373 w 518"/>
                  <a:gd name="T39" fmla="*/ 251 h 537"/>
                  <a:gd name="T40" fmla="*/ 250 w 518"/>
                  <a:gd name="T41" fmla="*/ 304 h 537"/>
                  <a:gd name="T42" fmla="*/ 143 w 518"/>
                  <a:gd name="T43" fmla="*/ 340 h 537"/>
                  <a:gd name="T44" fmla="*/ 18 w 518"/>
                  <a:gd name="T45" fmla="*/ 251 h 537"/>
                  <a:gd name="T46" fmla="*/ 91 w 518"/>
                  <a:gd name="T47" fmla="*/ 70 h 537"/>
                  <a:gd name="T48" fmla="*/ 108 w 518"/>
                  <a:gd name="T49" fmla="*/ 59 h 537"/>
                  <a:gd name="T50" fmla="*/ 119 w 518"/>
                  <a:gd name="T51" fmla="*/ 18 h 537"/>
                  <a:gd name="T52" fmla="*/ 114 w 518"/>
                  <a:gd name="T53" fmla="*/ 6 h 537"/>
                  <a:gd name="T54" fmla="*/ 119 w 518"/>
                  <a:gd name="T55" fmla="*/ 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18" h="537">
                    <a:moveTo>
                      <a:pt x="119" y="0"/>
                    </a:moveTo>
                    <a:cubicBezTo>
                      <a:pt x="167" y="33"/>
                      <a:pt x="216" y="66"/>
                      <a:pt x="264" y="98"/>
                    </a:cubicBezTo>
                    <a:cubicBezTo>
                      <a:pt x="263" y="100"/>
                      <a:pt x="262" y="102"/>
                      <a:pt x="262" y="104"/>
                    </a:cubicBezTo>
                    <a:cubicBezTo>
                      <a:pt x="255" y="102"/>
                      <a:pt x="248" y="101"/>
                      <a:pt x="241" y="98"/>
                    </a:cubicBezTo>
                    <a:cubicBezTo>
                      <a:pt x="197" y="81"/>
                      <a:pt x="153" y="71"/>
                      <a:pt x="109" y="97"/>
                    </a:cubicBezTo>
                    <a:cubicBezTo>
                      <a:pt x="82" y="112"/>
                      <a:pt x="59" y="132"/>
                      <a:pt x="48" y="163"/>
                    </a:cubicBezTo>
                    <a:cubicBezTo>
                      <a:pt x="36" y="198"/>
                      <a:pt x="53" y="249"/>
                      <a:pt x="85" y="261"/>
                    </a:cubicBezTo>
                    <a:cubicBezTo>
                      <a:pt x="102" y="267"/>
                      <a:pt x="125" y="267"/>
                      <a:pt x="143" y="261"/>
                    </a:cubicBezTo>
                    <a:cubicBezTo>
                      <a:pt x="186" y="245"/>
                      <a:pt x="228" y="224"/>
                      <a:pt x="271" y="206"/>
                    </a:cubicBezTo>
                    <a:cubicBezTo>
                      <a:pt x="303" y="193"/>
                      <a:pt x="335" y="177"/>
                      <a:pt x="368" y="171"/>
                    </a:cubicBezTo>
                    <a:cubicBezTo>
                      <a:pt x="448" y="157"/>
                      <a:pt x="514" y="215"/>
                      <a:pt x="516" y="296"/>
                    </a:cubicBezTo>
                    <a:cubicBezTo>
                      <a:pt x="518" y="365"/>
                      <a:pt x="479" y="413"/>
                      <a:pt x="431" y="456"/>
                    </a:cubicBezTo>
                    <a:cubicBezTo>
                      <a:pt x="424" y="463"/>
                      <a:pt x="416" y="468"/>
                      <a:pt x="408" y="474"/>
                    </a:cubicBezTo>
                    <a:cubicBezTo>
                      <a:pt x="377" y="500"/>
                      <a:pt x="377" y="500"/>
                      <a:pt x="388" y="537"/>
                    </a:cubicBezTo>
                    <a:cubicBezTo>
                      <a:pt x="339" y="511"/>
                      <a:pt x="295" y="476"/>
                      <a:pt x="249" y="444"/>
                    </a:cubicBezTo>
                    <a:cubicBezTo>
                      <a:pt x="249" y="442"/>
                      <a:pt x="250" y="440"/>
                      <a:pt x="251" y="438"/>
                    </a:cubicBezTo>
                    <a:cubicBezTo>
                      <a:pt x="256" y="439"/>
                      <a:pt x="262" y="439"/>
                      <a:pt x="267" y="441"/>
                    </a:cubicBezTo>
                    <a:cubicBezTo>
                      <a:pt x="279" y="444"/>
                      <a:pt x="290" y="449"/>
                      <a:pt x="301" y="453"/>
                    </a:cubicBezTo>
                    <a:cubicBezTo>
                      <a:pt x="387" y="480"/>
                      <a:pt x="467" y="408"/>
                      <a:pt x="479" y="338"/>
                    </a:cubicBezTo>
                    <a:cubicBezTo>
                      <a:pt x="490" y="276"/>
                      <a:pt x="443" y="230"/>
                      <a:pt x="373" y="251"/>
                    </a:cubicBezTo>
                    <a:cubicBezTo>
                      <a:pt x="331" y="263"/>
                      <a:pt x="292" y="288"/>
                      <a:pt x="250" y="304"/>
                    </a:cubicBezTo>
                    <a:cubicBezTo>
                      <a:pt x="215" y="318"/>
                      <a:pt x="180" y="333"/>
                      <a:pt x="143" y="340"/>
                    </a:cubicBezTo>
                    <a:cubicBezTo>
                      <a:pt x="87" y="349"/>
                      <a:pt x="32" y="307"/>
                      <a:pt x="18" y="251"/>
                    </a:cubicBezTo>
                    <a:cubicBezTo>
                      <a:pt x="0" y="184"/>
                      <a:pt x="29" y="113"/>
                      <a:pt x="91" y="70"/>
                    </a:cubicBezTo>
                    <a:cubicBezTo>
                      <a:pt x="97" y="66"/>
                      <a:pt x="103" y="63"/>
                      <a:pt x="108" y="59"/>
                    </a:cubicBezTo>
                    <a:cubicBezTo>
                      <a:pt x="124" y="49"/>
                      <a:pt x="129" y="36"/>
                      <a:pt x="119" y="18"/>
                    </a:cubicBezTo>
                    <a:cubicBezTo>
                      <a:pt x="117" y="15"/>
                      <a:pt x="116" y="10"/>
                      <a:pt x="114" y="6"/>
                    </a:cubicBezTo>
                    <a:cubicBezTo>
                      <a:pt x="116" y="4"/>
                      <a:pt x="117" y="2"/>
                      <a:pt x="1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2" name="Freeform 277"/>
              <p:cNvSpPr/>
              <p:nvPr/>
            </p:nvSpPr>
            <p:spPr bwMode="auto">
              <a:xfrm>
                <a:off x="9139238" y="20345400"/>
                <a:ext cx="1717675" cy="1833563"/>
              </a:xfrm>
              <a:custGeom>
                <a:avLst/>
                <a:gdLst>
                  <a:gd name="T0" fmla="*/ 18 w 544"/>
                  <a:gd name="T1" fmla="*/ 7 h 581"/>
                  <a:gd name="T2" fmla="*/ 234 w 544"/>
                  <a:gd name="T3" fmla="*/ 61 h 581"/>
                  <a:gd name="T4" fmla="*/ 212 w 544"/>
                  <a:gd name="T5" fmla="*/ 58 h 581"/>
                  <a:gd name="T6" fmla="*/ 148 w 544"/>
                  <a:gd name="T7" fmla="*/ 97 h 581"/>
                  <a:gd name="T8" fmla="*/ 86 w 544"/>
                  <a:gd name="T9" fmla="*/ 335 h 581"/>
                  <a:gd name="T10" fmla="*/ 76 w 544"/>
                  <a:gd name="T11" fmla="*/ 432 h 581"/>
                  <a:gd name="T12" fmla="*/ 131 w 544"/>
                  <a:gd name="T13" fmla="*/ 521 h 581"/>
                  <a:gd name="T14" fmla="*/ 322 w 544"/>
                  <a:gd name="T15" fmla="*/ 509 h 581"/>
                  <a:gd name="T16" fmla="*/ 363 w 544"/>
                  <a:gd name="T17" fmla="*/ 427 h 581"/>
                  <a:gd name="T18" fmla="*/ 427 w 544"/>
                  <a:gd name="T19" fmla="*/ 161 h 581"/>
                  <a:gd name="T20" fmla="*/ 395 w 544"/>
                  <a:gd name="T21" fmla="*/ 103 h 581"/>
                  <a:gd name="T22" fmla="*/ 373 w 544"/>
                  <a:gd name="T23" fmla="*/ 91 h 581"/>
                  <a:gd name="T24" fmla="*/ 544 w 544"/>
                  <a:gd name="T25" fmla="*/ 127 h 581"/>
                  <a:gd name="T26" fmla="*/ 544 w 544"/>
                  <a:gd name="T27" fmla="*/ 134 h 581"/>
                  <a:gd name="T28" fmla="*/ 529 w 544"/>
                  <a:gd name="T29" fmla="*/ 134 h 581"/>
                  <a:gd name="T30" fmla="*/ 457 w 544"/>
                  <a:gd name="T31" fmla="*/ 184 h 581"/>
                  <a:gd name="T32" fmla="*/ 394 w 544"/>
                  <a:gd name="T33" fmla="*/ 431 h 581"/>
                  <a:gd name="T34" fmla="*/ 322 w 544"/>
                  <a:gd name="T35" fmla="*/ 549 h 581"/>
                  <a:gd name="T36" fmla="*/ 166 w 544"/>
                  <a:gd name="T37" fmla="*/ 567 h 581"/>
                  <a:gd name="T38" fmla="*/ 42 w 544"/>
                  <a:gd name="T39" fmla="*/ 500 h 581"/>
                  <a:gd name="T40" fmla="*/ 10 w 544"/>
                  <a:gd name="T41" fmla="*/ 378 h 581"/>
                  <a:gd name="T42" fmla="*/ 72 w 544"/>
                  <a:gd name="T43" fmla="*/ 107 h 581"/>
                  <a:gd name="T44" fmla="*/ 77 w 544"/>
                  <a:gd name="T45" fmla="*/ 81 h 581"/>
                  <a:gd name="T46" fmla="*/ 40 w 544"/>
                  <a:gd name="T47" fmla="*/ 15 h 581"/>
                  <a:gd name="T48" fmla="*/ 18 w 544"/>
                  <a:gd name="T49" fmla="*/ 7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44" h="581">
                    <a:moveTo>
                      <a:pt x="18" y="7"/>
                    </a:moveTo>
                    <a:cubicBezTo>
                      <a:pt x="42" y="0"/>
                      <a:pt x="222" y="45"/>
                      <a:pt x="234" y="61"/>
                    </a:cubicBezTo>
                    <a:cubicBezTo>
                      <a:pt x="224" y="60"/>
                      <a:pt x="218" y="59"/>
                      <a:pt x="212" y="58"/>
                    </a:cubicBezTo>
                    <a:cubicBezTo>
                      <a:pt x="179" y="52"/>
                      <a:pt x="156" y="65"/>
                      <a:pt x="148" y="97"/>
                    </a:cubicBezTo>
                    <a:cubicBezTo>
                      <a:pt x="127" y="176"/>
                      <a:pt x="105" y="255"/>
                      <a:pt x="86" y="335"/>
                    </a:cubicBezTo>
                    <a:cubicBezTo>
                      <a:pt x="79" y="366"/>
                      <a:pt x="74" y="400"/>
                      <a:pt x="76" y="432"/>
                    </a:cubicBezTo>
                    <a:cubicBezTo>
                      <a:pt x="77" y="470"/>
                      <a:pt x="96" y="502"/>
                      <a:pt x="131" y="521"/>
                    </a:cubicBezTo>
                    <a:cubicBezTo>
                      <a:pt x="181" y="549"/>
                      <a:pt x="271" y="554"/>
                      <a:pt x="322" y="509"/>
                    </a:cubicBezTo>
                    <a:cubicBezTo>
                      <a:pt x="347" y="487"/>
                      <a:pt x="355" y="457"/>
                      <a:pt x="363" y="427"/>
                    </a:cubicBezTo>
                    <a:cubicBezTo>
                      <a:pt x="386" y="339"/>
                      <a:pt x="406" y="250"/>
                      <a:pt x="427" y="161"/>
                    </a:cubicBezTo>
                    <a:cubicBezTo>
                      <a:pt x="435" y="127"/>
                      <a:pt x="428" y="116"/>
                      <a:pt x="395" y="103"/>
                    </a:cubicBezTo>
                    <a:cubicBezTo>
                      <a:pt x="388" y="100"/>
                      <a:pt x="380" y="98"/>
                      <a:pt x="373" y="91"/>
                    </a:cubicBezTo>
                    <a:cubicBezTo>
                      <a:pt x="432" y="97"/>
                      <a:pt x="488" y="113"/>
                      <a:pt x="544" y="127"/>
                    </a:cubicBezTo>
                    <a:cubicBezTo>
                      <a:pt x="544" y="129"/>
                      <a:pt x="544" y="132"/>
                      <a:pt x="544" y="134"/>
                    </a:cubicBezTo>
                    <a:cubicBezTo>
                      <a:pt x="539" y="134"/>
                      <a:pt x="534" y="135"/>
                      <a:pt x="529" y="134"/>
                    </a:cubicBezTo>
                    <a:cubicBezTo>
                      <a:pt x="483" y="130"/>
                      <a:pt x="468" y="140"/>
                      <a:pt x="457" y="184"/>
                    </a:cubicBezTo>
                    <a:cubicBezTo>
                      <a:pt x="436" y="266"/>
                      <a:pt x="416" y="349"/>
                      <a:pt x="394" y="431"/>
                    </a:cubicBezTo>
                    <a:cubicBezTo>
                      <a:pt x="382" y="477"/>
                      <a:pt x="365" y="521"/>
                      <a:pt x="322" y="549"/>
                    </a:cubicBezTo>
                    <a:cubicBezTo>
                      <a:pt x="272" y="580"/>
                      <a:pt x="219" y="581"/>
                      <a:pt x="166" y="567"/>
                    </a:cubicBezTo>
                    <a:cubicBezTo>
                      <a:pt x="119" y="555"/>
                      <a:pt x="73" y="540"/>
                      <a:pt x="42" y="500"/>
                    </a:cubicBezTo>
                    <a:cubicBezTo>
                      <a:pt x="14" y="464"/>
                      <a:pt x="0" y="423"/>
                      <a:pt x="10" y="378"/>
                    </a:cubicBezTo>
                    <a:cubicBezTo>
                      <a:pt x="30" y="288"/>
                      <a:pt x="51" y="197"/>
                      <a:pt x="72" y="107"/>
                    </a:cubicBezTo>
                    <a:cubicBezTo>
                      <a:pt x="74" y="98"/>
                      <a:pt x="76" y="90"/>
                      <a:pt x="77" y="81"/>
                    </a:cubicBezTo>
                    <a:cubicBezTo>
                      <a:pt x="84" y="46"/>
                      <a:pt x="74" y="27"/>
                      <a:pt x="40" y="15"/>
                    </a:cubicBezTo>
                    <a:cubicBezTo>
                      <a:pt x="34" y="13"/>
                      <a:pt x="29" y="11"/>
                      <a:pt x="18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3" name="Freeform 278"/>
              <p:cNvSpPr/>
              <p:nvPr/>
            </p:nvSpPr>
            <p:spPr bwMode="auto">
              <a:xfrm>
                <a:off x="3925888" y="17449800"/>
                <a:ext cx="1862138" cy="1730375"/>
              </a:xfrm>
              <a:custGeom>
                <a:avLst/>
                <a:gdLst>
                  <a:gd name="T0" fmla="*/ 590 w 590"/>
                  <a:gd name="T1" fmla="*/ 232 h 548"/>
                  <a:gd name="T2" fmla="*/ 484 w 590"/>
                  <a:gd name="T3" fmla="*/ 336 h 548"/>
                  <a:gd name="T4" fmla="*/ 493 w 590"/>
                  <a:gd name="T5" fmla="*/ 316 h 548"/>
                  <a:gd name="T6" fmla="*/ 482 w 590"/>
                  <a:gd name="T7" fmla="*/ 128 h 548"/>
                  <a:gd name="T8" fmla="*/ 303 w 590"/>
                  <a:gd name="T9" fmla="*/ 54 h 548"/>
                  <a:gd name="T10" fmla="*/ 63 w 590"/>
                  <a:gd name="T11" fmla="*/ 309 h 548"/>
                  <a:gd name="T12" fmla="*/ 142 w 590"/>
                  <a:gd name="T13" fmla="*/ 469 h 548"/>
                  <a:gd name="T14" fmla="*/ 244 w 590"/>
                  <a:gd name="T15" fmla="*/ 463 h 548"/>
                  <a:gd name="T16" fmla="*/ 336 w 590"/>
                  <a:gd name="T17" fmla="*/ 380 h 548"/>
                  <a:gd name="T18" fmla="*/ 339 w 590"/>
                  <a:gd name="T19" fmla="*/ 316 h 548"/>
                  <a:gd name="T20" fmla="*/ 332 w 590"/>
                  <a:gd name="T21" fmla="*/ 305 h 548"/>
                  <a:gd name="T22" fmla="*/ 337 w 590"/>
                  <a:gd name="T23" fmla="*/ 301 h 548"/>
                  <a:gd name="T24" fmla="*/ 450 w 590"/>
                  <a:gd name="T25" fmla="*/ 437 h 548"/>
                  <a:gd name="T26" fmla="*/ 448 w 590"/>
                  <a:gd name="T27" fmla="*/ 440 h 548"/>
                  <a:gd name="T28" fmla="*/ 436 w 590"/>
                  <a:gd name="T29" fmla="*/ 433 h 548"/>
                  <a:gd name="T30" fmla="*/ 378 w 590"/>
                  <a:gd name="T31" fmla="*/ 433 h 548"/>
                  <a:gd name="T32" fmla="*/ 251 w 590"/>
                  <a:gd name="T33" fmla="*/ 537 h 548"/>
                  <a:gd name="T34" fmla="*/ 219 w 590"/>
                  <a:gd name="T35" fmla="*/ 542 h 548"/>
                  <a:gd name="T36" fmla="*/ 26 w 590"/>
                  <a:gd name="T37" fmla="*/ 320 h 548"/>
                  <a:gd name="T38" fmla="*/ 96 w 590"/>
                  <a:gd name="T39" fmla="*/ 84 h 548"/>
                  <a:gd name="T40" fmla="*/ 334 w 590"/>
                  <a:gd name="T41" fmla="*/ 12 h 548"/>
                  <a:gd name="T42" fmla="*/ 479 w 590"/>
                  <a:gd name="T43" fmla="*/ 100 h 548"/>
                  <a:gd name="T44" fmla="*/ 539 w 590"/>
                  <a:gd name="T45" fmla="*/ 211 h 548"/>
                  <a:gd name="T46" fmla="*/ 584 w 590"/>
                  <a:gd name="T47" fmla="*/ 231 h 548"/>
                  <a:gd name="T48" fmla="*/ 590 w 590"/>
                  <a:gd name="T49" fmla="*/ 232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0" h="548">
                    <a:moveTo>
                      <a:pt x="590" y="232"/>
                    </a:moveTo>
                    <a:cubicBezTo>
                      <a:pt x="556" y="266"/>
                      <a:pt x="522" y="299"/>
                      <a:pt x="484" y="336"/>
                    </a:cubicBezTo>
                    <a:cubicBezTo>
                      <a:pt x="488" y="327"/>
                      <a:pt x="490" y="321"/>
                      <a:pt x="493" y="316"/>
                    </a:cubicBezTo>
                    <a:cubicBezTo>
                      <a:pt x="527" y="251"/>
                      <a:pt x="528" y="188"/>
                      <a:pt x="482" y="128"/>
                    </a:cubicBezTo>
                    <a:cubicBezTo>
                      <a:pt x="437" y="69"/>
                      <a:pt x="380" y="41"/>
                      <a:pt x="303" y="54"/>
                    </a:cubicBezTo>
                    <a:cubicBezTo>
                      <a:pt x="181" y="75"/>
                      <a:pt x="75" y="192"/>
                      <a:pt x="63" y="309"/>
                    </a:cubicBezTo>
                    <a:cubicBezTo>
                      <a:pt x="57" y="377"/>
                      <a:pt x="86" y="431"/>
                      <a:pt x="142" y="469"/>
                    </a:cubicBezTo>
                    <a:cubicBezTo>
                      <a:pt x="193" y="504"/>
                      <a:pt x="197" y="504"/>
                      <a:pt x="244" y="463"/>
                    </a:cubicBezTo>
                    <a:cubicBezTo>
                      <a:pt x="275" y="436"/>
                      <a:pt x="307" y="410"/>
                      <a:pt x="336" y="380"/>
                    </a:cubicBezTo>
                    <a:cubicBezTo>
                      <a:pt x="358" y="357"/>
                      <a:pt x="356" y="343"/>
                      <a:pt x="339" y="316"/>
                    </a:cubicBezTo>
                    <a:cubicBezTo>
                      <a:pt x="336" y="312"/>
                      <a:pt x="334" y="308"/>
                      <a:pt x="332" y="305"/>
                    </a:cubicBezTo>
                    <a:cubicBezTo>
                      <a:pt x="334" y="304"/>
                      <a:pt x="335" y="302"/>
                      <a:pt x="337" y="301"/>
                    </a:cubicBezTo>
                    <a:cubicBezTo>
                      <a:pt x="375" y="346"/>
                      <a:pt x="412" y="391"/>
                      <a:pt x="450" y="437"/>
                    </a:cubicBezTo>
                    <a:cubicBezTo>
                      <a:pt x="449" y="438"/>
                      <a:pt x="449" y="439"/>
                      <a:pt x="448" y="440"/>
                    </a:cubicBezTo>
                    <a:cubicBezTo>
                      <a:pt x="444" y="438"/>
                      <a:pt x="440" y="436"/>
                      <a:pt x="436" y="433"/>
                    </a:cubicBezTo>
                    <a:cubicBezTo>
                      <a:pt x="414" y="415"/>
                      <a:pt x="401" y="415"/>
                      <a:pt x="378" y="433"/>
                    </a:cubicBezTo>
                    <a:cubicBezTo>
                      <a:pt x="335" y="468"/>
                      <a:pt x="293" y="502"/>
                      <a:pt x="251" y="537"/>
                    </a:cubicBezTo>
                    <a:cubicBezTo>
                      <a:pt x="240" y="547"/>
                      <a:pt x="232" y="548"/>
                      <a:pt x="219" y="542"/>
                    </a:cubicBezTo>
                    <a:cubicBezTo>
                      <a:pt x="123" y="495"/>
                      <a:pt x="54" y="423"/>
                      <a:pt x="26" y="320"/>
                    </a:cubicBezTo>
                    <a:cubicBezTo>
                      <a:pt x="0" y="230"/>
                      <a:pt x="28" y="149"/>
                      <a:pt x="96" y="84"/>
                    </a:cubicBezTo>
                    <a:cubicBezTo>
                      <a:pt x="163" y="20"/>
                      <a:pt x="245" y="0"/>
                      <a:pt x="334" y="12"/>
                    </a:cubicBezTo>
                    <a:cubicBezTo>
                      <a:pt x="394" y="20"/>
                      <a:pt x="444" y="50"/>
                      <a:pt x="479" y="100"/>
                    </a:cubicBezTo>
                    <a:cubicBezTo>
                      <a:pt x="503" y="134"/>
                      <a:pt x="521" y="173"/>
                      <a:pt x="539" y="211"/>
                    </a:cubicBezTo>
                    <a:cubicBezTo>
                      <a:pt x="553" y="239"/>
                      <a:pt x="554" y="241"/>
                      <a:pt x="584" y="231"/>
                    </a:cubicBezTo>
                    <a:cubicBezTo>
                      <a:pt x="585" y="231"/>
                      <a:pt x="587" y="232"/>
                      <a:pt x="590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4" name="Freeform 279"/>
              <p:cNvSpPr/>
              <p:nvPr/>
            </p:nvSpPr>
            <p:spPr bwMode="auto">
              <a:xfrm>
                <a:off x="14346238" y="19965988"/>
                <a:ext cx="1587500" cy="1806575"/>
              </a:xfrm>
              <a:custGeom>
                <a:avLst/>
                <a:gdLst>
                  <a:gd name="T0" fmla="*/ 0 w 503"/>
                  <a:gd name="T1" fmla="*/ 178 h 572"/>
                  <a:gd name="T2" fmla="*/ 193 w 503"/>
                  <a:gd name="T3" fmla="*/ 110 h 572"/>
                  <a:gd name="T4" fmla="*/ 196 w 503"/>
                  <a:gd name="T5" fmla="*/ 117 h 572"/>
                  <a:gd name="T6" fmla="*/ 184 w 503"/>
                  <a:gd name="T7" fmla="*/ 128 h 572"/>
                  <a:gd name="T8" fmla="*/ 170 w 503"/>
                  <a:gd name="T9" fmla="*/ 197 h 572"/>
                  <a:gd name="T10" fmla="*/ 338 w 503"/>
                  <a:gd name="T11" fmla="*/ 379 h 572"/>
                  <a:gd name="T12" fmla="*/ 393 w 503"/>
                  <a:gd name="T13" fmla="*/ 437 h 572"/>
                  <a:gd name="T14" fmla="*/ 407 w 503"/>
                  <a:gd name="T15" fmla="*/ 446 h 572"/>
                  <a:gd name="T16" fmla="*/ 414 w 503"/>
                  <a:gd name="T17" fmla="*/ 430 h 572"/>
                  <a:gd name="T18" fmla="*/ 425 w 503"/>
                  <a:gd name="T19" fmla="*/ 203 h 572"/>
                  <a:gd name="T20" fmla="*/ 430 w 503"/>
                  <a:gd name="T21" fmla="*/ 125 h 572"/>
                  <a:gd name="T22" fmla="*/ 428 w 503"/>
                  <a:gd name="T23" fmla="*/ 96 h 572"/>
                  <a:gd name="T24" fmla="*/ 382 w 503"/>
                  <a:gd name="T25" fmla="*/ 59 h 572"/>
                  <a:gd name="T26" fmla="*/ 362 w 503"/>
                  <a:gd name="T27" fmla="*/ 59 h 572"/>
                  <a:gd name="T28" fmla="*/ 360 w 503"/>
                  <a:gd name="T29" fmla="*/ 52 h 572"/>
                  <a:gd name="T30" fmla="*/ 500 w 503"/>
                  <a:gd name="T31" fmla="*/ 0 h 572"/>
                  <a:gd name="T32" fmla="*/ 503 w 503"/>
                  <a:gd name="T33" fmla="*/ 7 h 572"/>
                  <a:gd name="T34" fmla="*/ 499 w 503"/>
                  <a:gd name="T35" fmla="*/ 14 h 572"/>
                  <a:gd name="T36" fmla="*/ 463 w 503"/>
                  <a:gd name="T37" fmla="*/ 93 h 572"/>
                  <a:gd name="T38" fmla="*/ 444 w 503"/>
                  <a:gd name="T39" fmla="*/ 420 h 572"/>
                  <a:gd name="T40" fmla="*/ 434 w 503"/>
                  <a:gd name="T41" fmla="*/ 561 h 572"/>
                  <a:gd name="T42" fmla="*/ 428 w 503"/>
                  <a:gd name="T43" fmla="*/ 572 h 572"/>
                  <a:gd name="T44" fmla="*/ 413 w 503"/>
                  <a:gd name="T45" fmla="*/ 566 h 572"/>
                  <a:gd name="T46" fmla="*/ 333 w 503"/>
                  <a:gd name="T47" fmla="*/ 477 h 572"/>
                  <a:gd name="T48" fmla="*/ 216 w 503"/>
                  <a:gd name="T49" fmla="*/ 352 h 572"/>
                  <a:gd name="T50" fmla="*/ 87 w 503"/>
                  <a:gd name="T51" fmla="*/ 211 h 572"/>
                  <a:gd name="T52" fmla="*/ 19 w 503"/>
                  <a:gd name="T53" fmla="*/ 186 h 572"/>
                  <a:gd name="T54" fmla="*/ 3 w 503"/>
                  <a:gd name="T55" fmla="*/ 188 h 572"/>
                  <a:gd name="T56" fmla="*/ 0 w 503"/>
                  <a:gd name="T57" fmla="*/ 178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3" h="572">
                    <a:moveTo>
                      <a:pt x="0" y="178"/>
                    </a:moveTo>
                    <a:cubicBezTo>
                      <a:pt x="64" y="156"/>
                      <a:pt x="128" y="133"/>
                      <a:pt x="193" y="110"/>
                    </a:cubicBezTo>
                    <a:cubicBezTo>
                      <a:pt x="194" y="112"/>
                      <a:pt x="195" y="114"/>
                      <a:pt x="196" y="117"/>
                    </a:cubicBezTo>
                    <a:cubicBezTo>
                      <a:pt x="192" y="120"/>
                      <a:pt x="188" y="125"/>
                      <a:pt x="184" y="128"/>
                    </a:cubicBezTo>
                    <a:cubicBezTo>
                      <a:pt x="150" y="146"/>
                      <a:pt x="145" y="169"/>
                      <a:pt x="170" y="197"/>
                    </a:cubicBezTo>
                    <a:cubicBezTo>
                      <a:pt x="225" y="258"/>
                      <a:pt x="282" y="318"/>
                      <a:pt x="338" y="379"/>
                    </a:cubicBezTo>
                    <a:cubicBezTo>
                      <a:pt x="356" y="398"/>
                      <a:pt x="374" y="418"/>
                      <a:pt x="393" y="437"/>
                    </a:cubicBezTo>
                    <a:cubicBezTo>
                      <a:pt x="396" y="441"/>
                      <a:pt x="402" y="443"/>
                      <a:pt x="407" y="446"/>
                    </a:cubicBezTo>
                    <a:cubicBezTo>
                      <a:pt x="409" y="441"/>
                      <a:pt x="413" y="436"/>
                      <a:pt x="414" y="430"/>
                    </a:cubicBezTo>
                    <a:cubicBezTo>
                      <a:pt x="418" y="355"/>
                      <a:pt x="421" y="279"/>
                      <a:pt x="425" y="203"/>
                    </a:cubicBezTo>
                    <a:cubicBezTo>
                      <a:pt x="426" y="177"/>
                      <a:pt x="428" y="151"/>
                      <a:pt x="430" y="125"/>
                    </a:cubicBezTo>
                    <a:cubicBezTo>
                      <a:pt x="430" y="115"/>
                      <a:pt x="430" y="105"/>
                      <a:pt x="428" y="96"/>
                    </a:cubicBezTo>
                    <a:cubicBezTo>
                      <a:pt x="425" y="70"/>
                      <a:pt x="407" y="57"/>
                      <a:pt x="382" y="59"/>
                    </a:cubicBezTo>
                    <a:cubicBezTo>
                      <a:pt x="375" y="60"/>
                      <a:pt x="369" y="59"/>
                      <a:pt x="362" y="59"/>
                    </a:cubicBezTo>
                    <a:cubicBezTo>
                      <a:pt x="362" y="57"/>
                      <a:pt x="361" y="54"/>
                      <a:pt x="360" y="52"/>
                    </a:cubicBezTo>
                    <a:cubicBezTo>
                      <a:pt x="407" y="35"/>
                      <a:pt x="453" y="18"/>
                      <a:pt x="500" y="0"/>
                    </a:cubicBezTo>
                    <a:cubicBezTo>
                      <a:pt x="501" y="2"/>
                      <a:pt x="502" y="5"/>
                      <a:pt x="503" y="7"/>
                    </a:cubicBezTo>
                    <a:cubicBezTo>
                      <a:pt x="502" y="9"/>
                      <a:pt x="501" y="13"/>
                      <a:pt x="499" y="14"/>
                    </a:cubicBezTo>
                    <a:cubicBezTo>
                      <a:pt x="470" y="33"/>
                      <a:pt x="465" y="63"/>
                      <a:pt x="463" y="93"/>
                    </a:cubicBezTo>
                    <a:cubicBezTo>
                      <a:pt x="456" y="202"/>
                      <a:pt x="450" y="311"/>
                      <a:pt x="444" y="420"/>
                    </a:cubicBezTo>
                    <a:cubicBezTo>
                      <a:pt x="441" y="467"/>
                      <a:pt x="438" y="514"/>
                      <a:pt x="434" y="561"/>
                    </a:cubicBezTo>
                    <a:cubicBezTo>
                      <a:pt x="434" y="565"/>
                      <a:pt x="430" y="572"/>
                      <a:pt x="428" y="572"/>
                    </a:cubicBezTo>
                    <a:cubicBezTo>
                      <a:pt x="423" y="572"/>
                      <a:pt x="417" y="570"/>
                      <a:pt x="413" y="566"/>
                    </a:cubicBezTo>
                    <a:cubicBezTo>
                      <a:pt x="386" y="537"/>
                      <a:pt x="360" y="507"/>
                      <a:pt x="333" y="477"/>
                    </a:cubicBezTo>
                    <a:cubicBezTo>
                      <a:pt x="294" y="435"/>
                      <a:pt x="255" y="394"/>
                      <a:pt x="216" y="352"/>
                    </a:cubicBezTo>
                    <a:cubicBezTo>
                      <a:pt x="172" y="305"/>
                      <a:pt x="129" y="259"/>
                      <a:pt x="87" y="211"/>
                    </a:cubicBezTo>
                    <a:cubicBezTo>
                      <a:pt x="68" y="190"/>
                      <a:pt x="46" y="182"/>
                      <a:pt x="19" y="186"/>
                    </a:cubicBezTo>
                    <a:cubicBezTo>
                      <a:pt x="14" y="187"/>
                      <a:pt x="8" y="187"/>
                      <a:pt x="3" y="188"/>
                    </a:cubicBezTo>
                    <a:cubicBezTo>
                      <a:pt x="2" y="185"/>
                      <a:pt x="1" y="181"/>
                      <a:pt x="0" y="1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5" name="Freeform 280"/>
              <p:cNvSpPr/>
              <p:nvPr/>
            </p:nvSpPr>
            <p:spPr bwMode="auto">
              <a:xfrm>
                <a:off x="18489613" y="5738813"/>
                <a:ext cx="1417638" cy="1076325"/>
              </a:xfrm>
              <a:custGeom>
                <a:avLst/>
                <a:gdLst>
                  <a:gd name="T0" fmla="*/ 43 w 449"/>
                  <a:gd name="T1" fmla="*/ 203 h 341"/>
                  <a:gd name="T2" fmla="*/ 70 w 449"/>
                  <a:gd name="T3" fmla="*/ 240 h 341"/>
                  <a:gd name="T4" fmla="*/ 198 w 449"/>
                  <a:gd name="T5" fmla="*/ 260 h 341"/>
                  <a:gd name="T6" fmla="*/ 211 w 449"/>
                  <a:gd name="T7" fmla="*/ 189 h 341"/>
                  <a:gd name="T8" fmla="*/ 157 w 449"/>
                  <a:gd name="T9" fmla="*/ 147 h 341"/>
                  <a:gd name="T10" fmla="*/ 119 w 449"/>
                  <a:gd name="T11" fmla="*/ 98 h 341"/>
                  <a:gd name="T12" fmla="*/ 136 w 449"/>
                  <a:gd name="T13" fmla="*/ 76 h 341"/>
                  <a:gd name="T14" fmla="*/ 209 w 449"/>
                  <a:gd name="T15" fmla="*/ 117 h 341"/>
                  <a:gd name="T16" fmla="*/ 256 w 449"/>
                  <a:gd name="T17" fmla="*/ 161 h 341"/>
                  <a:gd name="T18" fmla="*/ 335 w 449"/>
                  <a:gd name="T19" fmla="*/ 143 h 341"/>
                  <a:gd name="T20" fmla="*/ 325 w 449"/>
                  <a:gd name="T21" fmla="*/ 124 h 341"/>
                  <a:gd name="T22" fmla="*/ 245 w 449"/>
                  <a:gd name="T23" fmla="*/ 66 h 341"/>
                  <a:gd name="T24" fmla="*/ 244 w 449"/>
                  <a:gd name="T25" fmla="*/ 36 h 341"/>
                  <a:gd name="T26" fmla="*/ 320 w 449"/>
                  <a:gd name="T27" fmla="*/ 34 h 341"/>
                  <a:gd name="T28" fmla="*/ 336 w 449"/>
                  <a:gd name="T29" fmla="*/ 49 h 341"/>
                  <a:gd name="T30" fmla="*/ 435 w 449"/>
                  <a:gd name="T31" fmla="*/ 145 h 341"/>
                  <a:gd name="T32" fmla="*/ 441 w 449"/>
                  <a:gd name="T33" fmla="*/ 186 h 341"/>
                  <a:gd name="T34" fmla="*/ 412 w 449"/>
                  <a:gd name="T35" fmla="*/ 208 h 341"/>
                  <a:gd name="T36" fmla="*/ 354 w 449"/>
                  <a:gd name="T37" fmla="*/ 209 h 341"/>
                  <a:gd name="T38" fmla="*/ 331 w 449"/>
                  <a:gd name="T39" fmla="*/ 222 h 341"/>
                  <a:gd name="T40" fmla="*/ 333 w 449"/>
                  <a:gd name="T41" fmla="*/ 249 h 341"/>
                  <a:gd name="T42" fmla="*/ 364 w 449"/>
                  <a:gd name="T43" fmla="*/ 288 h 341"/>
                  <a:gd name="T44" fmla="*/ 369 w 449"/>
                  <a:gd name="T45" fmla="*/ 327 h 341"/>
                  <a:gd name="T46" fmla="*/ 342 w 449"/>
                  <a:gd name="T47" fmla="*/ 340 h 341"/>
                  <a:gd name="T48" fmla="*/ 324 w 449"/>
                  <a:gd name="T49" fmla="*/ 333 h 341"/>
                  <a:gd name="T50" fmla="*/ 304 w 449"/>
                  <a:gd name="T51" fmla="*/ 311 h 341"/>
                  <a:gd name="T52" fmla="*/ 236 w 449"/>
                  <a:gd name="T53" fmla="*/ 301 h 341"/>
                  <a:gd name="T54" fmla="*/ 151 w 449"/>
                  <a:gd name="T55" fmla="*/ 329 h 341"/>
                  <a:gd name="T56" fmla="*/ 41 w 449"/>
                  <a:gd name="T57" fmla="*/ 309 h 341"/>
                  <a:gd name="T58" fmla="*/ 15 w 449"/>
                  <a:gd name="T59" fmla="*/ 252 h 341"/>
                  <a:gd name="T60" fmla="*/ 36 w 449"/>
                  <a:gd name="T61" fmla="*/ 209 h 341"/>
                  <a:gd name="T62" fmla="*/ 43 w 449"/>
                  <a:gd name="T63" fmla="*/ 203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49" h="341">
                    <a:moveTo>
                      <a:pt x="43" y="203"/>
                    </a:moveTo>
                    <a:cubicBezTo>
                      <a:pt x="53" y="217"/>
                      <a:pt x="60" y="230"/>
                      <a:pt x="70" y="240"/>
                    </a:cubicBezTo>
                    <a:cubicBezTo>
                      <a:pt x="107" y="281"/>
                      <a:pt x="152" y="278"/>
                      <a:pt x="198" y="260"/>
                    </a:cubicBezTo>
                    <a:cubicBezTo>
                      <a:pt x="242" y="244"/>
                      <a:pt x="254" y="233"/>
                      <a:pt x="211" y="189"/>
                    </a:cubicBezTo>
                    <a:cubicBezTo>
                      <a:pt x="195" y="173"/>
                      <a:pt x="176" y="159"/>
                      <a:pt x="157" y="147"/>
                    </a:cubicBezTo>
                    <a:cubicBezTo>
                      <a:pt x="138" y="135"/>
                      <a:pt x="126" y="119"/>
                      <a:pt x="119" y="98"/>
                    </a:cubicBezTo>
                    <a:cubicBezTo>
                      <a:pt x="114" y="83"/>
                      <a:pt x="120" y="76"/>
                      <a:pt x="136" y="76"/>
                    </a:cubicBezTo>
                    <a:cubicBezTo>
                      <a:pt x="167" y="78"/>
                      <a:pt x="188" y="97"/>
                      <a:pt x="209" y="117"/>
                    </a:cubicBezTo>
                    <a:cubicBezTo>
                      <a:pt x="225" y="132"/>
                      <a:pt x="240" y="147"/>
                      <a:pt x="256" y="161"/>
                    </a:cubicBezTo>
                    <a:cubicBezTo>
                      <a:pt x="281" y="181"/>
                      <a:pt x="320" y="172"/>
                      <a:pt x="335" y="143"/>
                    </a:cubicBezTo>
                    <a:cubicBezTo>
                      <a:pt x="340" y="133"/>
                      <a:pt x="335" y="126"/>
                      <a:pt x="325" y="124"/>
                    </a:cubicBezTo>
                    <a:cubicBezTo>
                      <a:pt x="291" y="115"/>
                      <a:pt x="270" y="88"/>
                      <a:pt x="245" y="66"/>
                    </a:cubicBezTo>
                    <a:cubicBezTo>
                      <a:pt x="233" y="57"/>
                      <a:pt x="234" y="49"/>
                      <a:pt x="244" y="36"/>
                    </a:cubicBezTo>
                    <a:cubicBezTo>
                      <a:pt x="273" y="0"/>
                      <a:pt x="293" y="10"/>
                      <a:pt x="320" y="34"/>
                    </a:cubicBezTo>
                    <a:cubicBezTo>
                      <a:pt x="326" y="38"/>
                      <a:pt x="331" y="44"/>
                      <a:pt x="336" y="49"/>
                    </a:cubicBezTo>
                    <a:cubicBezTo>
                      <a:pt x="369" y="81"/>
                      <a:pt x="401" y="114"/>
                      <a:pt x="435" y="145"/>
                    </a:cubicBezTo>
                    <a:cubicBezTo>
                      <a:pt x="449" y="159"/>
                      <a:pt x="446" y="171"/>
                      <a:pt x="441" y="186"/>
                    </a:cubicBezTo>
                    <a:cubicBezTo>
                      <a:pt x="436" y="201"/>
                      <a:pt x="428" y="209"/>
                      <a:pt x="412" y="208"/>
                    </a:cubicBezTo>
                    <a:cubicBezTo>
                      <a:pt x="393" y="207"/>
                      <a:pt x="373" y="207"/>
                      <a:pt x="354" y="209"/>
                    </a:cubicBezTo>
                    <a:cubicBezTo>
                      <a:pt x="346" y="210"/>
                      <a:pt x="334" y="215"/>
                      <a:pt x="331" y="222"/>
                    </a:cubicBezTo>
                    <a:cubicBezTo>
                      <a:pt x="327" y="229"/>
                      <a:pt x="328" y="242"/>
                      <a:pt x="333" y="249"/>
                    </a:cubicBezTo>
                    <a:cubicBezTo>
                      <a:pt x="341" y="263"/>
                      <a:pt x="355" y="274"/>
                      <a:pt x="364" y="288"/>
                    </a:cubicBezTo>
                    <a:cubicBezTo>
                      <a:pt x="372" y="299"/>
                      <a:pt x="379" y="314"/>
                      <a:pt x="369" y="327"/>
                    </a:cubicBezTo>
                    <a:cubicBezTo>
                      <a:pt x="363" y="334"/>
                      <a:pt x="351" y="338"/>
                      <a:pt x="342" y="340"/>
                    </a:cubicBezTo>
                    <a:cubicBezTo>
                      <a:pt x="337" y="341"/>
                      <a:pt x="329" y="337"/>
                      <a:pt x="324" y="333"/>
                    </a:cubicBezTo>
                    <a:cubicBezTo>
                      <a:pt x="317" y="327"/>
                      <a:pt x="311" y="319"/>
                      <a:pt x="304" y="311"/>
                    </a:cubicBezTo>
                    <a:cubicBezTo>
                      <a:pt x="277" y="278"/>
                      <a:pt x="271" y="268"/>
                      <a:pt x="236" y="301"/>
                    </a:cubicBezTo>
                    <a:cubicBezTo>
                      <a:pt x="212" y="322"/>
                      <a:pt x="183" y="333"/>
                      <a:pt x="151" y="329"/>
                    </a:cubicBezTo>
                    <a:cubicBezTo>
                      <a:pt x="114" y="324"/>
                      <a:pt x="77" y="318"/>
                      <a:pt x="41" y="309"/>
                    </a:cubicBezTo>
                    <a:cubicBezTo>
                      <a:pt x="5" y="300"/>
                      <a:pt x="0" y="286"/>
                      <a:pt x="15" y="252"/>
                    </a:cubicBezTo>
                    <a:cubicBezTo>
                      <a:pt x="21" y="237"/>
                      <a:pt x="29" y="223"/>
                      <a:pt x="36" y="209"/>
                    </a:cubicBezTo>
                    <a:cubicBezTo>
                      <a:pt x="37" y="207"/>
                      <a:pt x="40" y="206"/>
                      <a:pt x="43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6" name="Freeform 281"/>
              <p:cNvSpPr/>
              <p:nvPr/>
            </p:nvSpPr>
            <p:spPr bwMode="auto">
              <a:xfrm>
                <a:off x="20856575" y="11663363"/>
                <a:ext cx="1631950" cy="1673225"/>
              </a:xfrm>
              <a:custGeom>
                <a:avLst/>
                <a:gdLst>
                  <a:gd name="T0" fmla="*/ 20 w 517"/>
                  <a:gd name="T1" fmla="*/ 173 h 530"/>
                  <a:gd name="T2" fmla="*/ 31 w 517"/>
                  <a:gd name="T3" fmla="*/ 0 h 530"/>
                  <a:gd name="T4" fmla="*/ 39 w 517"/>
                  <a:gd name="T5" fmla="*/ 6 h 530"/>
                  <a:gd name="T6" fmla="*/ 105 w 517"/>
                  <a:gd name="T7" fmla="*/ 107 h 530"/>
                  <a:gd name="T8" fmla="*/ 292 w 517"/>
                  <a:gd name="T9" fmla="*/ 245 h 530"/>
                  <a:gd name="T10" fmla="*/ 312 w 517"/>
                  <a:gd name="T11" fmla="*/ 253 h 530"/>
                  <a:gd name="T12" fmla="*/ 448 w 517"/>
                  <a:gd name="T13" fmla="*/ 259 h 530"/>
                  <a:gd name="T14" fmla="*/ 505 w 517"/>
                  <a:gd name="T15" fmla="*/ 212 h 530"/>
                  <a:gd name="T16" fmla="*/ 511 w 517"/>
                  <a:gd name="T17" fmla="*/ 197 h 530"/>
                  <a:gd name="T18" fmla="*/ 517 w 517"/>
                  <a:gd name="T19" fmla="*/ 199 h 530"/>
                  <a:gd name="T20" fmla="*/ 504 w 517"/>
                  <a:gd name="T21" fmla="*/ 403 h 530"/>
                  <a:gd name="T22" fmla="*/ 496 w 517"/>
                  <a:gd name="T23" fmla="*/ 403 h 530"/>
                  <a:gd name="T24" fmla="*/ 494 w 517"/>
                  <a:gd name="T25" fmla="*/ 383 h 530"/>
                  <a:gd name="T26" fmla="*/ 451 w 517"/>
                  <a:gd name="T27" fmla="*/ 333 h 530"/>
                  <a:gd name="T28" fmla="*/ 314 w 517"/>
                  <a:gd name="T29" fmla="*/ 322 h 530"/>
                  <a:gd name="T30" fmla="*/ 292 w 517"/>
                  <a:gd name="T31" fmla="*/ 329 h 530"/>
                  <a:gd name="T32" fmla="*/ 57 w 517"/>
                  <a:gd name="T33" fmla="*/ 465 h 530"/>
                  <a:gd name="T34" fmla="*/ 10 w 517"/>
                  <a:gd name="T35" fmla="*/ 522 h 530"/>
                  <a:gd name="T36" fmla="*/ 5 w 517"/>
                  <a:gd name="T37" fmla="*/ 530 h 530"/>
                  <a:gd name="T38" fmla="*/ 0 w 517"/>
                  <a:gd name="T39" fmla="*/ 529 h 530"/>
                  <a:gd name="T40" fmla="*/ 12 w 517"/>
                  <a:gd name="T41" fmla="*/ 323 h 530"/>
                  <a:gd name="T42" fmla="*/ 19 w 517"/>
                  <a:gd name="T43" fmla="*/ 322 h 530"/>
                  <a:gd name="T44" fmla="*/ 22 w 517"/>
                  <a:gd name="T45" fmla="*/ 342 h 530"/>
                  <a:gd name="T46" fmla="*/ 72 w 517"/>
                  <a:gd name="T47" fmla="*/ 374 h 530"/>
                  <a:gd name="T48" fmla="*/ 150 w 517"/>
                  <a:gd name="T49" fmla="*/ 333 h 530"/>
                  <a:gd name="T50" fmla="*/ 256 w 517"/>
                  <a:gd name="T51" fmla="*/ 273 h 530"/>
                  <a:gd name="T52" fmla="*/ 257 w 517"/>
                  <a:gd name="T53" fmla="*/ 251 h 530"/>
                  <a:gd name="T54" fmla="*/ 103 w 517"/>
                  <a:gd name="T55" fmla="*/ 142 h 530"/>
                  <a:gd name="T56" fmla="*/ 32 w 517"/>
                  <a:gd name="T57" fmla="*/ 168 h 530"/>
                  <a:gd name="T58" fmla="*/ 28 w 517"/>
                  <a:gd name="T59" fmla="*/ 174 h 530"/>
                  <a:gd name="T60" fmla="*/ 20 w 517"/>
                  <a:gd name="T61" fmla="*/ 173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7" h="530">
                    <a:moveTo>
                      <a:pt x="20" y="173"/>
                    </a:moveTo>
                    <a:cubicBezTo>
                      <a:pt x="23" y="116"/>
                      <a:pt x="27" y="60"/>
                      <a:pt x="31" y="0"/>
                    </a:cubicBezTo>
                    <a:cubicBezTo>
                      <a:pt x="36" y="4"/>
                      <a:pt x="39" y="5"/>
                      <a:pt x="39" y="6"/>
                    </a:cubicBezTo>
                    <a:cubicBezTo>
                      <a:pt x="42" y="52"/>
                      <a:pt x="71" y="81"/>
                      <a:pt x="105" y="107"/>
                    </a:cubicBezTo>
                    <a:cubicBezTo>
                      <a:pt x="167" y="153"/>
                      <a:pt x="230" y="199"/>
                      <a:pt x="292" y="245"/>
                    </a:cubicBezTo>
                    <a:cubicBezTo>
                      <a:pt x="298" y="249"/>
                      <a:pt x="305" y="253"/>
                      <a:pt x="312" y="253"/>
                    </a:cubicBezTo>
                    <a:cubicBezTo>
                      <a:pt x="357" y="256"/>
                      <a:pt x="403" y="259"/>
                      <a:pt x="448" y="259"/>
                    </a:cubicBezTo>
                    <a:cubicBezTo>
                      <a:pt x="490" y="260"/>
                      <a:pt x="497" y="253"/>
                      <a:pt x="505" y="212"/>
                    </a:cubicBezTo>
                    <a:cubicBezTo>
                      <a:pt x="506" y="207"/>
                      <a:pt x="509" y="202"/>
                      <a:pt x="511" y="197"/>
                    </a:cubicBezTo>
                    <a:cubicBezTo>
                      <a:pt x="513" y="198"/>
                      <a:pt x="515" y="198"/>
                      <a:pt x="517" y="199"/>
                    </a:cubicBezTo>
                    <a:cubicBezTo>
                      <a:pt x="512" y="267"/>
                      <a:pt x="508" y="335"/>
                      <a:pt x="504" y="403"/>
                    </a:cubicBezTo>
                    <a:cubicBezTo>
                      <a:pt x="501" y="403"/>
                      <a:pt x="498" y="403"/>
                      <a:pt x="496" y="403"/>
                    </a:cubicBezTo>
                    <a:cubicBezTo>
                      <a:pt x="495" y="397"/>
                      <a:pt x="495" y="390"/>
                      <a:pt x="494" y="383"/>
                    </a:cubicBezTo>
                    <a:cubicBezTo>
                      <a:pt x="493" y="352"/>
                      <a:pt x="482" y="337"/>
                      <a:pt x="451" y="333"/>
                    </a:cubicBezTo>
                    <a:cubicBezTo>
                      <a:pt x="406" y="327"/>
                      <a:pt x="360" y="325"/>
                      <a:pt x="314" y="322"/>
                    </a:cubicBezTo>
                    <a:cubicBezTo>
                      <a:pt x="307" y="322"/>
                      <a:pt x="298" y="325"/>
                      <a:pt x="292" y="329"/>
                    </a:cubicBezTo>
                    <a:cubicBezTo>
                      <a:pt x="213" y="374"/>
                      <a:pt x="135" y="420"/>
                      <a:pt x="57" y="465"/>
                    </a:cubicBezTo>
                    <a:cubicBezTo>
                      <a:pt x="34" y="478"/>
                      <a:pt x="17" y="496"/>
                      <a:pt x="10" y="522"/>
                    </a:cubicBezTo>
                    <a:cubicBezTo>
                      <a:pt x="9" y="525"/>
                      <a:pt x="7" y="527"/>
                      <a:pt x="5" y="530"/>
                    </a:cubicBezTo>
                    <a:cubicBezTo>
                      <a:pt x="4" y="530"/>
                      <a:pt x="2" y="529"/>
                      <a:pt x="0" y="529"/>
                    </a:cubicBezTo>
                    <a:cubicBezTo>
                      <a:pt x="4" y="460"/>
                      <a:pt x="8" y="391"/>
                      <a:pt x="12" y="323"/>
                    </a:cubicBezTo>
                    <a:cubicBezTo>
                      <a:pt x="14" y="323"/>
                      <a:pt x="17" y="322"/>
                      <a:pt x="19" y="322"/>
                    </a:cubicBezTo>
                    <a:cubicBezTo>
                      <a:pt x="20" y="329"/>
                      <a:pt x="21" y="336"/>
                      <a:pt x="22" y="342"/>
                    </a:cubicBezTo>
                    <a:cubicBezTo>
                      <a:pt x="25" y="372"/>
                      <a:pt x="45" y="385"/>
                      <a:pt x="72" y="374"/>
                    </a:cubicBezTo>
                    <a:cubicBezTo>
                      <a:pt x="99" y="362"/>
                      <a:pt x="124" y="347"/>
                      <a:pt x="150" y="333"/>
                    </a:cubicBezTo>
                    <a:cubicBezTo>
                      <a:pt x="185" y="313"/>
                      <a:pt x="220" y="293"/>
                      <a:pt x="256" y="273"/>
                    </a:cubicBezTo>
                    <a:cubicBezTo>
                      <a:pt x="269" y="266"/>
                      <a:pt x="269" y="259"/>
                      <a:pt x="257" y="251"/>
                    </a:cubicBezTo>
                    <a:cubicBezTo>
                      <a:pt x="206" y="215"/>
                      <a:pt x="155" y="177"/>
                      <a:pt x="103" y="142"/>
                    </a:cubicBezTo>
                    <a:cubicBezTo>
                      <a:pt x="65" y="116"/>
                      <a:pt x="44" y="125"/>
                      <a:pt x="32" y="168"/>
                    </a:cubicBezTo>
                    <a:cubicBezTo>
                      <a:pt x="32" y="170"/>
                      <a:pt x="29" y="172"/>
                      <a:pt x="28" y="174"/>
                    </a:cubicBezTo>
                    <a:cubicBezTo>
                      <a:pt x="25" y="173"/>
                      <a:pt x="22" y="173"/>
                      <a:pt x="20" y="1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7" name="Freeform 282"/>
              <p:cNvSpPr/>
              <p:nvPr/>
            </p:nvSpPr>
            <p:spPr bwMode="auto">
              <a:xfrm>
                <a:off x="20402550" y="13735050"/>
                <a:ext cx="1760538" cy="1357313"/>
              </a:xfrm>
              <a:custGeom>
                <a:avLst/>
                <a:gdLst>
                  <a:gd name="T0" fmla="*/ 107 w 558"/>
                  <a:gd name="T1" fmla="*/ 429 h 430"/>
                  <a:gd name="T2" fmla="*/ 75 w 558"/>
                  <a:gd name="T3" fmla="*/ 421 h 430"/>
                  <a:gd name="T4" fmla="*/ 16 w 558"/>
                  <a:gd name="T5" fmla="*/ 402 h 430"/>
                  <a:gd name="T6" fmla="*/ 3 w 558"/>
                  <a:gd name="T7" fmla="*/ 379 h 430"/>
                  <a:gd name="T8" fmla="*/ 61 w 558"/>
                  <a:gd name="T9" fmla="*/ 165 h 430"/>
                  <a:gd name="T10" fmla="*/ 101 w 558"/>
                  <a:gd name="T11" fmla="*/ 15 h 430"/>
                  <a:gd name="T12" fmla="*/ 115 w 558"/>
                  <a:gd name="T13" fmla="*/ 1 h 430"/>
                  <a:gd name="T14" fmla="*/ 209 w 558"/>
                  <a:gd name="T15" fmla="*/ 22 h 430"/>
                  <a:gd name="T16" fmla="*/ 216 w 558"/>
                  <a:gd name="T17" fmla="*/ 29 h 430"/>
                  <a:gd name="T18" fmla="*/ 194 w 558"/>
                  <a:gd name="T19" fmla="*/ 31 h 430"/>
                  <a:gd name="T20" fmla="*/ 115 w 558"/>
                  <a:gd name="T21" fmla="*/ 76 h 430"/>
                  <a:gd name="T22" fmla="*/ 90 w 558"/>
                  <a:gd name="T23" fmla="*/ 156 h 430"/>
                  <a:gd name="T24" fmla="*/ 107 w 558"/>
                  <a:gd name="T25" fmla="*/ 178 h 430"/>
                  <a:gd name="T26" fmla="*/ 245 w 558"/>
                  <a:gd name="T27" fmla="*/ 215 h 430"/>
                  <a:gd name="T28" fmla="*/ 464 w 558"/>
                  <a:gd name="T29" fmla="*/ 271 h 430"/>
                  <a:gd name="T30" fmla="*/ 495 w 558"/>
                  <a:gd name="T31" fmla="*/ 277 h 430"/>
                  <a:gd name="T32" fmla="*/ 541 w 558"/>
                  <a:gd name="T33" fmla="*/ 245 h 430"/>
                  <a:gd name="T34" fmla="*/ 550 w 558"/>
                  <a:gd name="T35" fmla="*/ 222 h 430"/>
                  <a:gd name="T36" fmla="*/ 496 w 558"/>
                  <a:gd name="T37" fmla="*/ 430 h 430"/>
                  <a:gd name="T38" fmla="*/ 499 w 558"/>
                  <a:gd name="T39" fmla="*/ 408 h 430"/>
                  <a:gd name="T40" fmla="*/ 467 w 558"/>
                  <a:gd name="T41" fmla="*/ 347 h 430"/>
                  <a:gd name="T42" fmla="*/ 292 w 558"/>
                  <a:gd name="T43" fmla="*/ 298 h 430"/>
                  <a:gd name="T44" fmla="*/ 96 w 558"/>
                  <a:gd name="T45" fmla="*/ 245 h 430"/>
                  <a:gd name="T46" fmla="*/ 62 w 558"/>
                  <a:gd name="T47" fmla="*/ 265 h 430"/>
                  <a:gd name="T48" fmla="*/ 49 w 558"/>
                  <a:gd name="T49" fmla="*/ 328 h 430"/>
                  <a:gd name="T50" fmla="*/ 93 w 558"/>
                  <a:gd name="T51" fmla="*/ 410 h 430"/>
                  <a:gd name="T52" fmla="*/ 110 w 558"/>
                  <a:gd name="T53" fmla="*/ 421 h 430"/>
                  <a:gd name="T54" fmla="*/ 107 w 558"/>
                  <a:gd name="T55" fmla="*/ 429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58" h="430">
                    <a:moveTo>
                      <a:pt x="107" y="429"/>
                    </a:moveTo>
                    <a:cubicBezTo>
                      <a:pt x="96" y="426"/>
                      <a:pt x="86" y="424"/>
                      <a:pt x="75" y="421"/>
                    </a:cubicBezTo>
                    <a:cubicBezTo>
                      <a:pt x="55" y="415"/>
                      <a:pt x="36" y="408"/>
                      <a:pt x="16" y="402"/>
                    </a:cubicBezTo>
                    <a:cubicBezTo>
                      <a:pt x="3" y="399"/>
                      <a:pt x="0" y="393"/>
                      <a:pt x="3" y="379"/>
                    </a:cubicBezTo>
                    <a:cubicBezTo>
                      <a:pt x="23" y="308"/>
                      <a:pt x="42" y="237"/>
                      <a:pt x="61" y="165"/>
                    </a:cubicBezTo>
                    <a:cubicBezTo>
                      <a:pt x="74" y="115"/>
                      <a:pt x="87" y="65"/>
                      <a:pt x="101" y="15"/>
                    </a:cubicBezTo>
                    <a:cubicBezTo>
                      <a:pt x="103" y="9"/>
                      <a:pt x="111" y="0"/>
                      <a:pt x="115" y="1"/>
                    </a:cubicBezTo>
                    <a:cubicBezTo>
                      <a:pt x="147" y="7"/>
                      <a:pt x="178" y="14"/>
                      <a:pt x="209" y="22"/>
                    </a:cubicBezTo>
                    <a:cubicBezTo>
                      <a:pt x="210" y="22"/>
                      <a:pt x="211" y="24"/>
                      <a:pt x="216" y="29"/>
                    </a:cubicBezTo>
                    <a:cubicBezTo>
                      <a:pt x="206" y="30"/>
                      <a:pt x="200" y="32"/>
                      <a:pt x="194" y="31"/>
                    </a:cubicBezTo>
                    <a:cubicBezTo>
                      <a:pt x="157" y="29"/>
                      <a:pt x="129" y="42"/>
                      <a:pt x="115" y="76"/>
                    </a:cubicBezTo>
                    <a:cubicBezTo>
                      <a:pt x="104" y="102"/>
                      <a:pt x="98" y="129"/>
                      <a:pt x="90" y="156"/>
                    </a:cubicBezTo>
                    <a:cubicBezTo>
                      <a:pt x="86" y="170"/>
                      <a:pt x="95" y="175"/>
                      <a:pt x="107" y="178"/>
                    </a:cubicBezTo>
                    <a:cubicBezTo>
                      <a:pt x="153" y="190"/>
                      <a:pt x="199" y="203"/>
                      <a:pt x="245" y="215"/>
                    </a:cubicBezTo>
                    <a:cubicBezTo>
                      <a:pt x="318" y="234"/>
                      <a:pt x="391" y="253"/>
                      <a:pt x="464" y="271"/>
                    </a:cubicBezTo>
                    <a:cubicBezTo>
                      <a:pt x="474" y="274"/>
                      <a:pt x="484" y="276"/>
                      <a:pt x="495" y="277"/>
                    </a:cubicBezTo>
                    <a:cubicBezTo>
                      <a:pt x="520" y="278"/>
                      <a:pt x="533" y="269"/>
                      <a:pt x="541" y="245"/>
                    </a:cubicBezTo>
                    <a:cubicBezTo>
                      <a:pt x="543" y="238"/>
                      <a:pt x="546" y="231"/>
                      <a:pt x="550" y="222"/>
                    </a:cubicBezTo>
                    <a:cubicBezTo>
                      <a:pt x="558" y="240"/>
                      <a:pt x="512" y="418"/>
                      <a:pt x="496" y="430"/>
                    </a:cubicBezTo>
                    <a:cubicBezTo>
                      <a:pt x="497" y="421"/>
                      <a:pt x="498" y="414"/>
                      <a:pt x="499" y="408"/>
                    </a:cubicBezTo>
                    <a:cubicBezTo>
                      <a:pt x="507" y="376"/>
                      <a:pt x="498" y="356"/>
                      <a:pt x="467" y="347"/>
                    </a:cubicBezTo>
                    <a:cubicBezTo>
                      <a:pt x="409" y="329"/>
                      <a:pt x="351" y="314"/>
                      <a:pt x="292" y="298"/>
                    </a:cubicBezTo>
                    <a:cubicBezTo>
                      <a:pt x="227" y="280"/>
                      <a:pt x="161" y="263"/>
                      <a:pt x="96" y="245"/>
                    </a:cubicBezTo>
                    <a:cubicBezTo>
                      <a:pt x="69" y="238"/>
                      <a:pt x="68" y="239"/>
                      <a:pt x="62" y="265"/>
                    </a:cubicBezTo>
                    <a:cubicBezTo>
                      <a:pt x="58" y="286"/>
                      <a:pt x="53" y="307"/>
                      <a:pt x="49" y="328"/>
                    </a:cubicBezTo>
                    <a:cubicBezTo>
                      <a:pt x="43" y="366"/>
                      <a:pt x="58" y="393"/>
                      <a:pt x="93" y="410"/>
                    </a:cubicBezTo>
                    <a:cubicBezTo>
                      <a:pt x="99" y="413"/>
                      <a:pt x="104" y="417"/>
                      <a:pt x="110" y="421"/>
                    </a:cubicBezTo>
                    <a:cubicBezTo>
                      <a:pt x="109" y="424"/>
                      <a:pt x="108" y="426"/>
                      <a:pt x="107" y="4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8" name="Freeform 283"/>
              <p:cNvSpPr/>
              <p:nvPr/>
            </p:nvSpPr>
            <p:spPr bwMode="auto">
              <a:xfrm>
                <a:off x="1581150" y="11793538"/>
                <a:ext cx="1635125" cy="1316038"/>
              </a:xfrm>
              <a:custGeom>
                <a:avLst/>
                <a:gdLst>
                  <a:gd name="T0" fmla="*/ 16 w 518"/>
                  <a:gd name="T1" fmla="*/ 336 h 417"/>
                  <a:gd name="T2" fmla="*/ 0 w 518"/>
                  <a:gd name="T3" fmla="*/ 138 h 417"/>
                  <a:gd name="T4" fmla="*/ 4 w 518"/>
                  <a:gd name="T5" fmla="*/ 136 h 417"/>
                  <a:gd name="T6" fmla="*/ 9 w 518"/>
                  <a:gd name="T7" fmla="*/ 154 h 417"/>
                  <a:gd name="T8" fmla="*/ 63 w 518"/>
                  <a:gd name="T9" fmla="*/ 198 h 417"/>
                  <a:gd name="T10" fmla="*/ 190 w 518"/>
                  <a:gd name="T11" fmla="*/ 190 h 417"/>
                  <a:gd name="T12" fmla="*/ 392 w 518"/>
                  <a:gd name="T13" fmla="*/ 176 h 417"/>
                  <a:gd name="T14" fmla="*/ 457 w 518"/>
                  <a:gd name="T15" fmla="*/ 170 h 417"/>
                  <a:gd name="T16" fmla="*/ 474 w 518"/>
                  <a:gd name="T17" fmla="*/ 153 h 417"/>
                  <a:gd name="T18" fmla="*/ 466 w 518"/>
                  <a:gd name="T19" fmla="*/ 76 h 417"/>
                  <a:gd name="T20" fmla="*/ 397 w 518"/>
                  <a:gd name="T21" fmla="*/ 14 h 417"/>
                  <a:gd name="T22" fmla="*/ 378 w 518"/>
                  <a:gd name="T23" fmla="*/ 10 h 417"/>
                  <a:gd name="T24" fmla="*/ 378 w 518"/>
                  <a:gd name="T25" fmla="*/ 3 h 417"/>
                  <a:gd name="T26" fmla="*/ 419 w 518"/>
                  <a:gd name="T27" fmla="*/ 3 h 417"/>
                  <a:gd name="T28" fmla="*/ 470 w 518"/>
                  <a:gd name="T29" fmla="*/ 1 h 417"/>
                  <a:gd name="T30" fmla="*/ 489 w 518"/>
                  <a:gd name="T31" fmla="*/ 18 h 417"/>
                  <a:gd name="T32" fmla="*/ 517 w 518"/>
                  <a:gd name="T33" fmla="*/ 392 h 417"/>
                  <a:gd name="T34" fmla="*/ 511 w 518"/>
                  <a:gd name="T35" fmla="*/ 405 h 417"/>
                  <a:gd name="T36" fmla="*/ 413 w 518"/>
                  <a:gd name="T37" fmla="*/ 417 h 417"/>
                  <a:gd name="T38" fmla="*/ 411 w 518"/>
                  <a:gd name="T39" fmla="*/ 411 h 417"/>
                  <a:gd name="T40" fmla="*/ 428 w 518"/>
                  <a:gd name="T41" fmla="*/ 405 h 417"/>
                  <a:gd name="T42" fmla="*/ 487 w 518"/>
                  <a:gd name="T43" fmla="*/ 328 h 417"/>
                  <a:gd name="T44" fmla="*/ 481 w 518"/>
                  <a:gd name="T45" fmla="*/ 248 h 417"/>
                  <a:gd name="T46" fmla="*/ 458 w 518"/>
                  <a:gd name="T47" fmla="*/ 234 h 417"/>
                  <a:gd name="T48" fmla="*/ 304 w 518"/>
                  <a:gd name="T49" fmla="*/ 247 h 417"/>
                  <a:gd name="T50" fmla="*/ 89 w 518"/>
                  <a:gd name="T51" fmla="*/ 263 h 417"/>
                  <a:gd name="T52" fmla="*/ 77 w 518"/>
                  <a:gd name="T53" fmla="*/ 264 h 417"/>
                  <a:gd name="T54" fmla="*/ 23 w 518"/>
                  <a:gd name="T55" fmla="*/ 326 h 417"/>
                  <a:gd name="T56" fmla="*/ 22 w 518"/>
                  <a:gd name="T57" fmla="*/ 335 h 417"/>
                  <a:gd name="T58" fmla="*/ 16 w 518"/>
                  <a:gd name="T59" fmla="*/ 336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8" h="417">
                    <a:moveTo>
                      <a:pt x="16" y="336"/>
                    </a:moveTo>
                    <a:cubicBezTo>
                      <a:pt x="10" y="270"/>
                      <a:pt x="5" y="204"/>
                      <a:pt x="0" y="138"/>
                    </a:cubicBezTo>
                    <a:cubicBezTo>
                      <a:pt x="1" y="137"/>
                      <a:pt x="3" y="137"/>
                      <a:pt x="4" y="136"/>
                    </a:cubicBezTo>
                    <a:cubicBezTo>
                      <a:pt x="6" y="142"/>
                      <a:pt x="8" y="148"/>
                      <a:pt x="9" y="154"/>
                    </a:cubicBezTo>
                    <a:cubicBezTo>
                      <a:pt x="14" y="183"/>
                      <a:pt x="32" y="199"/>
                      <a:pt x="63" y="198"/>
                    </a:cubicBezTo>
                    <a:cubicBezTo>
                      <a:pt x="105" y="196"/>
                      <a:pt x="148" y="193"/>
                      <a:pt x="190" y="190"/>
                    </a:cubicBezTo>
                    <a:cubicBezTo>
                      <a:pt x="257" y="186"/>
                      <a:pt x="325" y="181"/>
                      <a:pt x="392" y="176"/>
                    </a:cubicBezTo>
                    <a:cubicBezTo>
                      <a:pt x="413" y="174"/>
                      <a:pt x="436" y="174"/>
                      <a:pt x="457" y="170"/>
                    </a:cubicBezTo>
                    <a:cubicBezTo>
                      <a:pt x="464" y="169"/>
                      <a:pt x="474" y="159"/>
                      <a:pt x="474" y="153"/>
                    </a:cubicBezTo>
                    <a:cubicBezTo>
                      <a:pt x="473" y="127"/>
                      <a:pt x="471" y="101"/>
                      <a:pt x="466" y="76"/>
                    </a:cubicBezTo>
                    <a:cubicBezTo>
                      <a:pt x="459" y="40"/>
                      <a:pt x="433" y="19"/>
                      <a:pt x="397" y="14"/>
                    </a:cubicBezTo>
                    <a:cubicBezTo>
                      <a:pt x="391" y="13"/>
                      <a:pt x="384" y="11"/>
                      <a:pt x="378" y="10"/>
                    </a:cubicBezTo>
                    <a:cubicBezTo>
                      <a:pt x="378" y="8"/>
                      <a:pt x="378" y="6"/>
                      <a:pt x="378" y="3"/>
                    </a:cubicBezTo>
                    <a:cubicBezTo>
                      <a:pt x="392" y="3"/>
                      <a:pt x="405" y="4"/>
                      <a:pt x="419" y="3"/>
                    </a:cubicBezTo>
                    <a:cubicBezTo>
                      <a:pt x="436" y="3"/>
                      <a:pt x="453" y="2"/>
                      <a:pt x="470" y="1"/>
                    </a:cubicBezTo>
                    <a:cubicBezTo>
                      <a:pt x="483" y="0"/>
                      <a:pt x="488" y="4"/>
                      <a:pt x="489" y="18"/>
                    </a:cubicBezTo>
                    <a:cubicBezTo>
                      <a:pt x="498" y="142"/>
                      <a:pt x="508" y="267"/>
                      <a:pt x="517" y="392"/>
                    </a:cubicBezTo>
                    <a:cubicBezTo>
                      <a:pt x="518" y="396"/>
                      <a:pt x="514" y="405"/>
                      <a:pt x="511" y="405"/>
                    </a:cubicBezTo>
                    <a:cubicBezTo>
                      <a:pt x="478" y="410"/>
                      <a:pt x="446" y="413"/>
                      <a:pt x="413" y="417"/>
                    </a:cubicBezTo>
                    <a:cubicBezTo>
                      <a:pt x="412" y="415"/>
                      <a:pt x="412" y="413"/>
                      <a:pt x="411" y="411"/>
                    </a:cubicBezTo>
                    <a:cubicBezTo>
                      <a:pt x="417" y="409"/>
                      <a:pt x="422" y="406"/>
                      <a:pt x="428" y="405"/>
                    </a:cubicBezTo>
                    <a:cubicBezTo>
                      <a:pt x="459" y="398"/>
                      <a:pt x="491" y="367"/>
                      <a:pt x="487" y="328"/>
                    </a:cubicBezTo>
                    <a:cubicBezTo>
                      <a:pt x="484" y="301"/>
                      <a:pt x="483" y="275"/>
                      <a:pt x="481" y="248"/>
                    </a:cubicBezTo>
                    <a:cubicBezTo>
                      <a:pt x="480" y="233"/>
                      <a:pt x="469" y="233"/>
                      <a:pt x="458" y="234"/>
                    </a:cubicBezTo>
                    <a:cubicBezTo>
                      <a:pt x="407" y="238"/>
                      <a:pt x="356" y="243"/>
                      <a:pt x="304" y="247"/>
                    </a:cubicBezTo>
                    <a:cubicBezTo>
                      <a:pt x="233" y="252"/>
                      <a:pt x="161" y="257"/>
                      <a:pt x="89" y="263"/>
                    </a:cubicBezTo>
                    <a:cubicBezTo>
                      <a:pt x="85" y="263"/>
                      <a:pt x="81" y="263"/>
                      <a:pt x="77" y="264"/>
                    </a:cubicBezTo>
                    <a:cubicBezTo>
                      <a:pt x="30" y="269"/>
                      <a:pt x="22" y="279"/>
                      <a:pt x="23" y="326"/>
                    </a:cubicBezTo>
                    <a:cubicBezTo>
                      <a:pt x="23" y="329"/>
                      <a:pt x="22" y="332"/>
                      <a:pt x="22" y="335"/>
                    </a:cubicBezTo>
                    <a:cubicBezTo>
                      <a:pt x="20" y="336"/>
                      <a:pt x="18" y="336"/>
                      <a:pt x="16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9" name="Freeform 284"/>
              <p:cNvSpPr/>
              <p:nvPr/>
            </p:nvSpPr>
            <p:spPr bwMode="auto">
              <a:xfrm>
                <a:off x="5308600" y="18726150"/>
                <a:ext cx="1625600" cy="1411288"/>
              </a:xfrm>
              <a:custGeom>
                <a:avLst/>
                <a:gdLst>
                  <a:gd name="T0" fmla="*/ 350 w 515"/>
                  <a:gd name="T1" fmla="*/ 0 h 447"/>
                  <a:gd name="T2" fmla="*/ 515 w 515"/>
                  <a:gd name="T3" fmla="*/ 133 h 447"/>
                  <a:gd name="T4" fmla="*/ 511 w 515"/>
                  <a:gd name="T5" fmla="*/ 140 h 447"/>
                  <a:gd name="T6" fmla="*/ 492 w 515"/>
                  <a:gd name="T7" fmla="*/ 129 h 447"/>
                  <a:gd name="T8" fmla="*/ 426 w 515"/>
                  <a:gd name="T9" fmla="*/ 135 h 447"/>
                  <a:gd name="T10" fmla="*/ 312 w 515"/>
                  <a:gd name="T11" fmla="*/ 274 h 447"/>
                  <a:gd name="T12" fmla="*/ 181 w 515"/>
                  <a:gd name="T13" fmla="*/ 412 h 447"/>
                  <a:gd name="T14" fmla="*/ 16 w 515"/>
                  <a:gd name="T15" fmla="*/ 387 h 447"/>
                  <a:gd name="T16" fmla="*/ 10 w 515"/>
                  <a:gd name="T17" fmla="*/ 329 h 447"/>
                  <a:gd name="T18" fmla="*/ 51 w 515"/>
                  <a:gd name="T19" fmla="*/ 308 h 447"/>
                  <a:gd name="T20" fmla="*/ 75 w 515"/>
                  <a:gd name="T21" fmla="*/ 351 h 447"/>
                  <a:gd name="T22" fmla="*/ 66 w 515"/>
                  <a:gd name="T23" fmla="*/ 383 h 447"/>
                  <a:gd name="T24" fmla="*/ 98 w 515"/>
                  <a:gd name="T25" fmla="*/ 410 h 447"/>
                  <a:gd name="T26" fmla="*/ 125 w 515"/>
                  <a:gd name="T27" fmla="*/ 391 h 447"/>
                  <a:gd name="T28" fmla="*/ 365 w 515"/>
                  <a:gd name="T29" fmla="*/ 97 h 447"/>
                  <a:gd name="T30" fmla="*/ 357 w 515"/>
                  <a:gd name="T31" fmla="*/ 21 h 447"/>
                  <a:gd name="T32" fmla="*/ 344 w 515"/>
                  <a:gd name="T33" fmla="*/ 6 h 447"/>
                  <a:gd name="T34" fmla="*/ 350 w 515"/>
                  <a:gd name="T35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5" h="447">
                    <a:moveTo>
                      <a:pt x="350" y="0"/>
                    </a:moveTo>
                    <a:cubicBezTo>
                      <a:pt x="405" y="44"/>
                      <a:pt x="460" y="88"/>
                      <a:pt x="515" y="133"/>
                    </a:cubicBezTo>
                    <a:cubicBezTo>
                      <a:pt x="514" y="135"/>
                      <a:pt x="512" y="137"/>
                      <a:pt x="511" y="140"/>
                    </a:cubicBezTo>
                    <a:cubicBezTo>
                      <a:pt x="504" y="136"/>
                      <a:pt x="498" y="133"/>
                      <a:pt x="492" y="129"/>
                    </a:cubicBezTo>
                    <a:cubicBezTo>
                      <a:pt x="465" y="110"/>
                      <a:pt x="448" y="110"/>
                      <a:pt x="426" y="135"/>
                    </a:cubicBezTo>
                    <a:cubicBezTo>
                      <a:pt x="387" y="180"/>
                      <a:pt x="350" y="228"/>
                      <a:pt x="312" y="274"/>
                    </a:cubicBezTo>
                    <a:cubicBezTo>
                      <a:pt x="271" y="322"/>
                      <a:pt x="235" y="376"/>
                      <a:pt x="181" y="412"/>
                    </a:cubicBezTo>
                    <a:cubicBezTo>
                      <a:pt x="130" y="446"/>
                      <a:pt x="60" y="447"/>
                      <a:pt x="16" y="387"/>
                    </a:cubicBezTo>
                    <a:cubicBezTo>
                      <a:pt x="2" y="368"/>
                      <a:pt x="0" y="349"/>
                      <a:pt x="10" y="329"/>
                    </a:cubicBezTo>
                    <a:cubicBezTo>
                      <a:pt x="18" y="312"/>
                      <a:pt x="35" y="303"/>
                      <a:pt x="51" y="308"/>
                    </a:cubicBezTo>
                    <a:cubicBezTo>
                      <a:pt x="69" y="313"/>
                      <a:pt x="79" y="331"/>
                      <a:pt x="75" y="351"/>
                    </a:cubicBezTo>
                    <a:cubicBezTo>
                      <a:pt x="73" y="362"/>
                      <a:pt x="68" y="372"/>
                      <a:pt x="66" y="383"/>
                    </a:cubicBezTo>
                    <a:cubicBezTo>
                      <a:pt x="62" y="406"/>
                      <a:pt x="77" y="419"/>
                      <a:pt x="98" y="410"/>
                    </a:cubicBezTo>
                    <a:cubicBezTo>
                      <a:pt x="108" y="406"/>
                      <a:pt x="119" y="399"/>
                      <a:pt x="125" y="391"/>
                    </a:cubicBezTo>
                    <a:cubicBezTo>
                      <a:pt x="206" y="293"/>
                      <a:pt x="286" y="196"/>
                      <a:pt x="365" y="97"/>
                    </a:cubicBezTo>
                    <a:cubicBezTo>
                      <a:pt x="389" y="67"/>
                      <a:pt x="386" y="47"/>
                      <a:pt x="357" y="21"/>
                    </a:cubicBezTo>
                    <a:cubicBezTo>
                      <a:pt x="353" y="16"/>
                      <a:pt x="349" y="11"/>
                      <a:pt x="344" y="6"/>
                    </a:cubicBezTo>
                    <a:cubicBezTo>
                      <a:pt x="346" y="4"/>
                      <a:pt x="348" y="2"/>
                      <a:pt x="3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0" name="Freeform 285"/>
              <p:cNvSpPr/>
              <p:nvPr/>
            </p:nvSpPr>
            <p:spPr bwMode="auto">
              <a:xfrm>
                <a:off x="19919950" y="15389225"/>
                <a:ext cx="1689100" cy="1316038"/>
              </a:xfrm>
              <a:custGeom>
                <a:avLst/>
                <a:gdLst>
                  <a:gd name="T0" fmla="*/ 535 w 535"/>
                  <a:gd name="T1" fmla="*/ 228 h 417"/>
                  <a:gd name="T2" fmla="*/ 440 w 535"/>
                  <a:gd name="T3" fmla="*/ 417 h 417"/>
                  <a:gd name="T4" fmla="*/ 433 w 535"/>
                  <a:gd name="T5" fmla="*/ 414 h 417"/>
                  <a:gd name="T6" fmla="*/ 441 w 535"/>
                  <a:gd name="T7" fmla="*/ 391 h 417"/>
                  <a:gd name="T8" fmla="*/ 422 w 535"/>
                  <a:gd name="T9" fmla="*/ 328 h 417"/>
                  <a:gd name="T10" fmla="*/ 289 w 535"/>
                  <a:gd name="T11" fmla="*/ 259 h 417"/>
                  <a:gd name="T12" fmla="*/ 96 w 535"/>
                  <a:gd name="T13" fmla="*/ 160 h 417"/>
                  <a:gd name="T14" fmla="*/ 15 w 535"/>
                  <a:gd name="T15" fmla="*/ 184 h 417"/>
                  <a:gd name="T16" fmla="*/ 6 w 535"/>
                  <a:gd name="T17" fmla="*/ 195 h 417"/>
                  <a:gd name="T18" fmla="*/ 0 w 535"/>
                  <a:gd name="T19" fmla="*/ 191 h 417"/>
                  <a:gd name="T20" fmla="*/ 94 w 535"/>
                  <a:gd name="T21" fmla="*/ 0 h 417"/>
                  <a:gd name="T22" fmla="*/ 102 w 535"/>
                  <a:gd name="T23" fmla="*/ 3 h 417"/>
                  <a:gd name="T24" fmla="*/ 96 w 535"/>
                  <a:gd name="T25" fmla="*/ 26 h 417"/>
                  <a:gd name="T26" fmla="*/ 122 w 535"/>
                  <a:gd name="T27" fmla="*/ 92 h 417"/>
                  <a:gd name="T28" fmla="*/ 421 w 535"/>
                  <a:gd name="T29" fmla="*/ 246 h 417"/>
                  <a:gd name="T30" fmla="*/ 447 w 535"/>
                  <a:gd name="T31" fmla="*/ 258 h 417"/>
                  <a:gd name="T32" fmla="*/ 512 w 535"/>
                  <a:gd name="T33" fmla="*/ 244 h 417"/>
                  <a:gd name="T34" fmla="*/ 530 w 535"/>
                  <a:gd name="T35" fmla="*/ 223 h 417"/>
                  <a:gd name="T36" fmla="*/ 535 w 535"/>
                  <a:gd name="T37" fmla="*/ 228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5" h="417">
                    <a:moveTo>
                      <a:pt x="535" y="228"/>
                    </a:moveTo>
                    <a:cubicBezTo>
                      <a:pt x="504" y="291"/>
                      <a:pt x="472" y="354"/>
                      <a:pt x="440" y="417"/>
                    </a:cubicBezTo>
                    <a:cubicBezTo>
                      <a:pt x="438" y="416"/>
                      <a:pt x="435" y="415"/>
                      <a:pt x="433" y="414"/>
                    </a:cubicBezTo>
                    <a:cubicBezTo>
                      <a:pt x="435" y="406"/>
                      <a:pt x="438" y="398"/>
                      <a:pt x="441" y="391"/>
                    </a:cubicBezTo>
                    <a:cubicBezTo>
                      <a:pt x="452" y="363"/>
                      <a:pt x="448" y="342"/>
                      <a:pt x="422" y="328"/>
                    </a:cubicBezTo>
                    <a:cubicBezTo>
                      <a:pt x="379" y="303"/>
                      <a:pt x="334" y="281"/>
                      <a:pt x="289" y="259"/>
                    </a:cubicBezTo>
                    <a:cubicBezTo>
                      <a:pt x="225" y="226"/>
                      <a:pt x="160" y="193"/>
                      <a:pt x="96" y="160"/>
                    </a:cubicBezTo>
                    <a:cubicBezTo>
                      <a:pt x="56" y="140"/>
                      <a:pt x="39" y="145"/>
                      <a:pt x="15" y="184"/>
                    </a:cubicBezTo>
                    <a:cubicBezTo>
                      <a:pt x="12" y="188"/>
                      <a:pt x="9" y="191"/>
                      <a:pt x="6" y="195"/>
                    </a:cubicBezTo>
                    <a:cubicBezTo>
                      <a:pt x="4" y="194"/>
                      <a:pt x="2" y="192"/>
                      <a:pt x="0" y="191"/>
                    </a:cubicBezTo>
                    <a:cubicBezTo>
                      <a:pt x="31" y="128"/>
                      <a:pt x="63" y="64"/>
                      <a:pt x="94" y="0"/>
                    </a:cubicBezTo>
                    <a:cubicBezTo>
                      <a:pt x="97" y="1"/>
                      <a:pt x="99" y="2"/>
                      <a:pt x="102" y="3"/>
                    </a:cubicBezTo>
                    <a:cubicBezTo>
                      <a:pt x="100" y="11"/>
                      <a:pt x="99" y="19"/>
                      <a:pt x="96" y="26"/>
                    </a:cubicBezTo>
                    <a:cubicBezTo>
                      <a:pt x="83" y="60"/>
                      <a:pt x="89" y="76"/>
                      <a:pt x="122" y="92"/>
                    </a:cubicBezTo>
                    <a:cubicBezTo>
                      <a:pt x="222" y="143"/>
                      <a:pt x="321" y="195"/>
                      <a:pt x="421" y="246"/>
                    </a:cubicBezTo>
                    <a:cubicBezTo>
                      <a:pt x="430" y="250"/>
                      <a:pt x="438" y="254"/>
                      <a:pt x="447" y="258"/>
                    </a:cubicBezTo>
                    <a:cubicBezTo>
                      <a:pt x="476" y="273"/>
                      <a:pt x="491" y="270"/>
                      <a:pt x="512" y="244"/>
                    </a:cubicBezTo>
                    <a:cubicBezTo>
                      <a:pt x="518" y="237"/>
                      <a:pt x="524" y="230"/>
                      <a:pt x="530" y="223"/>
                    </a:cubicBezTo>
                    <a:cubicBezTo>
                      <a:pt x="532" y="225"/>
                      <a:pt x="534" y="226"/>
                      <a:pt x="535" y="2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1" name="Freeform 286"/>
              <p:cNvSpPr/>
              <p:nvPr/>
            </p:nvSpPr>
            <p:spPr bwMode="auto">
              <a:xfrm>
                <a:off x="13220700" y="20604163"/>
                <a:ext cx="946150" cy="1679575"/>
              </a:xfrm>
              <a:custGeom>
                <a:avLst/>
                <a:gdLst>
                  <a:gd name="T0" fmla="*/ 0 w 300"/>
                  <a:gd name="T1" fmla="*/ 40 h 532"/>
                  <a:gd name="T2" fmla="*/ 205 w 300"/>
                  <a:gd name="T3" fmla="*/ 0 h 532"/>
                  <a:gd name="T4" fmla="*/ 207 w 300"/>
                  <a:gd name="T5" fmla="*/ 5 h 532"/>
                  <a:gd name="T6" fmla="*/ 199 w 300"/>
                  <a:gd name="T7" fmla="*/ 10 h 532"/>
                  <a:gd name="T8" fmla="*/ 149 w 300"/>
                  <a:gd name="T9" fmla="*/ 84 h 532"/>
                  <a:gd name="T10" fmla="*/ 222 w 300"/>
                  <a:gd name="T11" fmla="*/ 443 h 532"/>
                  <a:gd name="T12" fmla="*/ 281 w 300"/>
                  <a:gd name="T13" fmla="*/ 486 h 532"/>
                  <a:gd name="T14" fmla="*/ 300 w 300"/>
                  <a:gd name="T15" fmla="*/ 486 h 532"/>
                  <a:gd name="T16" fmla="*/ 300 w 300"/>
                  <a:gd name="T17" fmla="*/ 494 h 532"/>
                  <a:gd name="T18" fmla="*/ 100 w 300"/>
                  <a:gd name="T19" fmla="*/ 532 h 532"/>
                  <a:gd name="T20" fmla="*/ 98 w 300"/>
                  <a:gd name="T21" fmla="*/ 526 h 532"/>
                  <a:gd name="T22" fmla="*/ 117 w 300"/>
                  <a:gd name="T23" fmla="*/ 519 h 532"/>
                  <a:gd name="T24" fmla="*/ 152 w 300"/>
                  <a:gd name="T25" fmla="*/ 461 h 532"/>
                  <a:gd name="T26" fmla="*/ 112 w 300"/>
                  <a:gd name="T27" fmla="*/ 252 h 532"/>
                  <a:gd name="T28" fmla="*/ 79 w 300"/>
                  <a:gd name="T29" fmla="*/ 94 h 532"/>
                  <a:gd name="T30" fmla="*/ 15 w 300"/>
                  <a:gd name="T31" fmla="*/ 48 h 532"/>
                  <a:gd name="T32" fmla="*/ 1 w 300"/>
                  <a:gd name="T33" fmla="*/ 47 h 532"/>
                  <a:gd name="T34" fmla="*/ 0 w 300"/>
                  <a:gd name="T35" fmla="*/ 4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0" h="532">
                    <a:moveTo>
                      <a:pt x="0" y="40"/>
                    </a:moveTo>
                    <a:cubicBezTo>
                      <a:pt x="68" y="27"/>
                      <a:pt x="136" y="14"/>
                      <a:pt x="205" y="0"/>
                    </a:cubicBezTo>
                    <a:cubicBezTo>
                      <a:pt x="205" y="2"/>
                      <a:pt x="206" y="3"/>
                      <a:pt x="207" y="5"/>
                    </a:cubicBezTo>
                    <a:cubicBezTo>
                      <a:pt x="204" y="7"/>
                      <a:pt x="202" y="10"/>
                      <a:pt x="199" y="10"/>
                    </a:cubicBezTo>
                    <a:cubicBezTo>
                      <a:pt x="153" y="21"/>
                      <a:pt x="140" y="38"/>
                      <a:pt x="149" y="84"/>
                    </a:cubicBezTo>
                    <a:cubicBezTo>
                      <a:pt x="172" y="204"/>
                      <a:pt x="197" y="324"/>
                      <a:pt x="222" y="443"/>
                    </a:cubicBezTo>
                    <a:cubicBezTo>
                      <a:pt x="230" y="481"/>
                      <a:pt x="243" y="489"/>
                      <a:pt x="281" y="486"/>
                    </a:cubicBezTo>
                    <a:cubicBezTo>
                      <a:pt x="287" y="485"/>
                      <a:pt x="293" y="486"/>
                      <a:pt x="300" y="486"/>
                    </a:cubicBezTo>
                    <a:cubicBezTo>
                      <a:pt x="300" y="488"/>
                      <a:pt x="300" y="491"/>
                      <a:pt x="300" y="494"/>
                    </a:cubicBezTo>
                    <a:cubicBezTo>
                      <a:pt x="234" y="506"/>
                      <a:pt x="167" y="519"/>
                      <a:pt x="100" y="532"/>
                    </a:cubicBezTo>
                    <a:cubicBezTo>
                      <a:pt x="99" y="530"/>
                      <a:pt x="98" y="528"/>
                      <a:pt x="98" y="526"/>
                    </a:cubicBezTo>
                    <a:cubicBezTo>
                      <a:pt x="104" y="523"/>
                      <a:pt x="110" y="521"/>
                      <a:pt x="117" y="519"/>
                    </a:cubicBezTo>
                    <a:cubicBezTo>
                      <a:pt x="147" y="508"/>
                      <a:pt x="157" y="493"/>
                      <a:pt x="152" y="461"/>
                    </a:cubicBezTo>
                    <a:cubicBezTo>
                      <a:pt x="139" y="391"/>
                      <a:pt x="126" y="321"/>
                      <a:pt x="112" y="252"/>
                    </a:cubicBezTo>
                    <a:cubicBezTo>
                      <a:pt x="102" y="199"/>
                      <a:pt x="91" y="146"/>
                      <a:pt x="79" y="94"/>
                    </a:cubicBezTo>
                    <a:cubicBezTo>
                      <a:pt x="69" y="50"/>
                      <a:pt x="61" y="45"/>
                      <a:pt x="15" y="48"/>
                    </a:cubicBezTo>
                    <a:cubicBezTo>
                      <a:pt x="10" y="48"/>
                      <a:pt x="5" y="47"/>
                      <a:pt x="1" y="47"/>
                    </a:cubicBezTo>
                    <a:cubicBezTo>
                      <a:pt x="0" y="45"/>
                      <a:pt x="0" y="42"/>
                      <a:pt x="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2" name="Freeform 287"/>
              <p:cNvSpPr/>
              <p:nvPr/>
            </p:nvSpPr>
            <p:spPr bwMode="auto">
              <a:xfrm>
                <a:off x="6519863" y="19397663"/>
                <a:ext cx="1363663" cy="1692275"/>
              </a:xfrm>
              <a:custGeom>
                <a:avLst/>
                <a:gdLst>
                  <a:gd name="T0" fmla="*/ 254 w 432"/>
                  <a:gd name="T1" fmla="*/ 0 h 536"/>
                  <a:gd name="T2" fmla="*/ 432 w 432"/>
                  <a:gd name="T3" fmla="*/ 101 h 536"/>
                  <a:gd name="T4" fmla="*/ 429 w 432"/>
                  <a:gd name="T5" fmla="*/ 107 h 536"/>
                  <a:gd name="T6" fmla="*/ 402 w 432"/>
                  <a:gd name="T7" fmla="*/ 97 h 536"/>
                  <a:gd name="T8" fmla="*/ 347 w 432"/>
                  <a:gd name="T9" fmla="*/ 114 h 536"/>
                  <a:gd name="T10" fmla="*/ 246 w 432"/>
                  <a:gd name="T11" fmla="*/ 285 h 536"/>
                  <a:gd name="T12" fmla="*/ 156 w 432"/>
                  <a:gd name="T13" fmla="*/ 439 h 536"/>
                  <a:gd name="T14" fmla="*/ 174 w 432"/>
                  <a:gd name="T15" fmla="*/ 519 h 536"/>
                  <a:gd name="T16" fmla="*/ 186 w 432"/>
                  <a:gd name="T17" fmla="*/ 529 h 536"/>
                  <a:gd name="T18" fmla="*/ 182 w 432"/>
                  <a:gd name="T19" fmla="*/ 536 h 536"/>
                  <a:gd name="T20" fmla="*/ 0 w 432"/>
                  <a:gd name="T21" fmla="*/ 433 h 536"/>
                  <a:gd name="T22" fmla="*/ 3 w 432"/>
                  <a:gd name="T23" fmla="*/ 426 h 536"/>
                  <a:gd name="T24" fmla="*/ 17 w 432"/>
                  <a:gd name="T25" fmla="*/ 432 h 536"/>
                  <a:gd name="T26" fmla="*/ 92 w 432"/>
                  <a:gd name="T27" fmla="*/ 412 h 536"/>
                  <a:gd name="T28" fmla="*/ 216 w 432"/>
                  <a:gd name="T29" fmla="*/ 197 h 536"/>
                  <a:gd name="T30" fmla="*/ 269 w 432"/>
                  <a:gd name="T31" fmla="*/ 109 h 536"/>
                  <a:gd name="T32" fmla="*/ 274 w 432"/>
                  <a:gd name="T33" fmla="*/ 99 h 536"/>
                  <a:gd name="T34" fmla="*/ 256 w 432"/>
                  <a:gd name="T35" fmla="*/ 12 h 536"/>
                  <a:gd name="T36" fmla="*/ 250 w 432"/>
                  <a:gd name="T37" fmla="*/ 5 h 536"/>
                  <a:gd name="T38" fmla="*/ 254 w 432"/>
                  <a:gd name="T3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32" h="536">
                    <a:moveTo>
                      <a:pt x="254" y="0"/>
                    </a:moveTo>
                    <a:cubicBezTo>
                      <a:pt x="313" y="33"/>
                      <a:pt x="372" y="67"/>
                      <a:pt x="432" y="101"/>
                    </a:cubicBezTo>
                    <a:cubicBezTo>
                      <a:pt x="431" y="103"/>
                      <a:pt x="430" y="105"/>
                      <a:pt x="429" y="107"/>
                    </a:cubicBezTo>
                    <a:cubicBezTo>
                      <a:pt x="420" y="104"/>
                      <a:pt x="411" y="100"/>
                      <a:pt x="402" y="97"/>
                    </a:cubicBezTo>
                    <a:cubicBezTo>
                      <a:pt x="377" y="88"/>
                      <a:pt x="361" y="91"/>
                      <a:pt x="347" y="114"/>
                    </a:cubicBezTo>
                    <a:cubicBezTo>
                      <a:pt x="312" y="171"/>
                      <a:pt x="279" y="228"/>
                      <a:pt x="246" y="285"/>
                    </a:cubicBezTo>
                    <a:cubicBezTo>
                      <a:pt x="216" y="336"/>
                      <a:pt x="186" y="388"/>
                      <a:pt x="156" y="439"/>
                    </a:cubicBezTo>
                    <a:cubicBezTo>
                      <a:pt x="134" y="476"/>
                      <a:pt x="139" y="494"/>
                      <a:pt x="174" y="519"/>
                    </a:cubicBezTo>
                    <a:cubicBezTo>
                      <a:pt x="179" y="522"/>
                      <a:pt x="183" y="526"/>
                      <a:pt x="186" y="529"/>
                    </a:cubicBezTo>
                    <a:cubicBezTo>
                      <a:pt x="185" y="532"/>
                      <a:pt x="184" y="534"/>
                      <a:pt x="182" y="536"/>
                    </a:cubicBezTo>
                    <a:cubicBezTo>
                      <a:pt x="121" y="502"/>
                      <a:pt x="61" y="467"/>
                      <a:pt x="0" y="433"/>
                    </a:cubicBezTo>
                    <a:cubicBezTo>
                      <a:pt x="1" y="431"/>
                      <a:pt x="2" y="428"/>
                      <a:pt x="3" y="426"/>
                    </a:cubicBezTo>
                    <a:cubicBezTo>
                      <a:pt x="8" y="428"/>
                      <a:pt x="12" y="430"/>
                      <a:pt x="17" y="432"/>
                    </a:cubicBezTo>
                    <a:cubicBezTo>
                      <a:pt x="49" y="448"/>
                      <a:pt x="73" y="443"/>
                      <a:pt x="92" y="412"/>
                    </a:cubicBezTo>
                    <a:cubicBezTo>
                      <a:pt x="134" y="341"/>
                      <a:pt x="175" y="268"/>
                      <a:pt x="216" y="197"/>
                    </a:cubicBezTo>
                    <a:cubicBezTo>
                      <a:pt x="233" y="167"/>
                      <a:pt x="251" y="139"/>
                      <a:pt x="269" y="109"/>
                    </a:cubicBezTo>
                    <a:cubicBezTo>
                      <a:pt x="271" y="106"/>
                      <a:pt x="273" y="103"/>
                      <a:pt x="274" y="99"/>
                    </a:cubicBezTo>
                    <a:cubicBezTo>
                      <a:pt x="289" y="63"/>
                      <a:pt x="306" y="45"/>
                      <a:pt x="256" y="12"/>
                    </a:cubicBezTo>
                    <a:cubicBezTo>
                      <a:pt x="254" y="10"/>
                      <a:pt x="252" y="7"/>
                      <a:pt x="250" y="5"/>
                    </a:cubicBezTo>
                    <a:cubicBezTo>
                      <a:pt x="252" y="3"/>
                      <a:pt x="253" y="1"/>
                      <a:pt x="2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3" name="Freeform 288"/>
              <p:cNvSpPr/>
              <p:nvPr/>
            </p:nvSpPr>
            <p:spPr bwMode="auto">
              <a:xfrm>
                <a:off x="9525000" y="2625725"/>
                <a:ext cx="1044575" cy="1082675"/>
              </a:xfrm>
              <a:custGeom>
                <a:avLst/>
                <a:gdLst>
                  <a:gd name="T0" fmla="*/ 25 w 331"/>
                  <a:gd name="T1" fmla="*/ 80 h 343"/>
                  <a:gd name="T2" fmla="*/ 41 w 331"/>
                  <a:gd name="T3" fmla="*/ 124 h 343"/>
                  <a:gd name="T4" fmla="*/ 60 w 331"/>
                  <a:gd name="T5" fmla="*/ 153 h 343"/>
                  <a:gd name="T6" fmla="*/ 88 w 331"/>
                  <a:gd name="T7" fmla="*/ 136 h 343"/>
                  <a:gd name="T8" fmla="*/ 108 w 331"/>
                  <a:gd name="T9" fmla="*/ 111 h 343"/>
                  <a:gd name="T10" fmla="*/ 129 w 331"/>
                  <a:gd name="T11" fmla="*/ 79 h 343"/>
                  <a:gd name="T12" fmla="*/ 153 w 331"/>
                  <a:gd name="T13" fmla="*/ 123 h 343"/>
                  <a:gd name="T14" fmla="*/ 169 w 331"/>
                  <a:gd name="T15" fmla="*/ 142 h 343"/>
                  <a:gd name="T16" fmla="*/ 184 w 331"/>
                  <a:gd name="T17" fmla="*/ 121 h 343"/>
                  <a:gd name="T18" fmla="*/ 195 w 331"/>
                  <a:gd name="T19" fmla="*/ 52 h 343"/>
                  <a:gd name="T20" fmla="*/ 232 w 331"/>
                  <a:gd name="T21" fmla="*/ 3 h 343"/>
                  <a:gd name="T22" fmla="*/ 254 w 331"/>
                  <a:gd name="T23" fmla="*/ 5 h 343"/>
                  <a:gd name="T24" fmla="*/ 320 w 331"/>
                  <a:gd name="T25" fmla="*/ 98 h 343"/>
                  <a:gd name="T26" fmla="*/ 309 w 331"/>
                  <a:gd name="T27" fmla="*/ 294 h 343"/>
                  <a:gd name="T28" fmla="*/ 303 w 331"/>
                  <a:gd name="T29" fmla="*/ 311 h 343"/>
                  <a:gd name="T30" fmla="*/ 297 w 331"/>
                  <a:gd name="T31" fmla="*/ 310 h 343"/>
                  <a:gd name="T32" fmla="*/ 297 w 331"/>
                  <a:gd name="T33" fmla="*/ 291 h 343"/>
                  <a:gd name="T34" fmla="*/ 290 w 331"/>
                  <a:gd name="T35" fmla="*/ 140 h 343"/>
                  <a:gd name="T36" fmla="*/ 263 w 331"/>
                  <a:gd name="T37" fmla="*/ 82 h 343"/>
                  <a:gd name="T38" fmla="*/ 214 w 331"/>
                  <a:gd name="T39" fmla="*/ 89 h 343"/>
                  <a:gd name="T40" fmla="*/ 177 w 331"/>
                  <a:gd name="T41" fmla="*/ 202 h 343"/>
                  <a:gd name="T42" fmla="*/ 162 w 331"/>
                  <a:gd name="T43" fmla="*/ 236 h 343"/>
                  <a:gd name="T44" fmla="*/ 140 w 331"/>
                  <a:gd name="T45" fmla="*/ 232 h 343"/>
                  <a:gd name="T46" fmla="*/ 129 w 331"/>
                  <a:gd name="T47" fmla="*/ 199 h 343"/>
                  <a:gd name="T48" fmla="*/ 94 w 331"/>
                  <a:gd name="T49" fmla="*/ 174 h 343"/>
                  <a:gd name="T50" fmla="*/ 61 w 331"/>
                  <a:gd name="T51" fmla="*/ 207 h 343"/>
                  <a:gd name="T52" fmla="*/ 68 w 331"/>
                  <a:gd name="T53" fmla="*/ 260 h 343"/>
                  <a:gd name="T54" fmla="*/ 82 w 331"/>
                  <a:gd name="T55" fmla="*/ 324 h 343"/>
                  <a:gd name="T56" fmla="*/ 73 w 331"/>
                  <a:gd name="T57" fmla="*/ 343 h 343"/>
                  <a:gd name="T58" fmla="*/ 57 w 331"/>
                  <a:gd name="T59" fmla="*/ 332 h 343"/>
                  <a:gd name="T60" fmla="*/ 22 w 331"/>
                  <a:gd name="T61" fmla="*/ 239 h 343"/>
                  <a:gd name="T62" fmla="*/ 8 w 331"/>
                  <a:gd name="T63" fmla="*/ 156 h 343"/>
                  <a:gd name="T64" fmla="*/ 25 w 331"/>
                  <a:gd name="T65" fmla="*/ 8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1" h="343">
                    <a:moveTo>
                      <a:pt x="25" y="80"/>
                    </a:moveTo>
                    <a:cubicBezTo>
                      <a:pt x="31" y="98"/>
                      <a:pt x="35" y="112"/>
                      <a:pt x="41" y="124"/>
                    </a:cubicBezTo>
                    <a:cubicBezTo>
                      <a:pt x="46" y="135"/>
                      <a:pt x="51" y="149"/>
                      <a:pt x="60" y="153"/>
                    </a:cubicBezTo>
                    <a:cubicBezTo>
                      <a:pt x="66" y="155"/>
                      <a:pt x="80" y="143"/>
                      <a:pt x="88" y="136"/>
                    </a:cubicBezTo>
                    <a:cubicBezTo>
                      <a:pt x="96" y="129"/>
                      <a:pt x="102" y="120"/>
                      <a:pt x="108" y="111"/>
                    </a:cubicBezTo>
                    <a:cubicBezTo>
                      <a:pt x="114" y="102"/>
                      <a:pt x="119" y="93"/>
                      <a:pt x="129" y="79"/>
                    </a:cubicBezTo>
                    <a:cubicBezTo>
                      <a:pt x="138" y="97"/>
                      <a:pt x="145" y="110"/>
                      <a:pt x="153" y="123"/>
                    </a:cubicBezTo>
                    <a:cubicBezTo>
                      <a:pt x="158" y="130"/>
                      <a:pt x="164" y="136"/>
                      <a:pt x="169" y="142"/>
                    </a:cubicBezTo>
                    <a:cubicBezTo>
                      <a:pt x="175" y="135"/>
                      <a:pt x="183" y="128"/>
                      <a:pt x="184" y="121"/>
                    </a:cubicBezTo>
                    <a:cubicBezTo>
                      <a:pt x="189" y="98"/>
                      <a:pt x="193" y="75"/>
                      <a:pt x="195" y="52"/>
                    </a:cubicBezTo>
                    <a:cubicBezTo>
                      <a:pt x="198" y="27"/>
                      <a:pt x="214" y="14"/>
                      <a:pt x="232" y="3"/>
                    </a:cubicBezTo>
                    <a:cubicBezTo>
                      <a:pt x="238" y="0"/>
                      <a:pt x="248" y="2"/>
                      <a:pt x="254" y="5"/>
                    </a:cubicBezTo>
                    <a:cubicBezTo>
                      <a:pt x="290" y="26"/>
                      <a:pt x="312" y="56"/>
                      <a:pt x="320" y="98"/>
                    </a:cubicBezTo>
                    <a:cubicBezTo>
                      <a:pt x="331" y="164"/>
                      <a:pt x="322" y="229"/>
                      <a:pt x="309" y="294"/>
                    </a:cubicBezTo>
                    <a:cubicBezTo>
                      <a:pt x="308" y="300"/>
                      <a:pt x="305" y="306"/>
                      <a:pt x="303" y="311"/>
                    </a:cubicBezTo>
                    <a:cubicBezTo>
                      <a:pt x="301" y="311"/>
                      <a:pt x="299" y="311"/>
                      <a:pt x="297" y="310"/>
                    </a:cubicBezTo>
                    <a:cubicBezTo>
                      <a:pt x="297" y="304"/>
                      <a:pt x="296" y="297"/>
                      <a:pt x="297" y="291"/>
                    </a:cubicBezTo>
                    <a:cubicBezTo>
                      <a:pt x="300" y="240"/>
                      <a:pt x="306" y="189"/>
                      <a:pt x="290" y="140"/>
                    </a:cubicBezTo>
                    <a:cubicBezTo>
                      <a:pt x="284" y="120"/>
                      <a:pt x="275" y="99"/>
                      <a:pt x="263" y="82"/>
                    </a:cubicBezTo>
                    <a:cubicBezTo>
                      <a:pt x="248" y="61"/>
                      <a:pt x="223" y="66"/>
                      <a:pt x="214" y="89"/>
                    </a:cubicBezTo>
                    <a:cubicBezTo>
                      <a:pt x="200" y="126"/>
                      <a:pt x="190" y="165"/>
                      <a:pt x="177" y="202"/>
                    </a:cubicBezTo>
                    <a:cubicBezTo>
                      <a:pt x="173" y="214"/>
                      <a:pt x="168" y="226"/>
                      <a:pt x="162" y="236"/>
                    </a:cubicBezTo>
                    <a:cubicBezTo>
                      <a:pt x="153" y="250"/>
                      <a:pt x="145" y="247"/>
                      <a:pt x="140" y="232"/>
                    </a:cubicBezTo>
                    <a:cubicBezTo>
                      <a:pt x="136" y="221"/>
                      <a:pt x="133" y="210"/>
                      <a:pt x="129" y="199"/>
                    </a:cubicBezTo>
                    <a:cubicBezTo>
                      <a:pt x="122" y="183"/>
                      <a:pt x="111" y="172"/>
                      <a:pt x="94" y="174"/>
                    </a:cubicBezTo>
                    <a:cubicBezTo>
                      <a:pt x="76" y="176"/>
                      <a:pt x="62" y="189"/>
                      <a:pt x="61" y="207"/>
                    </a:cubicBezTo>
                    <a:cubicBezTo>
                      <a:pt x="61" y="224"/>
                      <a:pt x="65" y="242"/>
                      <a:pt x="68" y="260"/>
                    </a:cubicBezTo>
                    <a:cubicBezTo>
                      <a:pt x="72" y="281"/>
                      <a:pt x="78" y="302"/>
                      <a:pt x="82" y="324"/>
                    </a:cubicBezTo>
                    <a:cubicBezTo>
                      <a:pt x="82" y="330"/>
                      <a:pt x="76" y="337"/>
                      <a:pt x="73" y="343"/>
                    </a:cubicBezTo>
                    <a:cubicBezTo>
                      <a:pt x="67" y="340"/>
                      <a:pt x="59" y="337"/>
                      <a:pt x="57" y="332"/>
                    </a:cubicBezTo>
                    <a:cubicBezTo>
                      <a:pt x="44" y="301"/>
                      <a:pt x="31" y="271"/>
                      <a:pt x="22" y="239"/>
                    </a:cubicBezTo>
                    <a:cubicBezTo>
                      <a:pt x="15" y="212"/>
                      <a:pt x="12" y="184"/>
                      <a:pt x="8" y="156"/>
                    </a:cubicBezTo>
                    <a:cubicBezTo>
                      <a:pt x="5" y="132"/>
                      <a:pt x="0" y="107"/>
                      <a:pt x="25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4" name="Freeform 289"/>
              <p:cNvSpPr/>
              <p:nvPr/>
            </p:nvSpPr>
            <p:spPr bwMode="auto">
              <a:xfrm>
                <a:off x="4459288" y="5908675"/>
                <a:ext cx="577850" cy="584200"/>
              </a:xfrm>
              <a:custGeom>
                <a:avLst/>
                <a:gdLst>
                  <a:gd name="T0" fmla="*/ 162 w 183"/>
                  <a:gd name="T1" fmla="*/ 105 h 185"/>
                  <a:gd name="T2" fmla="*/ 119 w 183"/>
                  <a:gd name="T3" fmla="*/ 93 h 185"/>
                  <a:gd name="T4" fmla="*/ 93 w 183"/>
                  <a:gd name="T5" fmla="*/ 99 h 185"/>
                  <a:gd name="T6" fmla="*/ 106 w 183"/>
                  <a:gd name="T7" fmla="*/ 118 h 185"/>
                  <a:gd name="T8" fmla="*/ 124 w 183"/>
                  <a:gd name="T9" fmla="*/ 146 h 185"/>
                  <a:gd name="T10" fmla="*/ 97 w 183"/>
                  <a:gd name="T11" fmla="*/ 174 h 185"/>
                  <a:gd name="T12" fmla="*/ 5 w 183"/>
                  <a:gd name="T13" fmla="*/ 135 h 185"/>
                  <a:gd name="T14" fmla="*/ 10 w 183"/>
                  <a:gd name="T15" fmla="*/ 91 h 185"/>
                  <a:gd name="T16" fmla="*/ 52 w 183"/>
                  <a:gd name="T17" fmla="*/ 37 h 185"/>
                  <a:gd name="T18" fmla="*/ 88 w 183"/>
                  <a:gd name="T19" fmla="*/ 17 h 185"/>
                  <a:gd name="T20" fmla="*/ 145 w 183"/>
                  <a:gd name="T21" fmla="*/ 5 h 185"/>
                  <a:gd name="T22" fmla="*/ 178 w 183"/>
                  <a:gd name="T23" fmla="*/ 25 h 185"/>
                  <a:gd name="T24" fmla="*/ 162 w 183"/>
                  <a:gd name="T25" fmla="*/ 10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3" h="185">
                    <a:moveTo>
                      <a:pt x="162" y="105"/>
                    </a:moveTo>
                    <a:cubicBezTo>
                      <a:pt x="147" y="101"/>
                      <a:pt x="133" y="95"/>
                      <a:pt x="119" y="93"/>
                    </a:cubicBezTo>
                    <a:cubicBezTo>
                      <a:pt x="111" y="92"/>
                      <a:pt x="102" y="97"/>
                      <a:pt x="93" y="99"/>
                    </a:cubicBezTo>
                    <a:cubicBezTo>
                      <a:pt x="98" y="106"/>
                      <a:pt x="101" y="114"/>
                      <a:pt x="106" y="118"/>
                    </a:cubicBezTo>
                    <a:cubicBezTo>
                      <a:pt x="116" y="126"/>
                      <a:pt x="130" y="132"/>
                      <a:pt x="124" y="146"/>
                    </a:cubicBezTo>
                    <a:cubicBezTo>
                      <a:pt x="119" y="157"/>
                      <a:pt x="109" y="170"/>
                      <a:pt x="97" y="174"/>
                    </a:cubicBezTo>
                    <a:cubicBezTo>
                      <a:pt x="70" y="185"/>
                      <a:pt x="16" y="163"/>
                      <a:pt x="5" y="135"/>
                    </a:cubicBezTo>
                    <a:cubicBezTo>
                      <a:pt x="0" y="123"/>
                      <a:pt x="3" y="103"/>
                      <a:pt x="10" y="91"/>
                    </a:cubicBezTo>
                    <a:cubicBezTo>
                      <a:pt x="21" y="71"/>
                      <a:pt x="36" y="53"/>
                      <a:pt x="52" y="37"/>
                    </a:cubicBezTo>
                    <a:cubicBezTo>
                      <a:pt x="61" y="28"/>
                      <a:pt x="75" y="21"/>
                      <a:pt x="88" y="17"/>
                    </a:cubicBezTo>
                    <a:cubicBezTo>
                      <a:pt x="107" y="11"/>
                      <a:pt x="126" y="10"/>
                      <a:pt x="145" y="5"/>
                    </a:cubicBezTo>
                    <a:cubicBezTo>
                      <a:pt x="165" y="0"/>
                      <a:pt x="173" y="5"/>
                      <a:pt x="178" y="25"/>
                    </a:cubicBezTo>
                    <a:cubicBezTo>
                      <a:pt x="183" y="46"/>
                      <a:pt x="178" y="72"/>
                      <a:pt x="16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5" name="Freeform 290"/>
              <p:cNvSpPr/>
              <p:nvPr/>
            </p:nvSpPr>
            <p:spPr bwMode="auto">
              <a:xfrm>
                <a:off x="8580438" y="2819400"/>
                <a:ext cx="417513" cy="1454150"/>
              </a:xfrm>
              <a:custGeom>
                <a:avLst/>
                <a:gdLst>
                  <a:gd name="T0" fmla="*/ 7 w 132"/>
                  <a:gd name="T1" fmla="*/ 0 h 461"/>
                  <a:gd name="T2" fmla="*/ 16 w 132"/>
                  <a:gd name="T3" fmla="*/ 14 h 461"/>
                  <a:gd name="T4" fmla="*/ 80 w 132"/>
                  <a:gd name="T5" fmla="*/ 145 h 461"/>
                  <a:gd name="T6" fmla="*/ 87 w 132"/>
                  <a:gd name="T7" fmla="*/ 169 h 461"/>
                  <a:gd name="T8" fmla="*/ 121 w 132"/>
                  <a:gd name="T9" fmla="*/ 383 h 461"/>
                  <a:gd name="T10" fmla="*/ 131 w 132"/>
                  <a:gd name="T11" fmla="*/ 442 h 461"/>
                  <a:gd name="T12" fmla="*/ 125 w 132"/>
                  <a:gd name="T13" fmla="*/ 461 h 461"/>
                  <a:gd name="T14" fmla="*/ 107 w 132"/>
                  <a:gd name="T15" fmla="*/ 452 h 461"/>
                  <a:gd name="T16" fmla="*/ 52 w 132"/>
                  <a:gd name="T17" fmla="*/ 318 h 461"/>
                  <a:gd name="T18" fmla="*/ 3 w 132"/>
                  <a:gd name="T19" fmla="*/ 26 h 461"/>
                  <a:gd name="T20" fmla="*/ 0 w 132"/>
                  <a:gd name="T21" fmla="*/ 3 h 461"/>
                  <a:gd name="T22" fmla="*/ 7 w 132"/>
                  <a:gd name="T23" fmla="*/ 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2" h="461">
                    <a:moveTo>
                      <a:pt x="7" y="0"/>
                    </a:moveTo>
                    <a:cubicBezTo>
                      <a:pt x="10" y="5"/>
                      <a:pt x="14" y="9"/>
                      <a:pt x="16" y="14"/>
                    </a:cubicBezTo>
                    <a:cubicBezTo>
                      <a:pt x="38" y="57"/>
                      <a:pt x="59" y="101"/>
                      <a:pt x="80" y="145"/>
                    </a:cubicBezTo>
                    <a:cubicBezTo>
                      <a:pt x="83" y="152"/>
                      <a:pt x="87" y="161"/>
                      <a:pt x="87" y="169"/>
                    </a:cubicBezTo>
                    <a:cubicBezTo>
                      <a:pt x="82" y="243"/>
                      <a:pt x="106" y="312"/>
                      <a:pt x="121" y="383"/>
                    </a:cubicBezTo>
                    <a:cubicBezTo>
                      <a:pt x="125" y="402"/>
                      <a:pt x="129" y="422"/>
                      <a:pt x="131" y="442"/>
                    </a:cubicBezTo>
                    <a:cubicBezTo>
                      <a:pt x="132" y="448"/>
                      <a:pt x="127" y="455"/>
                      <a:pt x="125" y="461"/>
                    </a:cubicBezTo>
                    <a:cubicBezTo>
                      <a:pt x="119" y="458"/>
                      <a:pt x="112" y="456"/>
                      <a:pt x="107" y="452"/>
                    </a:cubicBezTo>
                    <a:cubicBezTo>
                      <a:pt x="68" y="416"/>
                      <a:pt x="53" y="371"/>
                      <a:pt x="52" y="318"/>
                    </a:cubicBezTo>
                    <a:cubicBezTo>
                      <a:pt x="51" y="219"/>
                      <a:pt x="34" y="121"/>
                      <a:pt x="3" y="26"/>
                    </a:cubicBezTo>
                    <a:cubicBezTo>
                      <a:pt x="1" y="19"/>
                      <a:pt x="1" y="11"/>
                      <a:pt x="0" y="3"/>
                    </a:cubicBezTo>
                    <a:cubicBezTo>
                      <a:pt x="2" y="2"/>
                      <a:pt x="5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6" name="Freeform 291"/>
              <p:cNvSpPr/>
              <p:nvPr/>
            </p:nvSpPr>
            <p:spPr bwMode="auto">
              <a:xfrm>
                <a:off x="10104438" y="1897063"/>
                <a:ext cx="862013" cy="423863"/>
              </a:xfrm>
              <a:custGeom>
                <a:avLst/>
                <a:gdLst>
                  <a:gd name="T0" fmla="*/ 150 w 273"/>
                  <a:gd name="T1" fmla="*/ 130 h 134"/>
                  <a:gd name="T2" fmla="*/ 33 w 273"/>
                  <a:gd name="T3" fmla="*/ 119 h 134"/>
                  <a:gd name="T4" fmla="*/ 1 w 273"/>
                  <a:gd name="T5" fmla="*/ 80 h 134"/>
                  <a:gd name="T6" fmla="*/ 37 w 273"/>
                  <a:gd name="T7" fmla="*/ 10 h 134"/>
                  <a:gd name="T8" fmla="*/ 61 w 273"/>
                  <a:gd name="T9" fmla="*/ 2 h 134"/>
                  <a:gd name="T10" fmla="*/ 77 w 273"/>
                  <a:gd name="T11" fmla="*/ 25 h 134"/>
                  <a:gd name="T12" fmla="*/ 78 w 273"/>
                  <a:gd name="T13" fmla="*/ 31 h 134"/>
                  <a:gd name="T14" fmla="*/ 139 w 273"/>
                  <a:gd name="T15" fmla="*/ 82 h 134"/>
                  <a:gd name="T16" fmla="*/ 245 w 273"/>
                  <a:gd name="T17" fmla="*/ 69 h 134"/>
                  <a:gd name="T18" fmla="*/ 270 w 273"/>
                  <a:gd name="T19" fmla="*/ 82 h 134"/>
                  <a:gd name="T20" fmla="*/ 261 w 273"/>
                  <a:gd name="T21" fmla="*/ 106 h 134"/>
                  <a:gd name="T22" fmla="*/ 150 w 273"/>
                  <a:gd name="T23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3" h="134">
                    <a:moveTo>
                      <a:pt x="150" y="130"/>
                    </a:moveTo>
                    <a:cubicBezTo>
                      <a:pt x="119" y="127"/>
                      <a:pt x="75" y="123"/>
                      <a:pt x="33" y="119"/>
                    </a:cubicBezTo>
                    <a:cubicBezTo>
                      <a:pt x="8" y="116"/>
                      <a:pt x="0" y="105"/>
                      <a:pt x="1" y="80"/>
                    </a:cubicBezTo>
                    <a:cubicBezTo>
                      <a:pt x="2" y="51"/>
                      <a:pt x="16" y="28"/>
                      <a:pt x="37" y="10"/>
                    </a:cubicBezTo>
                    <a:cubicBezTo>
                      <a:pt x="43" y="4"/>
                      <a:pt x="55" y="0"/>
                      <a:pt x="61" y="2"/>
                    </a:cubicBezTo>
                    <a:cubicBezTo>
                      <a:pt x="69" y="6"/>
                      <a:pt x="72" y="17"/>
                      <a:pt x="77" y="25"/>
                    </a:cubicBezTo>
                    <a:cubicBezTo>
                      <a:pt x="78" y="26"/>
                      <a:pt x="78" y="29"/>
                      <a:pt x="78" y="31"/>
                    </a:cubicBezTo>
                    <a:cubicBezTo>
                      <a:pt x="77" y="75"/>
                      <a:pt x="93" y="88"/>
                      <a:pt x="139" y="82"/>
                    </a:cubicBezTo>
                    <a:cubicBezTo>
                      <a:pt x="174" y="77"/>
                      <a:pt x="209" y="72"/>
                      <a:pt x="245" y="69"/>
                    </a:cubicBezTo>
                    <a:cubicBezTo>
                      <a:pt x="253" y="68"/>
                      <a:pt x="266" y="75"/>
                      <a:pt x="270" y="82"/>
                    </a:cubicBezTo>
                    <a:cubicBezTo>
                      <a:pt x="273" y="86"/>
                      <a:pt x="267" y="101"/>
                      <a:pt x="261" y="106"/>
                    </a:cubicBezTo>
                    <a:cubicBezTo>
                      <a:pt x="234" y="129"/>
                      <a:pt x="211" y="134"/>
                      <a:pt x="150" y="1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7" name="Freeform 292"/>
              <p:cNvSpPr/>
              <p:nvPr/>
            </p:nvSpPr>
            <p:spPr bwMode="auto">
              <a:xfrm>
                <a:off x="15268575" y="3490913"/>
                <a:ext cx="361950" cy="577850"/>
              </a:xfrm>
              <a:custGeom>
                <a:avLst/>
                <a:gdLst>
                  <a:gd name="T0" fmla="*/ 0 w 115"/>
                  <a:gd name="T1" fmla="*/ 42 h 183"/>
                  <a:gd name="T2" fmla="*/ 21 w 115"/>
                  <a:gd name="T3" fmla="*/ 6 h 183"/>
                  <a:gd name="T4" fmla="*/ 48 w 115"/>
                  <a:gd name="T5" fmla="*/ 4 h 183"/>
                  <a:gd name="T6" fmla="*/ 112 w 115"/>
                  <a:gd name="T7" fmla="*/ 94 h 183"/>
                  <a:gd name="T8" fmla="*/ 111 w 115"/>
                  <a:gd name="T9" fmla="*/ 111 h 183"/>
                  <a:gd name="T10" fmla="*/ 76 w 115"/>
                  <a:gd name="T11" fmla="*/ 169 h 183"/>
                  <a:gd name="T12" fmla="*/ 44 w 115"/>
                  <a:gd name="T13" fmla="*/ 169 h 183"/>
                  <a:gd name="T14" fmla="*/ 0 w 115"/>
                  <a:gd name="T15" fmla="*/ 42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83">
                    <a:moveTo>
                      <a:pt x="0" y="42"/>
                    </a:moveTo>
                    <a:cubicBezTo>
                      <a:pt x="4" y="34"/>
                      <a:pt x="10" y="18"/>
                      <a:pt x="21" y="6"/>
                    </a:cubicBezTo>
                    <a:cubicBezTo>
                      <a:pt x="25" y="1"/>
                      <a:pt x="45" y="0"/>
                      <a:pt x="48" y="4"/>
                    </a:cubicBezTo>
                    <a:cubicBezTo>
                      <a:pt x="71" y="33"/>
                      <a:pt x="92" y="64"/>
                      <a:pt x="112" y="94"/>
                    </a:cubicBezTo>
                    <a:cubicBezTo>
                      <a:pt x="115" y="98"/>
                      <a:pt x="113" y="106"/>
                      <a:pt x="111" y="111"/>
                    </a:cubicBezTo>
                    <a:cubicBezTo>
                      <a:pt x="100" y="131"/>
                      <a:pt x="89" y="150"/>
                      <a:pt x="76" y="169"/>
                    </a:cubicBezTo>
                    <a:cubicBezTo>
                      <a:pt x="67" y="183"/>
                      <a:pt x="55" y="183"/>
                      <a:pt x="44" y="169"/>
                    </a:cubicBezTo>
                    <a:cubicBezTo>
                      <a:pt x="18" y="134"/>
                      <a:pt x="3" y="95"/>
                      <a:pt x="0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8" name="Freeform 293"/>
              <p:cNvSpPr/>
              <p:nvPr/>
            </p:nvSpPr>
            <p:spPr bwMode="auto">
              <a:xfrm>
                <a:off x="4213225" y="5653088"/>
                <a:ext cx="293688" cy="271463"/>
              </a:xfrm>
              <a:custGeom>
                <a:avLst/>
                <a:gdLst>
                  <a:gd name="T0" fmla="*/ 0 w 93"/>
                  <a:gd name="T1" fmla="*/ 65 h 86"/>
                  <a:gd name="T2" fmla="*/ 48 w 93"/>
                  <a:gd name="T3" fmla="*/ 1 h 86"/>
                  <a:gd name="T4" fmla="*/ 76 w 93"/>
                  <a:gd name="T5" fmla="*/ 13 h 86"/>
                  <a:gd name="T6" fmla="*/ 81 w 93"/>
                  <a:gd name="T7" fmla="*/ 45 h 86"/>
                  <a:gd name="T8" fmla="*/ 16 w 93"/>
                  <a:gd name="T9" fmla="*/ 86 h 86"/>
                  <a:gd name="T10" fmla="*/ 0 w 93"/>
                  <a:gd name="T11" fmla="*/ 6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" h="86">
                    <a:moveTo>
                      <a:pt x="0" y="65"/>
                    </a:moveTo>
                    <a:cubicBezTo>
                      <a:pt x="4" y="42"/>
                      <a:pt x="28" y="5"/>
                      <a:pt x="48" y="1"/>
                    </a:cubicBezTo>
                    <a:cubicBezTo>
                      <a:pt x="57" y="0"/>
                      <a:pt x="69" y="7"/>
                      <a:pt x="76" y="13"/>
                    </a:cubicBezTo>
                    <a:cubicBezTo>
                      <a:pt x="85" y="21"/>
                      <a:pt x="93" y="35"/>
                      <a:pt x="81" y="45"/>
                    </a:cubicBezTo>
                    <a:cubicBezTo>
                      <a:pt x="61" y="61"/>
                      <a:pt x="39" y="73"/>
                      <a:pt x="16" y="86"/>
                    </a:cubicBezTo>
                    <a:cubicBezTo>
                      <a:pt x="15" y="86"/>
                      <a:pt x="6" y="72"/>
                      <a:pt x="0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9" name="Freeform 294"/>
              <p:cNvSpPr/>
              <p:nvPr/>
            </p:nvSpPr>
            <p:spPr bwMode="auto">
              <a:xfrm>
                <a:off x="8580438" y="2327275"/>
                <a:ext cx="188913" cy="403225"/>
              </a:xfrm>
              <a:custGeom>
                <a:avLst/>
                <a:gdLst>
                  <a:gd name="T0" fmla="*/ 0 w 60"/>
                  <a:gd name="T1" fmla="*/ 0 h 128"/>
                  <a:gd name="T2" fmla="*/ 38 w 60"/>
                  <a:gd name="T3" fmla="*/ 96 h 128"/>
                  <a:gd name="T4" fmla="*/ 15 w 60"/>
                  <a:gd name="T5" fmla="*/ 125 h 128"/>
                  <a:gd name="T6" fmla="*/ 1 w 60"/>
                  <a:gd name="T7" fmla="*/ 124 h 128"/>
                  <a:gd name="T8" fmla="*/ 0 w 60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128">
                    <a:moveTo>
                      <a:pt x="0" y="0"/>
                    </a:moveTo>
                    <a:cubicBezTo>
                      <a:pt x="48" y="20"/>
                      <a:pt x="60" y="55"/>
                      <a:pt x="38" y="96"/>
                    </a:cubicBezTo>
                    <a:cubicBezTo>
                      <a:pt x="31" y="107"/>
                      <a:pt x="23" y="116"/>
                      <a:pt x="15" y="125"/>
                    </a:cubicBezTo>
                    <a:cubicBezTo>
                      <a:pt x="13" y="128"/>
                      <a:pt x="1" y="125"/>
                      <a:pt x="1" y="124"/>
                    </a:cubicBezTo>
                    <a:cubicBezTo>
                      <a:pt x="0" y="83"/>
                      <a:pt x="0" y="4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50" name="Freeform 295"/>
              <p:cNvSpPr/>
              <p:nvPr/>
            </p:nvSpPr>
            <p:spPr bwMode="auto">
              <a:xfrm>
                <a:off x="8489950" y="1963738"/>
                <a:ext cx="301625" cy="274638"/>
              </a:xfrm>
              <a:custGeom>
                <a:avLst/>
                <a:gdLst>
                  <a:gd name="T0" fmla="*/ 67 w 96"/>
                  <a:gd name="T1" fmla="*/ 86 h 87"/>
                  <a:gd name="T2" fmla="*/ 11 w 96"/>
                  <a:gd name="T3" fmla="*/ 55 h 87"/>
                  <a:gd name="T4" fmla="*/ 28 w 96"/>
                  <a:gd name="T5" fmla="*/ 1 h 87"/>
                  <a:gd name="T6" fmla="*/ 42 w 96"/>
                  <a:gd name="T7" fmla="*/ 7 h 87"/>
                  <a:gd name="T8" fmla="*/ 89 w 96"/>
                  <a:gd name="T9" fmla="*/ 69 h 87"/>
                  <a:gd name="T10" fmla="*/ 67 w 96"/>
                  <a:gd name="T11" fmla="*/ 8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87">
                    <a:moveTo>
                      <a:pt x="67" y="86"/>
                    </a:moveTo>
                    <a:cubicBezTo>
                      <a:pt x="47" y="86"/>
                      <a:pt x="27" y="75"/>
                      <a:pt x="11" y="55"/>
                    </a:cubicBezTo>
                    <a:cubicBezTo>
                      <a:pt x="0" y="39"/>
                      <a:pt x="10" y="5"/>
                      <a:pt x="28" y="1"/>
                    </a:cubicBezTo>
                    <a:cubicBezTo>
                      <a:pt x="32" y="0"/>
                      <a:pt x="39" y="4"/>
                      <a:pt x="42" y="7"/>
                    </a:cubicBezTo>
                    <a:cubicBezTo>
                      <a:pt x="58" y="27"/>
                      <a:pt x="74" y="48"/>
                      <a:pt x="89" y="69"/>
                    </a:cubicBezTo>
                    <a:cubicBezTo>
                      <a:pt x="96" y="79"/>
                      <a:pt x="88" y="87"/>
                      <a:pt x="67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51" name="Freeform 299"/>
              <p:cNvSpPr>
                <a:spLocks noEditPoints="1"/>
              </p:cNvSpPr>
              <p:nvPr/>
            </p:nvSpPr>
            <p:spPr bwMode="auto">
              <a:xfrm>
                <a:off x="5599113" y="6451600"/>
                <a:ext cx="13106400" cy="12827000"/>
              </a:xfrm>
              <a:custGeom>
                <a:avLst/>
                <a:gdLst>
                  <a:gd name="T0" fmla="*/ 3830 w 4153"/>
                  <a:gd name="T1" fmla="*/ 1020 h 4063"/>
                  <a:gd name="T2" fmla="*/ 3272 w 4153"/>
                  <a:gd name="T3" fmla="*/ 104 h 4063"/>
                  <a:gd name="T4" fmla="*/ 4079 w 4153"/>
                  <a:gd name="T5" fmla="*/ 1762 h 4063"/>
                  <a:gd name="T6" fmla="*/ 3839 w 4153"/>
                  <a:gd name="T7" fmla="*/ 1429 h 4063"/>
                  <a:gd name="T8" fmla="*/ 3702 w 4153"/>
                  <a:gd name="T9" fmla="*/ 3258 h 4063"/>
                  <a:gd name="T10" fmla="*/ 2628 w 4153"/>
                  <a:gd name="T11" fmla="*/ 4005 h 4063"/>
                  <a:gd name="T12" fmla="*/ 1671 w 4153"/>
                  <a:gd name="T13" fmla="*/ 4014 h 4063"/>
                  <a:gd name="T14" fmla="*/ 950 w 4153"/>
                  <a:gd name="T15" fmla="*/ 3701 h 4063"/>
                  <a:gd name="T16" fmla="*/ 642 w 4153"/>
                  <a:gd name="T17" fmla="*/ 3517 h 4063"/>
                  <a:gd name="T18" fmla="*/ 50 w 4153"/>
                  <a:gd name="T19" fmla="*/ 1257 h 4063"/>
                  <a:gd name="T20" fmla="*/ 402 w 4153"/>
                  <a:gd name="T21" fmla="*/ 331 h 4063"/>
                  <a:gd name="T22" fmla="*/ 742 w 4153"/>
                  <a:gd name="T23" fmla="*/ 1078 h 4063"/>
                  <a:gd name="T24" fmla="*/ 299 w 4153"/>
                  <a:gd name="T25" fmla="*/ 2058 h 4063"/>
                  <a:gd name="T26" fmla="*/ 796 w 4153"/>
                  <a:gd name="T27" fmla="*/ 2767 h 4063"/>
                  <a:gd name="T28" fmla="*/ 948 w 4153"/>
                  <a:gd name="T29" fmla="*/ 1293 h 4063"/>
                  <a:gd name="T30" fmla="*/ 1112 w 4153"/>
                  <a:gd name="T31" fmla="*/ 1209 h 4063"/>
                  <a:gd name="T32" fmla="*/ 1265 w 4153"/>
                  <a:gd name="T33" fmla="*/ 1792 h 4063"/>
                  <a:gd name="T34" fmla="*/ 1043 w 4153"/>
                  <a:gd name="T35" fmla="*/ 2632 h 4063"/>
                  <a:gd name="T36" fmla="*/ 1582 w 4153"/>
                  <a:gd name="T37" fmla="*/ 2959 h 4063"/>
                  <a:gd name="T38" fmla="*/ 1697 w 4153"/>
                  <a:gd name="T39" fmla="*/ 1387 h 4063"/>
                  <a:gd name="T40" fmla="*/ 1830 w 4153"/>
                  <a:gd name="T41" fmla="*/ 971 h 4063"/>
                  <a:gd name="T42" fmla="*/ 2523 w 4153"/>
                  <a:gd name="T43" fmla="*/ 1164 h 4063"/>
                  <a:gd name="T44" fmla="*/ 2069 w 4153"/>
                  <a:gd name="T45" fmla="*/ 2559 h 4063"/>
                  <a:gd name="T46" fmla="*/ 2602 w 4153"/>
                  <a:gd name="T47" fmla="*/ 3153 h 4063"/>
                  <a:gd name="T48" fmla="*/ 2879 w 4153"/>
                  <a:gd name="T49" fmla="*/ 1339 h 4063"/>
                  <a:gd name="T50" fmla="*/ 2817 w 4153"/>
                  <a:gd name="T51" fmla="*/ 1040 h 4063"/>
                  <a:gd name="T52" fmla="*/ 3553 w 4153"/>
                  <a:gd name="T53" fmla="*/ 1111 h 4063"/>
                  <a:gd name="T54" fmla="*/ 3276 w 4153"/>
                  <a:gd name="T55" fmla="*/ 1890 h 4063"/>
                  <a:gd name="T56" fmla="*/ 3421 w 4153"/>
                  <a:gd name="T57" fmla="*/ 2531 h 4063"/>
                  <a:gd name="T58" fmla="*/ 3011 w 4153"/>
                  <a:gd name="T59" fmla="*/ 3429 h 4063"/>
                  <a:gd name="T60" fmla="*/ 3320 w 4153"/>
                  <a:gd name="T61" fmla="*/ 2608 h 4063"/>
                  <a:gd name="T62" fmla="*/ 624 w 4153"/>
                  <a:gd name="T63" fmla="*/ 2016 h 4063"/>
                  <a:gd name="T64" fmla="*/ 1122 w 4153"/>
                  <a:gd name="T65" fmla="*/ 1947 h 4063"/>
                  <a:gd name="T66" fmla="*/ 2384 w 4153"/>
                  <a:gd name="T67" fmla="*/ 3333 h 4063"/>
                  <a:gd name="T68" fmla="*/ 1991 w 4153"/>
                  <a:gd name="T69" fmla="*/ 2874 h 4063"/>
                  <a:gd name="T70" fmla="*/ 1781 w 4153"/>
                  <a:gd name="T71" fmla="*/ 2472 h 4063"/>
                  <a:gd name="T72" fmla="*/ 1787 w 4153"/>
                  <a:gd name="T73" fmla="*/ 1834 h 4063"/>
                  <a:gd name="T74" fmla="*/ 2984 w 4153"/>
                  <a:gd name="T75" fmla="*/ 2532 h 4063"/>
                  <a:gd name="T76" fmla="*/ 2800 w 4153"/>
                  <a:gd name="T77" fmla="*/ 1777 h 4063"/>
                  <a:gd name="T78" fmla="*/ 1841 w 4153"/>
                  <a:gd name="T79" fmla="*/ 1374 h 4063"/>
                  <a:gd name="T80" fmla="*/ 2328 w 4153"/>
                  <a:gd name="T81" fmla="*/ 1232 h 4063"/>
                  <a:gd name="T82" fmla="*/ 1216 w 4153"/>
                  <a:gd name="T83" fmla="*/ 1738 h 4063"/>
                  <a:gd name="T84" fmla="*/ 1209 w 4153"/>
                  <a:gd name="T85" fmla="*/ 2763 h 4063"/>
                  <a:gd name="T86" fmla="*/ 859 w 4153"/>
                  <a:gd name="T87" fmla="*/ 3209 h 4063"/>
                  <a:gd name="T88" fmla="*/ 2964 w 4153"/>
                  <a:gd name="T89" fmla="*/ 1669 h 4063"/>
                  <a:gd name="T90" fmla="*/ 3160 w 4153"/>
                  <a:gd name="T91" fmla="*/ 1247 h 4063"/>
                  <a:gd name="T92" fmla="*/ 3706 w 4153"/>
                  <a:gd name="T93" fmla="*/ 2030 h 4063"/>
                  <a:gd name="T94" fmla="*/ 3599 w 4153"/>
                  <a:gd name="T95" fmla="*/ 3139 h 4063"/>
                  <a:gd name="T96" fmla="*/ 2866 w 4153"/>
                  <a:gd name="T97" fmla="*/ 3198 h 4063"/>
                  <a:gd name="T98" fmla="*/ 1759 w 4153"/>
                  <a:gd name="T99" fmla="*/ 3179 h 4063"/>
                  <a:gd name="T100" fmla="*/ 1797 w 4153"/>
                  <a:gd name="T101" fmla="*/ 3250 h 4063"/>
                  <a:gd name="T102" fmla="*/ 1233 w 4153"/>
                  <a:gd name="T103" fmla="*/ 3404 h 4063"/>
                  <a:gd name="T104" fmla="*/ 799 w 4153"/>
                  <a:gd name="T105" fmla="*/ 3119 h 4063"/>
                  <a:gd name="T106" fmla="*/ 2940 w 4153"/>
                  <a:gd name="T107" fmla="*/ 2899 h 4063"/>
                  <a:gd name="T108" fmla="*/ 3776 w 4153"/>
                  <a:gd name="T109" fmla="*/ 1216 h 4063"/>
                  <a:gd name="T110" fmla="*/ 3873 w 4153"/>
                  <a:gd name="T111" fmla="*/ 1247 h 4063"/>
                  <a:gd name="T112" fmla="*/ 1898 w 4153"/>
                  <a:gd name="T113" fmla="*/ 3003 h 4063"/>
                  <a:gd name="T114" fmla="*/ 2369 w 4153"/>
                  <a:gd name="T115" fmla="*/ 3471 h 4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153" h="4063">
                    <a:moveTo>
                      <a:pt x="3506" y="2727"/>
                    </a:moveTo>
                    <a:cubicBezTo>
                      <a:pt x="3507" y="2719"/>
                      <a:pt x="3508" y="2710"/>
                      <a:pt x="3508" y="2701"/>
                    </a:cubicBezTo>
                    <a:cubicBezTo>
                      <a:pt x="3507" y="2555"/>
                      <a:pt x="3504" y="2408"/>
                      <a:pt x="3503" y="2262"/>
                    </a:cubicBezTo>
                    <a:cubicBezTo>
                      <a:pt x="3503" y="2141"/>
                      <a:pt x="3503" y="2020"/>
                      <a:pt x="3505" y="1900"/>
                    </a:cubicBezTo>
                    <a:cubicBezTo>
                      <a:pt x="3508" y="1761"/>
                      <a:pt x="3510" y="1623"/>
                      <a:pt x="3529" y="1485"/>
                    </a:cubicBezTo>
                    <a:cubicBezTo>
                      <a:pt x="3542" y="1384"/>
                      <a:pt x="3580" y="1293"/>
                      <a:pt x="3643" y="1213"/>
                    </a:cubicBezTo>
                    <a:cubicBezTo>
                      <a:pt x="3690" y="1153"/>
                      <a:pt x="3747" y="1106"/>
                      <a:pt x="3812" y="1068"/>
                    </a:cubicBezTo>
                    <a:cubicBezTo>
                      <a:pt x="3841" y="1052"/>
                      <a:pt x="3840" y="1052"/>
                      <a:pt x="3830" y="1020"/>
                    </a:cubicBezTo>
                    <a:cubicBezTo>
                      <a:pt x="3793" y="900"/>
                      <a:pt x="3738" y="788"/>
                      <a:pt x="3669" y="682"/>
                    </a:cubicBezTo>
                    <a:cubicBezTo>
                      <a:pt x="3627" y="618"/>
                      <a:pt x="3582" y="555"/>
                      <a:pt x="3536" y="493"/>
                    </a:cubicBezTo>
                    <a:cubicBezTo>
                      <a:pt x="3440" y="365"/>
                      <a:pt x="3334" y="245"/>
                      <a:pt x="3208" y="146"/>
                    </a:cubicBezTo>
                    <a:cubicBezTo>
                      <a:pt x="3163" y="110"/>
                      <a:pt x="3110" y="85"/>
                      <a:pt x="3061" y="55"/>
                    </a:cubicBezTo>
                    <a:cubicBezTo>
                      <a:pt x="3039" y="42"/>
                      <a:pt x="3017" y="29"/>
                      <a:pt x="2996" y="15"/>
                    </a:cubicBezTo>
                    <a:cubicBezTo>
                      <a:pt x="2993" y="13"/>
                      <a:pt x="2992" y="9"/>
                      <a:pt x="2986" y="0"/>
                    </a:cubicBezTo>
                    <a:cubicBezTo>
                      <a:pt x="3011" y="4"/>
                      <a:pt x="3031" y="6"/>
                      <a:pt x="3051" y="10"/>
                    </a:cubicBezTo>
                    <a:cubicBezTo>
                      <a:pt x="3130" y="27"/>
                      <a:pt x="3202" y="62"/>
                      <a:pt x="3272" y="104"/>
                    </a:cubicBezTo>
                    <a:cubicBezTo>
                      <a:pt x="3357" y="155"/>
                      <a:pt x="3433" y="217"/>
                      <a:pt x="3508" y="281"/>
                    </a:cubicBezTo>
                    <a:cubicBezTo>
                      <a:pt x="3639" y="394"/>
                      <a:pt x="3757" y="519"/>
                      <a:pt x="3868" y="652"/>
                    </a:cubicBezTo>
                    <a:cubicBezTo>
                      <a:pt x="3907" y="699"/>
                      <a:pt x="3945" y="748"/>
                      <a:pt x="3984" y="796"/>
                    </a:cubicBezTo>
                    <a:cubicBezTo>
                      <a:pt x="4035" y="860"/>
                      <a:pt x="4068" y="933"/>
                      <a:pt x="4096" y="1009"/>
                    </a:cubicBezTo>
                    <a:cubicBezTo>
                      <a:pt x="4120" y="1078"/>
                      <a:pt x="4140" y="1149"/>
                      <a:pt x="4149" y="1222"/>
                    </a:cubicBezTo>
                    <a:cubicBezTo>
                      <a:pt x="4153" y="1253"/>
                      <a:pt x="4148" y="1281"/>
                      <a:pt x="4140" y="1312"/>
                    </a:cubicBezTo>
                    <a:cubicBezTo>
                      <a:pt x="4123" y="1375"/>
                      <a:pt x="4108" y="1440"/>
                      <a:pt x="4100" y="1505"/>
                    </a:cubicBezTo>
                    <a:cubicBezTo>
                      <a:pt x="4090" y="1590"/>
                      <a:pt x="4088" y="1677"/>
                      <a:pt x="4079" y="1762"/>
                    </a:cubicBezTo>
                    <a:cubicBezTo>
                      <a:pt x="4071" y="1835"/>
                      <a:pt x="4046" y="1903"/>
                      <a:pt x="4007" y="1966"/>
                    </a:cubicBezTo>
                    <a:cubicBezTo>
                      <a:pt x="4003" y="1973"/>
                      <a:pt x="3994" y="1977"/>
                      <a:pt x="3987" y="1982"/>
                    </a:cubicBezTo>
                    <a:cubicBezTo>
                      <a:pt x="3983" y="1975"/>
                      <a:pt x="3975" y="1967"/>
                      <a:pt x="3975" y="1959"/>
                    </a:cubicBezTo>
                    <a:cubicBezTo>
                      <a:pt x="3974" y="1903"/>
                      <a:pt x="3974" y="1847"/>
                      <a:pt x="3975" y="1791"/>
                    </a:cubicBezTo>
                    <a:cubicBezTo>
                      <a:pt x="3976" y="1709"/>
                      <a:pt x="3980" y="1626"/>
                      <a:pt x="3981" y="1544"/>
                    </a:cubicBezTo>
                    <a:cubicBezTo>
                      <a:pt x="3981" y="1525"/>
                      <a:pt x="3975" y="1506"/>
                      <a:pt x="3970" y="1487"/>
                    </a:cubicBezTo>
                    <a:cubicBezTo>
                      <a:pt x="3957" y="1441"/>
                      <a:pt x="3922" y="1421"/>
                      <a:pt x="3879" y="1409"/>
                    </a:cubicBezTo>
                    <a:cubicBezTo>
                      <a:pt x="3861" y="1404"/>
                      <a:pt x="3850" y="1417"/>
                      <a:pt x="3839" y="1429"/>
                    </a:cubicBezTo>
                    <a:cubicBezTo>
                      <a:pt x="3798" y="1477"/>
                      <a:pt x="3788" y="1533"/>
                      <a:pt x="3793" y="1594"/>
                    </a:cubicBezTo>
                    <a:cubicBezTo>
                      <a:pt x="3804" y="1722"/>
                      <a:pt x="3842" y="1844"/>
                      <a:pt x="3877" y="1967"/>
                    </a:cubicBezTo>
                    <a:cubicBezTo>
                      <a:pt x="3915" y="2101"/>
                      <a:pt x="3957" y="2235"/>
                      <a:pt x="3997" y="2369"/>
                    </a:cubicBezTo>
                    <a:cubicBezTo>
                      <a:pt x="4017" y="2436"/>
                      <a:pt x="4031" y="2505"/>
                      <a:pt x="4033" y="2576"/>
                    </a:cubicBezTo>
                    <a:cubicBezTo>
                      <a:pt x="4035" y="2633"/>
                      <a:pt x="4015" y="2685"/>
                      <a:pt x="3999" y="2738"/>
                    </a:cubicBezTo>
                    <a:cubicBezTo>
                      <a:pt x="3977" y="2813"/>
                      <a:pt x="3953" y="2888"/>
                      <a:pt x="3922" y="2960"/>
                    </a:cubicBezTo>
                    <a:cubicBezTo>
                      <a:pt x="3898" y="3014"/>
                      <a:pt x="3866" y="3065"/>
                      <a:pt x="3831" y="3112"/>
                    </a:cubicBezTo>
                    <a:cubicBezTo>
                      <a:pt x="3792" y="3164"/>
                      <a:pt x="3745" y="3210"/>
                      <a:pt x="3702" y="3258"/>
                    </a:cubicBezTo>
                    <a:cubicBezTo>
                      <a:pt x="3675" y="3288"/>
                      <a:pt x="3650" y="3321"/>
                      <a:pt x="3621" y="3349"/>
                    </a:cubicBezTo>
                    <a:cubicBezTo>
                      <a:pt x="3552" y="3416"/>
                      <a:pt x="3484" y="3486"/>
                      <a:pt x="3408" y="3545"/>
                    </a:cubicBezTo>
                    <a:cubicBezTo>
                      <a:pt x="3328" y="3608"/>
                      <a:pt x="3242" y="3663"/>
                      <a:pt x="3154" y="3713"/>
                    </a:cubicBezTo>
                    <a:cubicBezTo>
                      <a:pt x="3041" y="3776"/>
                      <a:pt x="2920" y="3823"/>
                      <a:pt x="2791" y="3846"/>
                    </a:cubicBezTo>
                    <a:cubicBezTo>
                      <a:pt x="2750" y="3853"/>
                      <a:pt x="2739" y="3866"/>
                      <a:pt x="2734" y="3912"/>
                    </a:cubicBezTo>
                    <a:cubicBezTo>
                      <a:pt x="2732" y="3933"/>
                      <a:pt x="2731" y="3954"/>
                      <a:pt x="2726" y="3975"/>
                    </a:cubicBezTo>
                    <a:cubicBezTo>
                      <a:pt x="2715" y="4017"/>
                      <a:pt x="2686" y="4033"/>
                      <a:pt x="2644" y="4024"/>
                    </a:cubicBezTo>
                    <a:cubicBezTo>
                      <a:pt x="2634" y="4021"/>
                      <a:pt x="2627" y="4017"/>
                      <a:pt x="2628" y="4005"/>
                    </a:cubicBezTo>
                    <a:cubicBezTo>
                      <a:pt x="2630" y="3990"/>
                      <a:pt x="2631" y="3975"/>
                      <a:pt x="2634" y="3960"/>
                    </a:cubicBezTo>
                    <a:cubicBezTo>
                      <a:pt x="2637" y="3944"/>
                      <a:pt x="2642" y="3928"/>
                      <a:pt x="2645" y="3912"/>
                    </a:cubicBezTo>
                    <a:cubicBezTo>
                      <a:pt x="2650" y="3889"/>
                      <a:pt x="2647" y="3886"/>
                      <a:pt x="2623" y="3886"/>
                    </a:cubicBezTo>
                    <a:cubicBezTo>
                      <a:pt x="2556" y="3886"/>
                      <a:pt x="2489" y="3886"/>
                      <a:pt x="2423" y="3887"/>
                    </a:cubicBezTo>
                    <a:cubicBezTo>
                      <a:pt x="2280" y="3889"/>
                      <a:pt x="2137" y="3893"/>
                      <a:pt x="1995" y="3893"/>
                    </a:cubicBezTo>
                    <a:cubicBezTo>
                      <a:pt x="1909" y="3893"/>
                      <a:pt x="1823" y="3885"/>
                      <a:pt x="1738" y="3880"/>
                    </a:cubicBezTo>
                    <a:cubicBezTo>
                      <a:pt x="1717" y="3878"/>
                      <a:pt x="1706" y="3886"/>
                      <a:pt x="1700" y="3904"/>
                    </a:cubicBezTo>
                    <a:cubicBezTo>
                      <a:pt x="1691" y="3941"/>
                      <a:pt x="1682" y="3978"/>
                      <a:pt x="1671" y="4014"/>
                    </a:cubicBezTo>
                    <a:cubicBezTo>
                      <a:pt x="1662" y="4048"/>
                      <a:pt x="1644" y="4063"/>
                      <a:pt x="1619" y="4058"/>
                    </a:cubicBezTo>
                    <a:cubicBezTo>
                      <a:pt x="1607" y="4056"/>
                      <a:pt x="1595" y="4049"/>
                      <a:pt x="1584" y="4042"/>
                    </a:cubicBezTo>
                    <a:cubicBezTo>
                      <a:pt x="1580" y="4039"/>
                      <a:pt x="1580" y="4030"/>
                      <a:pt x="1581" y="4024"/>
                    </a:cubicBezTo>
                    <a:cubicBezTo>
                      <a:pt x="1590" y="3990"/>
                      <a:pt x="1600" y="3955"/>
                      <a:pt x="1610" y="3921"/>
                    </a:cubicBezTo>
                    <a:cubicBezTo>
                      <a:pt x="1618" y="3893"/>
                      <a:pt x="1611" y="3877"/>
                      <a:pt x="1582" y="3873"/>
                    </a:cubicBezTo>
                    <a:cubicBezTo>
                      <a:pt x="1536" y="3865"/>
                      <a:pt x="1489" y="3860"/>
                      <a:pt x="1442" y="3856"/>
                    </a:cubicBezTo>
                    <a:cubicBezTo>
                      <a:pt x="1362" y="3849"/>
                      <a:pt x="1283" y="3840"/>
                      <a:pt x="1206" y="3815"/>
                    </a:cubicBezTo>
                    <a:cubicBezTo>
                      <a:pt x="1117" y="3785"/>
                      <a:pt x="1031" y="3747"/>
                      <a:pt x="950" y="3701"/>
                    </a:cubicBezTo>
                    <a:cubicBezTo>
                      <a:pt x="883" y="3663"/>
                      <a:pt x="818" y="3623"/>
                      <a:pt x="753" y="3583"/>
                    </a:cubicBezTo>
                    <a:cubicBezTo>
                      <a:pt x="741" y="3577"/>
                      <a:pt x="734" y="3578"/>
                      <a:pt x="729" y="3590"/>
                    </a:cubicBezTo>
                    <a:cubicBezTo>
                      <a:pt x="722" y="3604"/>
                      <a:pt x="716" y="3619"/>
                      <a:pt x="708" y="3633"/>
                    </a:cubicBezTo>
                    <a:cubicBezTo>
                      <a:pt x="701" y="3648"/>
                      <a:pt x="693" y="3663"/>
                      <a:pt x="683" y="3676"/>
                    </a:cubicBezTo>
                    <a:cubicBezTo>
                      <a:pt x="667" y="3700"/>
                      <a:pt x="647" y="3704"/>
                      <a:pt x="622" y="3688"/>
                    </a:cubicBezTo>
                    <a:cubicBezTo>
                      <a:pt x="610" y="3680"/>
                      <a:pt x="605" y="3669"/>
                      <a:pt x="610" y="3655"/>
                    </a:cubicBezTo>
                    <a:cubicBezTo>
                      <a:pt x="622" y="3622"/>
                      <a:pt x="634" y="3588"/>
                      <a:pt x="648" y="3555"/>
                    </a:cubicBezTo>
                    <a:cubicBezTo>
                      <a:pt x="654" y="3539"/>
                      <a:pt x="654" y="3530"/>
                      <a:pt x="642" y="3517"/>
                    </a:cubicBezTo>
                    <a:cubicBezTo>
                      <a:pt x="561" y="3431"/>
                      <a:pt x="479" y="3347"/>
                      <a:pt x="402" y="3258"/>
                    </a:cubicBezTo>
                    <a:cubicBezTo>
                      <a:pt x="303" y="3143"/>
                      <a:pt x="207" y="3025"/>
                      <a:pt x="125" y="2897"/>
                    </a:cubicBezTo>
                    <a:cubicBezTo>
                      <a:pt x="48" y="2777"/>
                      <a:pt x="0" y="2646"/>
                      <a:pt x="9" y="2501"/>
                    </a:cubicBezTo>
                    <a:cubicBezTo>
                      <a:pt x="13" y="2431"/>
                      <a:pt x="26" y="2362"/>
                      <a:pt x="36" y="2293"/>
                    </a:cubicBezTo>
                    <a:cubicBezTo>
                      <a:pt x="45" y="2229"/>
                      <a:pt x="59" y="2166"/>
                      <a:pt x="65" y="2102"/>
                    </a:cubicBezTo>
                    <a:cubicBezTo>
                      <a:pt x="74" y="1999"/>
                      <a:pt x="81" y="1896"/>
                      <a:pt x="82" y="1793"/>
                    </a:cubicBezTo>
                    <a:cubicBezTo>
                      <a:pt x="83" y="1696"/>
                      <a:pt x="78" y="1600"/>
                      <a:pt x="72" y="1503"/>
                    </a:cubicBezTo>
                    <a:cubicBezTo>
                      <a:pt x="67" y="1421"/>
                      <a:pt x="57" y="1339"/>
                      <a:pt x="50" y="1257"/>
                    </a:cubicBezTo>
                    <a:cubicBezTo>
                      <a:pt x="44" y="1192"/>
                      <a:pt x="38" y="1127"/>
                      <a:pt x="37" y="1062"/>
                    </a:cubicBezTo>
                    <a:cubicBezTo>
                      <a:pt x="36" y="987"/>
                      <a:pt x="65" y="923"/>
                      <a:pt x="119" y="871"/>
                    </a:cubicBezTo>
                    <a:cubicBezTo>
                      <a:pt x="166" y="827"/>
                      <a:pt x="214" y="784"/>
                      <a:pt x="263" y="741"/>
                    </a:cubicBezTo>
                    <a:cubicBezTo>
                      <a:pt x="291" y="716"/>
                      <a:pt x="324" y="696"/>
                      <a:pt x="352" y="670"/>
                    </a:cubicBezTo>
                    <a:cubicBezTo>
                      <a:pt x="421" y="604"/>
                      <a:pt x="437" y="498"/>
                      <a:pt x="377" y="412"/>
                    </a:cubicBezTo>
                    <a:cubicBezTo>
                      <a:pt x="366" y="396"/>
                      <a:pt x="356" y="379"/>
                      <a:pt x="348" y="361"/>
                    </a:cubicBezTo>
                    <a:cubicBezTo>
                      <a:pt x="340" y="343"/>
                      <a:pt x="346" y="334"/>
                      <a:pt x="366" y="332"/>
                    </a:cubicBezTo>
                    <a:cubicBezTo>
                      <a:pt x="378" y="330"/>
                      <a:pt x="390" y="329"/>
                      <a:pt x="402" y="331"/>
                    </a:cubicBezTo>
                    <a:cubicBezTo>
                      <a:pt x="464" y="341"/>
                      <a:pt x="523" y="360"/>
                      <a:pt x="564" y="409"/>
                    </a:cubicBezTo>
                    <a:cubicBezTo>
                      <a:pt x="638" y="498"/>
                      <a:pt x="643" y="617"/>
                      <a:pt x="530" y="695"/>
                    </a:cubicBezTo>
                    <a:cubicBezTo>
                      <a:pt x="508" y="710"/>
                      <a:pt x="485" y="725"/>
                      <a:pt x="463" y="741"/>
                    </a:cubicBezTo>
                    <a:cubicBezTo>
                      <a:pt x="450" y="750"/>
                      <a:pt x="437" y="763"/>
                      <a:pt x="444" y="779"/>
                    </a:cubicBezTo>
                    <a:cubicBezTo>
                      <a:pt x="450" y="792"/>
                      <a:pt x="463" y="806"/>
                      <a:pt x="476" y="811"/>
                    </a:cubicBezTo>
                    <a:cubicBezTo>
                      <a:pt x="510" y="824"/>
                      <a:pt x="548" y="829"/>
                      <a:pt x="581" y="844"/>
                    </a:cubicBezTo>
                    <a:cubicBezTo>
                      <a:pt x="665" y="883"/>
                      <a:pt x="720" y="948"/>
                      <a:pt x="742" y="1040"/>
                    </a:cubicBezTo>
                    <a:cubicBezTo>
                      <a:pt x="744" y="1052"/>
                      <a:pt x="744" y="1065"/>
                      <a:pt x="742" y="1078"/>
                    </a:cubicBezTo>
                    <a:cubicBezTo>
                      <a:pt x="739" y="1105"/>
                      <a:pt x="718" y="1115"/>
                      <a:pt x="695" y="1102"/>
                    </a:cubicBezTo>
                    <a:cubicBezTo>
                      <a:pt x="670" y="1087"/>
                      <a:pt x="647" y="1070"/>
                      <a:pt x="623" y="1055"/>
                    </a:cubicBezTo>
                    <a:cubicBezTo>
                      <a:pt x="532" y="1001"/>
                      <a:pt x="441" y="1009"/>
                      <a:pt x="353" y="1058"/>
                    </a:cubicBezTo>
                    <a:cubicBezTo>
                      <a:pt x="308" y="1083"/>
                      <a:pt x="285" y="1123"/>
                      <a:pt x="293" y="1179"/>
                    </a:cubicBezTo>
                    <a:cubicBezTo>
                      <a:pt x="301" y="1237"/>
                      <a:pt x="301" y="1295"/>
                      <a:pt x="305" y="1353"/>
                    </a:cubicBezTo>
                    <a:cubicBezTo>
                      <a:pt x="312" y="1444"/>
                      <a:pt x="320" y="1535"/>
                      <a:pt x="326" y="1626"/>
                    </a:cubicBezTo>
                    <a:cubicBezTo>
                      <a:pt x="331" y="1714"/>
                      <a:pt x="338" y="1802"/>
                      <a:pt x="335" y="1889"/>
                    </a:cubicBezTo>
                    <a:cubicBezTo>
                      <a:pt x="332" y="1946"/>
                      <a:pt x="314" y="2003"/>
                      <a:pt x="299" y="2058"/>
                    </a:cubicBezTo>
                    <a:cubicBezTo>
                      <a:pt x="269" y="2167"/>
                      <a:pt x="240" y="2275"/>
                      <a:pt x="223" y="2387"/>
                    </a:cubicBezTo>
                    <a:cubicBezTo>
                      <a:pt x="204" y="2516"/>
                      <a:pt x="246" y="2625"/>
                      <a:pt x="327" y="2722"/>
                    </a:cubicBezTo>
                    <a:cubicBezTo>
                      <a:pt x="360" y="2761"/>
                      <a:pt x="399" y="2796"/>
                      <a:pt x="436" y="2832"/>
                    </a:cubicBezTo>
                    <a:cubicBezTo>
                      <a:pt x="460" y="2854"/>
                      <a:pt x="487" y="2864"/>
                      <a:pt x="520" y="2848"/>
                    </a:cubicBezTo>
                    <a:cubicBezTo>
                      <a:pt x="597" y="2811"/>
                      <a:pt x="679" y="2807"/>
                      <a:pt x="762" y="2805"/>
                    </a:cubicBezTo>
                    <a:cubicBezTo>
                      <a:pt x="771" y="2805"/>
                      <a:pt x="781" y="2804"/>
                      <a:pt x="789" y="2801"/>
                    </a:cubicBezTo>
                    <a:cubicBezTo>
                      <a:pt x="797" y="2798"/>
                      <a:pt x="804" y="2793"/>
                      <a:pt x="811" y="2789"/>
                    </a:cubicBezTo>
                    <a:cubicBezTo>
                      <a:pt x="806" y="2781"/>
                      <a:pt x="803" y="2771"/>
                      <a:pt x="796" y="2767"/>
                    </a:cubicBezTo>
                    <a:cubicBezTo>
                      <a:pt x="773" y="2752"/>
                      <a:pt x="748" y="2741"/>
                      <a:pt x="725" y="2726"/>
                    </a:cubicBezTo>
                    <a:cubicBezTo>
                      <a:pt x="684" y="2700"/>
                      <a:pt x="639" y="2678"/>
                      <a:pt x="602" y="2645"/>
                    </a:cubicBezTo>
                    <a:cubicBezTo>
                      <a:pt x="525" y="2576"/>
                      <a:pt x="471" y="2491"/>
                      <a:pt x="449" y="2387"/>
                    </a:cubicBezTo>
                    <a:cubicBezTo>
                      <a:pt x="429" y="2296"/>
                      <a:pt x="411" y="2205"/>
                      <a:pt x="424" y="2110"/>
                    </a:cubicBezTo>
                    <a:cubicBezTo>
                      <a:pt x="441" y="1980"/>
                      <a:pt x="468" y="1854"/>
                      <a:pt x="521" y="1733"/>
                    </a:cubicBezTo>
                    <a:cubicBezTo>
                      <a:pt x="540" y="1691"/>
                      <a:pt x="572" y="1658"/>
                      <a:pt x="605" y="1627"/>
                    </a:cubicBezTo>
                    <a:cubicBezTo>
                      <a:pt x="697" y="1538"/>
                      <a:pt x="791" y="1450"/>
                      <a:pt x="883" y="1361"/>
                    </a:cubicBezTo>
                    <a:cubicBezTo>
                      <a:pt x="906" y="1339"/>
                      <a:pt x="928" y="1316"/>
                      <a:pt x="948" y="1293"/>
                    </a:cubicBezTo>
                    <a:cubicBezTo>
                      <a:pt x="983" y="1255"/>
                      <a:pt x="974" y="1202"/>
                      <a:pt x="930" y="1174"/>
                    </a:cubicBezTo>
                    <a:cubicBezTo>
                      <a:pt x="909" y="1160"/>
                      <a:pt x="886" y="1147"/>
                      <a:pt x="866" y="1131"/>
                    </a:cubicBezTo>
                    <a:cubicBezTo>
                      <a:pt x="840" y="1108"/>
                      <a:pt x="832" y="1066"/>
                      <a:pt x="845" y="1038"/>
                    </a:cubicBezTo>
                    <a:cubicBezTo>
                      <a:pt x="853" y="1019"/>
                      <a:pt x="868" y="1010"/>
                      <a:pt x="889" y="1009"/>
                    </a:cubicBezTo>
                    <a:cubicBezTo>
                      <a:pt x="931" y="1007"/>
                      <a:pt x="967" y="1024"/>
                      <a:pt x="999" y="1050"/>
                    </a:cubicBezTo>
                    <a:cubicBezTo>
                      <a:pt x="1022" y="1068"/>
                      <a:pt x="1023" y="1099"/>
                      <a:pt x="1032" y="1125"/>
                    </a:cubicBezTo>
                    <a:cubicBezTo>
                      <a:pt x="1039" y="1147"/>
                      <a:pt x="1047" y="1170"/>
                      <a:pt x="1062" y="1186"/>
                    </a:cubicBezTo>
                    <a:cubicBezTo>
                      <a:pt x="1073" y="1199"/>
                      <a:pt x="1095" y="1208"/>
                      <a:pt x="1112" y="1209"/>
                    </a:cubicBezTo>
                    <a:cubicBezTo>
                      <a:pt x="1205" y="1212"/>
                      <a:pt x="1297" y="1211"/>
                      <a:pt x="1390" y="1213"/>
                    </a:cubicBezTo>
                    <a:cubicBezTo>
                      <a:pt x="1417" y="1214"/>
                      <a:pt x="1445" y="1216"/>
                      <a:pt x="1471" y="1222"/>
                    </a:cubicBezTo>
                    <a:cubicBezTo>
                      <a:pt x="1512" y="1233"/>
                      <a:pt x="1534" y="1272"/>
                      <a:pt x="1524" y="1305"/>
                    </a:cubicBezTo>
                    <a:cubicBezTo>
                      <a:pt x="1518" y="1326"/>
                      <a:pt x="1505" y="1337"/>
                      <a:pt x="1484" y="1338"/>
                    </a:cubicBezTo>
                    <a:cubicBezTo>
                      <a:pt x="1471" y="1339"/>
                      <a:pt x="1458" y="1339"/>
                      <a:pt x="1446" y="1339"/>
                    </a:cubicBezTo>
                    <a:cubicBezTo>
                      <a:pt x="1415" y="1340"/>
                      <a:pt x="1410" y="1344"/>
                      <a:pt x="1400" y="1374"/>
                    </a:cubicBezTo>
                    <a:cubicBezTo>
                      <a:pt x="1382" y="1429"/>
                      <a:pt x="1363" y="1485"/>
                      <a:pt x="1345" y="1540"/>
                    </a:cubicBezTo>
                    <a:cubicBezTo>
                      <a:pt x="1318" y="1624"/>
                      <a:pt x="1292" y="1708"/>
                      <a:pt x="1265" y="1792"/>
                    </a:cubicBezTo>
                    <a:cubicBezTo>
                      <a:pt x="1260" y="1810"/>
                      <a:pt x="1260" y="1826"/>
                      <a:pt x="1283" y="1833"/>
                    </a:cubicBezTo>
                    <a:cubicBezTo>
                      <a:pt x="1296" y="1838"/>
                      <a:pt x="1303" y="1848"/>
                      <a:pt x="1301" y="1863"/>
                    </a:cubicBezTo>
                    <a:cubicBezTo>
                      <a:pt x="1299" y="1874"/>
                      <a:pt x="1300" y="1884"/>
                      <a:pt x="1299" y="1895"/>
                    </a:cubicBezTo>
                    <a:cubicBezTo>
                      <a:pt x="1294" y="1924"/>
                      <a:pt x="1287" y="1930"/>
                      <a:pt x="1258" y="1934"/>
                    </a:cubicBezTo>
                    <a:cubicBezTo>
                      <a:pt x="1225" y="1939"/>
                      <a:pt x="1224" y="1940"/>
                      <a:pt x="1215" y="1972"/>
                    </a:cubicBezTo>
                    <a:cubicBezTo>
                      <a:pt x="1180" y="2097"/>
                      <a:pt x="1143" y="2223"/>
                      <a:pt x="1109" y="2349"/>
                    </a:cubicBezTo>
                    <a:cubicBezTo>
                      <a:pt x="1087" y="2430"/>
                      <a:pt x="1069" y="2511"/>
                      <a:pt x="1049" y="2593"/>
                    </a:cubicBezTo>
                    <a:cubicBezTo>
                      <a:pt x="1046" y="2606"/>
                      <a:pt x="1045" y="2619"/>
                      <a:pt x="1043" y="2632"/>
                    </a:cubicBezTo>
                    <a:cubicBezTo>
                      <a:pt x="1041" y="2657"/>
                      <a:pt x="1049" y="2668"/>
                      <a:pt x="1074" y="2668"/>
                    </a:cubicBezTo>
                    <a:cubicBezTo>
                      <a:pt x="1126" y="2669"/>
                      <a:pt x="1179" y="2668"/>
                      <a:pt x="1231" y="2669"/>
                    </a:cubicBezTo>
                    <a:cubicBezTo>
                      <a:pt x="1253" y="2669"/>
                      <a:pt x="1276" y="2671"/>
                      <a:pt x="1297" y="2676"/>
                    </a:cubicBezTo>
                    <a:cubicBezTo>
                      <a:pt x="1336" y="2686"/>
                      <a:pt x="1358" y="2715"/>
                      <a:pt x="1367" y="2753"/>
                    </a:cubicBezTo>
                    <a:cubicBezTo>
                      <a:pt x="1377" y="2796"/>
                      <a:pt x="1386" y="2839"/>
                      <a:pt x="1395" y="2882"/>
                    </a:cubicBezTo>
                    <a:cubicBezTo>
                      <a:pt x="1397" y="2893"/>
                      <a:pt x="1400" y="2904"/>
                      <a:pt x="1403" y="2914"/>
                    </a:cubicBezTo>
                    <a:cubicBezTo>
                      <a:pt x="1418" y="2957"/>
                      <a:pt x="1438" y="2971"/>
                      <a:pt x="1483" y="2969"/>
                    </a:cubicBezTo>
                    <a:cubicBezTo>
                      <a:pt x="1516" y="2967"/>
                      <a:pt x="1549" y="2963"/>
                      <a:pt x="1582" y="2959"/>
                    </a:cubicBezTo>
                    <a:cubicBezTo>
                      <a:pt x="1634" y="2951"/>
                      <a:pt x="1650" y="2928"/>
                      <a:pt x="1642" y="2876"/>
                    </a:cubicBezTo>
                    <a:cubicBezTo>
                      <a:pt x="1636" y="2840"/>
                      <a:pt x="1630" y="2805"/>
                      <a:pt x="1622" y="2770"/>
                    </a:cubicBezTo>
                    <a:cubicBezTo>
                      <a:pt x="1612" y="2719"/>
                      <a:pt x="1581" y="2678"/>
                      <a:pt x="1555" y="2634"/>
                    </a:cubicBezTo>
                    <a:cubicBezTo>
                      <a:pt x="1484" y="2515"/>
                      <a:pt x="1430" y="2388"/>
                      <a:pt x="1396" y="2253"/>
                    </a:cubicBezTo>
                    <a:cubicBezTo>
                      <a:pt x="1381" y="2195"/>
                      <a:pt x="1385" y="2136"/>
                      <a:pt x="1390" y="2078"/>
                    </a:cubicBezTo>
                    <a:cubicBezTo>
                      <a:pt x="1400" y="1982"/>
                      <a:pt x="1425" y="1890"/>
                      <a:pt x="1467" y="1802"/>
                    </a:cubicBezTo>
                    <a:cubicBezTo>
                      <a:pt x="1508" y="1716"/>
                      <a:pt x="1542" y="1627"/>
                      <a:pt x="1587" y="1543"/>
                    </a:cubicBezTo>
                    <a:cubicBezTo>
                      <a:pt x="1617" y="1488"/>
                      <a:pt x="1659" y="1439"/>
                      <a:pt x="1697" y="1387"/>
                    </a:cubicBezTo>
                    <a:cubicBezTo>
                      <a:pt x="1741" y="1327"/>
                      <a:pt x="1787" y="1268"/>
                      <a:pt x="1832" y="1209"/>
                    </a:cubicBezTo>
                    <a:cubicBezTo>
                      <a:pt x="1867" y="1164"/>
                      <a:pt x="1841" y="1125"/>
                      <a:pt x="1809" y="1099"/>
                    </a:cubicBezTo>
                    <a:cubicBezTo>
                      <a:pt x="1782" y="1077"/>
                      <a:pt x="1748" y="1074"/>
                      <a:pt x="1715" y="1067"/>
                    </a:cubicBezTo>
                    <a:cubicBezTo>
                      <a:pt x="1699" y="1063"/>
                      <a:pt x="1683" y="1060"/>
                      <a:pt x="1666" y="1057"/>
                    </a:cubicBezTo>
                    <a:cubicBezTo>
                      <a:pt x="1644" y="1052"/>
                      <a:pt x="1627" y="1038"/>
                      <a:pt x="1625" y="1016"/>
                    </a:cubicBezTo>
                    <a:cubicBezTo>
                      <a:pt x="1623" y="988"/>
                      <a:pt x="1623" y="958"/>
                      <a:pt x="1631" y="932"/>
                    </a:cubicBezTo>
                    <a:cubicBezTo>
                      <a:pt x="1644" y="892"/>
                      <a:pt x="1689" y="881"/>
                      <a:pt x="1734" y="897"/>
                    </a:cubicBezTo>
                    <a:cubicBezTo>
                      <a:pt x="1774" y="912"/>
                      <a:pt x="1806" y="936"/>
                      <a:pt x="1830" y="971"/>
                    </a:cubicBezTo>
                    <a:cubicBezTo>
                      <a:pt x="1857" y="1009"/>
                      <a:pt x="1886" y="1045"/>
                      <a:pt x="1914" y="1081"/>
                    </a:cubicBezTo>
                    <a:cubicBezTo>
                      <a:pt x="1932" y="1104"/>
                      <a:pt x="1953" y="1114"/>
                      <a:pt x="1985" y="1112"/>
                    </a:cubicBezTo>
                    <a:cubicBezTo>
                      <a:pt x="2061" y="1104"/>
                      <a:pt x="2136" y="1094"/>
                      <a:pt x="2209" y="1069"/>
                    </a:cubicBezTo>
                    <a:cubicBezTo>
                      <a:pt x="2276" y="1046"/>
                      <a:pt x="2347" y="1041"/>
                      <a:pt x="2418" y="1052"/>
                    </a:cubicBezTo>
                    <a:cubicBezTo>
                      <a:pt x="2462" y="1059"/>
                      <a:pt x="2506" y="1065"/>
                      <a:pt x="2550" y="1072"/>
                    </a:cubicBezTo>
                    <a:cubicBezTo>
                      <a:pt x="2570" y="1076"/>
                      <a:pt x="2582" y="1089"/>
                      <a:pt x="2592" y="1106"/>
                    </a:cubicBezTo>
                    <a:cubicBezTo>
                      <a:pt x="2605" y="1130"/>
                      <a:pt x="2600" y="1143"/>
                      <a:pt x="2573" y="1150"/>
                    </a:cubicBezTo>
                    <a:cubicBezTo>
                      <a:pt x="2557" y="1154"/>
                      <a:pt x="2540" y="1159"/>
                      <a:pt x="2523" y="1164"/>
                    </a:cubicBezTo>
                    <a:cubicBezTo>
                      <a:pt x="2466" y="1181"/>
                      <a:pt x="2428" y="1217"/>
                      <a:pt x="2409" y="1276"/>
                    </a:cubicBezTo>
                    <a:cubicBezTo>
                      <a:pt x="2359" y="1437"/>
                      <a:pt x="2306" y="1598"/>
                      <a:pt x="2257" y="1760"/>
                    </a:cubicBezTo>
                    <a:cubicBezTo>
                      <a:pt x="2251" y="1780"/>
                      <a:pt x="2262" y="1806"/>
                      <a:pt x="2265" y="1830"/>
                    </a:cubicBezTo>
                    <a:cubicBezTo>
                      <a:pt x="2268" y="1851"/>
                      <a:pt x="2272" y="1872"/>
                      <a:pt x="2271" y="1893"/>
                    </a:cubicBezTo>
                    <a:cubicBezTo>
                      <a:pt x="2270" y="1903"/>
                      <a:pt x="2259" y="1918"/>
                      <a:pt x="2250" y="1921"/>
                    </a:cubicBezTo>
                    <a:cubicBezTo>
                      <a:pt x="2205" y="1935"/>
                      <a:pt x="2198" y="1971"/>
                      <a:pt x="2190" y="2010"/>
                    </a:cubicBezTo>
                    <a:cubicBezTo>
                      <a:pt x="2170" y="2101"/>
                      <a:pt x="2147" y="2191"/>
                      <a:pt x="2126" y="2282"/>
                    </a:cubicBezTo>
                    <a:cubicBezTo>
                      <a:pt x="2106" y="2374"/>
                      <a:pt x="2087" y="2467"/>
                      <a:pt x="2069" y="2559"/>
                    </a:cubicBezTo>
                    <a:cubicBezTo>
                      <a:pt x="2067" y="2568"/>
                      <a:pt x="2068" y="2577"/>
                      <a:pt x="2067" y="2585"/>
                    </a:cubicBezTo>
                    <a:cubicBezTo>
                      <a:pt x="2063" y="2622"/>
                      <a:pt x="2079" y="2642"/>
                      <a:pt x="2110" y="2662"/>
                    </a:cubicBezTo>
                    <a:cubicBezTo>
                      <a:pt x="2186" y="2710"/>
                      <a:pt x="2260" y="2763"/>
                      <a:pt x="2334" y="2815"/>
                    </a:cubicBezTo>
                    <a:cubicBezTo>
                      <a:pt x="2388" y="2852"/>
                      <a:pt x="2411" y="2906"/>
                      <a:pt x="2421" y="2969"/>
                    </a:cubicBezTo>
                    <a:cubicBezTo>
                      <a:pt x="2433" y="3039"/>
                      <a:pt x="2448" y="3109"/>
                      <a:pt x="2463" y="3178"/>
                    </a:cubicBezTo>
                    <a:cubicBezTo>
                      <a:pt x="2467" y="3194"/>
                      <a:pt x="2473" y="3209"/>
                      <a:pt x="2481" y="3223"/>
                    </a:cubicBezTo>
                    <a:cubicBezTo>
                      <a:pt x="2491" y="3242"/>
                      <a:pt x="2505" y="3246"/>
                      <a:pt x="2522" y="3232"/>
                    </a:cubicBezTo>
                    <a:cubicBezTo>
                      <a:pt x="2550" y="3208"/>
                      <a:pt x="2577" y="3181"/>
                      <a:pt x="2602" y="3153"/>
                    </a:cubicBezTo>
                    <a:cubicBezTo>
                      <a:pt x="2614" y="3140"/>
                      <a:pt x="2623" y="3124"/>
                      <a:pt x="2632" y="3108"/>
                    </a:cubicBezTo>
                    <a:cubicBezTo>
                      <a:pt x="2665" y="3053"/>
                      <a:pt x="2660" y="2999"/>
                      <a:pt x="2624" y="2947"/>
                    </a:cubicBezTo>
                    <a:cubicBezTo>
                      <a:pt x="2589" y="2898"/>
                      <a:pt x="2553" y="2849"/>
                      <a:pt x="2516" y="2801"/>
                    </a:cubicBezTo>
                    <a:cubicBezTo>
                      <a:pt x="2486" y="2764"/>
                      <a:pt x="2471" y="2721"/>
                      <a:pt x="2459" y="2677"/>
                    </a:cubicBezTo>
                    <a:cubicBezTo>
                      <a:pt x="2420" y="2539"/>
                      <a:pt x="2409" y="2398"/>
                      <a:pt x="2424" y="2256"/>
                    </a:cubicBezTo>
                    <a:cubicBezTo>
                      <a:pt x="2433" y="2169"/>
                      <a:pt x="2459" y="2088"/>
                      <a:pt x="2492" y="2008"/>
                    </a:cubicBezTo>
                    <a:cubicBezTo>
                      <a:pt x="2573" y="1818"/>
                      <a:pt x="2670" y="1637"/>
                      <a:pt x="2771" y="1458"/>
                    </a:cubicBezTo>
                    <a:cubicBezTo>
                      <a:pt x="2797" y="1410"/>
                      <a:pt x="2837" y="1372"/>
                      <a:pt x="2879" y="1339"/>
                    </a:cubicBezTo>
                    <a:cubicBezTo>
                      <a:pt x="2931" y="1300"/>
                      <a:pt x="2985" y="1263"/>
                      <a:pt x="3039" y="1227"/>
                    </a:cubicBezTo>
                    <a:cubicBezTo>
                      <a:pt x="3064" y="1210"/>
                      <a:pt x="3091" y="1197"/>
                      <a:pt x="3117" y="1182"/>
                    </a:cubicBezTo>
                    <a:cubicBezTo>
                      <a:pt x="3123" y="1178"/>
                      <a:pt x="3126" y="1172"/>
                      <a:pt x="3131" y="1167"/>
                    </a:cubicBezTo>
                    <a:cubicBezTo>
                      <a:pt x="3126" y="1162"/>
                      <a:pt x="3122" y="1158"/>
                      <a:pt x="3116" y="1154"/>
                    </a:cubicBezTo>
                    <a:cubicBezTo>
                      <a:pt x="3101" y="1145"/>
                      <a:pt x="3086" y="1138"/>
                      <a:pt x="3071" y="1128"/>
                    </a:cubicBezTo>
                    <a:cubicBezTo>
                      <a:pt x="3030" y="1100"/>
                      <a:pt x="2984" y="1085"/>
                      <a:pt x="2935" y="1075"/>
                    </a:cubicBezTo>
                    <a:cubicBezTo>
                      <a:pt x="2900" y="1069"/>
                      <a:pt x="2867" y="1057"/>
                      <a:pt x="2833" y="1047"/>
                    </a:cubicBezTo>
                    <a:cubicBezTo>
                      <a:pt x="2827" y="1046"/>
                      <a:pt x="2822" y="1043"/>
                      <a:pt x="2817" y="1040"/>
                    </a:cubicBezTo>
                    <a:cubicBezTo>
                      <a:pt x="2779" y="1018"/>
                      <a:pt x="2774" y="993"/>
                      <a:pt x="2796" y="955"/>
                    </a:cubicBezTo>
                    <a:cubicBezTo>
                      <a:pt x="2819" y="918"/>
                      <a:pt x="2851" y="905"/>
                      <a:pt x="2893" y="904"/>
                    </a:cubicBezTo>
                    <a:cubicBezTo>
                      <a:pt x="2966" y="902"/>
                      <a:pt x="3026" y="930"/>
                      <a:pt x="3078" y="979"/>
                    </a:cubicBezTo>
                    <a:cubicBezTo>
                      <a:pt x="3122" y="1021"/>
                      <a:pt x="3161" y="1066"/>
                      <a:pt x="3189" y="1120"/>
                    </a:cubicBezTo>
                    <a:cubicBezTo>
                      <a:pt x="3196" y="1133"/>
                      <a:pt x="3205" y="1136"/>
                      <a:pt x="3218" y="1130"/>
                    </a:cubicBezTo>
                    <a:cubicBezTo>
                      <a:pt x="3247" y="1118"/>
                      <a:pt x="3275" y="1104"/>
                      <a:pt x="3304" y="1093"/>
                    </a:cubicBezTo>
                    <a:cubicBezTo>
                      <a:pt x="3375" y="1066"/>
                      <a:pt x="3446" y="1067"/>
                      <a:pt x="3517" y="1094"/>
                    </a:cubicBezTo>
                    <a:cubicBezTo>
                      <a:pt x="3529" y="1098"/>
                      <a:pt x="3542" y="1103"/>
                      <a:pt x="3553" y="1111"/>
                    </a:cubicBezTo>
                    <a:cubicBezTo>
                      <a:pt x="3570" y="1122"/>
                      <a:pt x="3571" y="1136"/>
                      <a:pt x="3554" y="1147"/>
                    </a:cubicBezTo>
                    <a:cubicBezTo>
                      <a:pt x="3532" y="1161"/>
                      <a:pt x="3509" y="1173"/>
                      <a:pt x="3485" y="1182"/>
                    </a:cubicBezTo>
                    <a:cubicBezTo>
                      <a:pt x="3467" y="1189"/>
                      <a:pt x="3453" y="1198"/>
                      <a:pt x="3446" y="1216"/>
                    </a:cubicBezTo>
                    <a:cubicBezTo>
                      <a:pt x="3420" y="1290"/>
                      <a:pt x="3392" y="1362"/>
                      <a:pt x="3369" y="1436"/>
                    </a:cubicBezTo>
                    <a:cubicBezTo>
                      <a:pt x="3341" y="1522"/>
                      <a:pt x="3317" y="1608"/>
                      <a:pt x="3293" y="1695"/>
                    </a:cubicBezTo>
                    <a:cubicBezTo>
                      <a:pt x="3289" y="1708"/>
                      <a:pt x="3295" y="1724"/>
                      <a:pt x="3298" y="1738"/>
                    </a:cubicBezTo>
                    <a:cubicBezTo>
                      <a:pt x="3300" y="1746"/>
                      <a:pt x="3307" y="1753"/>
                      <a:pt x="3311" y="1760"/>
                    </a:cubicBezTo>
                    <a:cubicBezTo>
                      <a:pt x="3341" y="1807"/>
                      <a:pt x="3326" y="1865"/>
                      <a:pt x="3276" y="1890"/>
                    </a:cubicBezTo>
                    <a:cubicBezTo>
                      <a:pt x="3250" y="1903"/>
                      <a:pt x="3238" y="1920"/>
                      <a:pt x="3232" y="1947"/>
                    </a:cubicBezTo>
                    <a:cubicBezTo>
                      <a:pt x="3210" y="2053"/>
                      <a:pt x="3184" y="2158"/>
                      <a:pt x="3162" y="2263"/>
                    </a:cubicBezTo>
                    <a:cubicBezTo>
                      <a:pt x="3150" y="2323"/>
                      <a:pt x="3142" y="2384"/>
                      <a:pt x="3133" y="2444"/>
                    </a:cubicBezTo>
                    <a:cubicBezTo>
                      <a:pt x="3132" y="2446"/>
                      <a:pt x="3132" y="2448"/>
                      <a:pt x="3132" y="2450"/>
                    </a:cubicBezTo>
                    <a:cubicBezTo>
                      <a:pt x="3131" y="2487"/>
                      <a:pt x="3142" y="2500"/>
                      <a:pt x="3178" y="2500"/>
                    </a:cubicBezTo>
                    <a:cubicBezTo>
                      <a:pt x="3220" y="2499"/>
                      <a:pt x="3261" y="2496"/>
                      <a:pt x="3303" y="2493"/>
                    </a:cubicBezTo>
                    <a:cubicBezTo>
                      <a:pt x="3320" y="2492"/>
                      <a:pt x="3336" y="2490"/>
                      <a:pt x="3353" y="2489"/>
                    </a:cubicBezTo>
                    <a:cubicBezTo>
                      <a:pt x="3394" y="2486"/>
                      <a:pt x="3406" y="2493"/>
                      <a:pt x="3421" y="2531"/>
                    </a:cubicBezTo>
                    <a:cubicBezTo>
                      <a:pt x="3446" y="2594"/>
                      <a:pt x="3470" y="2656"/>
                      <a:pt x="3495" y="2719"/>
                    </a:cubicBezTo>
                    <a:cubicBezTo>
                      <a:pt x="3496" y="2722"/>
                      <a:pt x="3498" y="2724"/>
                      <a:pt x="3499" y="2727"/>
                    </a:cubicBezTo>
                    <a:cubicBezTo>
                      <a:pt x="3502" y="2727"/>
                      <a:pt x="3504" y="2727"/>
                      <a:pt x="3506" y="2727"/>
                    </a:cubicBezTo>
                    <a:close/>
                    <a:moveTo>
                      <a:pt x="2894" y="3362"/>
                    </a:moveTo>
                    <a:cubicBezTo>
                      <a:pt x="2894" y="3372"/>
                      <a:pt x="2893" y="3382"/>
                      <a:pt x="2894" y="3392"/>
                    </a:cubicBezTo>
                    <a:cubicBezTo>
                      <a:pt x="2895" y="3402"/>
                      <a:pt x="2895" y="3412"/>
                      <a:pt x="2898" y="3422"/>
                    </a:cubicBezTo>
                    <a:cubicBezTo>
                      <a:pt x="2905" y="3444"/>
                      <a:pt x="2922" y="3454"/>
                      <a:pt x="2944" y="3449"/>
                    </a:cubicBezTo>
                    <a:cubicBezTo>
                      <a:pt x="2967" y="3444"/>
                      <a:pt x="2989" y="3436"/>
                      <a:pt x="3011" y="3429"/>
                    </a:cubicBezTo>
                    <a:cubicBezTo>
                      <a:pt x="3086" y="3404"/>
                      <a:pt x="3158" y="3374"/>
                      <a:pt x="3221" y="3326"/>
                    </a:cubicBezTo>
                    <a:cubicBezTo>
                      <a:pt x="3241" y="3311"/>
                      <a:pt x="3261" y="3295"/>
                      <a:pt x="3279" y="3277"/>
                    </a:cubicBezTo>
                    <a:cubicBezTo>
                      <a:pt x="3316" y="3242"/>
                      <a:pt x="3357" y="3209"/>
                      <a:pt x="3385" y="3168"/>
                    </a:cubicBezTo>
                    <a:cubicBezTo>
                      <a:pt x="3420" y="3118"/>
                      <a:pt x="3444" y="3060"/>
                      <a:pt x="3470" y="3005"/>
                    </a:cubicBezTo>
                    <a:cubicBezTo>
                      <a:pt x="3490" y="2964"/>
                      <a:pt x="3491" y="2919"/>
                      <a:pt x="3479" y="2875"/>
                    </a:cubicBezTo>
                    <a:cubicBezTo>
                      <a:pt x="3468" y="2836"/>
                      <a:pt x="3459" y="2797"/>
                      <a:pt x="3444" y="2760"/>
                    </a:cubicBezTo>
                    <a:cubicBezTo>
                      <a:pt x="3427" y="2718"/>
                      <a:pt x="3406" y="2677"/>
                      <a:pt x="3383" y="2638"/>
                    </a:cubicBezTo>
                    <a:cubicBezTo>
                      <a:pt x="3370" y="2616"/>
                      <a:pt x="3347" y="2604"/>
                      <a:pt x="3320" y="2608"/>
                    </a:cubicBezTo>
                    <a:cubicBezTo>
                      <a:pt x="3271" y="2616"/>
                      <a:pt x="3222" y="2620"/>
                      <a:pt x="3174" y="2631"/>
                    </a:cubicBezTo>
                    <a:cubicBezTo>
                      <a:pt x="3113" y="2646"/>
                      <a:pt x="3062" y="2679"/>
                      <a:pt x="3042" y="2743"/>
                    </a:cubicBezTo>
                    <a:cubicBezTo>
                      <a:pt x="3029" y="2784"/>
                      <a:pt x="3013" y="2824"/>
                      <a:pt x="3006" y="2866"/>
                    </a:cubicBezTo>
                    <a:cubicBezTo>
                      <a:pt x="2991" y="2954"/>
                      <a:pt x="2968" y="3039"/>
                      <a:pt x="2941" y="3125"/>
                    </a:cubicBezTo>
                    <a:cubicBezTo>
                      <a:pt x="2918" y="3202"/>
                      <a:pt x="2890" y="3279"/>
                      <a:pt x="2894" y="3362"/>
                    </a:cubicBezTo>
                    <a:close/>
                    <a:moveTo>
                      <a:pt x="764" y="1739"/>
                    </a:moveTo>
                    <a:cubicBezTo>
                      <a:pt x="707" y="1739"/>
                      <a:pt x="649" y="1801"/>
                      <a:pt x="643" y="1865"/>
                    </a:cubicBezTo>
                    <a:cubicBezTo>
                      <a:pt x="637" y="1915"/>
                      <a:pt x="631" y="1966"/>
                      <a:pt x="624" y="2016"/>
                    </a:cubicBezTo>
                    <a:cubicBezTo>
                      <a:pt x="605" y="2144"/>
                      <a:pt x="622" y="2266"/>
                      <a:pt x="680" y="2383"/>
                    </a:cubicBezTo>
                    <a:cubicBezTo>
                      <a:pt x="711" y="2446"/>
                      <a:pt x="755" y="2501"/>
                      <a:pt x="807" y="2548"/>
                    </a:cubicBezTo>
                    <a:cubicBezTo>
                      <a:pt x="836" y="2574"/>
                      <a:pt x="871" y="2594"/>
                      <a:pt x="907" y="2612"/>
                    </a:cubicBezTo>
                    <a:cubicBezTo>
                      <a:pt x="938" y="2628"/>
                      <a:pt x="954" y="2619"/>
                      <a:pt x="968" y="2587"/>
                    </a:cubicBezTo>
                    <a:cubicBezTo>
                      <a:pt x="975" y="2573"/>
                      <a:pt x="981" y="2558"/>
                      <a:pt x="985" y="2543"/>
                    </a:cubicBezTo>
                    <a:cubicBezTo>
                      <a:pt x="1012" y="2452"/>
                      <a:pt x="1036" y="2361"/>
                      <a:pt x="1065" y="2271"/>
                    </a:cubicBezTo>
                    <a:cubicBezTo>
                      <a:pt x="1096" y="2172"/>
                      <a:pt x="1122" y="2073"/>
                      <a:pt x="1142" y="1971"/>
                    </a:cubicBezTo>
                    <a:cubicBezTo>
                      <a:pt x="1145" y="1953"/>
                      <a:pt x="1139" y="1947"/>
                      <a:pt x="1122" y="1947"/>
                    </a:cubicBezTo>
                    <a:cubicBezTo>
                      <a:pt x="1100" y="1947"/>
                      <a:pt x="1079" y="1945"/>
                      <a:pt x="1058" y="1946"/>
                    </a:cubicBezTo>
                    <a:cubicBezTo>
                      <a:pt x="1011" y="1948"/>
                      <a:pt x="970" y="1933"/>
                      <a:pt x="938" y="1901"/>
                    </a:cubicBezTo>
                    <a:cubicBezTo>
                      <a:pt x="902" y="1864"/>
                      <a:pt x="869" y="1825"/>
                      <a:pt x="836" y="1786"/>
                    </a:cubicBezTo>
                    <a:cubicBezTo>
                      <a:pt x="816" y="1763"/>
                      <a:pt x="798" y="1738"/>
                      <a:pt x="764" y="1739"/>
                    </a:cubicBezTo>
                    <a:close/>
                    <a:moveTo>
                      <a:pt x="1964" y="3576"/>
                    </a:moveTo>
                    <a:cubicBezTo>
                      <a:pt x="2019" y="3576"/>
                      <a:pt x="2080" y="3557"/>
                      <a:pt x="2142" y="3539"/>
                    </a:cubicBezTo>
                    <a:cubicBezTo>
                      <a:pt x="2229" y="3512"/>
                      <a:pt x="2294" y="3455"/>
                      <a:pt x="2350" y="3387"/>
                    </a:cubicBezTo>
                    <a:cubicBezTo>
                      <a:pt x="2363" y="3370"/>
                      <a:pt x="2375" y="3352"/>
                      <a:pt x="2384" y="3333"/>
                    </a:cubicBezTo>
                    <a:cubicBezTo>
                      <a:pt x="2388" y="3324"/>
                      <a:pt x="2388" y="3310"/>
                      <a:pt x="2384" y="3301"/>
                    </a:cubicBezTo>
                    <a:cubicBezTo>
                      <a:pt x="2373" y="3275"/>
                      <a:pt x="2359" y="3251"/>
                      <a:pt x="2346" y="3226"/>
                    </a:cubicBezTo>
                    <a:cubicBezTo>
                      <a:pt x="2313" y="3160"/>
                      <a:pt x="2287" y="3092"/>
                      <a:pt x="2285" y="3015"/>
                    </a:cubicBezTo>
                    <a:cubicBezTo>
                      <a:pt x="2285" y="2987"/>
                      <a:pt x="2270" y="2957"/>
                      <a:pt x="2255" y="2932"/>
                    </a:cubicBezTo>
                    <a:cubicBezTo>
                      <a:pt x="2244" y="2913"/>
                      <a:pt x="2223" y="2898"/>
                      <a:pt x="2203" y="2885"/>
                    </a:cubicBezTo>
                    <a:cubicBezTo>
                      <a:pt x="2164" y="2858"/>
                      <a:pt x="2124" y="2833"/>
                      <a:pt x="2083" y="2810"/>
                    </a:cubicBezTo>
                    <a:cubicBezTo>
                      <a:pt x="2056" y="2795"/>
                      <a:pt x="2028" y="2803"/>
                      <a:pt x="2012" y="2829"/>
                    </a:cubicBezTo>
                    <a:cubicBezTo>
                      <a:pt x="2003" y="2843"/>
                      <a:pt x="1995" y="2858"/>
                      <a:pt x="1991" y="2874"/>
                    </a:cubicBezTo>
                    <a:cubicBezTo>
                      <a:pt x="1980" y="2916"/>
                      <a:pt x="1973" y="2959"/>
                      <a:pt x="1962" y="3000"/>
                    </a:cubicBezTo>
                    <a:cubicBezTo>
                      <a:pt x="1948" y="3047"/>
                      <a:pt x="1929" y="3092"/>
                      <a:pt x="1916" y="3139"/>
                    </a:cubicBezTo>
                    <a:cubicBezTo>
                      <a:pt x="1895" y="3208"/>
                      <a:pt x="1877" y="3278"/>
                      <a:pt x="1859" y="3348"/>
                    </a:cubicBezTo>
                    <a:cubicBezTo>
                      <a:pt x="1850" y="3380"/>
                      <a:pt x="1838" y="3412"/>
                      <a:pt x="1834" y="3445"/>
                    </a:cubicBezTo>
                    <a:cubicBezTo>
                      <a:pt x="1821" y="3535"/>
                      <a:pt x="1863" y="3580"/>
                      <a:pt x="1964" y="3576"/>
                    </a:cubicBezTo>
                    <a:close/>
                    <a:moveTo>
                      <a:pt x="1573" y="2026"/>
                    </a:moveTo>
                    <a:cubicBezTo>
                      <a:pt x="1581" y="2072"/>
                      <a:pt x="1583" y="2117"/>
                      <a:pt x="1596" y="2159"/>
                    </a:cubicBezTo>
                    <a:cubicBezTo>
                      <a:pt x="1633" y="2277"/>
                      <a:pt x="1687" y="2387"/>
                      <a:pt x="1781" y="2472"/>
                    </a:cubicBezTo>
                    <a:cubicBezTo>
                      <a:pt x="1825" y="2511"/>
                      <a:pt x="1872" y="2547"/>
                      <a:pt x="1928" y="2569"/>
                    </a:cubicBezTo>
                    <a:cubicBezTo>
                      <a:pt x="1958" y="2581"/>
                      <a:pt x="1971" y="2579"/>
                      <a:pt x="1983" y="2548"/>
                    </a:cubicBezTo>
                    <a:cubicBezTo>
                      <a:pt x="1994" y="2521"/>
                      <a:pt x="2002" y="2492"/>
                      <a:pt x="2010" y="2463"/>
                    </a:cubicBezTo>
                    <a:cubicBezTo>
                      <a:pt x="2048" y="2306"/>
                      <a:pt x="2080" y="2147"/>
                      <a:pt x="2098" y="1987"/>
                    </a:cubicBezTo>
                    <a:cubicBezTo>
                      <a:pt x="2101" y="1962"/>
                      <a:pt x="2095" y="1954"/>
                      <a:pt x="2070" y="1951"/>
                    </a:cubicBezTo>
                    <a:cubicBezTo>
                      <a:pt x="2039" y="1947"/>
                      <a:pt x="2007" y="1943"/>
                      <a:pt x="1975" y="1942"/>
                    </a:cubicBezTo>
                    <a:cubicBezTo>
                      <a:pt x="1931" y="1941"/>
                      <a:pt x="1893" y="1929"/>
                      <a:pt x="1860" y="1899"/>
                    </a:cubicBezTo>
                    <a:cubicBezTo>
                      <a:pt x="1836" y="1877"/>
                      <a:pt x="1812" y="1855"/>
                      <a:pt x="1787" y="1834"/>
                    </a:cubicBezTo>
                    <a:cubicBezTo>
                      <a:pt x="1754" y="1808"/>
                      <a:pt x="1720" y="1782"/>
                      <a:pt x="1685" y="1758"/>
                    </a:cubicBezTo>
                    <a:cubicBezTo>
                      <a:pt x="1667" y="1746"/>
                      <a:pt x="1647" y="1753"/>
                      <a:pt x="1636" y="1771"/>
                    </a:cubicBezTo>
                    <a:cubicBezTo>
                      <a:pt x="1623" y="1791"/>
                      <a:pt x="1608" y="1813"/>
                      <a:pt x="1604" y="1836"/>
                    </a:cubicBezTo>
                    <a:cubicBezTo>
                      <a:pt x="1591" y="1899"/>
                      <a:pt x="1583" y="1963"/>
                      <a:pt x="1573" y="2026"/>
                    </a:cubicBezTo>
                    <a:close/>
                    <a:moveTo>
                      <a:pt x="2675" y="2248"/>
                    </a:moveTo>
                    <a:cubicBezTo>
                      <a:pt x="2676" y="2329"/>
                      <a:pt x="2685" y="2382"/>
                      <a:pt x="2715" y="2429"/>
                    </a:cubicBezTo>
                    <a:cubicBezTo>
                      <a:pt x="2737" y="2464"/>
                      <a:pt x="2760" y="2499"/>
                      <a:pt x="2803" y="2512"/>
                    </a:cubicBezTo>
                    <a:cubicBezTo>
                      <a:pt x="2862" y="2531"/>
                      <a:pt x="2921" y="2541"/>
                      <a:pt x="2984" y="2532"/>
                    </a:cubicBezTo>
                    <a:cubicBezTo>
                      <a:pt x="3022" y="2527"/>
                      <a:pt x="3049" y="2508"/>
                      <a:pt x="3056" y="2469"/>
                    </a:cubicBezTo>
                    <a:cubicBezTo>
                      <a:pt x="3074" y="2377"/>
                      <a:pt x="3091" y="2285"/>
                      <a:pt x="3108" y="2193"/>
                    </a:cubicBezTo>
                    <a:cubicBezTo>
                      <a:pt x="3123" y="2104"/>
                      <a:pt x="3138" y="2016"/>
                      <a:pt x="3153" y="1927"/>
                    </a:cubicBezTo>
                    <a:cubicBezTo>
                      <a:pt x="3157" y="1906"/>
                      <a:pt x="3153" y="1903"/>
                      <a:pt x="3132" y="1906"/>
                    </a:cubicBezTo>
                    <a:cubicBezTo>
                      <a:pt x="3106" y="1910"/>
                      <a:pt x="3078" y="1919"/>
                      <a:pt x="3052" y="1905"/>
                    </a:cubicBezTo>
                    <a:cubicBezTo>
                      <a:pt x="3028" y="1892"/>
                      <a:pt x="3003" y="1878"/>
                      <a:pt x="2980" y="1863"/>
                    </a:cubicBezTo>
                    <a:cubicBezTo>
                      <a:pt x="2932" y="1833"/>
                      <a:pt x="2885" y="1801"/>
                      <a:pt x="2837" y="1770"/>
                    </a:cubicBezTo>
                    <a:cubicBezTo>
                      <a:pt x="2823" y="1760"/>
                      <a:pt x="2809" y="1761"/>
                      <a:pt x="2800" y="1777"/>
                    </a:cubicBezTo>
                    <a:cubicBezTo>
                      <a:pt x="2788" y="1797"/>
                      <a:pt x="2776" y="1817"/>
                      <a:pt x="2770" y="1839"/>
                    </a:cubicBezTo>
                    <a:cubicBezTo>
                      <a:pt x="2746" y="1922"/>
                      <a:pt x="2722" y="2004"/>
                      <a:pt x="2702" y="2087"/>
                    </a:cubicBezTo>
                    <a:cubicBezTo>
                      <a:pt x="2688" y="2149"/>
                      <a:pt x="2681" y="2212"/>
                      <a:pt x="2675" y="2248"/>
                    </a:cubicBezTo>
                    <a:close/>
                    <a:moveTo>
                      <a:pt x="2328" y="1232"/>
                    </a:moveTo>
                    <a:cubicBezTo>
                      <a:pt x="2329" y="1159"/>
                      <a:pt x="2309" y="1138"/>
                      <a:pt x="2260" y="1138"/>
                    </a:cubicBezTo>
                    <a:cubicBezTo>
                      <a:pt x="2251" y="1138"/>
                      <a:pt x="2240" y="1139"/>
                      <a:pt x="2231" y="1141"/>
                    </a:cubicBezTo>
                    <a:cubicBezTo>
                      <a:pt x="2150" y="1162"/>
                      <a:pt x="2070" y="1183"/>
                      <a:pt x="1997" y="1225"/>
                    </a:cubicBezTo>
                    <a:cubicBezTo>
                      <a:pt x="1933" y="1263"/>
                      <a:pt x="1883" y="1315"/>
                      <a:pt x="1841" y="1374"/>
                    </a:cubicBezTo>
                    <a:cubicBezTo>
                      <a:pt x="1792" y="1444"/>
                      <a:pt x="1794" y="1520"/>
                      <a:pt x="1824" y="1597"/>
                    </a:cubicBezTo>
                    <a:cubicBezTo>
                      <a:pt x="1848" y="1660"/>
                      <a:pt x="1879" y="1720"/>
                      <a:pt x="1918" y="1775"/>
                    </a:cubicBezTo>
                    <a:cubicBezTo>
                      <a:pt x="1931" y="1792"/>
                      <a:pt x="1944" y="1810"/>
                      <a:pt x="1961" y="1821"/>
                    </a:cubicBezTo>
                    <a:cubicBezTo>
                      <a:pt x="2006" y="1850"/>
                      <a:pt x="2057" y="1859"/>
                      <a:pt x="2110" y="1859"/>
                    </a:cubicBezTo>
                    <a:cubicBezTo>
                      <a:pt x="2134" y="1859"/>
                      <a:pt x="2150" y="1847"/>
                      <a:pt x="2158" y="1824"/>
                    </a:cubicBezTo>
                    <a:cubicBezTo>
                      <a:pt x="2171" y="1783"/>
                      <a:pt x="2186" y="1743"/>
                      <a:pt x="2198" y="1703"/>
                    </a:cubicBezTo>
                    <a:cubicBezTo>
                      <a:pt x="2231" y="1590"/>
                      <a:pt x="2264" y="1477"/>
                      <a:pt x="2296" y="1363"/>
                    </a:cubicBezTo>
                    <a:cubicBezTo>
                      <a:pt x="2310" y="1312"/>
                      <a:pt x="2321" y="1261"/>
                      <a:pt x="2328" y="1232"/>
                    </a:cubicBezTo>
                    <a:close/>
                    <a:moveTo>
                      <a:pt x="1294" y="1272"/>
                    </a:moveTo>
                    <a:cubicBezTo>
                      <a:pt x="1197" y="1277"/>
                      <a:pt x="1106" y="1302"/>
                      <a:pt x="1020" y="1352"/>
                    </a:cubicBezTo>
                    <a:cubicBezTo>
                      <a:pt x="947" y="1394"/>
                      <a:pt x="893" y="1447"/>
                      <a:pt x="867" y="1527"/>
                    </a:cubicBezTo>
                    <a:cubicBezTo>
                      <a:pt x="854" y="1566"/>
                      <a:pt x="851" y="1606"/>
                      <a:pt x="873" y="1643"/>
                    </a:cubicBezTo>
                    <a:cubicBezTo>
                      <a:pt x="904" y="1696"/>
                      <a:pt x="937" y="1749"/>
                      <a:pt x="973" y="1799"/>
                    </a:cubicBezTo>
                    <a:cubicBezTo>
                      <a:pt x="1024" y="1869"/>
                      <a:pt x="1088" y="1878"/>
                      <a:pt x="1162" y="1859"/>
                    </a:cubicBezTo>
                    <a:cubicBezTo>
                      <a:pt x="1187" y="1853"/>
                      <a:pt x="1199" y="1835"/>
                      <a:pt x="1203" y="1810"/>
                    </a:cubicBezTo>
                    <a:cubicBezTo>
                      <a:pt x="1207" y="1786"/>
                      <a:pt x="1209" y="1761"/>
                      <a:pt x="1216" y="1738"/>
                    </a:cubicBezTo>
                    <a:cubicBezTo>
                      <a:pt x="1235" y="1673"/>
                      <a:pt x="1257" y="1608"/>
                      <a:pt x="1278" y="1544"/>
                    </a:cubicBezTo>
                    <a:cubicBezTo>
                      <a:pt x="1303" y="1470"/>
                      <a:pt x="1332" y="1397"/>
                      <a:pt x="1345" y="1319"/>
                    </a:cubicBezTo>
                    <a:cubicBezTo>
                      <a:pt x="1351" y="1284"/>
                      <a:pt x="1342" y="1272"/>
                      <a:pt x="1307" y="1272"/>
                    </a:cubicBezTo>
                    <a:cubicBezTo>
                      <a:pt x="1303" y="1272"/>
                      <a:pt x="1299" y="1272"/>
                      <a:pt x="1294" y="1272"/>
                    </a:cubicBezTo>
                    <a:close/>
                    <a:moveTo>
                      <a:pt x="1336" y="3026"/>
                    </a:moveTo>
                    <a:cubicBezTo>
                      <a:pt x="1334" y="3011"/>
                      <a:pt x="1332" y="2996"/>
                      <a:pt x="1328" y="2981"/>
                    </a:cubicBezTo>
                    <a:cubicBezTo>
                      <a:pt x="1311" y="2918"/>
                      <a:pt x="1293" y="2856"/>
                      <a:pt x="1259" y="2799"/>
                    </a:cubicBezTo>
                    <a:cubicBezTo>
                      <a:pt x="1247" y="2780"/>
                      <a:pt x="1231" y="2766"/>
                      <a:pt x="1209" y="2763"/>
                    </a:cubicBezTo>
                    <a:cubicBezTo>
                      <a:pt x="1176" y="2758"/>
                      <a:pt x="1143" y="2754"/>
                      <a:pt x="1110" y="2751"/>
                    </a:cubicBezTo>
                    <a:cubicBezTo>
                      <a:pt x="1088" y="2749"/>
                      <a:pt x="1066" y="2749"/>
                      <a:pt x="1044" y="2751"/>
                    </a:cubicBezTo>
                    <a:cubicBezTo>
                      <a:pt x="1002" y="2756"/>
                      <a:pt x="991" y="2776"/>
                      <a:pt x="1008" y="2814"/>
                    </a:cubicBezTo>
                    <a:cubicBezTo>
                      <a:pt x="1021" y="2845"/>
                      <a:pt x="1036" y="2876"/>
                      <a:pt x="1048" y="2908"/>
                    </a:cubicBezTo>
                    <a:cubicBezTo>
                      <a:pt x="1062" y="2945"/>
                      <a:pt x="1046" y="2965"/>
                      <a:pt x="1006" y="2963"/>
                    </a:cubicBezTo>
                    <a:cubicBezTo>
                      <a:pt x="992" y="2962"/>
                      <a:pt x="977" y="2960"/>
                      <a:pt x="962" y="2958"/>
                    </a:cubicBezTo>
                    <a:cubicBezTo>
                      <a:pt x="949" y="2957"/>
                      <a:pt x="939" y="2961"/>
                      <a:pt x="935" y="2976"/>
                    </a:cubicBezTo>
                    <a:cubicBezTo>
                      <a:pt x="910" y="3053"/>
                      <a:pt x="883" y="3131"/>
                      <a:pt x="859" y="3209"/>
                    </a:cubicBezTo>
                    <a:cubicBezTo>
                      <a:pt x="849" y="3241"/>
                      <a:pt x="856" y="3257"/>
                      <a:pt x="887" y="3269"/>
                    </a:cubicBezTo>
                    <a:cubicBezTo>
                      <a:pt x="929" y="3286"/>
                      <a:pt x="965" y="3310"/>
                      <a:pt x="1000" y="3336"/>
                    </a:cubicBezTo>
                    <a:cubicBezTo>
                      <a:pt x="1014" y="3347"/>
                      <a:pt x="1037" y="3357"/>
                      <a:pt x="1051" y="3352"/>
                    </a:cubicBezTo>
                    <a:cubicBezTo>
                      <a:pt x="1080" y="3342"/>
                      <a:pt x="1111" y="3328"/>
                      <a:pt x="1131" y="3307"/>
                    </a:cubicBezTo>
                    <a:cubicBezTo>
                      <a:pt x="1186" y="3249"/>
                      <a:pt x="1236" y="3188"/>
                      <a:pt x="1285" y="3126"/>
                    </a:cubicBezTo>
                    <a:cubicBezTo>
                      <a:pt x="1309" y="3097"/>
                      <a:pt x="1335" y="3068"/>
                      <a:pt x="1336" y="3026"/>
                    </a:cubicBezTo>
                    <a:close/>
                    <a:moveTo>
                      <a:pt x="2947" y="1575"/>
                    </a:moveTo>
                    <a:cubicBezTo>
                      <a:pt x="2953" y="1607"/>
                      <a:pt x="2956" y="1639"/>
                      <a:pt x="2964" y="1669"/>
                    </a:cubicBezTo>
                    <a:cubicBezTo>
                      <a:pt x="2985" y="1752"/>
                      <a:pt x="3044" y="1800"/>
                      <a:pt x="3117" y="1810"/>
                    </a:cubicBezTo>
                    <a:cubicBezTo>
                      <a:pt x="3161" y="1815"/>
                      <a:pt x="3186" y="1800"/>
                      <a:pt x="3201" y="1760"/>
                    </a:cubicBezTo>
                    <a:cubicBezTo>
                      <a:pt x="3210" y="1736"/>
                      <a:pt x="3217" y="1711"/>
                      <a:pt x="3223" y="1687"/>
                    </a:cubicBezTo>
                    <a:cubicBezTo>
                      <a:pt x="3237" y="1627"/>
                      <a:pt x="3247" y="1567"/>
                      <a:pt x="3263" y="1508"/>
                    </a:cubicBezTo>
                    <a:cubicBezTo>
                      <a:pt x="3284" y="1430"/>
                      <a:pt x="3311" y="1354"/>
                      <a:pt x="3333" y="1277"/>
                    </a:cubicBezTo>
                    <a:cubicBezTo>
                      <a:pt x="3339" y="1254"/>
                      <a:pt x="3343" y="1228"/>
                      <a:pt x="3340" y="1204"/>
                    </a:cubicBezTo>
                    <a:cubicBezTo>
                      <a:pt x="3336" y="1162"/>
                      <a:pt x="3307" y="1147"/>
                      <a:pt x="3271" y="1169"/>
                    </a:cubicBezTo>
                    <a:cubicBezTo>
                      <a:pt x="3232" y="1192"/>
                      <a:pt x="3195" y="1218"/>
                      <a:pt x="3160" y="1247"/>
                    </a:cubicBezTo>
                    <a:cubicBezTo>
                      <a:pt x="3107" y="1292"/>
                      <a:pt x="3051" y="1334"/>
                      <a:pt x="3011" y="1393"/>
                    </a:cubicBezTo>
                    <a:cubicBezTo>
                      <a:pt x="2973" y="1448"/>
                      <a:pt x="2943" y="1505"/>
                      <a:pt x="2947" y="1575"/>
                    </a:cubicBezTo>
                    <a:close/>
                    <a:moveTo>
                      <a:pt x="3829" y="2529"/>
                    </a:moveTo>
                    <a:cubicBezTo>
                      <a:pt x="3827" y="2482"/>
                      <a:pt x="3827" y="2450"/>
                      <a:pt x="3823" y="2419"/>
                    </a:cubicBezTo>
                    <a:cubicBezTo>
                      <a:pt x="3809" y="2303"/>
                      <a:pt x="3786" y="2189"/>
                      <a:pt x="3750" y="2078"/>
                    </a:cubicBezTo>
                    <a:cubicBezTo>
                      <a:pt x="3744" y="2060"/>
                      <a:pt x="3736" y="2043"/>
                      <a:pt x="3728" y="2026"/>
                    </a:cubicBezTo>
                    <a:cubicBezTo>
                      <a:pt x="3726" y="2022"/>
                      <a:pt x="3720" y="2020"/>
                      <a:pt x="3715" y="2016"/>
                    </a:cubicBezTo>
                    <a:cubicBezTo>
                      <a:pt x="3712" y="2021"/>
                      <a:pt x="3706" y="2025"/>
                      <a:pt x="3706" y="2030"/>
                    </a:cubicBezTo>
                    <a:cubicBezTo>
                      <a:pt x="3703" y="2047"/>
                      <a:pt x="3700" y="2066"/>
                      <a:pt x="3701" y="2083"/>
                    </a:cubicBezTo>
                    <a:cubicBezTo>
                      <a:pt x="3705" y="2208"/>
                      <a:pt x="3711" y="2333"/>
                      <a:pt x="3715" y="2459"/>
                    </a:cubicBezTo>
                    <a:cubicBezTo>
                      <a:pt x="3719" y="2592"/>
                      <a:pt x="3717" y="2724"/>
                      <a:pt x="3673" y="2853"/>
                    </a:cubicBezTo>
                    <a:cubicBezTo>
                      <a:pt x="3646" y="2931"/>
                      <a:pt x="3614" y="3004"/>
                      <a:pt x="3564" y="3069"/>
                    </a:cubicBezTo>
                    <a:cubicBezTo>
                      <a:pt x="3543" y="3097"/>
                      <a:pt x="3528" y="3130"/>
                      <a:pt x="3512" y="3161"/>
                    </a:cubicBezTo>
                    <a:cubicBezTo>
                      <a:pt x="3509" y="3168"/>
                      <a:pt x="3513" y="3179"/>
                      <a:pt x="3513" y="3188"/>
                    </a:cubicBezTo>
                    <a:cubicBezTo>
                      <a:pt x="3522" y="3187"/>
                      <a:pt x="3533" y="3189"/>
                      <a:pt x="3539" y="3185"/>
                    </a:cubicBezTo>
                    <a:cubicBezTo>
                      <a:pt x="3560" y="3171"/>
                      <a:pt x="3582" y="3157"/>
                      <a:pt x="3599" y="3139"/>
                    </a:cubicBezTo>
                    <a:cubicBezTo>
                      <a:pt x="3631" y="3105"/>
                      <a:pt x="3658" y="3067"/>
                      <a:pt x="3688" y="3032"/>
                    </a:cubicBezTo>
                    <a:cubicBezTo>
                      <a:pt x="3758" y="2951"/>
                      <a:pt x="3799" y="2857"/>
                      <a:pt x="3812" y="2753"/>
                    </a:cubicBezTo>
                    <a:cubicBezTo>
                      <a:pt x="3823" y="2674"/>
                      <a:pt x="3825" y="2594"/>
                      <a:pt x="3829" y="2529"/>
                    </a:cubicBezTo>
                    <a:close/>
                    <a:moveTo>
                      <a:pt x="2724" y="3537"/>
                    </a:moveTo>
                    <a:cubicBezTo>
                      <a:pt x="2752" y="3542"/>
                      <a:pt x="2769" y="3527"/>
                      <a:pt x="2779" y="3505"/>
                    </a:cubicBezTo>
                    <a:cubicBezTo>
                      <a:pt x="2793" y="3477"/>
                      <a:pt x="2804" y="3448"/>
                      <a:pt x="2812" y="3418"/>
                    </a:cubicBezTo>
                    <a:cubicBezTo>
                      <a:pt x="2828" y="3357"/>
                      <a:pt x="2842" y="3295"/>
                      <a:pt x="2856" y="3234"/>
                    </a:cubicBezTo>
                    <a:cubicBezTo>
                      <a:pt x="2859" y="3222"/>
                      <a:pt x="2864" y="3210"/>
                      <a:pt x="2866" y="3198"/>
                    </a:cubicBezTo>
                    <a:cubicBezTo>
                      <a:pt x="2870" y="3174"/>
                      <a:pt x="2880" y="3146"/>
                      <a:pt x="2855" y="3129"/>
                    </a:cubicBezTo>
                    <a:cubicBezTo>
                      <a:pt x="2829" y="3112"/>
                      <a:pt x="2804" y="3127"/>
                      <a:pt x="2782" y="3143"/>
                    </a:cubicBezTo>
                    <a:cubicBezTo>
                      <a:pt x="2726" y="3183"/>
                      <a:pt x="2671" y="3224"/>
                      <a:pt x="2615" y="3263"/>
                    </a:cubicBezTo>
                    <a:cubicBezTo>
                      <a:pt x="2592" y="3279"/>
                      <a:pt x="2575" y="3299"/>
                      <a:pt x="2560" y="3322"/>
                    </a:cubicBezTo>
                    <a:cubicBezTo>
                      <a:pt x="2530" y="3367"/>
                      <a:pt x="2544" y="3453"/>
                      <a:pt x="2580" y="3483"/>
                    </a:cubicBezTo>
                    <a:cubicBezTo>
                      <a:pt x="2623" y="3518"/>
                      <a:pt x="2672" y="3531"/>
                      <a:pt x="2724" y="3537"/>
                    </a:cubicBezTo>
                    <a:close/>
                    <a:moveTo>
                      <a:pt x="1797" y="3250"/>
                    </a:moveTo>
                    <a:cubicBezTo>
                      <a:pt x="1797" y="3216"/>
                      <a:pt x="1787" y="3196"/>
                      <a:pt x="1759" y="3179"/>
                    </a:cubicBezTo>
                    <a:cubicBezTo>
                      <a:pt x="1693" y="3138"/>
                      <a:pt x="1626" y="3101"/>
                      <a:pt x="1553" y="3073"/>
                    </a:cubicBezTo>
                    <a:cubicBezTo>
                      <a:pt x="1529" y="3064"/>
                      <a:pt x="1518" y="3067"/>
                      <a:pt x="1496" y="3091"/>
                    </a:cubicBezTo>
                    <a:cubicBezTo>
                      <a:pt x="1482" y="3105"/>
                      <a:pt x="1484" y="3123"/>
                      <a:pt x="1491" y="3139"/>
                    </a:cubicBezTo>
                    <a:cubicBezTo>
                      <a:pt x="1518" y="3200"/>
                      <a:pt x="1546" y="3260"/>
                      <a:pt x="1572" y="3321"/>
                    </a:cubicBezTo>
                    <a:cubicBezTo>
                      <a:pt x="1590" y="3365"/>
                      <a:pt x="1604" y="3410"/>
                      <a:pt x="1624" y="3453"/>
                    </a:cubicBezTo>
                    <a:cubicBezTo>
                      <a:pt x="1632" y="3471"/>
                      <a:pt x="1648" y="3488"/>
                      <a:pt x="1665" y="3499"/>
                    </a:cubicBezTo>
                    <a:cubicBezTo>
                      <a:pt x="1685" y="3513"/>
                      <a:pt x="1726" y="3500"/>
                      <a:pt x="1740" y="3472"/>
                    </a:cubicBezTo>
                    <a:cubicBezTo>
                      <a:pt x="1774" y="3402"/>
                      <a:pt x="1794" y="3328"/>
                      <a:pt x="1797" y="3250"/>
                    </a:cubicBezTo>
                    <a:close/>
                    <a:moveTo>
                      <a:pt x="1439" y="3502"/>
                    </a:moveTo>
                    <a:cubicBezTo>
                      <a:pt x="1439" y="3502"/>
                      <a:pt x="1439" y="3501"/>
                      <a:pt x="1439" y="3501"/>
                    </a:cubicBezTo>
                    <a:cubicBezTo>
                      <a:pt x="1452" y="3501"/>
                      <a:pt x="1466" y="3501"/>
                      <a:pt x="1479" y="3501"/>
                    </a:cubicBezTo>
                    <a:cubicBezTo>
                      <a:pt x="1518" y="3498"/>
                      <a:pt x="1528" y="3476"/>
                      <a:pt x="1510" y="3442"/>
                    </a:cubicBezTo>
                    <a:cubicBezTo>
                      <a:pt x="1488" y="3402"/>
                      <a:pt x="1469" y="3359"/>
                      <a:pt x="1449" y="3317"/>
                    </a:cubicBezTo>
                    <a:cubicBezTo>
                      <a:pt x="1437" y="3291"/>
                      <a:pt x="1426" y="3264"/>
                      <a:pt x="1412" y="3238"/>
                    </a:cubicBezTo>
                    <a:cubicBezTo>
                      <a:pt x="1396" y="3207"/>
                      <a:pt x="1384" y="3205"/>
                      <a:pt x="1354" y="3226"/>
                    </a:cubicBezTo>
                    <a:cubicBezTo>
                      <a:pt x="1292" y="3270"/>
                      <a:pt x="1258" y="3334"/>
                      <a:pt x="1233" y="3404"/>
                    </a:cubicBezTo>
                    <a:cubicBezTo>
                      <a:pt x="1216" y="3451"/>
                      <a:pt x="1245" y="3478"/>
                      <a:pt x="1284" y="3484"/>
                    </a:cubicBezTo>
                    <a:cubicBezTo>
                      <a:pt x="1336" y="3490"/>
                      <a:pt x="1388" y="3496"/>
                      <a:pt x="1439" y="3502"/>
                    </a:cubicBezTo>
                    <a:close/>
                    <a:moveTo>
                      <a:pt x="630" y="2889"/>
                    </a:moveTo>
                    <a:cubicBezTo>
                      <a:pt x="612" y="2893"/>
                      <a:pt x="592" y="2897"/>
                      <a:pt x="573" y="2904"/>
                    </a:cubicBezTo>
                    <a:cubicBezTo>
                      <a:pt x="556" y="2910"/>
                      <a:pt x="551" y="2925"/>
                      <a:pt x="559" y="2941"/>
                    </a:cubicBezTo>
                    <a:cubicBezTo>
                      <a:pt x="582" y="2990"/>
                      <a:pt x="598" y="3042"/>
                      <a:pt x="638" y="3081"/>
                    </a:cubicBezTo>
                    <a:cubicBezTo>
                      <a:pt x="668" y="3109"/>
                      <a:pt x="699" y="3137"/>
                      <a:pt x="741" y="3147"/>
                    </a:cubicBezTo>
                    <a:cubicBezTo>
                      <a:pt x="774" y="3156"/>
                      <a:pt x="787" y="3152"/>
                      <a:pt x="799" y="3119"/>
                    </a:cubicBezTo>
                    <a:cubicBezTo>
                      <a:pt x="820" y="3065"/>
                      <a:pt x="836" y="3008"/>
                      <a:pt x="853" y="2952"/>
                    </a:cubicBezTo>
                    <a:cubicBezTo>
                      <a:pt x="859" y="2934"/>
                      <a:pt x="848" y="2919"/>
                      <a:pt x="829" y="2916"/>
                    </a:cubicBezTo>
                    <a:cubicBezTo>
                      <a:pt x="764" y="2907"/>
                      <a:pt x="699" y="2898"/>
                      <a:pt x="630" y="2889"/>
                    </a:cubicBezTo>
                    <a:close/>
                    <a:moveTo>
                      <a:pt x="2886" y="2651"/>
                    </a:moveTo>
                    <a:cubicBezTo>
                      <a:pt x="2818" y="2653"/>
                      <a:pt x="2750" y="2716"/>
                      <a:pt x="2753" y="2783"/>
                    </a:cubicBezTo>
                    <a:cubicBezTo>
                      <a:pt x="2757" y="2859"/>
                      <a:pt x="2796" y="2922"/>
                      <a:pt x="2846" y="2979"/>
                    </a:cubicBezTo>
                    <a:cubicBezTo>
                      <a:pt x="2856" y="2991"/>
                      <a:pt x="2871" y="2992"/>
                      <a:pt x="2884" y="2981"/>
                    </a:cubicBezTo>
                    <a:cubicBezTo>
                      <a:pt x="2910" y="2959"/>
                      <a:pt x="2932" y="2934"/>
                      <a:pt x="2940" y="2899"/>
                    </a:cubicBezTo>
                    <a:cubicBezTo>
                      <a:pt x="2944" y="2880"/>
                      <a:pt x="2949" y="2862"/>
                      <a:pt x="2953" y="2843"/>
                    </a:cubicBezTo>
                    <a:cubicBezTo>
                      <a:pt x="2960" y="2804"/>
                      <a:pt x="2968" y="2765"/>
                      <a:pt x="2973" y="2725"/>
                    </a:cubicBezTo>
                    <a:cubicBezTo>
                      <a:pt x="2976" y="2699"/>
                      <a:pt x="2966" y="2676"/>
                      <a:pt x="2939" y="2666"/>
                    </a:cubicBezTo>
                    <a:cubicBezTo>
                      <a:pt x="2922" y="2660"/>
                      <a:pt x="2903" y="2656"/>
                      <a:pt x="2886" y="2651"/>
                    </a:cubicBezTo>
                    <a:close/>
                    <a:moveTo>
                      <a:pt x="3873" y="1247"/>
                    </a:moveTo>
                    <a:cubicBezTo>
                      <a:pt x="3872" y="1243"/>
                      <a:pt x="3872" y="1239"/>
                      <a:pt x="3871" y="1234"/>
                    </a:cubicBezTo>
                    <a:cubicBezTo>
                      <a:pt x="3866" y="1190"/>
                      <a:pt x="3833" y="1175"/>
                      <a:pt x="3796" y="1199"/>
                    </a:cubicBezTo>
                    <a:cubicBezTo>
                      <a:pt x="3788" y="1204"/>
                      <a:pt x="3781" y="1210"/>
                      <a:pt x="3776" y="1216"/>
                    </a:cubicBezTo>
                    <a:cubicBezTo>
                      <a:pt x="3716" y="1282"/>
                      <a:pt x="3670" y="1355"/>
                      <a:pt x="3636" y="1437"/>
                    </a:cubicBezTo>
                    <a:cubicBezTo>
                      <a:pt x="3622" y="1472"/>
                      <a:pt x="3628" y="1507"/>
                      <a:pt x="3639" y="1541"/>
                    </a:cubicBezTo>
                    <a:cubicBezTo>
                      <a:pt x="3641" y="1548"/>
                      <a:pt x="3650" y="1557"/>
                      <a:pt x="3657" y="1558"/>
                    </a:cubicBezTo>
                    <a:cubicBezTo>
                      <a:pt x="3665" y="1559"/>
                      <a:pt x="3675" y="1552"/>
                      <a:pt x="3680" y="1545"/>
                    </a:cubicBezTo>
                    <a:cubicBezTo>
                      <a:pt x="3686" y="1539"/>
                      <a:pt x="3688" y="1529"/>
                      <a:pt x="3690" y="1520"/>
                    </a:cubicBezTo>
                    <a:cubicBezTo>
                      <a:pt x="3700" y="1477"/>
                      <a:pt x="3723" y="1443"/>
                      <a:pt x="3757" y="1415"/>
                    </a:cubicBezTo>
                    <a:cubicBezTo>
                      <a:pt x="3782" y="1394"/>
                      <a:pt x="3806" y="1372"/>
                      <a:pt x="3828" y="1348"/>
                    </a:cubicBezTo>
                    <a:cubicBezTo>
                      <a:pt x="3854" y="1320"/>
                      <a:pt x="3871" y="1287"/>
                      <a:pt x="3873" y="1247"/>
                    </a:cubicBezTo>
                    <a:close/>
                    <a:moveTo>
                      <a:pt x="1947" y="2792"/>
                    </a:moveTo>
                    <a:cubicBezTo>
                      <a:pt x="1944" y="2786"/>
                      <a:pt x="1943" y="2774"/>
                      <a:pt x="1936" y="2769"/>
                    </a:cubicBezTo>
                    <a:cubicBezTo>
                      <a:pt x="1907" y="2746"/>
                      <a:pt x="1876" y="2723"/>
                      <a:pt x="1844" y="2702"/>
                    </a:cubicBezTo>
                    <a:cubicBezTo>
                      <a:pt x="1832" y="2694"/>
                      <a:pt x="1816" y="2696"/>
                      <a:pt x="1813" y="2713"/>
                    </a:cubicBezTo>
                    <a:cubicBezTo>
                      <a:pt x="1809" y="2739"/>
                      <a:pt x="1806" y="2765"/>
                      <a:pt x="1808" y="2791"/>
                    </a:cubicBezTo>
                    <a:cubicBezTo>
                      <a:pt x="1812" y="2831"/>
                      <a:pt x="1819" y="2871"/>
                      <a:pt x="1827" y="2911"/>
                    </a:cubicBezTo>
                    <a:cubicBezTo>
                      <a:pt x="1834" y="2942"/>
                      <a:pt x="1841" y="2973"/>
                      <a:pt x="1853" y="3002"/>
                    </a:cubicBezTo>
                    <a:cubicBezTo>
                      <a:pt x="1863" y="3027"/>
                      <a:pt x="1885" y="3026"/>
                      <a:pt x="1898" y="3003"/>
                    </a:cubicBezTo>
                    <a:cubicBezTo>
                      <a:pt x="1905" y="2991"/>
                      <a:pt x="1910" y="2977"/>
                      <a:pt x="1913" y="2962"/>
                    </a:cubicBezTo>
                    <a:cubicBezTo>
                      <a:pt x="1923" y="2915"/>
                      <a:pt x="1932" y="2867"/>
                      <a:pt x="1941" y="2820"/>
                    </a:cubicBezTo>
                    <a:cubicBezTo>
                      <a:pt x="1942" y="2812"/>
                      <a:pt x="1944" y="2804"/>
                      <a:pt x="1947" y="2792"/>
                    </a:cubicBezTo>
                    <a:close/>
                    <a:moveTo>
                      <a:pt x="2347" y="3588"/>
                    </a:moveTo>
                    <a:cubicBezTo>
                      <a:pt x="2363" y="3583"/>
                      <a:pt x="2385" y="3575"/>
                      <a:pt x="2409" y="3569"/>
                    </a:cubicBezTo>
                    <a:cubicBezTo>
                      <a:pt x="2447" y="3560"/>
                      <a:pt x="2463" y="3533"/>
                      <a:pt x="2470" y="3497"/>
                    </a:cubicBezTo>
                    <a:cubicBezTo>
                      <a:pt x="2474" y="3473"/>
                      <a:pt x="2461" y="3454"/>
                      <a:pt x="2438" y="3451"/>
                    </a:cubicBezTo>
                    <a:cubicBezTo>
                      <a:pt x="2412" y="3448"/>
                      <a:pt x="2387" y="3452"/>
                      <a:pt x="2369" y="3471"/>
                    </a:cubicBezTo>
                    <a:cubicBezTo>
                      <a:pt x="2349" y="3493"/>
                      <a:pt x="2329" y="3517"/>
                      <a:pt x="2312" y="3542"/>
                    </a:cubicBezTo>
                    <a:cubicBezTo>
                      <a:pt x="2294" y="3570"/>
                      <a:pt x="2306" y="3588"/>
                      <a:pt x="2347" y="35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52" name="Freeform 300"/>
              <p:cNvSpPr>
                <a:spLocks noEditPoints="1"/>
              </p:cNvSpPr>
              <p:nvPr/>
            </p:nvSpPr>
            <p:spPr bwMode="auto">
              <a:xfrm>
                <a:off x="10404475" y="5016500"/>
                <a:ext cx="1404938" cy="1328738"/>
              </a:xfrm>
              <a:custGeom>
                <a:avLst/>
                <a:gdLst>
                  <a:gd name="T0" fmla="*/ 63 w 445"/>
                  <a:gd name="T1" fmla="*/ 347 h 421"/>
                  <a:gd name="T2" fmla="*/ 156 w 445"/>
                  <a:gd name="T3" fmla="*/ 324 h 421"/>
                  <a:gd name="T4" fmla="*/ 169 w 445"/>
                  <a:gd name="T5" fmla="*/ 328 h 421"/>
                  <a:gd name="T6" fmla="*/ 294 w 445"/>
                  <a:gd name="T7" fmla="*/ 337 h 421"/>
                  <a:gd name="T8" fmla="*/ 326 w 445"/>
                  <a:gd name="T9" fmla="*/ 235 h 421"/>
                  <a:gd name="T10" fmla="*/ 302 w 445"/>
                  <a:gd name="T11" fmla="*/ 233 h 421"/>
                  <a:gd name="T12" fmla="*/ 191 w 445"/>
                  <a:gd name="T13" fmla="*/ 270 h 421"/>
                  <a:gd name="T14" fmla="*/ 72 w 445"/>
                  <a:gd name="T15" fmla="*/ 243 h 421"/>
                  <a:gd name="T16" fmla="*/ 55 w 445"/>
                  <a:gd name="T17" fmla="*/ 65 h 421"/>
                  <a:gd name="T18" fmla="*/ 212 w 445"/>
                  <a:gd name="T19" fmla="*/ 1 h 421"/>
                  <a:gd name="T20" fmla="*/ 318 w 445"/>
                  <a:gd name="T21" fmla="*/ 11 h 421"/>
                  <a:gd name="T22" fmla="*/ 419 w 445"/>
                  <a:gd name="T23" fmla="*/ 110 h 421"/>
                  <a:gd name="T24" fmla="*/ 426 w 445"/>
                  <a:gd name="T25" fmla="*/ 292 h 421"/>
                  <a:gd name="T26" fmla="*/ 367 w 445"/>
                  <a:gd name="T27" fmla="*/ 367 h 421"/>
                  <a:gd name="T28" fmla="*/ 167 w 445"/>
                  <a:gd name="T29" fmla="*/ 414 h 421"/>
                  <a:gd name="T30" fmla="*/ 75 w 445"/>
                  <a:gd name="T31" fmla="*/ 367 h 421"/>
                  <a:gd name="T32" fmla="*/ 63 w 445"/>
                  <a:gd name="T33" fmla="*/ 347 h 421"/>
                  <a:gd name="T34" fmla="*/ 211 w 445"/>
                  <a:gd name="T35" fmla="*/ 219 h 421"/>
                  <a:gd name="T36" fmla="*/ 301 w 445"/>
                  <a:gd name="T37" fmla="*/ 125 h 421"/>
                  <a:gd name="T38" fmla="*/ 198 w 445"/>
                  <a:gd name="T39" fmla="*/ 58 h 421"/>
                  <a:gd name="T40" fmla="*/ 130 w 445"/>
                  <a:gd name="T41" fmla="*/ 108 h 421"/>
                  <a:gd name="T42" fmla="*/ 211 w 445"/>
                  <a:gd name="T43" fmla="*/ 219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5" h="421">
                    <a:moveTo>
                      <a:pt x="63" y="347"/>
                    </a:moveTo>
                    <a:cubicBezTo>
                      <a:pt x="96" y="339"/>
                      <a:pt x="126" y="331"/>
                      <a:pt x="156" y="324"/>
                    </a:cubicBezTo>
                    <a:cubicBezTo>
                      <a:pt x="160" y="323"/>
                      <a:pt x="166" y="325"/>
                      <a:pt x="169" y="328"/>
                    </a:cubicBezTo>
                    <a:cubicBezTo>
                      <a:pt x="206" y="365"/>
                      <a:pt x="252" y="369"/>
                      <a:pt x="294" y="337"/>
                    </a:cubicBezTo>
                    <a:cubicBezTo>
                      <a:pt x="319" y="317"/>
                      <a:pt x="336" y="267"/>
                      <a:pt x="326" y="235"/>
                    </a:cubicBezTo>
                    <a:cubicBezTo>
                      <a:pt x="320" y="219"/>
                      <a:pt x="310" y="227"/>
                      <a:pt x="302" y="233"/>
                    </a:cubicBezTo>
                    <a:cubicBezTo>
                      <a:pt x="269" y="257"/>
                      <a:pt x="232" y="269"/>
                      <a:pt x="191" y="270"/>
                    </a:cubicBezTo>
                    <a:cubicBezTo>
                      <a:pt x="149" y="271"/>
                      <a:pt x="110" y="263"/>
                      <a:pt x="72" y="243"/>
                    </a:cubicBezTo>
                    <a:cubicBezTo>
                      <a:pt x="15" y="212"/>
                      <a:pt x="0" y="117"/>
                      <a:pt x="55" y="65"/>
                    </a:cubicBezTo>
                    <a:cubicBezTo>
                      <a:pt x="99" y="23"/>
                      <a:pt x="152" y="2"/>
                      <a:pt x="212" y="1"/>
                    </a:cubicBezTo>
                    <a:cubicBezTo>
                      <a:pt x="247" y="0"/>
                      <a:pt x="284" y="2"/>
                      <a:pt x="318" y="11"/>
                    </a:cubicBezTo>
                    <a:cubicBezTo>
                      <a:pt x="369" y="24"/>
                      <a:pt x="402" y="60"/>
                      <a:pt x="419" y="110"/>
                    </a:cubicBezTo>
                    <a:cubicBezTo>
                      <a:pt x="440" y="170"/>
                      <a:pt x="445" y="231"/>
                      <a:pt x="426" y="292"/>
                    </a:cubicBezTo>
                    <a:cubicBezTo>
                      <a:pt x="417" y="325"/>
                      <a:pt x="394" y="349"/>
                      <a:pt x="367" y="367"/>
                    </a:cubicBezTo>
                    <a:cubicBezTo>
                      <a:pt x="306" y="408"/>
                      <a:pt x="238" y="421"/>
                      <a:pt x="167" y="414"/>
                    </a:cubicBezTo>
                    <a:cubicBezTo>
                      <a:pt x="131" y="410"/>
                      <a:pt x="98" y="396"/>
                      <a:pt x="75" y="367"/>
                    </a:cubicBezTo>
                    <a:cubicBezTo>
                      <a:pt x="70" y="362"/>
                      <a:pt x="67" y="355"/>
                      <a:pt x="63" y="347"/>
                    </a:cubicBezTo>
                    <a:close/>
                    <a:moveTo>
                      <a:pt x="211" y="219"/>
                    </a:moveTo>
                    <a:cubicBezTo>
                      <a:pt x="269" y="219"/>
                      <a:pt x="312" y="185"/>
                      <a:pt x="301" y="125"/>
                    </a:cubicBezTo>
                    <a:cubicBezTo>
                      <a:pt x="293" y="79"/>
                      <a:pt x="247" y="49"/>
                      <a:pt x="198" y="58"/>
                    </a:cubicBezTo>
                    <a:cubicBezTo>
                      <a:pt x="167" y="64"/>
                      <a:pt x="140" y="76"/>
                      <a:pt x="130" y="108"/>
                    </a:cubicBezTo>
                    <a:cubicBezTo>
                      <a:pt x="114" y="158"/>
                      <a:pt x="143" y="220"/>
                      <a:pt x="211" y="2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53" name="Freeform 301"/>
              <p:cNvSpPr>
                <a:spLocks noEditPoints="1"/>
              </p:cNvSpPr>
              <p:nvPr/>
            </p:nvSpPr>
            <p:spPr bwMode="auto">
              <a:xfrm>
                <a:off x="12115800" y="4956175"/>
                <a:ext cx="1274763" cy="1331913"/>
              </a:xfrm>
              <a:custGeom>
                <a:avLst/>
                <a:gdLst>
                  <a:gd name="T0" fmla="*/ 404 w 404"/>
                  <a:gd name="T1" fmla="*/ 197 h 422"/>
                  <a:gd name="T2" fmla="*/ 377 w 404"/>
                  <a:gd name="T3" fmla="*/ 317 h 422"/>
                  <a:gd name="T4" fmla="*/ 241 w 404"/>
                  <a:gd name="T5" fmla="*/ 417 h 422"/>
                  <a:gd name="T6" fmla="*/ 83 w 404"/>
                  <a:gd name="T7" fmla="*/ 388 h 422"/>
                  <a:gd name="T8" fmla="*/ 9 w 404"/>
                  <a:gd name="T9" fmla="*/ 287 h 422"/>
                  <a:gd name="T10" fmla="*/ 29 w 404"/>
                  <a:gd name="T11" fmla="*/ 97 h 422"/>
                  <a:gd name="T12" fmla="*/ 158 w 404"/>
                  <a:gd name="T13" fmla="*/ 4 h 422"/>
                  <a:gd name="T14" fmla="*/ 306 w 404"/>
                  <a:gd name="T15" fmla="*/ 27 h 422"/>
                  <a:gd name="T16" fmla="*/ 398 w 404"/>
                  <a:gd name="T17" fmla="*/ 164 h 422"/>
                  <a:gd name="T18" fmla="*/ 398 w 404"/>
                  <a:gd name="T19" fmla="*/ 196 h 422"/>
                  <a:gd name="T20" fmla="*/ 404 w 404"/>
                  <a:gd name="T21" fmla="*/ 197 h 422"/>
                  <a:gd name="T22" fmla="*/ 290 w 404"/>
                  <a:gd name="T23" fmla="*/ 174 h 422"/>
                  <a:gd name="T24" fmla="*/ 285 w 404"/>
                  <a:gd name="T25" fmla="*/ 173 h 422"/>
                  <a:gd name="T26" fmla="*/ 285 w 404"/>
                  <a:gd name="T27" fmla="*/ 141 h 422"/>
                  <a:gd name="T28" fmla="*/ 207 w 404"/>
                  <a:gd name="T29" fmla="*/ 61 h 422"/>
                  <a:gd name="T30" fmla="*/ 136 w 404"/>
                  <a:gd name="T31" fmla="*/ 119 h 422"/>
                  <a:gd name="T32" fmla="*/ 114 w 404"/>
                  <a:gd name="T33" fmla="*/ 242 h 422"/>
                  <a:gd name="T34" fmla="*/ 123 w 404"/>
                  <a:gd name="T35" fmla="*/ 310 h 422"/>
                  <a:gd name="T36" fmla="*/ 192 w 404"/>
                  <a:gd name="T37" fmla="*/ 362 h 422"/>
                  <a:gd name="T38" fmla="*/ 264 w 404"/>
                  <a:gd name="T39" fmla="*/ 308 h 422"/>
                  <a:gd name="T40" fmla="*/ 290 w 404"/>
                  <a:gd name="T41" fmla="*/ 174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4" h="422">
                    <a:moveTo>
                      <a:pt x="404" y="197"/>
                    </a:moveTo>
                    <a:cubicBezTo>
                      <a:pt x="396" y="237"/>
                      <a:pt x="390" y="278"/>
                      <a:pt x="377" y="317"/>
                    </a:cubicBezTo>
                    <a:cubicBezTo>
                      <a:pt x="356" y="381"/>
                      <a:pt x="305" y="411"/>
                      <a:pt x="241" y="417"/>
                    </a:cubicBezTo>
                    <a:cubicBezTo>
                      <a:pt x="186" y="422"/>
                      <a:pt x="132" y="416"/>
                      <a:pt x="83" y="388"/>
                    </a:cubicBezTo>
                    <a:cubicBezTo>
                      <a:pt x="44" y="365"/>
                      <a:pt x="16" y="333"/>
                      <a:pt x="9" y="287"/>
                    </a:cubicBezTo>
                    <a:cubicBezTo>
                      <a:pt x="0" y="222"/>
                      <a:pt x="2" y="158"/>
                      <a:pt x="29" y="97"/>
                    </a:cubicBezTo>
                    <a:cubicBezTo>
                      <a:pt x="54" y="41"/>
                      <a:pt x="97" y="10"/>
                      <a:pt x="158" y="4"/>
                    </a:cubicBezTo>
                    <a:cubicBezTo>
                      <a:pt x="209" y="0"/>
                      <a:pt x="260" y="6"/>
                      <a:pt x="306" y="27"/>
                    </a:cubicBezTo>
                    <a:cubicBezTo>
                      <a:pt x="365" y="53"/>
                      <a:pt x="392" y="102"/>
                      <a:pt x="398" y="164"/>
                    </a:cubicBezTo>
                    <a:cubicBezTo>
                      <a:pt x="399" y="174"/>
                      <a:pt x="398" y="185"/>
                      <a:pt x="398" y="196"/>
                    </a:cubicBezTo>
                    <a:cubicBezTo>
                      <a:pt x="400" y="196"/>
                      <a:pt x="402" y="197"/>
                      <a:pt x="404" y="197"/>
                    </a:cubicBezTo>
                    <a:close/>
                    <a:moveTo>
                      <a:pt x="290" y="174"/>
                    </a:moveTo>
                    <a:cubicBezTo>
                      <a:pt x="288" y="174"/>
                      <a:pt x="287" y="173"/>
                      <a:pt x="285" y="173"/>
                    </a:cubicBezTo>
                    <a:cubicBezTo>
                      <a:pt x="285" y="162"/>
                      <a:pt x="287" y="151"/>
                      <a:pt x="285" y="141"/>
                    </a:cubicBezTo>
                    <a:cubicBezTo>
                      <a:pt x="275" y="88"/>
                      <a:pt x="259" y="67"/>
                      <a:pt x="207" y="61"/>
                    </a:cubicBezTo>
                    <a:cubicBezTo>
                      <a:pt x="174" y="57"/>
                      <a:pt x="147" y="78"/>
                      <a:pt x="136" y="119"/>
                    </a:cubicBezTo>
                    <a:cubicBezTo>
                      <a:pt x="126" y="159"/>
                      <a:pt x="119" y="201"/>
                      <a:pt x="114" y="242"/>
                    </a:cubicBezTo>
                    <a:cubicBezTo>
                      <a:pt x="112" y="264"/>
                      <a:pt x="116" y="289"/>
                      <a:pt x="123" y="310"/>
                    </a:cubicBezTo>
                    <a:cubicBezTo>
                      <a:pt x="133" y="346"/>
                      <a:pt x="157" y="362"/>
                      <a:pt x="192" y="362"/>
                    </a:cubicBezTo>
                    <a:cubicBezTo>
                      <a:pt x="231" y="362"/>
                      <a:pt x="254" y="347"/>
                      <a:pt x="264" y="308"/>
                    </a:cubicBezTo>
                    <a:cubicBezTo>
                      <a:pt x="275" y="264"/>
                      <a:pt x="281" y="219"/>
                      <a:pt x="290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54" name="Freeform 302"/>
              <p:cNvSpPr/>
              <p:nvPr/>
            </p:nvSpPr>
            <p:spPr bwMode="auto">
              <a:xfrm>
                <a:off x="13735050" y="5173663"/>
                <a:ext cx="1406525" cy="1404938"/>
              </a:xfrm>
              <a:custGeom>
                <a:avLst/>
                <a:gdLst>
                  <a:gd name="T0" fmla="*/ 289 w 446"/>
                  <a:gd name="T1" fmla="*/ 170 h 445"/>
                  <a:gd name="T2" fmla="*/ 266 w 446"/>
                  <a:gd name="T3" fmla="*/ 156 h 445"/>
                  <a:gd name="T4" fmla="*/ 61 w 446"/>
                  <a:gd name="T5" fmla="*/ 74 h 445"/>
                  <a:gd name="T6" fmla="*/ 50 w 446"/>
                  <a:gd name="T7" fmla="*/ 47 h 445"/>
                  <a:gd name="T8" fmla="*/ 112 w 446"/>
                  <a:gd name="T9" fmla="*/ 17 h 445"/>
                  <a:gd name="T10" fmla="*/ 425 w 446"/>
                  <a:gd name="T11" fmla="*/ 139 h 445"/>
                  <a:gd name="T12" fmla="*/ 439 w 446"/>
                  <a:gd name="T13" fmla="*/ 171 h 445"/>
                  <a:gd name="T14" fmla="*/ 393 w 446"/>
                  <a:gd name="T15" fmla="*/ 209 h 445"/>
                  <a:gd name="T16" fmla="*/ 150 w 446"/>
                  <a:gd name="T17" fmla="*/ 375 h 445"/>
                  <a:gd name="T18" fmla="*/ 108 w 446"/>
                  <a:gd name="T19" fmla="*/ 436 h 445"/>
                  <a:gd name="T20" fmla="*/ 90 w 446"/>
                  <a:gd name="T21" fmla="*/ 443 h 445"/>
                  <a:gd name="T22" fmla="*/ 12 w 446"/>
                  <a:gd name="T23" fmla="*/ 414 h 445"/>
                  <a:gd name="T24" fmla="*/ 8 w 446"/>
                  <a:gd name="T25" fmla="*/ 395 h 445"/>
                  <a:gd name="T26" fmla="*/ 86 w 446"/>
                  <a:gd name="T27" fmla="*/ 290 h 445"/>
                  <a:gd name="T28" fmla="*/ 256 w 446"/>
                  <a:gd name="T29" fmla="*/ 184 h 445"/>
                  <a:gd name="T30" fmla="*/ 289 w 446"/>
                  <a:gd name="T31" fmla="*/ 170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6" h="445">
                    <a:moveTo>
                      <a:pt x="289" y="170"/>
                    </a:moveTo>
                    <a:cubicBezTo>
                      <a:pt x="279" y="163"/>
                      <a:pt x="273" y="159"/>
                      <a:pt x="266" y="156"/>
                    </a:cubicBezTo>
                    <a:cubicBezTo>
                      <a:pt x="198" y="128"/>
                      <a:pt x="129" y="100"/>
                      <a:pt x="61" y="74"/>
                    </a:cubicBezTo>
                    <a:cubicBezTo>
                      <a:pt x="45" y="68"/>
                      <a:pt x="44" y="61"/>
                      <a:pt x="50" y="47"/>
                    </a:cubicBezTo>
                    <a:cubicBezTo>
                      <a:pt x="69" y="1"/>
                      <a:pt x="68" y="0"/>
                      <a:pt x="112" y="17"/>
                    </a:cubicBezTo>
                    <a:cubicBezTo>
                      <a:pt x="217" y="57"/>
                      <a:pt x="321" y="98"/>
                      <a:pt x="425" y="139"/>
                    </a:cubicBezTo>
                    <a:cubicBezTo>
                      <a:pt x="442" y="145"/>
                      <a:pt x="446" y="153"/>
                      <a:pt x="439" y="171"/>
                    </a:cubicBezTo>
                    <a:cubicBezTo>
                      <a:pt x="430" y="194"/>
                      <a:pt x="415" y="201"/>
                      <a:pt x="393" y="209"/>
                    </a:cubicBezTo>
                    <a:cubicBezTo>
                      <a:pt x="298" y="242"/>
                      <a:pt x="212" y="291"/>
                      <a:pt x="150" y="375"/>
                    </a:cubicBezTo>
                    <a:cubicBezTo>
                      <a:pt x="135" y="394"/>
                      <a:pt x="123" y="416"/>
                      <a:pt x="108" y="436"/>
                    </a:cubicBezTo>
                    <a:cubicBezTo>
                      <a:pt x="105" y="440"/>
                      <a:pt x="95" y="445"/>
                      <a:pt x="90" y="443"/>
                    </a:cubicBezTo>
                    <a:cubicBezTo>
                      <a:pt x="63" y="434"/>
                      <a:pt x="38" y="424"/>
                      <a:pt x="12" y="414"/>
                    </a:cubicBezTo>
                    <a:cubicBezTo>
                      <a:pt x="0" y="409"/>
                      <a:pt x="3" y="401"/>
                      <a:pt x="8" y="395"/>
                    </a:cubicBezTo>
                    <a:cubicBezTo>
                      <a:pt x="33" y="359"/>
                      <a:pt x="57" y="322"/>
                      <a:pt x="86" y="290"/>
                    </a:cubicBezTo>
                    <a:cubicBezTo>
                      <a:pt x="133" y="240"/>
                      <a:pt x="195" y="213"/>
                      <a:pt x="256" y="184"/>
                    </a:cubicBezTo>
                    <a:cubicBezTo>
                      <a:pt x="265" y="180"/>
                      <a:pt x="275" y="176"/>
                      <a:pt x="289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55" name="Freeform 303"/>
              <p:cNvSpPr/>
              <p:nvPr/>
            </p:nvSpPr>
            <p:spPr bwMode="auto">
              <a:xfrm>
                <a:off x="9001125" y="5387975"/>
                <a:ext cx="1150938" cy="1317625"/>
              </a:xfrm>
              <a:custGeom>
                <a:avLst/>
                <a:gdLst>
                  <a:gd name="T0" fmla="*/ 267 w 365"/>
                  <a:gd name="T1" fmla="*/ 417 h 417"/>
                  <a:gd name="T2" fmla="*/ 144 w 365"/>
                  <a:gd name="T3" fmla="*/ 145 h 417"/>
                  <a:gd name="T4" fmla="*/ 83 w 365"/>
                  <a:gd name="T5" fmla="*/ 210 h 417"/>
                  <a:gd name="T6" fmla="*/ 41 w 365"/>
                  <a:gd name="T7" fmla="*/ 247 h 417"/>
                  <a:gd name="T8" fmla="*/ 20 w 365"/>
                  <a:gd name="T9" fmla="*/ 242 h 417"/>
                  <a:gd name="T10" fmla="*/ 31 w 365"/>
                  <a:gd name="T11" fmla="*/ 177 h 417"/>
                  <a:gd name="T12" fmla="*/ 118 w 365"/>
                  <a:gd name="T13" fmla="*/ 46 h 417"/>
                  <a:gd name="T14" fmla="*/ 127 w 365"/>
                  <a:gd name="T15" fmla="*/ 34 h 417"/>
                  <a:gd name="T16" fmla="*/ 204 w 365"/>
                  <a:gd name="T17" fmla="*/ 0 h 417"/>
                  <a:gd name="T18" fmla="*/ 239 w 365"/>
                  <a:gd name="T19" fmla="*/ 82 h 417"/>
                  <a:gd name="T20" fmla="*/ 317 w 365"/>
                  <a:gd name="T21" fmla="*/ 259 h 417"/>
                  <a:gd name="T22" fmla="*/ 360 w 365"/>
                  <a:gd name="T23" fmla="*/ 358 h 417"/>
                  <a:gd name="T24" fmla="*/ 351 w 365"/>
                  <a:gd name="T25" fmla="*/ 379 h 417"/>
                  <a:gd name="T26" fmla="*/ 267 w 365"/>
                  <a:gd name="T27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5" h="417">
                    <a:moveTo>
                      <a:pt x="267" y="417"/>
                    </a:moveTo>
                    <a:cubicBezTo>
                      <a:pt x="226" y="326"/>
                      <a:pt x="186" y="237"/>
                      <a:pt x="144" y="145"/>
                    </a:cubicBezTo>
                    <a:cubicBezTo>
                      <a:pt x="121" y="170"/>
                      <a:pt x="102" y="190"/>
                      <a:pt x="83" y="210"/>
                    </a:cubicBezTo>
                    <a:cubicBezTo>
                      <a:pt x="70" y="223"/>
                      <a:pt x="55" y="235"/>
                      <a:pt x="41" y="247"/>
                    </a:cubicBezTo>
                    <a:cubicBezTo>
                      <a:pt x="32" y="255"/>
                      <a:pt x="26" y="254"/>
                      <a:pt x="20" y="242"/>
                    </a:cubicBezTo>
                    <a:cubicBezTo>
                      <a:pt x="0" y="205"/>
                      <a:pt x="1" y="206"/>
                      <a:pt x="31" y="177"/>
                    </a:cubicBezTo>
                    <a:cubicBezTo>
                      <a:pt x="69" y="140"/>
                      <a:pt x="105" y="101"/>
                      <a:pt x="118" y="46"/>
                    </a:cubicBezTo>
                    <a:cubicBezTo>
                      <a:pt x="119" y="42"/>
                      <a:pt x="123" y="36"/>
                      <a:pt x="127" y="34"/>
                    </a:cubicBezTo>
                    <a:cubicBezTo>
                      <a:pt x="151" y="23"/>
                      <a:pt x="176" y="12"/>
                      <a:pt x="204" y="0"/>
                    </a:cubicBezTo>
                    <a:cubicBezTo>
                      <a:pt x="216" y="28"/>
                      <a:pt x="227" y="55"/>
                      <a:pt x="239" y="82"/>
                    </a:cubicBezTo>
                    <a:cubicBezTo>
                      <a:pt x="265" y="141"/>
                      <a:pt x="291" y="200"/>
                      <a:pt x="317" y="259"/>
                    </a:cubicBezTo>
                    <a:cubicBezTo>
                      <a:pt x="331" y="292"/>
                      <a:pt x="345" y="325"/>
                      <a:pt x="360" y="358"/>
                    </a:cubicBezTo>
                    <a:cubicBezTo>
                      <a:pt x="365" y="369"/>
                      <a:pt x="362" y="374"/>
                      <a:pt x="351" y="379"/>
                    </a:cubicBezTo>
                    <a:cubicBezTo>
                      <a:pt x="323" y="390"/>
                      <a:pt x="297" y="404"/>
                      <a:pt x="267" y="4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490" name="组合 489"/>
            <p:cNvGrpSpPr/>
            <p:nvPr/>
          </p:nvGrpSpPr>
          <p:grpSpPr>
            <a:xfrm>
              <a:off x="20527775" y="821505"/>
              <a:ext cx="17705388" cy="6132513"/>
              <a:chOff x="14597063" y="723900"/>
              <a:chExt cx="17705388" cy="6132513"/>
            </a:xfrm>
            <a:grpFill/>
          </p:grpSpPr>
          <p:sp>
            <p:nvSpPr>
              <p:cNvPr id="491" name="Freeform 328"/>
              <p:cNvSpPr/>
              <p:nvPr/>
            </p:nvSpPr>
            <p:spPr bwMode="auto">
              <a:xfrm>
                <a:off x="14597063" y="1244600"/>
                <a:ext cx="2686050" cy="3573463"/>
              </a:xfrm>
              <a:custGeom>
                <a:avLst/>
                <a:gdLst>
                  <a:gd name="T0" fmla="*/ 6 w 851"/>
                  <a:gd name="T1" fmla="*/ 718 h 1131"/>
                  <a:gd name="T2" fmla="*/ 7 w 851"/>
                  <a:gd name="T3" fmla="*/ 423 h 1131"/>
                  <a:gd name="T4" fmla="*/ 18 w 851"/>
                  <a:gd name="T5" fmla="*/ 246 h 1131"/>
                  <a:gd name="T6" fmla="*/ 62 w 851"/>
                  <a:gd name="T7" fmla="*/ 80 h 1131"/>
                  <a:gd name="T8" fmla="*/ 141 w 851"/>
                  <a:gd name="T9" fmla="*/ 24 h 1131"/>
                  <a:gd name="T10" fmla="*/ 183 w 851"/>
                  <a:gd name="T11" fmla="*/ 25 h 1131"/>
                  <a:gd name="T12" fmla="*/ 204 w 851"/>
                  <a:gd name="T13" fmla="*/ 39 h 1131"/>
                  <a:gd name="T14" fmla="*/ 222 w 851"/>
                  <a:gd name="T15" fmla="*/ 54 h 1131"/>
                  <a:gd name="T16" fmla="*/ 320 w 851"/>
                  <a:gd name="T17" fmla="*/ 71 h 1131"/>
                  <a:gd name="T18" fmla="*/ 493 w 851"/>
                  <a:gd name="T19" fmla="*/ 68 h 1131"/>
                  <a:gd name="T20" fmla="*/ 580 w 851"/>
                  <a:gd name="T21" fmla="*/ 49 h 1131"/>
                  <a:gd name="T22" fmla="*/ 617 w 851"/>
                  <a:gd name="T23" fmla="*/ 18 h 1131"/>
                  <a:gd name="T24" fmla="*/ 626 w 851"/>
                  <a:gd name="T25" fmla="*/ 9 h 1131"/>
                  <a:gd name="T26" fmla="*/ 729 w 851"/>
                  <a:gd name="T27" fmla="*/ 24 h 1131"/>
                  <a:gd name="T28" fmla="*/ 791 w 851"/>
                  <a:gd name="T29" fmla="*/ 97 h 1131"/>
                  <a:gd name="T30" fmla="*/ 828 w 851"/>
                  <a:gd name="T31" fmla="*/ 195 h 1131"/>
                  <a:gd name="T32" fmla="*/ 848 w 851"/>
                  <a:gd name="T33" fmla="*/ 326 h 1131"/>
                  <a:gd name="T34" fmla="*/ 846 w 851"/>
                  <a:gd name="T35" fmla="*/ 596 h 1131"/>
                  <a:gd name="T36" fmla="*/ 824 w 851"/>
                  <a:gd name="T37" fmla="*/ 777 h 1131"/>
                  <a:gd name="T38" fmla="*/ 824 w 851"/>
                  <a:gd name="T39" fmla="*/ 783 h 1131"/>
                  <a:gd name="T40" fmla="*/ 795 w 851"/>
                  <a:gd name="T41" fmla="*/ 863 h 1131"/>
                  <a:gd name="T42" fmla="*/ 748 w 851"/>
                  <a:gd name="T43" fmla="*/ 956 h 1131"/>
                  <a:gd name="T44" fmla="*/ 653 w 851"/>
                  <a:gd name="T45" fmla="*/ 1098 h 1131"/>
                  <a:gd name="T46" fmla="*/ 646 w 851"/>
                  <a:gd name="T47" fmla="*/ 1105 h 1131"/>
                  <a:gd name="T48" fmla="*/ 615 w 851"/>
                  <a:gd name="T49" fmla="*/ 1096 h 1131"/>
                  <a:gd name="T50" fmla="*/ 592 w 851"/>
                  <a:gd name="T51" fmla="*/ 1014 h 1131"/>
                  <a:gd name="T52" fmla="*/ 574 w 851"/>
                  <a:gd name="T53" fmla="*/ 911 h 1131"/>
                  <a:gd name="T54" fmla="*/ 618 w 851"/>
                  <a:gd name="T55" fmla="*/ 874 h 1131"/>
                  <a:gd name="T56" fmla="*/ 656 w 851"/>
                  <a:gd name="T57" fmla="*/ 877 h 1131"/>
                  <a:gd name="T58" fmla="*/ 707 w 851"/>
                  <a:gd name="T59" fmla="*/ 833 h 1131"/>
                  <a:gd name="T60" fmla="*/ 723 w 851"/>
                  <a:gd name="T61" fmla="*/ 751 h 1131"/>
                  <a:gd name="T62" fmla="*/ 738 w 851"/>
                  <a:gd name="T63" fmla="*/ 607 h 1131"/>
                  <a:gd name="T64" fmla="*/ 733 w 851"/>
                  <a:gd name="T65" fmla="*/ 409 h 1131"/>
                  <a:gd name="T66" fmla="*/ 702 w 851"/>
                  <a:gd name="T67" fmla="*/ 253 h 1131"/>
                  <a:gd name="T68" fmla="*/ 656 w 851"/>
                  <a:gd name="T69" fmla="*/ 172 h 1131"/>
                  <a:gd name="T70" fmla="*/ 630 w 851"/>
                  <a:gd name="T71" fmla="*/ 162 h 1131"/>
                  <a:gd name="T72" fmla="*/ 463 w 851"/>
                  <a:gd name="T73" fmla="*/ 196 h 1131"/>
                  <a:gd name="T74" fmla="*/ 274 w 851"/>
                  <a:gd name="T75" fmla="*/ 215 h 1131"/>
                  <a:gd name="T76" fmla="*/ 205 w 851"/>
                  <a:gd name="T77" fmla="*/ 257 h 1131"/>
                  <a:gd name="T78" fmla="*/ 141 w 851"/>
                  <a:gd name="T79" fmla="*/ 458 h 1131"/>
                  <a:gd name="T80" fmla="*/ 111 w 851"/>
                  <a:gd name="T81" fmla="*/ 883 h 1131"/>
                  <a:gd name="T82" fmla="*/ 101 w 851"/>
                  <a:gd name="T83" fmla="*/ 1080 h 1131"/>
                  <a:gd name="T84" fmla="*/ 101 w 851"/>
                  <a:gd name="T85" fmla="*/ 1112 h 1131"/>
                  <a:gd name="T86" fmla="*/ 84 w 851"/>
                  <a:gd name="T87" fmla="*/ 1126 h 1131"/>
                  <a:gd name="T88" fmla="*/ 29 w 851"/>
                  <a:gd name="T89" fmla="*/ 1092 h 1131"/>
                  <a:gd name="T90" fmla="*/ 1 w 851"/>
                  <a:gd name="T91" fmla="*/ 1007 h 1131"/>
                  <a:gd name="T92" fmla="*/ 1 w 851"/>
                  <a:gd name="T93" fmla="*/ 718 h 1131"/>
                  <a:gd name="T94" fmla="*/ 6 w 851"/>
                  <a:gd name="T95" fmla="*/ 718 h 1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1" h="1131">
                    <a:moveTo>
                      <a:pt x="6" y="718"/>
                    </a:moveTo>
                    <a:cubicBezTo>
                      <a:pt x="6" y="620"/>
                      <a:pt x="5" y="521"/>
                      <a:pt x="7" y="423"/>
                    </a:cubicBezTo>
                    <a:cubicBezTo>
                      <a:pt x="8" y="364"/>
                      <a:pt x="11" y="305"/>
                      <a:pt x="18" y="246"/>
                    </a:cubicBezTo>
                    <a:cubicBezTo>
                      <a:pt x="25" y="189"/>
                      <a:pt x="34" y="131"/>
                      <a:pt x="62" y="80"/>
                    </a:cubicBezTo>
                    <a:cubicBezTo>
                      <a:pt x="79" y="51"/>
                      <a:pt x="105" y="27"/>
                      <a:pt x="141" y="24"/>
                    </a:cubicBezTo>
                    <a:cubicBezTo>
                      <a:pt x="155" y="22"/>
                      <a:pt x="170" y="22"/>
                      <a:pt x="183" y="25"/>
                    </a:cubicBezTo>
                    <a:cubicBezTo>
                      <a:pt x="191" y="26"/>
                      <a:pt x="197" y="34"/>
                      <a:pt x="204" y="39"/>
                    </a:cubicBezTo>
                    <a:cubicBezTo>
                      <a:pt x="210" y="44"/>
                      <a:pt x="215" y="52"/>
                      <a:pt x="222" y="54"/>
                    </a:cubicBezTo>
                    <a:cubicBezTo>
                      <a:pt x="253" y="67"/>
                      <a:pt x="287" y="71"/>
                      <a:pt x="320" y="71"/>
                    </a:cubicBezTo>
                    <a:cubicBezTo>
                      <a:pt x="378" y="71"/>
                      <a:pt x="435" y="71"/>
                      <a:pt x="493" y="68"/>
                    </a:cubicBezTo>
                    <a:cubicBezTo>
                      <a:pt x="522" y="66"/>
                      <a:pt x="551" y="57"/>
                      <a:pt x="580" y="49"/>
                    </a:cubicBezTo>
                    <a:cubicBezTo>
                      <a:pt x="597" y="45"/>
                      <a:pt x="609" y="34"/>
                      <a:pt x="617" y="18"/>
                    </a:cubicBezTo>
                    <a:cubicBezTo>
                      <a:pt x="619" y="14"/>
                      <a:pt x="623" y="9"/>
                      <a:pt x="626" y="9"/>
                    </a:cubicBezTo>
                    <a:cubicBezTo>
                      <a:pt x="661" y="8"/>
                      <a:pt x="697" y="0"/>
                      <a:pt x="729" y="24"/>
                    </a:cubicBezTo>
                    <a:cubicBezTo>
                      <a:pt x="755" y="43"/>
                      <a:pt x="775" y="69"/>
                      <a:pt x="791" y="97"/>
                    </a:cubicBezTo>
                    <a:cubicBezTo>
                      <a:pt x="809" y="128"/>
                      <a:pt x="821" y="161"/>
                      <a:pt x="828" y="195"/>
                    </a:cubicBezTo>
                    <a:cubicBezTo>
                      <a:pt x="837" y="238"/>
                      <a:pt x="847" y="282"/>
                      <a:pt x="848" y="326"/>
                    </a:cubicBezTo>
                    <a:cubicBezTo>
                      <a:pt x="851" y="416"/>
                      <a:pt x="850" y="506"/>
                      <a:pt x="846" y="596"/>
                    </a:cubicBezTo>
                    <a:cubicBezTo>
                      <a:pt x="843" y="656"/>
                      <a:pt x="832" y="717"/>
                      <a:pt x="824" y="777"/>
                    </a:cubicBezTo>
                    <a:cubicBezTo>
                      <a:pt x="824" y="779"/>
                      <a:pt x="824" y="781"/>
                      <a:pt x="824" y="783"/>
                    </a:cubicBezTo>
                    <a:cubicBezTo>
                      <a:pt x="825" y="813"/>
                      <a:pt x="809" y="837"/>
                      <a:pt x="795" y="863"/>
                    </a:cubicBezTo>
                    <a:cubicBezTo>
                      <a:pt x="778" y="893"/>
                      <a:pt x="764" y="925"/>
                      <a:pt x="748" y="956"/>
                    </a:cubicBezTo>
                    <a:cubicBezTo>
                      <a:pt x="721" y="1006"/>
                      <a:pt x="693" y="1056"/>
                      <a:pt x="653" y="1098"/>
                    </a:cubicBezTo>
                    <a:cubicBezTo>
                      <a:pt x="651" y="1100"/>
                      <a:pt x="649" y="1103"/>
                      <a:pt x="646" y="1105"/>
                    </a:cubicBezTo>
                    <a:cubicBezTo>
                      <a:pt x="628" y="1121"/>
                      <a:pt x="621" y="1118"/>
                      <a:pt x="615" y="1096"/>
                    </a:cubicBezTo>
                    <a:cubicBezTo>
                      <a:pt x="608" y="1068"/>
                      <a:pt x="598" y="1041"/>
                      <a:pt x="592" y="1014"/>
                    </a:cubicBezTo>
                    <a:cubicBezTo>
                      <a:pt x="584" y="980"/>
                      <a:pt x="571" y="947"/>
                      <a:pt x="574" y="911"/>
                    </a:cubicBezTo>
                    <a:cubicBezTo>
                      <a:pt x="575" y="884"/>
                      <a:pt x="590" y="870"/>
                      <a:pt x="618" y="874"/>
                    </a:cubicBezTo>
                    <a:cubicBezTo>
                      <a:pt x="631" y="875"/>
                      <a:pt x="643" y="877"/>
                      <a:pt x="656" y="877"/>
                    </a:cubicBezTo>
                    <a:cubicBezTo>
                      <a:pt x="687" y="878"/>
                      <a:pt x="702" y="864"/>
                      <a:pt x="707" y="833"/>
                    </a:cubicBezTo>
                    <a:cubicBezTo>
                      <a:pt x="711" y="806"/>
                      <a:pt x="720" y="779"/>
                      <a:pt x="723" y="751"/>
                    </a:cubicBezTo>
                    <a:cubicBezTo>
                      <a:pt x="730" y="703"/>
                      <a:pt x="737" y="655"/>
                      <a:pt x="738" y="607"/>
                    </a:cubicBezTo>
                    <a:cubicBezTo>
                      <a:pt x="740" y="541"/>
                      <a:pt x="740" y="475"/>
                      <a:pt x="733" y="409"/>
                    </a:cubicBezTo>
                    <a:cubicBezTo>
                      <a:pt x="728" y="356"/>
                      <a:pt x="715" y="304"/>
                      <a:pt x="702" y="253"/>
                    </a:cubicBezTo>
                    <a:cubicBezTo>
                      <a:pt x="694" y="223"/>
                      <a:pt x="679" y="194"/>
                      <a:pt x="656" y="172"/>
                    </a:cubicBezTo>
                    <a:cubicBezTo>
                      <a:pt x="650" y="166"/>
                      <a:pt x="638" y="161"/>
                      <a:pt x="630" y="162"/>
                    </a:cubicBezTo>
                    <a:cubicBezTo>
                      <a:pt x="574" y="172"/>
                      <a:pt x="519" y="185"/>
                      <a:pt x="463" y="196"/>
                    </a:cubicBezTo>
                    <a:cubicBezTo>
                      <a:pt x="401" y="208"/>
                      <a:pt x="338" y="222"/>
                      <a:pt x="274" y="215"/>
                    </a:cubicBezTo>
                    <a:cubicBezTo>
                      <a:pt x="239" y="211"/>
                      <a:pt x="220" y="231"/>
                      <a:pt x="205" y="257"/>
                    </a:cubicBezTo>
                    <a:cubicBezTo>
                      <a:pt x="167" y="318"/>
                      <a:pt x="153" y="388"/>
                      <a:pt x="141" y="458"/>
                    </a:cubicBezTo>
                    <a:cubicBezTo>
                      <a:pt x="119" y="599"/>
                      <a:pt x="115" y="741"/>
                      <a:pt x="111" y="883"/>
                    </a:cubicBezTo>
                    <a:cubicBezTo>
                      <a:pt x="109" y="948"/>
                      <a:pt x="105" y="1014"/>
                      <a:pt x="101" y="1080"/>
                    </a:cubicBezTo>
                    <a:cubicBezTo>
                      <a:pt x="101" y="1091"/>
                      <a:pt x="101" y="1101"/>
                      <a:pt x="101" y="1112"/>
                    </a:cubicBezTo>
                    <a:cubicBezTo>
                      <a:pt x="101" y="1123"/>
                      <a:pt x="95" y="1131"/>
                      <a:pt x="84" y="1126"/>
                    </a:cubicBezTo>
                    <a:cubicBezTo>
                      <a:pt x="65" y="1116"/>
                      <a:pt x="46" y="1106"/>
                      <a:pt x="29" y="1092"/>
                    </a:cubicBezTo>
                    <a:cubicBezTo>
                      <a:pt x="2" y="1071"/>
                      <a:pt x="0" y="1041"/>
                      <a:pt x="1" y="1007"/>
                    </a:cubicBezTo>
                    <a:cubicBezTo>
                      <a:pt x="3" y="911"/>
                      <a:pt x="1" y="815"/>
                      <a:pt x="1" y="718"/>
                    </a:cubicBezTo>
                    <a:cubicBezTo>
                      <a:pt x="3" y="718"/>
                      <a:pt x="5" y="718"/>
                      <a:pt x="6" y="7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2" name="Freeform 329"/>
              <p:cNvSpPr/>
              <p:nvPr/>
            </p:nvSpPr>
            <p:spPr bwMode="auto">
              <a:xfrm>
                <a:off x="28744863" y="723900"/>
                <a:ext cx="3021013" cy="2482850"/>
              </a:xfrm>
              <a:custGeom>
                <a:avLst/>
                <a:gdLst>
                  <a:gd name="T0" fmla="*/ 178 w 957"/>
                  <a:gd name="T1" fmla="*/ 115 h 786"/>
                  <a:gd name="T2" fmla="*/ 221 w 957"/>
                  <a:gd name="T3" fmla="*/ 52 h 786"/>
                  <a:gd name="T4" fmla="*/ 250 w 957"/>
                  <a:gd name="T5" fmla="*/ 156 h 786"/>
                  <a:gd name="T6" fmla="*/ 222 w 957"/>
                  <a:gd name="T7" fmla="*/ 478 h 786"/>
                  <a:gd name="T8" fmla="*/ 439 w 957"/>
                  <a:gd name="T9" fmla="*/ 498 h 786"/>
                  <a:gd name="T10" fmla="*/ 614 w 957"/>
                  <a:gd name="T11" fmla="*/ 305 h 786"/>
                  <a:gd name="T12" fmla="*/ 703 w 957"/>
                  <a:gd name="T13" fmla="*/ 159 h 786"/>
                  <a:gd name="T14" fmla="*/ 678 w 957"/>
                  <a:gd name="T15" fmla="*/ 126 h 786"/>
                  <a:gd name="T16" fmla="*/ 590 w 957"/>
                  <a:gd name="T17" fmla="*/ 146 h 786"/>
                  <a:gd name="T18" fmla="*/ 555 w 957"/>
                  <a:gd name="T19" fmla="*/ 224 h 786"/>
                  <a:gd name="T20" fmla="*/ 449 w 957"/>
                  <a:gd name="T21" fmla="*/ 415 h 786"/>
                  <a:gd name="T22" fmla="*/ 407 w 957"/>
                  <a:gd name="T23" fmla="*/ 414 h 786"/>
                  <a:gd name="T24" fmla="*/ 441 w 957"/>
                  <a:gd name="T25" fmla="*/ 254 h 786"/>
                  <a:gd name="T26" fmla="*/ 438 w 957"/>
                  <a:gd name="T27" fmla="*/ 175 h 786"/>
                  <a:gd name="T28" fmla="*/ 355 w 957"/>
                  <a:gd name="T29" fmla="*/ 330 h 786"/>
                  <a:gd name="T30" fmla="*/ 333 w 957"/>
                  <a:gd name="T31" fmla="*/ 414 h 786"/>
                  <a:gd name="T32" fmla="*/ 289 w 957"/>
                  <a:gd name="T33" fmla="*/ 321 h 786"/>
                  <a:gd name="T34" fmla="*/ 295 w 957"/>
                  <a:gd name="T35" fmla="*/ 186 h 786"/>
                  <a:gd name="T36" fmla="*/ 293 w 957"/>
                  <a:gd name="T37" fmla="*/ 158 h 786"/>
                  <a:gd name="T38" fmla="*/ 324 w 957"/>
                  <a:gd name="T39" fmla="*/ 91 h 786"/>
                  <a:gd name="T40" fmla="*/ 399 w 957"/>
                  <a:gd name="T41" fmla="*/ 72 h 786"/>
                  <a:gd name="T42" fmla="*/ 420 w 957"/>
                  <a:gd name="T43" fmla="*/ 118 h 786"/>
                  <a:gd name="T44" fmla="*/ 472 w 957"/>
                  <a:gd name="T45" fmla="*/ 87 h 786"/>
                  <a:gd name="T46" fmla="*/ 528 w 957"/>
                  <a:gd name="T47" fmla="*/ 74 h 786"/>
                  <a:gd name="T48" fmla="*/ 545 w 957"/>
                  <a:gd name="T49" fmla="*/ 118 h 786"/>
                  <a:gd name="T50" fmla="*/ 682 w 957"/>
                  <a:gd name="T51" fmla="*/ 23 h 786"/>
                  <a:gd name="T52" fmla="*/ 799 w 957"/>
                  <a:gd name="T53" fmla="*/ 41 h 786"/>
                  <a:gd name="T54" fmla="*/ 711 w 957"/>
                  <a:gd name="T55" fmla="*/ 289 h 786"/>
                  <a:gd name="T56" fmla="*/ 557 w 957"/>
                  <a:gd name="T57" fmla="*/ 452 h 786"/>
                  <a:gd name="T58" fmla="*/ 626 w 957"/>
                  <a:gd name="T59" fmla="*/ 476 h 786"/>
                  <a:gd name="T60" fmla="*/ 893 w 957"/>
                  <a:gd name="T61" fmla="*/ 449 h 786"/>
                  <a:gd name="T62" fmla="*/ 949 w 957"/>
                  <a:gd name="T63" fmla="*/ 482 h 786"/>
                  <a:gd name="T64" fmla="*/ 880 w 957"/>
                  <a:gd name="T65" fmla="*/ 592 h 786"/>
                  <a:gd name="T66" fmla="*/ 749 w 957"/>
                  <a:gd name="T67" fmla="*/ 615 h 786"/>
                  <a:gd name="T68" fmla="*/ 738 w 957"/>
                  <a:gd name="T69" fmla="*/ 543 h 786"/>
                  <a:gd name="T70" fmla="*/ 549 w 957"/>
                  <a:gd name="T71" fmla="*/ 561 h 786"/>
                  <a:gd name="T72" fmla="*/ 359 w 957"/>
                  <a:gd name="T73" fmla="*/ 578 h 786"/>
                  <a:gd name="T74" fmla="*/ 123 w 957"/>
                  <a:gd name="T75" fmla="*/ 627 h 786"/>
                  <a:gd name="T76" fmla="*/ 33 w 957"/>
                  <a:gd name="T77" fmla="*/ 777 h 786"/>
                  <a:gd name="T78" fmla="*/ 0 w 957"/>
                  <a:gd name="T79" fmla="*/ 745 h 786"/>
                  <a:gd name="T80" fmla="*/ 5 w 957"/>
                  <a:gd name="T81" fmla="*/ 600 h 786"/>
                  <a:gd name="T82" fmla="*/ 16 w 957"/>
                  <a:gd name="T83" fmla="*/ 444 h 786"/>
                  <a:gd name="T84" fmla="*/ 124 w 957"/>
                  <a:gd name="T85" fmla="*/ 457 h 786"/>
                  <a:gd name="T86" fmla="*/ 177 w 957"/>
                  <a:gd name="T87" fmla="*/ 306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57" h="786">
                    <a:moveTo>
                      <a:pt x="170" y="306"/>
                    </a:moveTo>
                    <a:cubicBezTo>
                      <a:pt x="172" y="242"/>
                      <a:pt x="173" y="178"/>
                      <a:pt x="178" y="115"/>
                    </a:cubicBezTo>
                    <a:cubicBezTo>
                      <a:pt x="179" y="97"/>
                      <a:pt x="186" y="80"/>
                      <a:pt x="195" y="64"/>
                    </a:cubicBezTo>
                    <a:cubicBezTo>
                      <a:pt x="199" y="57"/>
                      <a:pt x="212" y="52"/>
                      <a:pt x="221" y="52"/>
                    </a:cubicBezTo>
                    <a:cubicBezTo>
                      <a:pt x="234" y="53"/>
                      <a:pt x="244" y="63"/>
                      <a:pt x="245" y="76"/>
                    </a:cubicBezTo>
                    <a:cubicBezTo>
                      <a:pt x="248" y="102"/>
                      <a:pt x="252" y="130"/>
                      <a:pt x="250" y="156"/>
                    </a:cubicBezTo>
                    <a:cubicBezTo>
                      <a:pt x="245" y="232"/>
                      <a:pt x="237" y="308"/>
                      <a:pt x="230" y="385"/>
                    </a:cubicBezTo>
                    <a:cubicBezTo>
                      <a:pt x="227" y="416"/>
                      <a:pt x="225" y="447"/>
                      <a:pt x="222" y="478"/>
                    </a:cubicBezTo>
                    <a:cubicBezTo>
                      <a:pt x="221" y="493"/>
                      <a:pt x="228" y="501"/>
                      <a:pt x="241" y="504"/>
                    </a:cubicBezTo>
                    <a:cubicBezTo>
                      <a:pt x="308" y="519"/>
                      <a:pt x="374" y="523"/>
                      <a:pt x="439" y="498"/>
                    </a:cubicBezTo>
                    <a:cubicBezTo>
                      <a:pt x="485" y="479"/>
                      <a:pt x="522" y="447"/>
                      <a:pt x="548" y="404"/>
                    </a:cubicBezTo>
                    <a:cubicBezTo>
                      <a:pt x="569" y="371"/>
                      <a:pt x="592" y="338"/>
                      <a:pt x="614" y="305"/>
                    </a:cubicBezTo>
                    <a:cubicBezTo>
                      <a:pt x="636" y="271"/>
                      <a:pt x="659" y="236"/>
                      <a:pt x="680" y="202"/>
                    </a:cubicBezTo>
                    <a:cubicBezTo>
                      <a:pt x="689" y="188"/>
                      <a:pt x="698" y="174"/>
                      <a:pt x="703" y="159"/>
                    </a:cubicBezTo>
                    <a:cubicBezTo>
                      <a:pt x="707" y="150"/>
                      <a:pt x="707" y="137"/>
                      <a:pt x="703" y="130"/>
                    </a:cubicBezTo>
                    <a:cubicBezTo>
                      <a:pt x="701" y="125"/>
                      <a:pt x="687" y="125"/>
                      <a:pt x="678" y="126"/>
                    </a:cubicBezTo>
                    <a:cubicBezTo>
                      <a:pt x="665" y="126"/>
                      <a:pt x="652" y="126"/>
                      <a:pt x="640" y="129"/>
                    </a:cubicBezTo>
                    <a:cubicBezTo>
                      <a:pt x="623" y="133"/>
                      <a:pt x="606" y="139"/>
                      <a:pt x="590" y="146"/>
                    </a:cubicBezTo>
                    <a:cubicBezTo>
                      <a:pt x="571" y="155"/>
                      <a:pt x="564" y="175"/>
                      <a:pt x="559" y="194"/>
                    </a:cubicBezTo>
                    <a:cubicBezTo>
                      <a:pt x="556" y="204"/>
                      <a:pt x="555" y="214"/>
                      <a:pt x="555" y="224"/>
                    </a:cubicBezTo>
                    <a:cubicBezTo>
                      <a:pt x="557" y="264"/>
                      <a:pt x="536" y="295"/>
                      <a:pt x="518" y="327"/>
                    </a:cubicBezTo>
                    <a:cubicBezTo>
                      <a:pt x="500" y="361"/>
                      <a:pt x="476" y="389"/>
                      <a:pt x="449" y="415"/>
                    </a:cubicBezTo>
                    <a:cubicBezTo>
                      <a:pt x="445" y="420"/>
                      <a:pt x="440" y="424"/>
                      <a:pt x="434" y="428"/>
                    </a:cubicBezTo>
                    <a:cubicBezTo>
                      <a:pt x="418" y="438"/>
                      <a:pt x="406" y="433"/>
                      <a:pt x="407" y="414"/>
                    </a:cubicBezTo>
                    <a:cubicBezTo>
                      <a:pt x="408" y="385"/>
                      <a:pt x="412" y="356"/>
                      <a:pt x="418" y="328"/>
                    </a:cubicBezTo>
                    <a:cubicBezTo>
                      <a:pt x="424" y="303"/>
                      <a:pt x="433" y="278"/>
                      <a:pt x="441" y="254"/>
                    </a:cubicBezTo>
                    <a:cubicBezTo>
                      <a:pt x="444" y="244"/>
                      <a:pt x="447" y="235"/>
                      <a:pt x="452" y="226"/>
                    </a:cubicBezTo>
                    <a:cubicBezTo>
                      <a:pt x="460" y="209"/>
                      <a:pt x="455" y="186"/>
                      <a:pt x="438" y="175"/>
                    </a:cubicBezTo>
                    <a:cubicBezTo>
                      <a:pt x="431" y="170"/>
                      <a:pt x="418" y="176"/>
                      <a:pt x="412" y="185"/>
                    </a:cubicBezTo>
                    <a:cubicBezTo>
                      <a:pt x="382" y="229"/>
                      <a:pt x="369" y="280"/>
                      <a:pt x="355" y="330"/>
                    </a:cubicBezTo>
                    <a:cubicBezTo>
                      <a:pt x="351" y="345"/>
                      <a:pt x="351" y="362"/>
                      <a:pt x="352" y="378"/>
                    </a:cubicBezTo>
                    <a:cubicBezTo>
                      <a:pt x="352" y="393"/>
                      <a:pt x="344" y="404"/>
                      <a:pt x="333" y="414"/>
                    </a:cubicBezTo>
                    <a:cubicBezTo>
                      <a:pt x="326" y="421"/>
                      <a:pt x="317" y="421"/>
                      <a:pt x="310" y="413"/>
                    </a:cubicBezTo>
                    <a:cubicBezTo>
                      <a:pt x="289" y="385"/>
                      <a:pt x="276" y="356"/>
                      <a:pt x="289" y="321"/>
                    </a:cubicBezTo>
                    <a:cubicBezTo>
                      <a:pt x="301" y="288"/>
                      <a:pt x="313" y="256"/>
                      <a:pt x="321" y="222"/>
                    </a:cubicBezTo>
                    <a:cubicBezTo>
                      <a:pt x="329" y="194"/>
                      <a:pt x="323" y="188"/>
                      <a:pt x="295" y="186"/>
                    </a:cubicBezTo>
                    <a:cubicBezTo>
                      <a:pt x="286" y="185"/>
                      <a:pt x="280" y="182"/>
                      <a:pt x="279" y="173"/>
                    </a:cubicBezTo>
                    <a:cubicBezTo>
                      <a:pt x="279" y="163"/>
                      <a:pt x="284" y="159"/>
                      <a:pt x="293" y="158"/>
                    </a:cubicBezTo>
                    <a:cubicBezTo>
                      <a:pt x="307" y="158"/>
                      <a:pt x="311" y="149"/>
                      <a:pt x="314" y="137"/>
                    </a:cubicBezTo>
                    <a:cubicBezTo>
                      <a:pt x="316" y="122"/>
                      <a:pt x="319" y="106"/>
                      <a:pt x="324" y="91"/>
                    </a:cubicBezTo>
                    <a:cubicBezTo>
                      <a:pt x="333" y="61"/>
                      <a:pt x="358" y="48"/>
                      <a:pt x="387" y="57"/>
                    </a:cubicBezTo>
                    <a:cubicBezTo>
                      <a:pt x="392" y="59"/>
                      <a:pt x="397" y="66"/>
                      <a:pt x="399" y="72"/>
                    </a:cubicBezTo>
                    <a:cubicBezTo>
                      <a:pt x="401" y="81"/>
                      <a:pt x="401" y="91"/>
                      <a:pt x="402" y="101"/>
                    </a:cubicBezTo>
                    <a:cubicBezTo>
                      <a:pt x="402" y="114"/>
                      <a:pt x="409" y="118"/>
                      <a:pt x="420" y="118"/>
                    </a:cubicBezTo>
                    <a:cubicBezTo>
                      <a:pt x="424" y="118"/>
                      <a:pt x="429" y="118"/>
                      <a:pt x="433" y="118"/>
                    </a:cubicBezTo>
                    <a:cubicBezTo>
                      <a:pt x="464" y="117"/>
                      <a:pt x="464" y="117"/>
                      <a:pt x="472" y="87"/>
                    </a:cubicBezTo>
                    <a:cubicBezTo>
                      <a:pt x="477" y="68"/>
                      <a:pt x="501" y="54"/>
                      <a:pt x="519" y="60"/>
                    </a:cubicBezTo>
                    <a:cubicBezTo>
                      <a:pt x="523" y="62"/>
                      <a:pt x="527" y="69"/>
                      <a:pt x="528" y="74"/>
                    </a:cubicBezTo>
                    <a:cubicBezTo>
                      <a:pt x="529" y="83"/>
                      <a:pt x="528" y="92"/>
                      <a:pt x="527" y="101"/>
                    </a:cubicBezTo>
                    <a:cubicBezTo>
                      <a:pt x="527" y="113"/>
                      <a:pt x="532" y="118"/>
                      <a:pt x="545" y="118"/>
                    </a:cubicBezTo>
                    <a:cubicBezTo>
                      <a:pt x="576" y="117"/>
                      <a:pt x="598" y="99"/>
                      <a:pt x="620" y="81"/>
                    </a:cubicBezTo>
                    <a:cubicBezTo>
                      <a:pt x="641" y="62"/>
                      <a:pt x="660" y="40"/>
                      <a:pt x="682" y="23"/>
                    </a:cubicBezTo>
                    <a:cubicBezTo>
                      <a:pt x="710" y="0"/>
                      <a:pt x="753" y="0"/>
                      <a:pt x="783" y="20"/>
                    </a:cubicBezTo>
                    <a:cubicBezTo>
                      <a:pt x="790" y="25"/>
                      <a:pt x="795" y="34"/>
                      <a:pt x="799" y="41"/>
                    </a:cubicBezTo>
                    <a:cubicBezTo>
                      <a:pt x="816" y="71"/>
                      <a:pt x="823" y="101"/>
                      <a:pt x="814" y="136"/>
                    </a:cubicBezTo>
                    <a:cubicBezTo>
                      <a:pt x="797" y="200"/>
                      <a:pt x="755" y="245"/>
                      <a:pt x="711" y="289"/>
                    </a:cubicBezTo>
                    <a:cubicBezTo>
                      <a:pt x="669" y="330"/>
                      <a:pt x="626" y="370"/>
                      <a:pt x="585" y="412"/>
                    </a:cubicBezTo>
                    <a:cubicBezTo>
                      <a:pt x="574" y="423"/>
                      <a:pt x="564" y="437"/>
                      <a:pt x="557" y="452"/>
                    </a:cubicBezTo>
                    <a:cubicBezTo>
                      <a:pt x="551" y="463"/>
                      <a:pt x="557" y="473"/>
                      <a:pt x="570" y="474"/>
                    </a:cubicBezTo>
                    <a:cubicBezTo>
                      <a:pt x="589" y="476"/>
                      <a:pt x="608" y="477"/>
                      <a:pt x="626" y="476"/>
                    </a:cubicBezTo>
                    <a:cubicBezTo>
                      <a:pt x="657" y="474"/>
                      <a:pt x="688" y="470"/>
                      <a:pt x="719" y="467"/>
                    </a:cubicBezTo>
                    <a:cubicBezTo>
                      <a:pt x="777" y="461"/>
                      <a:pt x="835" y="454"/>
                      <a:pt x="893" y="449"/>
                    </a:cubicBezTo>
                    <a:cubicBezTo>
                      <a:pt x="909" y="448"/>
                      <a:pt x="925" y="449"/>
                      <a:pt x="941" y="450"/>
                    </a:cubicBezTo>
                    <a:cubicBezTo>
                      <a:pt x="954" y="452"/>
                      <a:pt x="957" y="465"/>
                      <a:pt x="949" y="482"/>
                    </a:cubicBezTo>
                    <a:cubicBezTo>
                      <a:pt x="941" y="499"/>
                      <a:pt x="934" y="517"/>
                      <a:pt x="924" y="533"/>
                    </a:cubicBezTo>
                    <a:cubicBezTo>
                      <a:pt x="911" y="553"/>
                      <a:pt x="898" y="576"/>
                      <a:pt x="880" y="592"/>
                    </a:cubicBezTo>
                    <a:cubicBezTo>
                      <a:pt x="848" y="623"/>
                      <a:pt x="805" y="629"/>
                      <a:pt x="762" y="631"/>
                    </a:cubicBezTo>
                    <a:cubicBezTo>
                      <a:pt x="752" y="631"/>
                      <a:pt x="747" y="624"/>
                      <a:pt x="749" y="615"/>
                    </a:cubicBezTo>
                    <a:cubicBezTo>
                      <a:pt x="751" y="604"/>
                      <a:pt x="753" y="593"/>
                      <a:pt x="758" y="584"/>
                    </a:cubicBezTo>
                    <a:cubicBezTo>
                      <a:pt x="770" y="562"/>
                      <a:pt x="763" y="544"/>
                      <a:pt x="738" y="543"/>
                    </a:cubicBezTo>
                    <a:cubicBezTo>
                      <a:pt x="697" y="542"/>
                      <a:pt x="657" y="541"/>
                      <a:pt x="617" y="544"/>
                    </a:cubicBezTo>
                    <a:cubicBezTo>
                      <a:pt x="594" y="546"/>
                      <a:pt x="572" y="557"/>
                      <a:pt x="549" y="561"/>
                    </a:cubicBezTo>
                    <a:cubicBezTo>
                      <a:pt x="508" y="566"/>
                      <a:pt x="467" y="569"/>
                      <a:pt x="426" y="573"/>
                    </a:cubicBezTo>
                    <a:cubicBezTo>
                      <a:pt x="404" y="575"/>
                      <a:pt x="381" y="577"/>
                      <a:pt x="359" y="578"/>
                    </a:cubicBezTo>
                    <a:cubicBezTo>
                      <a:pt x="311" y="581"/>
                      <a:pt x="262" y="581"/>
                      <a:pt x="214" y="586"/>
                    </a:cubicBezTo>
                    <a:cubicBezTo>
                      <a:pt x="179" y="589"/>
                      <a:pt x="144" y="597"/>
                      <a:pt x="123" y="627"/>
                    </a:cubicBezTo>
                    <a:cubicBezTo>
                      <a:pt x="111" y="642"/>
                      <a:pt x="109" y="664"/>
                      <a:pt x="101" y="682"/>
                    </a:cubicBezTo>
                    <a:cubicBezTo>
                      <a:pt x="85" y="719"/>
                      <a:pt x="67" y="754"/>
                      <a:pt x="33" y="777"/>
                    </a:cubicBezTo>
                    <a:cubicBezTo>
                      <a:pt x="20" y="786"/>
                      <a:pt x="11" y="785"/>
                      <a:pt x="5" y="770"/>
                    </a:cubicBezTo>
                    <a:cubicBezTo>
                      <a:pt x="1" y="763"/>
                      <a:pt x="0" y="754"/>
                      <a:pt x="0" y="745"/>
                    </a:cubicBezTo>
                    <a:cubicBezTo>
                      <a:pt x="2" y="717"/>
                      <a:pt x="4" y="688"/>
                      <a:pt x="5" y="659"/>
                    </a:cubicBezTo>
                    <a:cubicBezTo>
                      <a:pt x="6" y="639"/>
                      <a:pt x="5" y="620"/>
                      <a:pt x="5" y="600"/>
                    </a:cubicBezTo>
                    <a:cubicBezTo>
                      <a:pt x="5" y="561"/>
                      <a:pt x="3" y="521"/>
                      <a:pt x="4" y="482"/>
                    </a:cubicBezTo>
                    <a:cubicBezTo>
                      <a:pt x="5" y="469"/>
                      <a:pt x="10" y="456"/>
                      <a:pt x="16" y="444"/>
                    </a:cubicBezTo>
                    <a:cubicBezTo>
                      <a:pt x="22" y="432"/>
                      <a:pt x="42" y="429"/>
                      <a:pt x="56" y="435"/>
                    </a:cubicBezTo>
                    <a:cubicBezTo>
                      <a:pt x="79" y="443"/>
                      <a:pt x="101" y="452"/>
                      <a:pt x="124" y="457"/>
                    </a:cubicBezTo>
                    <a:cubicBezTo>
                      <a:pt x="153" y="463"/>
                      <a:pt x="162" y="456"/>
                      <a:pt x="165" y="427"/>
                    </a:cubicBezTo>
                    <a:cubicBezTo>
                      <a:pt x="170" y="387"/>
                      <a:pt x="173" y="347"/>
                      <a:pt x="177" y="306"/>
                    </a:cubicBezTo>
                    <a:cubicBezTo>
                      <a:pt x="175" y="306"/>
                      <a:pt x="172" y="306"/>
                      <a:pt x="170" y="3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3" name="Freeform 330"/>
              <p:cNvSpPr/>
              <p:nvPr/>
            </p:nvSpPr>
            <p:spPr bwMode="auto">
              <a:xfrm>
                <a:off x="24461788" y="1122363"/>
                <a:ext cx="2281238" cy="3598863"/>
              </a:xfrm>
              <a:custGeom>
                <a:avLst/>
                <a:gdLst>
                  <a:gd name="T0" fmla="*/ 559 w 723"/>
                  <a:gd name="T1" fmla="*/ 617 h 1139"/>
                  <a:gd name="T2" fmla="*/ 471 w 723"/>
                  <a:gd name="T3" fmla="*/ 617 h 1139"/>
                  <a:gd name="T4" fmla="*/ 431 w 723"/>
                  <a:gd name="T5" fmla="*/ 653 h 1139"/>
                  <a:gd name="T6" fmla="*/ 403 w 723"/>
                  <a:gd name="T7" fmla="*/ 787 h 1139"/>
                  <a:gd name="T8" fmla="*/ 336 w 723"/>
                  <a:gd name="T9" fmla="*/ 911 h 1139"/>
                  <a:gd name="T10" fmla="*/ 265 w 723"/>
                  <a:gd name="T11" fmla="*/ 1011 h 1139"/>
                  <a:gd name="T12" fmla="*/ 167 w 723"/>
                  <a:gd name="T13" fmla="*/ 1129 h 1139"/>
                  <a:gd name="T14" fmla="*/ 132 w 723"/>
                  <a:gd name="T15" fmla="*/ 1130 h 1139"/>
                  <a:gd name="T16" fmla="*/ 114 w 723"/>
                  <a:gd name="T17" fmla="*/ 1060 h 1139"/>
                  <a:gd name="T18" fmla="*/ 154 w 723"/>
                  <a:gd name="T19" fmla="*/ 962 h 1139"/>
                  <a:gd name="T20" fmla="*/ 220 w 723"/>
                  <a:gd name="T21" fmla="*/ 823 h 1139"/>
                  <a:gd name="T22" fmla="*/ 293 w 723"/>
                  <a:gd name="T23" fmla="*/ 668 h 1139"/>
                  <a:gd name="T24" fmla="*/ 270 w 723"/>
                  <a:gd name="T25" fmla="*/ 633 h 1139"/>
                  <a:gd name="T26" fmla="*/ 223 w 723"/>
                  <a:gd name="T27" fmla="*/ 644 h 1139"/>
                  <a:gd name="T28" fmla="*/ 145 w 723"/>
                  <a:gd name="T29" fmla="*/ 687 h 1139"/>
                  <a:gd name="T30" fmla="*/ 130 w 723"/>
                  <a:gd name="T31" fmla="*/ 693 h 1139"/>
                  <a:gd name="T32" fmla="*/ 33 w 723"/>
                  <a:gd name="T33" fmla="*/ 703 h 1139"/>
                  <a:gd name="T34" fmla="*/ 1 w 723"/>
                  <a:gd name="T35" fmla="*/ 669 h 1139"/>
                  <a:gd name="T36" fmla="*/ 31 w 723"/>
                  <a:gd name="T37" fmla="*/ 597 h 1139"/>
                  <a:gd name="T38" fmla="*/ 75 w 723"/>
                  <a:gd name="T39" fmla="*/ 546 h 1139"/>
                  <a:gd name="T40" fmla="*/ 174 w 723"/>
                  <a:gd name="T41" fmla="*/ 507 h 1139"/>
                  <a:gd name="T42" fmla="*/ 270 w 723"/>
                  <a:gd name="T43" fmla="*/ 507 h 1139"/>
                  <a:gd name="T44" fmla="*/ 330 w 723"/>
                  <a:gd name="T45" fmla="*/ 455 h 1139"/>
                  <a:gd name="T46" fmla="*/ 345 w 723"/>
                  <a:gd name="T47" fmla="*/ 318 h 1139"/>
                  <a:gd name="T48" fmla="*/ 363 w 723"/>
                  <a:gd name="T49" fmla="*/ 255 h 1139"/>
                  <a:gd name="T50" fmla="*/ 402 w 723"/>
                  <a:gd name="T51" fmla="*/ 165 h 1139"/>
                  <a:gd name="T52" fmla="*/ 452 w 723"/>
                  <a:gd name="T53" fmla="*/ 79 h 1139"/>
                  <a:gd name="T54" fmla="*/ 477 w 723"/>
                  <a:gd name="T55" fmla="*/ 39 h 1139"/>
                  <a:gd name="T56" fmla="*/ 542 w 723"/>
                  <a:gd name="T57" fmla="*/ 6 h 1139"/>
                  <a:gd name="T58" fmla="*/ 565 w 723"/>
                  <a:gd name="T59" fmla="*/ 29 h 1139"/>
                  <a:gd name="T60" fmla="*/ 567 w 723"/>
                  <a:gd name="T61" fmla="*/ 60 h 1139"/>
                  <a:gd name="T62" fmla="*/ 534 w 723"/>
                  <a:gd name="T63" fmla="*/ 194 h 1139"/>
                  <a:gd name="T64" fmla="*/ 501 w 723"/>
                  <a:gd name="T65" fmla="*/ 299 h 1139"/>
                  <a:gd name="T66" fmla="*/ 464 w 723"/>
                  <a:gd name="T67" fmla="*/ 418 h 1139"/>
                  <a:gd name="T68" fmla="*/ 459 w 723"/>
                  <a:gd name="T69" fmla="*/ 501 h 1139"/>
                  <a:gd name="T70" fmla="*/ 485 w 723"/>
                  <a:gd name="T71" fmla="*/ 521 h 1139"/>
                  <a:gd name="T72" fmla="*/ 597 w 723"/>
                  <a:gd name="T73" fmla="*/ 517 h 1139"/>
                  <a:gd name="T74" fmla="*/ 649 w 723"/>
                  <a:gd name="T75" fmla="*/ 484 h 1139"/>
                  <a:gd name="T76" fmla="*/ 692 w 723"/>
                  <a:gd name="T77" fmla="*/ 462 h 1139"/>
                  <a:gd name="T78" fmla="*/ 721 w 723"/>
                  <a:gd name="T79" fmla="*/ 490 h 1139"/>
                  <a:gd name="T80" fmla="*/ 715 w 723"/>
                  <a:gd name="T81" fmla="*/ 523 h 1139"/>
                  <a:gd name="T82" fmla="*/ 699 w 723"/>
                  <a:gd name="T83" fmla="*/ 590 h 1139"/>
                  <a:gd name="T84" fmla="*/ 655 w 723"/>
                  <a:gd name="T85" fmla="*/ 617 h 1139"/>
                  <a:gd name="T86" fmla="*/ 559 w 723"/>
                  <a:gd name="T87" fmla="*/ 618 h 1139"/>
                  <a:gd name="T88" fmla="*/ 559 w 723"/>
                  <a:gd name="T89" fmla="*/ 617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3" h="1139">
                    <a:moveTo>
                      <a:pt x="559" y="617"/>
                    </a:moveTo>
                    <a:cubicBezTo>
                      <a:pt x="530" y="617"/>
                      <a:pt x="500" y="617"/>
                      <a:pt x="471" y="617"/>
                    </a:cubicBezTo>
                    <a:cubicBezTo>
                      <a:pt x="445" y="617"/>
                      <a:pt x="432" y="627"/>
                      <a:pt x="431" y="653"/>
                    </a:cubicBezTo>
                    <a:cubicBezTo>
                      <a:pt x="430" y="700"/>
                      <a:pt x="413" y="742"/>
                      <a:pt x="403" y="787"/>
                    </a:cubicBezTo>
                    <a:cubicBezTo>
                      <a:pt x="393" y="836"/>
                      <a:pt x="364" y="873"/>
                      <a:pt x="336" y="911"/>
                    </a:cubicBezTo>
                    <a:cubicBezTo>
                      <a:pt x="312" y="944"/>
                      <a:pt x="289" y="978"/>
                      <a:pt x="265" y="1011"/>
                    </a:cubicBezTo>
                    <a:cubicBezTo>
                      <a:pt x="235" y="1052"/>
                      <a:pt x="206" y="1095"/>
                      <a:pt x="167" y="1129"/>
                    </a:cubicBezTo>
                    <a:cubicBezTo>
                      <a:pt x="155" y="1139"/>
                      <a:pt x="144" y="1139"/>
                      <a:pt x="132" y="1130"/>
                    </a:cubicBezTo>
                    <a:cubicBezTo>
                      <a:pt x="109" y="1112"/>
                      <a:pt x="102" y="1089"/>
                      <a:pt x="114" y="1060"/>
                    </a:cubicBezTo>
                    <a:cubicBezTo>
                      <a:pt x="127" y="1027"/>
                      <a:pt x="140" y="994"/>
                      <a:pt x="154" y="962"/>
                    </a:cubicBezTo>
                    <a:cubicBezTo>
                      <a:pt x="175" y="915"/>
                      <a:pt x="198" y="869"/>
                      <a:pt x="220" y="823"/>
                    </a:cubicBezTo>
                    <a:cubicBezTo>
                      <a:pt x="244" y="771"/>
                      <a:pt x="269" y="720"/>
                      <a:pt x="293" y="668"/>
                    </a:cubicBezTo>
                    <a:cubicBezTo>
                      <a:pt x="304" y="643"/>
                      <a:pt x="297" y="631"/>
                      <a:pt x="270" y="633"/>
                    </a:cubicBezTo>
                    <a:cubicBezTo>
                      <a:pt x="254" y="634"/>
                      <a:pt x="237" y="638"/>
                      <a:pt x="223" y="644"/>
                    </a:cubicBezTo>
                    <a:cubicBezTo>
                      <a:pt x="196" y="657"/>
                      <a:pt x="171" y="673"/>
                      <a:pt x="145" y="687"/>
                    </a:cubicBezTo>
                    <a:cubicBezTo>
                      <a:pt x="140" y="690"/>
                      <a:pt x="135" y="693"/>
                      <a:pt x="130" y="693"/>
                    </a:cubicBezTo>
                    <a:cubicBezTo>
                      <a:pt x="98" y="697"/>
                      <a:pt x="65" y="701"/>
                      <a:pt x="33" y="703"/>
                    </a:cubicBezTo>
                    <a:cubicBezTo>
                      <a:pt x="8" y="704"/>
                      <a:pt x="0" y="694"/>
                      <a:pt x="1" y="669"/>
                    </a:cubicBezTo>
                    <a:cubicBezTo>
                      <a:pt x="3" y="642"/>
                      <a:pt x="14" y="618"/>
                      <a:pt x="31" y="597"/>
                    </a:cubicBezTo>
                    <a:cubicBezTo>
                      <a:pt x="45" y="579"/>
                      <a:pt x="58" y="559"/>
                      <a:pt x="75" y="546"/>
                    </a:cubicBezTo>
                    <a:cubicBezTo>
                      <a:pt x="104" y="524"/>
                      <a:pt x="137" y="509"/>
                      <a:pt x="174" y="507"/>
                    </a:cubicBezTo>
                    <a:cubicBezTo>
                      <a:pt x="206" y="506"/>
                      <a:pt x="238" y="506"/>
                      <a:pt x="270" y="507"/>
                    </a:cubicBezTo>
                    <a:cubicBezTo>
                      <a:pt x="306" y="509"/>
                      <a:pt x="325" y="490"/>
                      <a:pt x="330" y="455"/>
                    </a:cubicBezTo>
                    <a:cubicBezTo>
                      <a:pt x="337" y="409"/>
                      <a:pt x="339" y="363"/>
                      <a:pt x="345" y="318"/>
                    </a:cubicBezTo>
                    <a:cubicBezTo>
                      <a:pt x="348" y="296"/>
                      <a:pt x="355" y="275"/>
                      <a:pt x="363" y="255"/>
                    </a:cubicBezTo>
                    <a:cubicBezTo>
                      <a:pt x="374" y="224"/>
                      <a:pt x="387" y="194"/>
                      <a:pt x="402" y="165"/>
                    </a:cubicBezTo>
                    <a:cubicBezTo>
                      <a:pt x="417" y="136"/>
                      <a:pt x="435" y="108"/>
                      <a:pt x="452" y="79"/>
                    </a:cubicBezTo>
                    <a:cubicBezTo>
                      <a:pt x="460" y="65"/>
                      <a:pt x="470" y="53"/>
                      <a:pt x="477" y="39"/>
                    </a:cubicBezTo>
                    <a:cubicBezTo>
                      <a:pt x="487" y="19"/>
                      <a:pt x="521" y="0"/>
                      <a:pt x="542" y="6"/>
                    </a:cubicBezTo>
                    <a:cubicBezTo>
                      <a:pt x="552" y="9"/>
                      <a:pt x="561" y="20"/>
                      <a:pt x="565" y="29"/>
                    </a:cubicBezTo>
                    <a:cubicBezTo>
                      <a:pt x="569" y="38"/>
                      <a:pt x="568" y="50"/>
                      <a:pt x="567" y="60"/>
                    </a:cubicBezTo>
                    <a:cubicBezTo>
                      <a:pt x="563" y="106"/>
                      <a:pt x="550" y="151"/>
                      <a:pt x="534" y="194"/>
                    </a:cubicBezTo>
                    <a:cubicBezTo>
                      <a:pt x="521" y="229"/>
                      <a:pt x="512" y="264"/>
                      <a:pt x="501" y="299"/>
                    </a:cubicBezTo>
                    <a:cubicBezTo>
                      <a:pt x="488" y="339"/>
                      <a:pt x="473" y="377"/>
                      <a:pt x="464" y="418"/>
                    </a:cubicBezTo>
                    <a:cubicBezTo>
                      <a:pt x="458" y="444"/>
                      <a:pt x="459" y="473"/>
                      <a:pt x="459" y="501"/>
                    </a:cubicBezTo>
                    <a:cubicBezTo>
                      <a:pt x="459" y="515"/>
                      <a:pt x="472" y="521"/>
                      <a:pt x="485" y="521"/>
                    </a:cubicBezTo>
                    <a:cubicBezTo>
                      <a:pt x="523" y="521"/>
                      <a:pt x="561" y="523"/>
                      <a:pt x="597" y="517"/>
                    </a:cubicBezTo>
                    <a:cubicBezTo>
                      <a:pt x="616" y="514"/>
                      <a:pt x="632" y="495"/>
                      <a:pt x="649" y="484"/>
                    </a:cubicBezTo>
                    <a:cubicBezTo>
                      <a:pt x="663" y="475"/>
                      <a:pt x="677" y="466"/>
                      <a:pt x="692" y="462"/>
                    </a:cubicBezTo>
                    <a:cubicBezTo>
                      <a:pt x="711" y="457"/>
                      <a:pt x="723" y="470"/>
                      <a:pt x="721" y="490"/>
                    </a:cubicBezTo>
                    <a:cubicBezTo>
                      <a:pt x="720" y="501"/>
                      <a:pt x="717" y="512"/>
                      <a:pt x="715" y="523"/>
                    </a:cubicBezTo>
                    <a:cubicBezTo>
                      <a:pt x="710" y="545"/>
                      <a:pt x="706" y="568"/>
                      <a:pt x="699" y="590"/>
                    </a:cubicBezTo>
                    <a:cubicBezTo>
                      <a:pt x="692" y="610"/>
                      <a:pt x="674" y="616"/>
                      <a:pt x="655" y="617"/>
                    </a:cubicBezTo>
                    <a:cubicBezTo>
                      <a:pt x="623" y="619"/>
                      <a:pt x="591" y="618"/>
                      <a:pt x="559" y="618"/>
                    </a:cubicBezTo>
                    <a:cubicBezTo>
                      <a:pt x="559" y="617"/>
                      <a:pt x="559" y="617"/>
                      <a:pt x="559" y="6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4" name="Freeform 331"/>
              <p:cNvSpPr/>
              <p:nvPr/>
            </p:nvSpPr>
            <p:spPr bwMode="auto">
              <a:xfrm>
                <a:off x="19643726" y="739775"/>
                <a:ext cx="2436813" cy="2928938"/>
              </a:xfrm>
              <a:custGeom>
                <a:avLst/>
                <a:gdLst>
                  <a:gd name="T0" fmla="*/ 675 w 772"/>
                  <a:gd name="T1" fmla="*/ 157 h 927"/>
                  <a:gd name="T2" fmla="*/ 653 w 772"/>
                  <a:gd name="T3" fmla="*/ 242 h 927"/>
                  <a:gd name="T4" fmla="*/ 496 w 772"/>
                  <a:gd name="T5" fmla="*/ 369 h 927"/>
                  <a:gd name="T6" fmla="*/ 537 w 772"/>
                  <a:gd name="T7" fmla="*/ 429 h 927"/>
                  <a:gd name="T8" fmla="*/ 736 w 772"/>
                  <a:gd name="T9" fmla="*/ 311 h 927"/>
                  <a:gd name="T10" fmla="*/ 768 w 772"/>
                  <a:gd name="T11" fmla="*/ 338 h 927"/>
                  <a:gd name="T12" fmla="*/ 678 w 772"/>
                  <a:gd name="T13" fmla="*/ 419 h 927"/>
                  <a:gd name="T14" fmla="*/ 664 w 772"/>
                  <a:gd name="T15" fmla="*/ 520 h 927"/>
                  <a:gd name="T16" fmla="*/ 708 w 772"/>
                  <a:gd name="T17" fmla="*/ 624 h 927"/>
                  <a:gd name="T18" fmla="*/ 735 w 772"/>
                  <a:gd name="T19" fmla="*/ 722 h 927"/>
                  <a:gd name="T20" fmla="*/ 638 w 772"/>
                  <a:gd name="T21" fmla="*/ 677 h 927"/>
                  <a:gd name="T22" fmla="*/ 612 w 772"/>
                  <a:gd name="T23" fmla="*/ 461 h 927"/>
                  <a:gd name="T24" fmla="*/ 532 w 772"/>
                  <a:gd name="T25" fmla="*/ 491 h 927"/>
                  <a:gd name="T26" fmla="*/ 454 w 772"/>
                  <a:gd name="T27" fmla="*/ 662 h 927"/>
                  <a:gd name="T28" fmla="*/ 383 w 772"/>
                  <a:gd name="T29" fmla="*/ 731 h 927"/>
                  <a:gd name="T30" fmla="*/ 425 w 772"/>
                  <a:gd name="T31" fmla="*/ 600 h 927"/>
                  <a:gd name="T32" fmla="*/ 432 w 772"/>
                  <a:gd name="T33" fmla="*/ 512 h 927"/>
                  <a:gd name="T34" fmla="*/ 294 w 772"/>
                  <a:gd name="T35" fmla="*/ 662 h 927"/>
                  <a:gd name="T36" fmla="*/ 194 w 772"/>
                  <a:gd name="T37" fmla="*/ 836 h 927"/>
                  <a:gd name="T38" fmla="*/ 25 w 772"/>
                  <a:gd name="T39" fmla="*/ 919 h 927"/>
                  <a:gd name="T40" fmla="*/ 9 w 772"/>
                  <a:gd name="T41" fmla="*/ 839 h 927"/>
                  <a:gd name="T42" fmla="*/ 214 w 772"/>
                  <a:gd name="T43" fmla="*/ 602 h 927"/>
                  <a:gd name="T44" fmla="*/ 229 w 772"/>
                  <a:gd name="T45" fmla="*/ 517 h 927"/>
                  <a:gd name="T46" fmla="*/ 250 w 772"/>
                  <a:gd name="T47" fmla="*/ 377 h 927"/>
                  <a:gd name="T48" fmla="*/ 296 w 772"/>
                  <a:gd name="T49" fmla="*/ 429 h 927"/>
                  <a:gd name="T50" fmla="*/ 373 w 772"/>
                  <a:gd name="T51" fmla="*/ 515 h 927"/>
                  <a:gd name="T52" fmla="*/ 449 w 772"/>
                  <a:gd name="T53" fmla="*/ 363 h 927"/>
                  <a:gd name="T54" fmla="*/ 537 w 772"/>
                  <a:gd name="T55" fmla="*/ 217 h 927"/>
                  <a:gd name="T56" fmla="*/ 419 w 772"/>
                  <a:gd name="T57" fmla="*/ 215 h 927"/>
                  <a:gd name="T58" fmla="*/ 331 w 772"/>
                  <a:gd name="T59" fmla="*/ 277 h 927"/>
                  <a:gd name="T60" fmla="*/ 239 w 772"/>
                  <a:gd name="T61" fmla="*/ 269 h 927"/>
                  <a:gd name="T62" fmla="*/ 423 w 772"/>
                  <a:gd name="T63" fmla="*/ 37 h 927"/>
                  <a:gd name="T64" fmla="*/ 584 w 772"/>
                  <a:gd name="T65" fmla="*/ 42 h 927"/>
                  <a:gd name="T66" fmla="*/ 579 w 772"/>
                  <a:gd name="T67" fmla="*/ 147 h 927"/>
                  <a:gd name="T68" fmla="*/ 645 w 772"/>
                  <a:gd name="T69" fmla="*/ 157 h 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72" h="927">
                    <a:moveTo>
                      <a:pt x="645" y="157"/>
                    </a:moveTo>
                    <a:cubicBezTo>
                      <a:pt x="655" y="157"/>
                      <a:pt x="665" y="157"/>
                      <a:pt x="675" y="157"/>
                    </a:cubicBezTo>
                    <a:cubicBezTo>
                      <a:pt x="687" y="156"/>
                      <a:pt x="692" y="161"/>
                      <a:pt x="691" y="174"/>
                    </a:cubicBezTo>
                    <a:cubicBezTo>
                      <a:pt x="689" y="203"/>
                      <a:pt x="673" y="225"/>
                      <a:pt x="653" y="242"/>
                    </a:cubicBezTo>
                    <a:cubicBezTo>
                      <a:pt x="627" y="264"/>
                      <a:pt x="596" y="281"/>
                      <a:pt x="569" y="302"/>
                    </a:cubicBezTo>
                    <a:cubicBezTo>
                      <a:pt x="543" y="323"/>
                      <a:pt x="518" y="345"/>
                      <a:pt x="496" y="369"/>
                    </a:cubicBezTo>
                    <a:cubicBezTo>
                      <a:pt x="478" y="388"/>
                      <a:pt x="483" y="413"/>
                      <a:pt x="503" y="428"/>
                    </a:cubicBezTo>
                    <a:cubicBezTo>
                      <a:pt x="514" y="437"/>
                      <a:pt x="526" y="434"/>
                      <a:pt x="537" y="429"/>
                    </a:cubicBezTo>
                    <a:cubicBezTo>
                      <a:pt x="593" y="405"/>
                      <a:pt x="646" y="374"/>
                      <a:pt x="695" y="337"/>
                    </a:cubicBezTo>
                    <a:cubicBezTo>
                      <a:pt x="708" y="327"/>
                      <a:pt x="722" y="318"/>
                      <a:pt x="736" y="311"/>
                    </a:cubicBezTo>
                    <a:cubicBezTo>
                      <a:pt x="743" y="308"/>
                      <a:pt x="755" y="308"/>
                      <a:pt x="761" y="311"/>
                    </a:cubicBezTo>
                    <a:cubicBezTo>
                      <a:pt x="769" y="316"/>
                      <a:pt x="772" y="326"/>
                      <a:pt x="768" y="338"/>
                    </a:cubicBezTo>
                    <a:cubicBezTo>
                      <a:pt x="756" y="369"/>
                      <a:pt x="740" y="395"/>
                      <a:pt x="705" y="406"/>
                    </a:cubicBezTo>
                    <a:cubicBezTo>
                      <a:pt x="696" y="409"/>
                      <a:pt x="686" y="413"/>
                      <a:pt x="678" y="419"/>
                    </a:cubicBezTo>
                    <a:cubicBezTo>
                      <a:pt x="672" y="423"/>
                      <a:pt x="666" y="431"/>
                      <a:pt x="666" y="438"/>
                    </a:cubicBezTo>
                    <a:cubicBezTo>
                      <a:pt x="664" y="465"/>
                      <a:pt x="663" y="492"/>
                      <a:pt x="664" y="520"/>
                    </a:cubicBezTo>
                    <a:cubicBezTo>
                      <a:pt x="665" y="539"/>
                      <a:pt x="672" y="558"/>
                      <a:pt x="674" y="577"/>
                    </a:cubicBezTo>
                    <a:cubicBezTo>
                      <a:pt x="676" y="599"/>
                      <a:pt x="693" y="611"/>
                      <a:pt x="708" y="624"/>
                    </a:cubicBezTo>
                    <a:cubicBezTo>
                      <a:pt x="714" y="631"/>
                      <a:pt x="722" y="636"/>
                      <a:pt x="730" y="641"/>
                    </a:cubicBezTo>
                    <a:cubicBezTo>
                      <a:pt x="762" y="662"/>
                      <a:pt x="752" y="702"/>
                      <a:pt x="735" y="722"/>
                    </a:cubicBezTo>
                    <a:cubicBezTo>
                      <a:pt x="724" y="735"/>
                      <a:pt x="690" y="739"/>
                      <a:pt x="675" y="730"/>
                    </a:cubicBezTo>
                    <a:cubicBezTo>
                      <a:pt x="655" y="717"/>
                      <a:pt x="645" y="700"/>
                      <a:pt x="638" y="677"/>
                    </a:cubicBezTo>
                    <a:cubicBezTo>
                      <a:pt x="619" y="614"/>
                      <a:pt x="622" y="550"/>
                      <a:pt x="618" y="486"/>
                    </a:cubicBezTo>
                    <a:cubicBezTo>
                      <a:pt x="617" y="478"/>
                      <a:pt x="615" y="469"/>
                      <a:pt x="612" y="461"/>
                    </a:cubicBezTo>
                    <a:cubicBezTo>
                      <a:pt x="604" y="436"/>
                      <a:pt x="587" y="436"/>
                      <a:pt x="566" y="452"/>
                    </a:cubicBezTo>
                    <a:cubicBezTo>
                      <a:pt x="553" y="462"/>
                      <a:pt x="541" y="476"/>
                      <a:pt x="532" y="491"/>
                    </a:cubicBezTo>
                    <a:cubicBezTo>
                      <a:pt x="512" y="522"/>
                      <a:pt x="493" y="552"/>
                      <a:pt x="483" y="589"/>
                    </a:cubicBezTo>
                    <a:cubicBezTo>
                      <a:pt x="476" y="614"/>
                      <a:pt x="466" y="639"/>
                      <a:pt x="454" y="662"/>
                    </a:cubicBezTo>
                    <a:cubicBezTo>
                      <a:pt x="444" y="685"/>
                      <a:pt x="432" y="708"/>
                      <a:pt x="411" y="723"/>
                    </a:cubicBezTo>
                    <a:cubicBezTo>
                      <a:pt x="403" y="728"/>
                      <a:pt x="392" y="732"/>
                      <a:pt x="383" y="731"/>
                    </a:cubicBezTo>
                    <a:cubicBezTo>
                      <a:pt x="363" y="729"/>
                      <a:pt x="357" y="712"/>
                      <a:pt x="363" y="690"/>
                    </a:cubicBezTo>
                    <a:cubicBezTo>
                      <a:pt x="373" y="652"/>
                      <a:pt x="396" y="625"/>
                      <a:pt x="425" y="600"/>
                    </a:cubicBezTo>
                    <a:cubicBezTo>
                      <a:pt x="445" y="582"/>
                      <a:pt x="465" y="561"/>
                      <a:pt x="460" y="529"/>
                    </a:cubicBezTo>
                    <a:cubicBezTo>
                      <a:pt x="457" y="513"/>
                      <a:pt x="446" y="506"/>
                      <a:pt x="432" y="512"/>
                    </a:cubicBezTo>
                    <a:cubicBezTo>
                      <a:pt x="391" y="531"/>
                      <a:pt x="356" y="558"/>
                      <a:pt x="330" y="595"/>
                    </a:cubicBezTo>
                    <a:cubicBezTo>
                      <a:pt x="316" y="616"/>
                      <a:pt x="306" y="640"/>
                      <a:pt x="294" y="662"/>
                    </a:cubicBezTo>
                    <a:cubicBezTo>
                      <a:pt x="277" y="694"/>
                      <a:pt x="259" y="725"/>
                      <a:pt x="241" y="756"/>
                    </a:cubicBezTo>
                    <a:cubicBezTo>
                      <a:pt x="225" y="783"/>
                      <a:pt x="210" y="810"/>
                      <a:pt x="194" y="836"/>
                    </a:cubicBezTo>
                    <a:cubicBezTo>
                      <a:pt x="174" y="868"/>
                      <a:pt x="151" y="897"/>
                      <a:pt x="118" y="913"/>
                    </a:cubicBezTo>
                    <a:cubicBezTo>
                      <a:pt x="89" y="927"/>
                      <a:pt x="57" y="926"/>
                      <a:pt x="25" y="919"/>
                    </a:cubicBezTo>
                    <a:cubicBezTo>
                      <a:pt x="23" y="919"/>
                      <a:pt x="19" y="916"/>
                      <a:pt x="19" y="914"/>
                    </a:cubicBezTo>
                    <a:cubicBezTo>
                      <a:pt x="10" y="890"/>
                      <a:pt x="0" y="868"/>
                      <a:pt x="9" y="839"/>
                    </a:cubicBezTo>
                    <a:cubicBezTo>
                      <a:pt x="26" y="787"/>
                      <a:pt x="64" y="754"/>
                      <a:pt x="101" y="719"/>
                    </a:cubicBezTo>
                    <a:cubicBezTo>
                      <a:pt x="141" y="681"/>
                      <a:pt x="183" y="647"/>
                      <a:pt x="214" y="602"/>
                    </a:cubicBezTo>
                    <a:cubicBezTo>
                      <a:pt x="222" y="591"/>
                      <a:pt x="229" y="579"/>
                      <a:pt x="234" y="567"/>
                    </a:cubicBezTo>
                    <a:cubicBezTo>
                      <a:pt x="240" y="550"/>
                      <a:pt x="241" y="533"/>
                      <a:pt x="229" y="517"/>
                    </a:cubicBezTo>
                    <a:cubicBezTo>
                      <a:pt x="206" y="487"/>
                      <a:pt x="207" y="438"/>
                      <a:pt x="229" y="407"/>
                    </a:cubicBezTo>
                    <a:cubicBezTo>
                      <a:pt x="236" y="397"/>
                      <a:pt x="241" y="385"/>
                      <a:pt x="250" y="377"/>
                    </a:cubicBezTo>
                    <a:cubicBezTo>
                      <a:pt x="260" y="367"/>
                      <a:pt x="273" y="370"/>
                      <a:pt x="279" y="383"/>
                    </a:cubicBezTo>
                    <a:cubicBezTo>
                      <a:pt x="286" y="398"/>
                      <a:pt x="290" y="414"/>
                      <a:pt x="296" y="429"/>
                    </a:cubicBezTo>
                    <a:cubicBezTo>
                      <a:pt x="305" y="454"/>
                      <a:pt x="315" y="478"/>
                      <a:pt x="326" y="502"/>
                    </a:cubicBezTo>
                    <a:cubicBezTo>
                      <a:pt x="334" y="518"/>
                      <a:pt x="355" y="520"/>
                      <a:pt x="373" y="515"/>
                    </a:cubicBezTo>
                    <a:cubicBezTo>
                      <a:pt x="396" y="507"/>
                      <a:pt x="402" y="491"/>
                      <a:pt x="403" y="470"/>
                    </a:cubicBezTo>
                    <a:cubicBezTo>
                      <a:pt x="405" y="429"/>
                      <a:pt x="424" y="395"/>
                      <a:pt x="449" y="363"/>
                    </a:cubicBezTo>
                    <a:cubicBezTo>
                      <a:pt x="477" y="327"/>
                      <a:pt x="503" y="290"/>
                      <a:pt x="528" y="252"/>
                    </a:cubicBezTo>
                    <a:cubicBezTo>
                      <a:pt x="535" y="243"/>
                      <a:pt x="536" y="229"/>
                      <a:pt x="537" y="217"/>
                    </a:cubicBezTo>
                    <a:cubicBezTo>
                      <a:pt x="540" y="193"/>
                      <a:pt x="518" y="178"/>
                      <a:pt x="489" y="185"/>
                    </a:cubicBezTo>
                    <a:cubicBezTo>
                      <a:pt x="465" y="192"/>
                      <a:pt x="441" y="202"/>
                      <a:pt x="419" y="215"/>
                    </a:cubicBezTo>
                    <a:cubicBezTo>
                      <a:pt x="401" y="225"/>
                      <a:pt x="386" y="241"/>
                      <a:pt x="369" y="254"/>
                    </a:cubicBezTo>
                    <a:cubicBezTo>
                      <a:pt x="357" y="263"/>
                      <a:pt x="344" y="271"/>
                      <a:pt x="331" y="277"/>
                    </a:cubicBezTo>
                    <a:cubicBezTo>
                      <a:pt x="312" y="286"/>
                      <a:pt x="292" y="293"/>
                      <a:pt x="272" y="298"/>
                    </a:cubicBezTo>
                    <a:cubicBezTo>
                      <a:pt x="250" y="305"/>
                      <a:pt x="235" y="292"/>
                      <a:pt x="239" y="269"/>
                    </a:cubicBezTo>
                    <a:cubicBezTo>
                      <a:pt x="243" y="236"/>
                      <a:pt x="256" y="206"/>
                      <a:pt x="275" y="178"/>
                    </a:cubicBezTo>
                    <a:cubicBezTo>
                      <a:pt x="315" y="121"/>
                      <a:pt x="366" y="76"/>
                      <a:pt x="423" y="37"/>
                    </a:cubicBezTo>
                    <a:cubicBezTo>
                      <a:pt x="468" y="6"/>
                      <a:pt x="518" y="0"/>
                      <a:pt x="570" y="6"/>
                    </a:cubicBezTo>
                    <a:cubicBezTo>
                      <a:pt x="592" y="8"/>
                      <a:pt x="597" y="23"/>
                      <a:pt x="584" y="42"/>
                    </a:cubicBezTo>
                    <a:cubicBezTo>
                      <a:pt x="570" y="61"/>
                      <a:pt x="558" y="81"/>
                      <a:pt x="555" y="105"/>
                    </a:cubicBezTo>
                    <a:cubicBezTo>
                      <a:pt x="553" y="126"/>
                      <a:pt x="559" y="141"/>
                      <a:pt x="579" y="147"/>
                    </a:cubicBezTo>
                    <a:cubicBezTo>
                      <a:pt x="600" y="153"/>
                      <a:pt x="622" y="156"/>
                      <a:pt x="644" y="160"/>
                    </a:cubicBezTo>
                    <a:cubicBezTo>
                      <a:pt x="644" y="159"/>
                      <a:pt x="645" y="158"/>
                      <a:pt x="645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5" name="Freeform 332"/>
              <p:cNvSpPr/>
              <p:nvPr/>
            </p:nvSpPr>
            <p:spPr bwMode="auto">
              <a:xfrm>
                <a:off x="29325888" y="2820988"/>
                <a:ext cx="1906588" cy="2347913"/>
              </a:xfrm>
              <a:custGeom>
                <a:avLst/>
                <a:gdLst>
                  <a:gd name="T0" fmla="*/ 517 w 604"/>
                  <a:gd name="T1" fmla="*/ 362 h 743"/>
                  <a:gd name="T2" fmla="*/ 480 w 604"/>
                  <a:gd name="T3" fmla="*/ 362 h 743"/>
                  <a:gd name="T4" fmla="*/ 443 w 604"/>
                  <a:gd name="T5" fmla="*/ 375 h 743"/>
                  <a:gd name="T6" fmla="*/ 431 w 604"/>
                  <a:gd name="T7" fmla="*/ 397 h 743"/>
                  <a:gd name="T8" fmla="*/ 408 w 604"/>
                  <a:gd name="T9" fmla="*/ 481 h 743"/>
                  <a:gd name="T10" fmla="*/ 391 w 604"/>
                  <a:gd name="T11" fmla="*/ 523 h 743"/>
                  <a:gd name="T12" fmla="*/ 299 w 604"/>
                  <a:gd name="T13" fmla="*/ 680 h 743"/>
                  <a:gd name="T14" fmla="*/ 207 w 604"/>
                  <a:gd name="T15" fmla="*/ 740 h 743"/>
                  <a:gd name="T16" fmla="*/ 154 w 604"/>
                  <a:gd name="T17" fmla="*/ 725 h 743"/>
                  <a:gd name="T18" fmla="*/ 108 w 604"/>
                  <a:gd name="T19" fmla="*/ 671 h 743"/>
                  <a:gd name="T20" fmla="*/ 107 w 604"/>
                  <a:gd name="T21" fmla="*/ 668 h 743"/>
                  <a:gd name="T22" fmla="*/ 98 w 604"/>
                  <a:gd name="T23" fmla="*/ 635 h 743"/>
                  <a:gd name="T24" fmla="*/ 143 w 604"/>
                  <a:gd name="T25" fmla="*/ 617 h 743"/>
                  <a:gd name="T26" fmla="*/ 208 w 604"/>
                  <a:gd name="T27" fmla="*/ 617 h 743"/>
                  <a:gd name="T28" fmla="*/ 284 w 604"/>
                  <a:gd name="T29" fmla="*/ 567 h 743"/>
                  <a:gd name="T30" fmla="*/ 327 w 604"/>
                  <a:gd name="T31" fmla="*/ 489 h 743"/>
                  <a:gd name="T32" fmla="*/ 343 w 604"/>
                  <a:gd name="T33" fmla="*/ 412 h 743"/>
                  <a:gd name="T34" fmla="*/ 272 w 604"/>
                  <a:gd name="T35" fmla="*/ 367 h 743"/>
                  <a:gd name="T36" fmla="*/ 174 w 604"/>
                  <a:gd name="T37" fmla="*/ 418 h 743"/>
                  <a:gd name="T38" fmla="*/ 144 w 604"/>
                  <a:gd name="T39" fmla="*/ 424 h 743"/>
                  <a:gd name="T40" fmla="*/ 59 w 604"/>
                  <a:gd name="T41" fmla="*/ 418 h 743"/>
                  <a:gd name="T42" fmla="*/ 18 w 604"/>
                  <a:gd name="T43" fmla="*/ 403 h 743"/>
                  <a:gd name="T44" fmla="*/ 14 w 604"/>
                  <a:gd name="T45" fmla="*/ 362 h 743"/>
                  <a:gd name="T46" fmla="*/ 69 w 604"/>
                  <a:gd name="T47" fmla="*/ 324 h 743"/>
                  <a:gd name="T48" fmla="*/ 143 w 604"/>
                  <a:gd name="T49" fmla="*/ 297 h 743"/>
                  <a:gd name="T50" fmla="*/ 235 w 604"/>
                  <a:gd name="T51" fmla="*/ 288 h 743"/>
                  <a:gd name="T52" fmla="*/ 333 w 604"/>
                  <a:gd name="T53" fmla="*/ 194 h 743"/>
                  <a:gd name="T54" fmla="*/ 333 w 604"/>
                  <a:gd name="T55" fmla="*/ 170 h 743"/>
                  <a:gd name="T56" fmla="*/ 316 w 604"/>
                  <a:gd name="T57" fmla="*/ 141 h 743"/>
                  <a:gd name="T58" fmla="*/ 278 w 604"/>
                  <a:gd name="T59" fmla="*/ 147 h 743"/>
                  <a:gd name="T60" fmla="*/ 262 w 604"/>
                  <a:gd name="T61" fmla="*/ 163 h 743"/>
                  <a:gd name="T62" fmla="*/ 167 w 604"/>
                  <a:gd name="T63" fmla="*/ 200 h 743"/>
                  <a:gd name="T64" fmla="*/ 113 w 604"/>
                  <a:gd name="T65" fmla="*/ 197 h 743"/>
                  <a:gd name="T66" fmla="*/ 96 w 604"/>
                  <a:gd name="T67" fmla="*/ 180 h 743"/>
                  <a:gd name="T68" fmla="*/ 124 w 604"/>
                  <a:gd name="T69" fmla="*/ 89 h 743"/>
                  <a:gd name="T70" fmla="*/ 194 w 604"/>
                  <a:gd name="T71" fmla="*/ 56 h 743"/>
                  <a:gd name="T72" fmla="*/ 339 w 604"/>
                  <a:gd name="T73" fmla="*/ 40 h 743"/>
                  <a:gd name="T74" fmla="*/ 406 w 604"/>
                  <a:gd name="T75" fmla="*/ 14 h 743"/>
                  <a:gd name="T76" fmla="*/ 456 w 604"/>
                  <a:gd name="T77" fmla="*/ 20 h 743"/>
                  <a:gd name="T78" fmla="*/ 493 w 604"/>
                  <a:gd name="T79" fmla="*/ 107 h 743"/>
                  <a:gd name="T80" fmla="*/ 467 w 604"/>
                  <a:gd name="T81" fmla="*/ 154 h 743"/>
                  <a:gd name="T82" fmla="*/ 406 w 604"/>
                  <a:gd name="T83" fmla="*/ 218 h 743"/>
                  <a:gd name="T84" fmla="*/ 422 w 604"/>
                  <a:gd name="T85" fmla="*/ 263 h 743"/>
                  <a:gd name="T86" fmla="*/ 527 w 604"/>
                  <a:gd name="T87" fmla="*/ 277 h 743"/>
                  <a:gd name="T88" fmla="*/ 578 w 604"/>
                  <a:gd name="T89" fmla="*/ 285 h 743"/>
                  <a:gd name="T90" fmla="*/ 601 w 604"/>
                  <a:gd name="T91" fmla="*/ 322 h 743"/>
                  <a:gd name="T92" fmla="*/ 565 w 604"/>
                  <a:gd name="T93" fmla="*/ 362 h 743"/>
                  <a:gd name="T94" fmla="*/ 517 w 604"/>
                  <a:gd name="T95" fmla="*/ 362 h 743"/>
                  <a:gd name="T96" fmla="*/ 517 w 604"/>
                  <a:gd name="T97" fmla="*/ 362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04" h="743">
                    <a:moveTo>
                      <a:pt x="517" y="362"/>
                    </a:moveTo>
                    <a:cubicBezTo>
                      <a:pt x="505" y="362"/>
                      <a:pt x="492" y="360"/>
                      <a:pt x="480" y="362"/>
                    </a:cubicBezTo>
                    <a:cubicBezTo>
                      <a:pt x="467" y="365"/>
                      <a:pt x="455" y="370"/>
                      <a:pt x="443" y="375"/>
                    </a:cubicBezTo>
                    <a:cubicBezTo>
                      <a:pt x="433" y="379"/>
                      <a:pt x="433" y="388"/>
                      <a:pt x="431" y="397"/>
                    </a:cubicBezTo>
                    <a:cubicBezTo>
                      <a:pt x="424" y="426"/>
                      <a:pt x="416" y="454"/>
                      <a:pt x="408" y="481"/>
                    </a:cubicBezTo>
                    <a:cubicBezTo>
                      <a:pt x="403" y="496"/>
                      <a:pt x="396" y="509"/>
                      <a:pt x="391" y="523"/>
                    </a:cubicBezTo>
                    <a:cubicBezTo>
                      <a:pt x="369" y="580"/>
                      <a:pt x="337" y="632"/>
                      <a:pt x="299" y="680"/>
                    </a:cubicBezTo>
                    <a:cubicBezTo>
                      <a:pt x="276" y="710"/>
                      <a:pt x="245" y="733"/>
                      <a:pt x="207" y="740"/>
                    </a:cubicBezTo>
                    <a:cubicBezTo>
                      <a:pt x="190" y="743"/>
                      <a:pt x="170" y="734"/>
                      <a:pt x="154" y="725"/>
                    </a:cubicBezTo>
                    <a:cubicBezTo>
                      <a:pt x="133" y="713"/>
                      <a:pt x="119" y="692"/>
                      <a:pt x="108" y="671"/>
                    </a:cubicBezTo>
                    <a:cubicBezTo>
                      <a:pt x="108" y="670"/>
                      <a:pt x="108" y="669"/>
                      <a:pt x="107" y="668"/>
                    </a:cubicBezTo>
                    <a:cubicBezTo>
                      <a:pt x="100" y="658"/>
                      <a:pt x="88" y="647"/>
                      <a:pt x="98" y="635"/>
                    </a:cubicBezTo>
                    <a:cubicBezTo>
                      <a:pt x="109" y="623"/>
                      <a:pt x="125" y="616"/>
                      <a:pt x="143" y="617"/>
                    </a:cubicBezTo>
                    <a:cubicBezTo>
                      <a:pt x="165" y="618"/>
                      <a:pt x="187" y="618"/>
                      <a:pt x="208" y="617"/>
                    </a:cubicBezTo>
                    <a:cubicBezTo>
                      <a:pt x="243" y="615"/>
                      <a:pt x="266" y="593"/>
                      <a:pt x="284" y="567"/>
                    </a:cubicBezTo>
                    <a:cubicBezTo>
                      <a:pt x="301" y="543"/>
                      <a:pt x="316" y="516"/>
                      <a:pt x="327" y="489"/>
                    </a:cubicBezTo>
                    <a:cubicBezTo>
                      <a:pt x="336" y="465"/>
                      <a:pt x="341" y="438"/>
                      <a:pt x="343" y="412"/>
                    </a:cubicBezTo>
                    <a:cubicBezTo>
                      <a:pt x="347" y="367"/>
                      <a:pt x="311" y="346"/>
                      <a:pt x="272" y="367"/>
                    </a:cubicBezTo>
                    <a:cubicBezTo>
                      <a:pt x="239" y="384"/>
                      <a:pt x="207" y="401"/>
                      <a:pt x="174" y="418"/>
                    </a:cubicBezTo>
                    <a:cubicBezTo>
                      <a:pt x="165" y="422"/>
                      <a:pt x="154" y="424"/>
                      <a:pt x="144" y="424"/>
                    </a:cubicBezTo>
                    <a:cubicBezTo>
                      <a:pt x="115" y="423"/>
                      <a:pt x="87" y="422"/>
                      <a:pt x="59" y="418"/>
                    </a:cubicBezTo>
                    <a:cubicBezTo>
                      <a:pt x="45" y="417"/>
                      <a:pt x="31" y="410"/>
                      <a:pt x="18" y="403"/>
                    </a:cubicBezTo>
                    <a:cubicBezTo>
                      <a:pt x="3" y="395"/>
                      <a:pt x="0" y="374"/>
                      <a:pt x="14" y="362"/>
                    </a:cubicBezTo>
                    <a:cubicBezTo>
                      <a:pt x="31" y="347"/>
                      <a:pt x="49" y="333"/>
                      <a:pt x="69" y="324"/>
                    </a:cubicBezTo>
                    <a:cubicBezTo>
                      <a:pt x="92" y="312"/>
                      <a:pt x="117" y="302"/>
                      <a:pt x="143" y="297"/>
                    </a:cubicBezTo>
                    <a:cubicBezTo>
                      <a:pt x="173" y="291"/>
                      <a:pt x="204" y="287"/>
                      <a:pt x="235" y="288"/>
                    </a:cubicBezTo>
                    <a:cubicBezTo>
                      <a:pt x="288" y="290"/>
                      <a:pt x="335" y="247"/>
                      <a:pt x="333" y="194"/>
                    </a:cubicBezTo>
                    <a:cubicBezTo>
                      <a:pt x="333" y="186"/>
                      <a:pt x="333" y="178"/>
                      <a:pt x="333" y="170"/>
                    </a:cubicBezTo>
                    <a:cubicBezTo>
                      <a:pt x="333" y="158"/>
                      <a:pt x="329" y="146"/>
                      <a:pt x="316" y="141"/>
                    </a:cubicBezTo>
                    <a:cubicBezTo>
                      <a:pt x="303" y="137"/>
                      <a:pt x="289" y="137"/>
                      <a:pt x="278" y="147"/>
                    </a:cubicBezTo>
                    <a:cubicBezTo>
                      <a:pt x="272" y="152"/>
                      <a:pt x="267" y="158"/>
                      <a:pt x="262" y="163"/>
                    </a:cubicBezTo>
                    <a:cubicBezTo>
                      <a:pt x="235" y="187"/>
                      <a:pt x="204" y="202"/>
                      <a:pt x="167" y="200"/>
                    </a:cubicBezTo>
                    <a:cubicBezTo>
                      <a:pt x="149" y="199"/>
                      <a:pt x="131" y="197"/>
                      <a:pt x="113" y="197"/>
                    </a:cubicBezTo>
                    <a:cubicBezTo>
                      <a:pt x="102" y="196"/>
                      <a:pt x="97" y="191"/>
                      <a:pt x="96" y="180"/>
                    </a:cubicBezTo>
                    <a:cubicBezTo>
                      <a:pt x="94" y="146"/>
                      <a:pt x="101" y="115"/>
                      <a:pt x="124" y="89"/>
                    </a:cubicBezTo>
                    <a:cubicBezTo>
                      <a:pt x="142" y="68"/>
                      <a:pt x="168" y="59"/>
                      <a:pt x="194" y="56"/>
                    </a:cubicBezTo>
                    <a:cubicBezTo>
                      <a:pt x="242" y="50"/>
                      <a:pt x="291" y="48"/>
                      <a:pt x="339" y="40"/>
                    </a:cubicBezTo>
                    <a:cubicBezTo>
                      <a:pt x="362" y="37"/>
                      <a:pt x="385" y="26"/>
                      <a:pt x="406" y="14"/>
                    </a:cubicBezTo>
                    <a:cubicBezTo>
                      <a:pt x="429" y="1"/>
                      <a:pt x="438" y="0"/>
                      <a:pt x="456" y="20"/>
                    </a:cubicBezTo>
                    <a:cubicBezTo>
                      <a:pt x="479" y="44"/>
                      <a:pt x="493" y="72"/>
                      <a:pt x="493" y="107"/>
                    </a:cubicBezTo>
                    <a:cubicBezTo>
                      <a:pt x="493" y="128"/>
                      <a:pt x="480" y="141"/>
                      <a:pt x="467" y="154"/>
                    </a:cubicBezTo>
                    <a:cubicBezTo>
                      <a:pt x="447" y="175"/>
                      <a:pt x="425" y="196"/>
                      <a:pt x="406" y="218"/>
                    </a:cubicBezTo>
                    <a:cubicBezTo>
                      <a:pt x="392" y="235"/>
                      <a:pt x="400" y="260"/>
                      <a:pt x="422" y="263"/>
                    </a:cubicBezTo>
                    <a:cubicBezTo>
                      <a:pt x="457" y="269"/>
                      <a:pt x="492" y="272"/>
                      <a:pt x="527" y="277"/>
                    </a:cubicBezTo>
                    <a:cubicBezTo>
                      <a:pt x="544" y="279"/>
                      <a:pt x="562" y="280"/>
                      <a:pt x="578" y="285"/>
                    </a:cubicBezTo>
                    <a:cubicBezTo>
                      <a:pt x="598" y="292"/>
                      <a:pt x="604" y="303"/>
                      <a:pt x="601" y="322"/>
                    </a:cubicBezTo>
                    <a:cubicBezTo>
                      <a:pt x="598" y="344"/>
                      <a:pt x="584" y="360"/>
                      <a:pt x="565" y="362"/>
                    </a:cubicBezTo>
                    <a:cubicBezTo>
                      <a:pt x="549" y="363"/>
                      <a:pt x="533" y="362"/>
                      <a:pt x="517" y="362"/>
                    </a:cubicBezTo>
                    <a:cubicBezTo>
                      <a:pt x="517" y="362"/>
                      <a:pt x="517" y="362"/>
                      <a:pt x="517" y="3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6" name="Freeform 333"/>
              <p:cNvSpPr/>
              <p:nvPr/>
            </p:nvSpPr>
            <p:spPr bwMode="auto">
              <a:xfrm>
                <a:off x="20386676" y="3190875"/>
                <a:ext cx="1798638" cy="1776413"/>
              </a:xfrm>
              <a:custGeom>
                <a:avLst/>
                <a:gdLst>
                  <a:gd name="T0" fmla="*/ 0 w 570"/>
                  <a:gd name="T1" fmla="*/ 339 h 562"/>
                  <a:gd name="T2" fmla="*/ 22 w 570"/>
                  <a:gd name="T3" fmla="*/ 169 h 562"/>
                  <a:gd name="T4" fmla="*/ 64 w 570"/>
                  <a:gd name="T5" fmla="*/ 34 h 562"/>
                  <a:gd name="T6" fmla="*/ 84 w 570"/>
                  <a:gd name="T7" fmla="*/ 8 h 562"/>
                  <a:gd name="T8" fmla="*/ 109 w 570"/>
                  <a:gd name="T9" fmla="*/ 3 h 562"/>
                  <a:gd name="T10" fmla="*/ 119 w 570"/>
                  <a:gd name="T11" fmla="*/ 25 h 562"/>
                  <a:gd name="T12" fmla="*/ 117 w 570"/>
                  <a:gd name="T13" fmla="*/ 125 h 562"/>
                  <a:gd name="T14" fmla="*/ 144 w 570"/>
                  <a:gd name="T15" fmla="*/ 147 h 562"/>
                  <a:gd name="T16" fmla="*/ 188 w 570"/>
                  <a:gd name="T17" fmla="*/ 124 h 562"/>
                  <a:gd name="T18" fmla="*/ 249 w 570"/>
                  <a:gd name="T19" fmla="*/ 73 h 562"/>
                  <a:gd name="T20" fmla="*/ 267 w 570"/>
                  <a:gd name="T21" fmla="*/ 66 h 562"/>
                  <a:gd name="T22" fmla="*/ 281 w 570"/>
                  <a:gd name="T23" fmla="*/ 85 h 562"/>
                  <a:gd name="T24" fmla="*/ 283 w 570"/>
                  <a:gd name="T25" fmla="*/ 142 h 562"/>
                  <a:gd name="T26" fmla="*/ 292 w 570"/>
                  <a:gd name="T27" fmla="*/ 176 h 562"/>
                  <a:gd name="T28" fmla="*/ 318 w 570"/>
                  <a:gd name="T29" fmla="*/ 181 h 562"/>
                  <a:gd name="T30" fmla="*/ 327 w 570"/>
                  <a:gd name="T31" fmla="*/ 172 h 562"/>
                  <a:gd name="T32" fmla="*/ 372 w 570"/>
                  <a:gd name="T33" fmla="*/ 90 h 562"/>
                  <a:gd name="T34" fmla="*/ 437 w 570"/>
                  <a:gd name="T35" fmla="*/ 18 h 562"/>
                  <a:gd name="T36" fmla="*/ 496 w 570"/>
                  <a:gd name="T37" fmla="*/ 21 h 562"/>
                  <a:gd name="T38" fmla="*/ 559 w 570"/>
                  <a:gd name="T39" fmla="*/ 121 h 562"/>
                  <a:gd name="T40" fmla="*/ 556 w 570"/>
                  <a:gd name="T41" fmla="*/ 275 h 562"/>
                  <a:gd name="T42" fmla="*/ 522 w 570"/>
                  <a:gd name="T43" fmla="*/ 366 h 562"/>
                  <a:gd name="T44" fmla="*/ 500 w 570"/>
                  <a:gd name="T45" fmla="*/ 414 h 562"/>
                  <a:gd name="T46" fmla="*/ 467 w 570"/>
                  <a:gd name="T47" fmla="*/ 473 h 562"/>
                  <a:gd name="T48" fmla="*/ 427 w 570"/>
                  <a:gd name="T49" fmla="*/ 531 h 562"/>
                  <a:gd name="T50" fmla="*/ 392 w 570"/>
                  <a:gd name="T51" fmla="*/ 560 h 562"/>
                  <a:gd name="T52" fmla="*/ 374 w 570"/>
                  <a:gd name="T53" fmla="*/ 559 h 562"/>
                  <a:gd name="T54" fmla="*/ 370 w 570"/>
                  <a:gd name="T55" fmla="*/ 540 h 562"/>
                  <a:gd name="T56" fmla="*/ 388 w 570"/>
                  <a:gd name="T57" fmla="*/ 493 h 562"/>
                  <a:gd name="T58" fmla="*/ 431 w 570"/>
                  <a:gd name="T59" fmla="*/ 396 h 562"/>
                  <a:gd name="T60" fmla="*/ 469 w 570"/>
                  <a:gd name="T61" fmla="*/ 300 h 562"/>
                  <a:gd name="T62" fmla="*/ 485 w 570"/>
                  <a:gd name="T63" fmla="*/ 197 h 562"/>
                  <a:gd name="T64" fmla="*/ 459 w 570"/>
                  <a:gd name="T65" fmla="*/ 133 h 562"/>
                  <a:gd name="T66" fmla="*/ 400 w 570"/>
                  <a:gd name="T67" fmla="*/ 134 h 562"/>
                  <a:gd name="T68" fmla="*/ 327 w 570"/>
                  <a:gd name="T69" fmla="*/ 227 h 562"/>
                  <a:gd name="T70" fmla="*/ 275 w 570"/>
                  <a:gd name="T71" fmla="*/ 304 h 562"/>
                  <a:gd name="T72" fmla="*/ 223 w 570"/>
                  <a:gd name="T73" fmla="*/ 369 h 562"/>
                  <a:gd name="T74" fmla="*/ 217 w 570"/>
                  <a:gd name="T75" fmla="*/ 376 h 562"/>
                  <a:gd name="T76" fmla="*/ 191 w 570"/>
                  <a:gd name="T77" fmla="*/ 368 h 562"/>
                  <a:gd name="T78" fmla="*/ 190 w 570"/>
                  <a:gd name="T79" fmla="*/ 304 h 562"/>
                  <a:gd name="T80" fmla="*/ 188 w 570"/>
                  <a:gd name="T81" fmla="*/ 231 h 562"/>
                  <a:gd name="T82" fmla="*/ 169 w 570"/>
                  <a:gd name="T83" fmla="*/ 193 h 562"/>
                  <a:gd name="T84" fmla="*/ 118 w 570"/>
                  <a:gd name="T85" fmla="*/ 196 h 562"/>
                  <a:gd name="T86" fmla="*/ 92 w 570"/>
                  <a:gd name="T87" fmla="*/ 253 h 562"/>
                  <a:gd name="T88" fmla="*/ 72 w 570"/>
                  <a:gd name="T89" fmla="*/ 424 h 562"/>
                  <a:gd name="T90" fmla="*/ 65 w 570"/>
                  <a:gd name="T91" fmla="*/ 455 h 562"/>
                  <a:gd name="T92" fmla="*/ 15 w 570"/>
                  <a:gd name="T93" fmla="*/ 458 h 562"/>
                  <a:gd name="T94" fmla="*/ 1 w 570"/>
                  <a:gd name="T95" fmla="*/ 395 h 562"/>
                  <a:gd name="T96" fmla="*/ 1 w 570"/>
                  <a:gd name="T97" fmla="*/ 340 h 562"/>
                  <a:gd name="T98" fmla="*/ 0 w 570"/>
                  <a:gd name="T99" fmla="*/ 339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70" h="562">
                    <a:moveTo>
                      <a:pt x="0" y="339"/>
                    </a:moveTo>
                    <a:cubicBezTo>
                      <a:pt x="7" y="282"/>
                      <a:pt x="11" y="225"/>
                      <a:pt x="22" y="169"/>
                    </a:cubicBezTo>
                    <a:cubicBezTo>
                      <a:pt x="32" y="123"/>
                      <a:pt x="49" y="78"/>
                      <a:pt x="64" y="34"/>
                    </a:cubicBezTo>
                    <a:cubicBezTo>
                      <a:pt x="67" y="24"/>
                      <a:pt x="75" y="14"/>
                      <a:pt x="84" y="8"/>
                    </a:cubicBezTo>
                    <a:cubicBezTo>
                      <a:pt x="90" y="3"/>
                      <a:pt x="102" y="0"/>
                      <a:pt x="109" y="3"/>
                    </a:cubicBezTo>
                    <a:cubicBezTo>
                      <a:pt x="115" y="6"/>
                      <a:pt x="119" y="17"/>
                      <a:pt x="119" y="25"/>
                    </a:cubicBezTo>
                    <a:cubicBezTo>
                      <a:pt x="120" y="58"/>
                      <a:pt x="118" y="92"/>
                      <a:pt x="117" y="125"/>
                    </a:cubicBezTo>
                    <a:cubicBezTo>
                      <a:pt x="117" y="143"/>
                      <a:pt x="126" y="152"/>
                      <a:pt x="144" y="147"/>
                    </a:cubicBezTo>
                    <a:cubicBezTo>
                      <a:pt x="159" y="142"/>
                      <a:pt x="174" y="133"/>
                      <a:pt x="188" y="124"/>
                    </a:cubicBezTo>
                    <a:cubicBezTo>
                      <a:pt x="209" y="108"/>
                      <a:pt x="228" y="89"/>
                      <a:pt x="249" y="73"/>
                    </a:cubicBezTo>
                    <a:cubicBezTo>
                      <a:pt x="254" y="69"/>
                      <a:pt x="263" y="64"/>
                      <a:pt x="267" y="66"/>
                    </a:cubicBezTo>
                    <a:cubicBezTo>
                      <a:pt x="274" y="69"/>
                      <a:pt x="280" y="78"/>
                      <a:pt x="281" y="85"/>
                    </a:cubicBezTo>
                    <a:cubicBezTo>
                      <a:pt x="283" y="104"/>
                      <a:pt x="281" y="123"/>
                      <a:pt x="283" y="142"/>
                    </a:cubicBezTo>
                    <a:cubicBezTo>
                      <a:pt x="284" y="154"/>
                      <a:pt x="288" y="165"/>
                      <a:pt x="292" y="176"/>
                    </a:cubicBezTo>
                    <a:cubicBezTo>
                      <a:pt x="297" y="189"/>
                      <a:pt x="307" y="189"/>
                      <a:pt x="318" y="181"/>
                    </a:cubicBezTo>
                    <a:cubicBezTo>
                      <a:pt x="321" y="179"/>
                      <a:pt x="324" y="175"/>
                      <a:pt x="327" y="172"/>
                    </a:cubicBezTo>
                    <a:cubicBezTo>
                      <a:pt x="347" y="147"/>
                      <a:pt x="361" y="120"/>
                      <a:pt x="372" y="90"/>
                    </a:cubicBezTo>
                    <a:cubicBezTo>
                      <a:pt x="383" y="57"/>
                      <a:pt x="407" y="33"/>
                      <a:pt x="437" y="18"/>
                    </a:cubicBezTo>
                    <a:cubicBezTo>
                      <a:pt x="455" y="9"/>
                      <a:pt x="476" y="10"/>
                      <a:pt x="496" y="21"/>
                    </a:cubicBezTo>
                    <a:cubicBezTo>
                      <a:pt x="535" y="43"/>
                      <a:pt x="550" y="81"/>
                      <a:pt x="559" y="121"/>
                    </a:cubicBezTo>
                    <a:cubicBezTo>
                      <a:pt x="570" y="172"/>
                      <a:pt x="565" y="224"/>
                      <a:pt x="556" y="275"/>
                    </a:cubicBezTo>
                    <a:cubicBezTo>
                      <a:pt x="550" y="306"/>
                      <a:pt x="534" y="336"/>
                      <a:pt x="522" y="366"/>
                    </a:cubicBezTo>
                    <a:cubicBezTo>
                      <a:pt x="515" y="382"/>
                      <a:pt x="508" y="398"/>
                      <a:pt x="500" y="414"/>
                    </a:cubicBezTo>
                    <a:cubicBezTo>
                      <a:pt x="490" y="434"/>
                      <a:pt x="479" y="454"/>
                      <a:pt x="467" y="473"/>
                    </a:cubicBezTo>
                    <a:cubicBezTo>
                      <a:pt x="455" y="493"/>
                      <a:pt x="442" y="513"/>
                      <a:pt x="427" y="531"/>
                    </a:cubicBezTo>
                    <a:cubicBezTo>
                      <a:pt x="418" y="542"/>
                      <a:pt x="404" y="551"/>
                      <a:pt x="392" y="560"/>
                    </a:cubicBezTo>
                    <a:cubicBezTo>
                      <a:pt x="388" y="562"/>
                      <a:pt x="377" y="562"/>
                      <a:pt x="374" y="559"/>
                    </a:cubicBezTo>
                    <a:cubicBezTo>
                      <a:pt x="371" y="555"/>
                      <a:pt x="369" y="546"/>
                      <a:pt x="370" y="540"/>
                    </a:cubicBezTo>
                    <a:cubicBezTo>
                      <a:pt x="375" y="524"/>
                      <a:pt x="382" y="509"/>
                      <a:pt x="388" y="493"/>
                    </a:cubicBezTo>
                    <a:cubicBezTo>
                      <a:pt x="402" y="461"/>
                      <a:pt x="417" y="429"/>
                      <a:pt x="431" y="396"/>
                    </a:cubicBezTo>
                    <a:cubicBezTo>
                      <a:pt x="444" y="364"/>
                      <a:pt x="460" y="333"/>
                      <a:pt x="469" y="300"/>
                    </a:cubicBezTo>
                    <a:cubicBezTo>
                      <a:pt x="478" y="267"/>
                      <a:pt x="493" y="233"/>
                      <a:pt x="485" y="197"/>
                    </a:cubicBezTo>
                    <a:cubicBezTo>
                      <a:pt x="480" y="175"/>
                      <a:pt x="471" y="153"/>
                      <a:pt x="459" y="133"/>
                    </a:cubicBezTo>
                    <a:cubicBezTo>
                      <a:pt x="447" y="113"/>
                      <a:pt x="422" y="117"/>
                      <a:pt x="400" y="134"/>
                    </a:cubicBezTo>
                    <a:cubicBezTo>
                      <a:pt x="368" y="159"/>
                      <a:pt x="349" y="194"/>
                      <a:pt x="327" y="227"/>
                    </a:cubicBezTo>
                    <a:cubicBezTo>
                      <a:pt x="310" y="253"/>
                      <a:pt x="293" y="278"/>
                      <a:pt x="275" y="304"/>
                    </a:cubicBezTo>
                    <a:cubicBezTo>
                      <a:pt x="258" y="326"/>
                      <a:pt x="240" y="347"/>
                      <a:pt x="223" y="369"/>
                    </a:cubicBezTo>
                    <a:cubicBezTo>
                      <a:pt x="221" y="372"/>
                      <a:pt x="219" y="374"/>
                      <a:pt x="217" y="376"/>
                    </a:cubicBezTo>
                    <a:cubicBezTo>
                      <a:pt x="202" y="389"/>
                      <a:pt x="193" y="387"/>
                      <a:pt x="191" y="368"/>
                    </a:cubicBezTo>
                    <a:cubicBezTo>
                      <a:pt x="188" y="347"/>
                      <a:pt x="191" y="325"/>
                      <a:pt x="190" y="304"/>
                    </a:cubicBezTo>
                    <a:cubicBezTo>
                      <a:pt x="190" y="279"/>
                      <a:pt x="191" y="255"/>
                      <a:pt x="188" y="231"/>
                    </a:cubicBezTo>
                    <a:cubicBezTo>
                      <a:pt x="186" y="217"/>
                      <a:pt x="178" y="203"/>
                      <a:pt x="169" y="193"/>
                    </a:cubicBezTo>
                    <a:cubicBezTo>
                      <a:pt x="154" y="175"/>
                      <a:pt x="131" y="177"/>
                      <a:pt x="118" y="196"/>
                    </a:cubicBezTo>
                    <a:cubicBezTo>
                      <a:pt x="107" y="214"/>
                      <a:pt x="97" y="233"/>
                      <a:pt x="92" y="253"/>
                    </a:cubicBezTo>
                    <a:cubicBezTo>
                      <a:pt x="78" y="309"/>
                      <a:pt x="71" y="366"/>
                      <a:pt x="72" y="424"/>
                    </a:cubicBezTo>
                    <a:cubicBezTo>
                      <a:pt x="72" y="434"/>
                      <a:pt x="69" y="446"/>
                      <a:pt x="65" y="455"/>
                    </a:cubicBezTo>
                    <a:cubicBezTo>
                      <a:pt x="55" y="476"/>
                      <a:pt x="30" y="476"/>
                      <a:pt x="15" y="458"/>
                    </a:cubicBezTo>
                    <a:cubicBezTo>
                      <a:pt x="0" y="439"/>
                      <a:pt x="3" y="417"/>
                      <a:pt x="1" y="395"/>
                    </a:cubicBezTo>
                    <a:cubicBezTo>
                      <a:pt x="0" y="377"/>
                      <a:pt x="1" y="358"/>
                      <a:pt x="1" y="340"/>
                    </a:cubicBezTo>
                    <a:cubicBezTo>
                      <a:pt x="0" y="339"/>
                      <a:pt x="0" y="339"/>
                      <a:pt x="0" y="3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7" name="Freeform 334"/>
              <p:cNvSpPr/>
              <p:nvPr/>
            </p:nvSpPr>
            <p:spPr bwMode="auto">
              <a:xfrm>
                <a:off x="21866226" y="2000250"/>
                <a:ext cx="1481138" cy="1171575"/>
              </a:xfrm>
              <a:custGeom>
                <a:avLst/>
                <a:gdLst>
                  <a:gd name="T0" fmla="*/ 344 w 469"/>
                  <a:gd name="T1" fmla="*/ 371 h 371"/>
                  <a:gd name="T2" fmla="*/ 260 w 469"/>
                  <a:gd name="T3" fmla="*/ 349 h 371"/>
                  <a:gd name="T4" fmla="*/ 205 w 469"/>
                  <a:gd name="T5" fmla="*/ 327 h 371"/>
                  <a:gd name="T6" fmla="*/ 179 w 469"/>
                  <a:gd name="T7" fmla="*/ 311 h 371"/>
                  <a:gd name="T8" fmla="*/ 95 w 469"/>
                  <a:gd name="T9" fmla="*/ 249 h 371"/>
                  <a:gd name="T10" fmla="*/ 40 w 469"/>
                  <a:gd name="T11" fmla="*/ 197 h 371"/>
                  <a:gd name="T12" fmla="*/ 3 w 469"/>
                  <a:gd name="T13" fmla="*/ 139 h 371"/>
                  <a:gd name="T14" fmla="*/ 13 w 469"/>
                  <a:gd name="T15" fmla="*/ 102 h 371"/>
                  <a:gd name="T16" fmla="*/ 113 w 469"/>
                  <a:gd name="T17" fmla="*/ 17 h 371"/>
                  <a:gd name="T18" fmla="*/ 173 w 469"/>
                  <a:gd name="T19" fmla="*/ 29 h 371"/>
                  <a:gd name="T20" fmla="*/ 188 w 469"/>
                  <a:gd name="T21" fmla="*/ 51 h 371"/>
                  <a:gd name="T22" fmla="*/ 186 w 469"/>
                  <a:gd name="T23" fmla="*/ 79 h 371"/>
                  <a:gd name="T24" fmla="*/ 149 w 469"/>
                  <a:gd name="T25" fmla="*/ 119 h 371"/>
                  <a:gd name="T26" fmla="*/ 154 w 469"/>
                  <a:gd name="T27" fmla="*/ 154 h 371"/>
                  <a:gd name="T28" fmla="*/ 224 w 469"/>
                  <a:gd name="T29" fmla="*/ 182 h 371"/>
                  <a:gd name="T30" fmla="*/ 278 w 469"/>
                  <a:gd name="T31" fmla="*/ 200 h 371"/>
                  <a:gd name="T32" fmla="*/ 372 w 469"/>
                  <a:gd name="T33" fmla="*/ 228 h 371"/>
                  <a:gd name="T34" fmla="*/ 441 w 469"/>
                  <a:gd name="T35" fmla="*/ 252 h 371"/>
                  <a:gd name="T36" fmla="*/ 454 w 469"/>
                  <a:gd name="T37" fmla="*/ 310 h 371"/>
                  <a:gd name="T38" fmla="*/ 344 w 469"/>
                  <a:gd name="T39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69" h="371">
                    <a:moveTo>
                      <a:pt x="344" y="371"/>
                    </a:moveTo>
                    <a:cubicBezTo>
                      <a:pt x="320" y="365"/>
                      <a:pt x="290" y="358"/>
                      <a:pt x="260" y="349"/>
                    </a:cubicBezTo>
                    <a:cubicBezTo>
                      <a:pt x="242" y="343"/>
                      <a:pt x="223" y="335"/>
                      <a:pt x="205" y="327"/>
                    </a:cubicBezTo>
                    <a:cubicBezTo>
                      <a:pt x="196" y="323"/>
                      <a:pt x="187" y="317"/>
                      <a:pt x="179" y="311"/>
                    </a:cubicBezTo>
                    <a:cubicBezTo>
                      <a:pt x="151" y="291"/>
                      <a:pt x="122" y="271"/>
                      <a:pt x="95" y="249"/>
                    </a:cubicBezTo>
                    <a:cubicBezTo>
                      <a:pt x="76" y="233"/>
                      <a:pt x="57" y="216"/>
                      <a:pt x="40" y="197"/>
                    </a:cubicBezTo>
                    <a:cubicBezTo>
                      <a:pt x="25" y="180"/>
                      <a:pt x="8" y="163"/>
                      <a:pt x="3" y="139"/>
                    </a:cubicBezTo>
                    <a:cubicBezTo>
                      <a:pt x="0" y="125"/>
                      <a:pt x="2" y="113"/>
                      <a:pt x="13" y="102"/>
                    </a:cubicBezTo>
                    <a:cubicBezTo>
                      <a:pt x="44" y="71"/>
                      <a:pt x="75" y="40"/>
                      <a:pt x="113" y="17"/>
                    </a:cubicBezTo>
                    <a:cubicBezTo>
                      <a:pt x="141" y="0"/>
                      <a:pt x="153" y="2"/>
                      <a:pt x="173" y="29"/>
                    </a:cubicBezTo>
                    <a:cubicBezTo>
                      <a:pt x="178" y="37"/>
                      <a:pt x="183" y="44"/>
                      <a:pt x="188" y="51"/>
                    </a:cubicBezTo>
                    <a:cubicBezTo>
                      <a:pt x="194" y="61"/>
                      <a:pt x="195" y="70"/>
                      <a:pt x="186" y="79"/>
                    </a:cubicBezTo>
                    <a:cubicBezTo>
                      <a:pt x="173" y="92"/>
                      <a:pt x="161" y="106"/>
                      <a:pt x="149" y="119"/>
                    </a:cubicBezTo>
                    <a:cubicBezTo>
                      <a:pt x="136" y="133"/>
                      <a:pt x="137" y="146"/>
                      <a:pt x="154" y="154"/>
                    </a:cubicBezTo>
                    <a:cubicBezTo>
                      <a:pt x="177" y="165"/>
                      <a:pt x="201" y="173"/>
                      <a:pt x="224" y="182"/>
                    </a:cubicBezTo>
                    <a:cubicBezTo>
                      <a:pt x="242" y="189"/>
                      <a:pt x="260" y="194"/>
                      <a:pt x="278" y="200"/>
                    </a:cubicBezTo>
                    <a:cubicBezTo>
                      <a:pt x="309" y="210"/>
                      <a:pt x="341" y="218"/>
                      <a:pt x="372" y="228"/>
                    </a:cubicBezTo>
                    <a:cubicBezTo>
                      <a:pt x="395" y="235"/>
                      <a:pt x="419" y="241"/>
                      <a:pt x="441" y="252"/>
                    </a:cubicBezTo>
                    <a:cubicBezTo>
                      <a:pt x="469" y="266"/>
                      <a:pt x="466" y="288"/>
                      <a:pt x="454" y="310"/>
                    </a:cubicBezTo>
                    <a:cubicBezTo>
                      <a:pt x="432" y="351"/>
                      <a:pt x="394" y="366"/>
                      <a:pt x="344" y="3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8" name="Freeform 335"/>
              <p:cNvSpPr/>
              <p:nvPr/>
            </p:nvSpPr>
            <p:spPr bwMode="auto">
              <a:xfrm>
                <a:off x="15187613" y="3021013"/>
                <a:ext cx="1230313" cy="877888"/>
              </a:xfrm>
              <a:custGeom>
                <a:avLst/>
                <a:gdLst>
                  <a:gd name="T0" fmla="*/ 163 w 390"/>
                  <a:gd name="T1" fmla="*/ 194 h 278"/>
                  <a:gd name="T2" fmla="*/ 147 w 390"/>
                  <a:gd name="T3" fmla="*/ 255 h 278"/>
                  <a:gd name="T4" fmla="*/ 101 w 390"/>
                  <a:gd name="T5" fmla="*/ 267 h 278"/>
                  <a:gd name="T6" fmla="*/ 33 w 390"/>
                  <a:gd name="T7" fmla="*/ 192 h 278"/>
                  <a:gd name="T8" fmla="*/ 15 w 390"/>
                  <a:gd name="T9" fmla="*/ 156 h 278"/>
                  <a:gd name="T10" fmla="*/ 28 w 390"/>
                  <a:gd name="T11" fmla="*/ 63 h 278"/>
                  <a:gd name="T12" fmla="*/ 67 w 390"/>
                  <a:gd name="T13" fmla="*/ 22 h 278"/>
                  <a:gd name="T14" fmla="*/ 158 w 390"/>
                  <a:gd name="T15" fmla="*/ 0 h 278"/>
                  <a:gd name="T16" fmla="*/ 226 w 390"/>
                  <a:gd name="T17" fmla="*/ 9 h 278"/>
                  <a:gd name="T18" fmla="*/ 288 w 390"/>
                  <a:gd name="T19" fmla="*/ 34 h 278"/>
                  <a:gd name="T20" fmla="*/ 358 w 390"/>
                  <a:gd name="T21" fmla="*/ 83 h 278"/>
                  <a:gd name="T22" fmla="*/ 382 w 390"/>
                  <a:gd name="T23" fmla="*/ 168 h 278"/>
                  <a:gd name="T24" fmla="*/ 356 w 390"/>
                  <a:gd name="T25" fmla="*/ 207 h 278"/>
                  <a:gd name="T26" fmla="*/ 287 w 390"/>
                  <a:gd name="T27" fmla="*/ 252 h 278"/>
                  <a:gd name="T28" fmla="*/ 225 w 390"/>
                  <a:gd name="T29" fmla="*/ 223 h 278"/>
                  <a:gd name="T30" fmla="*/ 209 w 390"/>
                  <a:gd name="T31" fmla="*/ 162 h 278"/>
                  <a:gd name="T32" fmla="*/ 184 w 390"/>
                  <a:gd name="T33" fmla="*/ 139 h 278"/>
                  <a:gd name="T34" fmla="*/ 162 w 390"/>
                  <a:gd name="T35" fmla="*/ 161 h 278"/>
                  <a:gd name="T36" fmla="*/ 159 w 390"/>
                  <a:gd name="T37" fmla="*/ 192 h 278"/>
                  <a:gd name="T38" fmla="*/ 163 w 390"/>
                  <a:gd name="T39" fmla="*/ 194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0" h="278">
                    <a:moveTo>
                      <a:pt x="163" y="194"/>
                    </a:moveTo>
                    <a:cubicBezTo>
                      <a:pt x="158" y="214"/>
                      <a:pt x="153" y="235"/>
                      <a:pt x="147" y="255"/>
                    </a:cubicBezTo>
                    <a:cubicBezTo>
                      <a:pt x="141" y="272"/>
                      <a:pt x="117" y="278"/>
                      <a:pt x="101" y="267"/>
                    </a:cubicBezTo>
                    <a:cubicBezTo>
                      <a:pt x="71" y="249"/>
                      <a:pt x="48" y="224"/>
                      <a:pt x="33" y="192"/>
                    </a:cubicBezTo>
                    <a:cubicBezTo>
                      <a:pt x="27" y="180"/>
                      <a:pt x="20" y="168"/>
                      <a:pt x="15" y="156"/>
                    </a:cubicBezTo>
                    <a:cubicBezTo>
                      <a:pt x="0" y="123"/>
                      <a:pt x="11" y="91"/>
                      <a:pt x="28" y="63"/>
                    </a:cubicBezTo>
                    <a:cubicBezTo>
                      <a:pt x="37" y="47"/>
                      <a:pt x="51" y="32"/>
                      <a:pt x="67" y="22"/>
                    </a:cubicBezTo>
                    <a:cubicBezTo>
                      <a:pt x="94" y="4"/>
                      <a:pt x="126" y="0"/>
                      <a:pt x="158" y="0"/>
                    </a:cubicBezTo>
                    <a:cubicBezTo>
                      <a:pt x="181" y="0"/>
                      <a:pt x="204" y="3"/>
                      <a:pt x="226" y="9"/>
                    </a:cubicBezTo>
                    <a:cubicBezTo>
                      <a:pt x="247" y="15"/>
                      <a:pt x="267" y="27"/>
                      <a:pt x="288" y="34"/>
                    </a:cubicBezTo>
                    <a:cubicBezTo>
                      <a:pt x="316" y="43"/>
                      <a:pt x="337" y="62"/>
                      <a:pt x="358" y="83"/>
                    </a:cubicBezTo>
                    <a:cubicBezTo>
                      <a:pt x="382" y="107"/>
                      <a:pt x="390" y="136"/>
                      <a:pt x="382" y="168"/>
                    </a:cubicBezTo>
                    <a:cubicBezTo>
                      <a:pt x="378" y="182"/>
                      <a:pt x="368" y="198"/>
                      <a:pt x="356" y="207"/>
                    </a:cubicBezTo>
                    <a:cubicBezTo>
                      <a:pt x="335" y="225"/>
                      <a:pt x="312" y="241"/>
                      <a:pt x="287" y="252"/>
                    </a:cubicBezTo>
                    <a:cubicBezTo>
                      <a:pt x="255" y="267"/>
                      <a:pt x="238" y="255"/>
                      <a:pt x="225" y="223"/>
                    </a:cubicBezTo>
                    <a:cubicBezTo>
                      <a:pt x="218" y="204"/>
                      <a:pt x="214" y="182"/>
                      <a:pt x="209" y="162"/>
                    </a:cubicBezTo>
                    <a:cubicBezTo>
                      <a:pt x="205" y="149"/>
                      <a:pt x="198" y="139"/>
                      <a:pt x="184" y="139"/>
                    </a:cubicBezTo>
                    <a:cubicBezTo>
                      <a:pt x="170" y="139"/>
                      <a:pt x="164" y="149"/>
                      <a:pt x="162" y="161"/>
                    </a:cubicBezTo>
                    <a:cubicBezTo>
                      <a:pt x="160" y="172"/>
                      <a:pt x="160" y="182"/>
                      <a:pt x="159" y="192"/>
                    </a:cubicBezTo>
                    <a:cubicBezTo>
                      <a:pt x="160" y="193"/>
                      <a:pt x="162" y="193"/>
                      <a:pt x="163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9" name="Freeform 336"/>
              <p:cNvSpPr/>
              <p:nvPr/>
            </p:nvSpPr>
            <p:spPr bwMode="auto">
              <a:xfrm>
                <a:off x="18707101" y="2466975"/>
                <a:ext cx="646113" cy="2657475"/>
              </a:xfrm>
              <a:custGeom>
                <a:avLst/>
                <a:gdLst>
                  <a:gd name="T0" fmla="*/ 205 w 205"/>
                  <a:gd name="T1" fmla="*/ 138 h 841"/>
                  <a:gd name="T2" fmla="*/ 191 w 205"/>
                  <a:gd name="T3" fmla="*/ 371 h 841"/>
                  <a:gd name="T4" fmla="*/ 161 w 205"/>
                  <a:gd name="T5" fmla="*/ 459 h 841"/>
                  <a:gd name="T6" fmla="*/ 148 w 205"/>
                  <a:gd name="T7" fmla="*/ 518 h 841"/>
                  <a:gd name="T8" fmla="*/ 134 w 205"/>
                  <a:gd name="T9" fmla="*/ 719 h 841"/>
                  <a:gd name="T10" fmla="*/ 103 w 205"/>
                  <a:gd name="T11" fmla="*/ 818 h 841"/>
                  <a:gd name="T12" fmla="*/ 62 w 205"/>
                  <a:gd name="T13" fmla="*/ 824 h 841"/>
                  <a:gd name="T14" fmla="*/ 14 w 205"/>
                  <a:gd name="T15" fmla="*/ 727 h 841"/>
                  <a:gd name="T16" fmla="*/ 9 w 205"/>
                  <a:gd name="T17" fmla="*/ 643 h 841"/>
                  <a:gd name="T18" fmla="*/ 46 w 205"/>
                  <a:gd name="T19" fmla="*/ 539 h 841"/>
                  <a:gd name="T20" fmla="*/ 63 w 205"/>
                  <a:gd name="T21" fmla="*/ 493 h 841"/>
                  <a:gd name="T22" fmla="*/ 104 w 205"/>
                  <a:gd name="T23" fmla="*/ 376 h 841"/>
                  <a:gd name="T24" fmla="*/ 120 w 205"/>
                  <a:gd name="T25" fmla="*/ 319 h 841"/>
                  <a:gd name="T26" fmla="*/ 139 w 205"/>
                  <a:gd name="T27" fmla="*/ 219 h 841"/>
                  <a:gd name="T28" fmla="*/ 156 w 205"/>
                  <a:gd name="T29" fmla="*/ 25 h 841"/>
                  <a:gd name="T30" fmla="*/ 185 w 205"/>
                  <a:gd name="T31" fmla="*/ 4 h 841"/>
                  <a:gd name="T32" fmla="*/ 199 w 205"/>
                  <a:gd name="T33" fmla="*/ 22 h 841"/>
                  <a:gd name="T34" fmla="*/ 199 w 205"/>
                  <a:gd name="T35" fmla="*/ 137 h 841"/>
                  <a:gd name="T36" fmla="*/ 205 w 205"/>
                  <a:gd name="T37" fmla="*/ 138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5" h="841">
                    <a:moveTo>
                      <a:pt x="205" y="138"/>
                    </a:moveTo>
                    <a:cubicBezTo>
                      <a:pt x="201" y="215"/>
                      <a:pt x="198" y="293"/>
                      <a:pt x="191" y="371"/>
                    </a:cubicBezTo>
                    <a:cubicBezTo>
                      <a:pt x="188" y="402"/>
                      <a:pt x="178" y="432"/>
                      <a:pt x="161" y="459"/>
                    </a:cubicBezTo>
                    <a:cubicBezTo>
                      <a:pt x="150" y="478"/>
                      <a:pt x="149" y="498"/>
                      <a:pt x="148" y="518"/>
                    </a:cubicBezTo>
                    <a:cubicBezTo>
                      <a:pt x="143" y="585"/>
                      <a:pt x="141" y="653"/>
                      <a:pt x="134" y="719"/>
                    </a:cubicBezTo>
                    <a:cubicBezTo>
                      <a:pt x="130" y="753"/>
                      <a:pt x="121" y="788"/>
                      <a:pt x="103" y="818"/>
                    </a:cubicBezTo>
                    <a:cubicBezTo>
                      <a:pt x="89" y="841"/>
                      <a:pt x="77" y="840"/>
                      <a:pt x="62" y="824"/>
                    </a:cubicBezTo>
                    <a:cubicBezTo>
                      <a:pt x="35" y="797"/>
                      <a:pt x="22" y="764"/>
                      <a:pt x="14" y="727"/>
                    </a:cubicBezTo>
                    <a:cubicBezTo>
                      <a:pt x="8" y="699"/>
                      <a:pt x="0" y="671"/>
                      <a:pt x="9" y="643"/>
                    </a:cubicBezTo>
                    <a:cubicBezTo>
                      <a:pt x="21" y="608"/>
                      <a:pt x="34" y="574"/>
                      <a:pt x="46" y="539"/>
                    </a:cubicBezTo>
                    <a:cubicBezTo>
                      <a:pt x="52" y="524"/>
                      <a:pt x="57" y="508"/>
                      <a:pt x="63" y="493"/>
                    </a:cubicBezTo>
                    <a:cubicBezTo>
                      <a:pt x="76" y="454"/>
                      <a:pt x="91" y="415"/>
                      <a:pt x="104" y="376"/>
                    </a:cubicBezTo>
                    <a:cubicBezTo>
                      <a:pt x="110" y="357"/>
                      <a:pt x="116" y="338"/>
                      <a:pt x="120" y="319"/>
                    </a:cubicBezTo>
                    <a:cubicBezTo>
                      <a:pt x="127" y="285"/>
                      <a:pt x="133" y="252"/>
                      <a:pt x="139" y="219"/>
                    </a:cubicBezTo>
                    <a:cubicBezTo>
                      <a:pt x="153" y="155"/>
                      <a:pt x="154" y="90"/>
                      <a:pt x="156" y="25"/>
                    </a:cubicBezTo>
                    <a:cubicBezTo>
                      <a:pt x="157" y="4"/>
                      <a:pt x="164" y="0"/>
                      <a:pt x="185" y="4"/>
                    </a:cubicBezTo>
                    <a:cubicBezTo>
                      <a:pt x="195" y="7"/>
                      <a:pt x="199" y="12"/>
                      <a:pt x="199" y="22"/>
                    </a:cubicBezTo>
                    <a:cubicBezTo>
                      <a:pt x="199" y="61"/>
                      <a:pt x="199" y="99"/>
                      <a:pt x="199" y="137"/>
                    </a:cubicBezTo>
                    <a:cubicBezTo>
                      <a:pt x="201" y="138"/>
                      <a:pt x="203" y="138"/>
                      <a:pt x="205" y="1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0" name="Freeform 337"/>
              <p:cNvSpPr>
                <a:spLocks noEditPoints="1"/>
              </p:cNvSpPr>
              <p:nvPr/>
            </p:nvSpPr>
            <p:spPr bwMode="auto">
              <a:xfrm>
                <a:off x="27182763" y="5532438"/>
                <a:ext cx="1095375" cy="1263650"/>
              </a:xfrm>
              <a:custGeom>
                <a:avLst/>
                <a:gdLst>
                  <a:gd name="T0" fmla="*/ 153 w 347"/>
                  <a:gd name="T1" fmla="*/ 398 h 400"/>
                  <a:gd name="T2" fmla="*/ 1 w 347"/>
                  <a:gd name="T3" fmla="*/ 398 h 400"/>
                  <a:gd name="T4" fmla="*/ 0 w 347"/>
                  <a:gd name="T5" fmla="*/ 395 h 400"/>
                  <a:gd name="T6" fmla="*/ 10 w 347"/>
                  <a:gd name="T7" fmla="*/ 390 h 400"/>
                  <a:gd name="T8" fmla="*/ 41 w 347"/>
                  <a:gd name="T9" fmla="*/ 351 h 400"/>
                  <a:gd name="T10" fmla="*/ 42 w 347"/>
                  <a:gd name="T11" fmla="*/ 236 h 400"/>
                  <a:gd name="T12" fmla="*/ 42 w 347"/>
                  <a:gd name="T13" fmla="*/ 58 h 400"/>
                  <a:gd name="T14" fmla="*/ 22 w 347"/>
                  <a:gd name="T15" fmla="*/ 14 h 400"/>
                  <a:gd name="T16" fmla="*/ 18 w 347"/>
                  <a:gd name="T17" fmla="*/ 10 h 400"/>
                  <a:gd name="T18" fmla="*/ 17 w 347"/>
                  <a:gd name="T19" fmla="*/ 4 h 400"/>
                  <a:gd name="T20" fmla="*/ 28 w 347"/>
                  <a:gd name="T21" fmla="*/ 1 h 400"/>
                  <a:gd name="T22" fmla="*/ 173 w 347"/>
                  <a:gd name="T23" fmla="*/ 2 h 400"/>
                  <a:gd name="T24" fmla="*/ 249 w 347"/>
                  <a:gd name="T25" fmla="*/ 17 h 400"/>
                  <a:gd name="T26" fmla="*/ 297 w 347"/>
                  <a:gd name="T27" fmla="*/ 133 h 400"/>
                  <a:gd name="T28" fmla="*/ 242 w 347"/>
                  <a:gd name="T29" fmla="*/ 201 h 400"/>
                  <a:gd name="T30" fmla="*/ 236 w 347"/>
                  <a:gd name="T31" fmla="*/ 232 h 400"/>
                  <a:gd name="T32" fmla="*/ 279 w 347"/>
                  <a:gd name="T33" fmla="*/ 303 h 400"/>
                  <a:gd name="T34" fmla="*/ 308 w 347"/>
                  <a:gd name="T35" fmla="*/ 353 h 400"/>
                  <a:gd name="T36" fmla="*/ 347 w 347"/>
                  <a:gd name="T37" fmla="*/ 398 h 400"/>
                  <a:gd name="T38" fmla="*/ 321 w 347"/>
                  <a:gd name="T39" fmla="*/ 400 h 400"/>
                  <a:gd name="T40" fmla="*/ 263 w 347"/>
                  <a:gd name="T41" fmla="*/ 399 h 400"/>
                  <a:gd name="T42" fmla="*/ 245 w 347"/>
                  <a:gd name="T43" fmla="*/ 388 h 400"/>
                  <a:gd name="T44" fmla="*/ 209 w 347"/>
                  <a:gd name="T45" fmla="*/ 328 h 400"/>
                  <a:gd name="T46" fmla="*/ 156 w 347"/>
                  <a:gd name="T47" fmla="*/ 238 h 400"/>
                  <a:gd name="T48" fmla="*/ 150 w 347"/>
                  <a:gd name="T49" fmla="*/ 229 h 400"/>
                  <a:gd name="T50" fmla="*/ 123 w 347"/>
                  <a:gd name="T51" fmla="*/ 216 h 400"/>
                  <a:gd name="T52" fmla="*/ 113 w 347"/>
                  <a:gd name="T53" fmla="*/ 242 h 400"/>
                  <a:gd name="T54" fmla="*/ 113 w 347"/>
                  <a:gd name="T55" fmla="*/ 341 h 400"/>
                  <a:gd name="T56" fmla="*/ 118 w 347"/>
                  <a:gd name="T57" fmla="*/ 370 h 400"/>
                  <a:gd name="T58" fmla="*/ 145 w 347"/>
                  <a:gd name="T59" fmla="*/ 390 h 400"/>
                  <a:gd name="T60" fmla="*/ 153 w 347"/>
                  <a:gd name="T61" fmla="*/ 394 h 400"/>
                  <a:gd name="T62" fmla="*/ 153 w 347"/>
                  <a:gd name="T63" fmla="*/ 398 h 400"/>
                  <a:gd name="T64" fmla="*/ 112 w 347"/>
                  <a:gd name="T65" fmla="*/ 108 h 400"/>
                  <a:gd name="T66" fmla="*/ 112 w 347"/>
                  <a:gd name="T67" fmla="*/ 108 h 400"/>
                  <a:gd name="T68" fmla="*/ 112 w 347"/>
                  <a:gd name="T69" fmla="*/ 180 h 400"/>
                  <a:gd name="T70" fmla="*/ 126 w 347"/>
                  <a:gd name="T71" fmla="*/ 197 h 400"/>
                  <a:gd name="T72" fmla="*/ 171 w 347"/>
                  <a:gd name="T73" fmla="*/ 196 h 400"/>
                  <a:gd name="T74" fmla="*/ 217 w 347"/>
                  <a:gd name="T75" fmla="*/ 154 h 400"/>
                  <a:gd name="T76" fmla="*/ 219 w 347"/>
                  <a:gd name="T77" fmla="*/ 70 h 400"/>
                  <a:gd name="T78" fmla="*/ 175 w 347"/>
                  <a:gd name="T79" fmla="*/ 23 h 400"/>
                  <a:gd name="T80" fmla="*/ 129 w 347"/>
                  <a:gd name="T81" fmla="*/ 19 h 400"/>
                  <a:gd name="T82" fmla="*/ 112 w 347"/>
                  <a:gd name="T83" fmla="*/ 38 h 400"/>
                  <a:gd name="T84" fmla="*/ 112 w 347"/>
                  <a:gd name="T85" fmla="*/ 108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47" h="400">
                    <a:moveTo>
                      <a:pt x="153" y="398"/>
                    </a:moveTo>
                    <a:cubicBezTo>
                      <a:pt x="102" y="398"/>
                      <a:pt x="51" y="398"/>
                      <a:pt x="1" y="398"/>
                    </a:cubicBezTo>
                    <a:cubicBezTo>
                      <a:pt x="0" y="397"/>
                      <a:pt x="0" y="396"/>
                      <a:pt x="0" y="395"/>
                    </a:cubicBezTo>
                    <a:cubicBezTo>
                      <a:pt x="3" y="393"/>
                      <a:pt x="6" y="391"/>
                      <a:pt x="10" y="390"/>
                    </a:cubicBezTo>
                    <a:cubicBezTo>
                      <a:pt x="33" y="384"/>
                      <a:pt x="41" y="375"/>
                      <a:pt x="41" y="351"/>
                    </a:cubicBezTo>
                    <a:cubicBezTo>
                      <a:pt x="42" y="313"/>
                      <a:pt x="42" y="274"/>
                      <a:pt x="42" y="236"/>
                    </a:cubicBezTo>
                    <a:cubicBezTo>
                      <a:pt x="42" y="176"/>
                      <a:pt x="42" y="117"/>
                      <a:pt x="42" y="58"/>
                    </a:cubicBezTo>
                    <a:cubicBezTo>
                      <a:pt x="42" y="40"/>
                      <a:pt x="43" y="22"/>
                      <a:pt x="22" y="14"/>
                    </a:cubicBezTo>
                    <a:cubicBezTo>
                      <a:pt x="20" y="14"/>
                      <a:pt x="19" y="11"/>
                      <a:pt x="18" y="10"/>
                    </a:cubicBezTo>
                    <a:cubicBezTo>
                      <a:pt x="17" y="8"/>
                      <a:pt x="17" y="7"/>
                      <a:pt x="17" y="4"/>
                    </a:cubicBezTo>
                    <a:cubicBezTo>
                      <a:pt x="21" y="3"/>
                      <a:pt x="24" y="1"/>
                      <a:pt x="28" y="1"/>
                    </a:cubicBezTo>
                    <a:cubicBezTo>
                      <a:pt x="76" y="1"/>
                      <a:pt x="125" y="0"/>
                      <a:pt x="173" y="2"/>
                    </a:cubicBezTo>
                    <a:cubicBezTo>
                      <a:pt x="199" y="3"/>
                      <a:pt x="224" y="5"/>
                      <a:pt x="249" y="17"/>
                    </a:cubicBezTo>
                    <a:cubicBezTo>
                      <a:pt x="287" y="35"/>
                      <a:pt x="309" y="94"/>
                      <a:pt x="297" y="133"/>
                    </a:cubicBezTo>
                    <a:cubicBezTo>
                      <a:pt x="288" y="163"/>
                      <a:pt x="274" y="188"/>
                      <a:pt x="242" y="201"/>
                    </a:cubicBezTo>
                    <a:cubicBezTo>
                      <a:pt x="226" y="207"/>
                      <a:pt x="226" y="218"/>
                      <a:pt x="236" y="232"/>
                    </a:cubicBezTo>
                    <a:cubicBezTo>
                      <a:pt x="251" y="255"/>
                      <a:pt x="265" y="279"/>
                      <a:pt x="279" y="303"/>
                    </a:cubicBezTo>
                    <a:cubicBezTo>
                      <a:pt x="289" y="319"/>
                      <a:pt x="297" y="337"/>
                      <a:pt x="308" y="353"/>
                    </a:cubicBezTo>
                    <a:cubicBezTo>
                      <a:pt x="319" y="368"/>
                      <a:pt x="332" y="381"/>
                      <a:pt x="347" y="398"/>
                    </a:cubicBezTo>
                    <a:cubicBezTo>
                      <a:pt x="338" y="399"/>
                      <a:pt x="329" y="400"/>
                      <a:pt x="321" y="400"/>
                    </a:cubicBezTo>
                    <a:cubicBezTo>
                      <a:pt x="302" y="400"/>
                      <a:pt x="282" y="398"/>
                      <a:pt x="263" y="399"/>
                    </a:cubicBezTo>
                    <a:cubicBezTo>
                      <a:pt x="254" y="399"/>
                      <a:pt x="249" y="396"/>
                      <a:pt x="245" y="388"/>
                    </a:cubicBezTo>
                    <a:cubicBezTo>
                      <a:pt x="233" y="368"/>
                      <a:pt x="221" y="348"/>
                      <a:pt x="209" y="328"/>
                    </a:cubicBezTo>
                    <a:cubicBezTo>
                      <a:pt x="191" y="298"/>
                      <a:pt x="173" y="268"/>
                      <a:pt x="156" y="238"/>
                    </a:cubicBezTo>
                    <a:cubicBezTo>
                      <a:pt x="154" y="235"/>
                      <a:pt x="153" y="232"/>
                      <a:pt x="150" y="229"/>
                    </a:cubicBezTo>
                    <a:cubicBezTo>
                      <a:pt x="143" y="221"/>
                      <a:pt x="137" y="211"/>
                      <a:pt x="123" y="216"/>
                    </a:cubicBezTo>
                    <a:cubicBezTo>
                      <a:pt x="110" y="221"/>
                      <a:pt x="113" y="232"/>
                      <a:pt x="113" y="242"/>
                    </a:cubicBezTo>
                    <a:cubicBezTo>
                      <a:pt x="113" y="275"/>
                      <a:pt x="112" y="308"/>
                      <a:pt x="113" y="341"/>
                    </a:cubicBezTo>
                    <a:cubicBezTo>
                      <a:pt x="113" y="351"/>
                      <a:pt x="115" y="361"/>
                      <a:pt x="118" y="370"/>
                    </a:cubicBezTo>
                    <a:cubicBezTo>
                      <a:pt x="123" y="382"/>
                      <a:pt x="132" y="390"/>
                      <a:pt x="145" y="390"/>
                    </a:cubicBezTo>
                    <a:cubicBezTo>
                      <a:pt x="148" y="390"/>
                      <a:pt x="151" y="392"/>
                      <a:pt x="153" y="394"/>
                    </a:cubicBezTo>
                    <a:cubicBezTo>
                      <a:pt x="153" y="395"/>
                      <a:pt x="153" y="397"/>
                      <a:pt x="153" y="398"/>
                    </a:cubicBezTo>
                    <a:close/>
                    <a:moveTo>
                      <a:pt x="112" y="108"/>
                    </a:moveTo>
                    <a:cubicBezTo>
                      <a:pt x="112" y="108"/>
                      <a:pt x="112" y="108"/>
                      <a:pt x="112" y="108"/>
                    </a:cubicBezTo>
                    <a:cubicBezTo>
                      <a:pt x="112" y="132"/>
                      <a:pt x="112" y="156"/>
                      <a:pt x="112" y="180"/>
                    </a:cubicBezTo>
                    <a:cubicBezTo>
                      <a:pt x="112" y="191"/>
                      <a:pt x="116" y="197"/>
                      <a:pt x="126" y="197"/>
                    </a:cubicBezTo>
                    <a:cubicBezTo>
                      <a:pt x="141" y="198"/>
                      <a:pt x="157" y="200"/>
                      <a:pt x="171" y="196"/>
                    </a:cubicBezTo>
                    <a:cubicBezTo>
                      <a:pt x="193" y="191"/>
                      <a:pt x="209" y="178"/>
                      <a:pt x="217" y="154"/>
                    </a:cubicBezTo>
                    <a:cubicBezTo>
                      <a:pt x="225" y="126"/>
                      <a:pt x="226" y="99"/>
                      <a:pt x="219" y="70"/>
                    </a:cubicBezTo>
                    <a:cubicBezTo>
                      <a:pt x="213" y="46"/>
                      <a:pt x="199" y="28"/>
                      <a:pt x="175" y="23"/>
                    </a:cubicBezTo>
                    <a:cubicBezTo>
                      <a:pt x="160" y="19"/>
                      <a:pt x="144" y="20"/>
                      <a:pt x="129" y="19"/>
                    </a:cubicBezTo>
                    <a:cubicBezTo>
                      <a:pt x="116" y="19"/>
                      <a:pt x="111" y="25"/>
                      <a:pt x="112" y="38"/>
                    </a:cubicBezTo>
                    <a:cubicBezTo>
                      <a:pt x="112" y="61"/>
                      <a:pt x="112" y="85"/>
                      <a:pt x="112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1" name="Freeform 338"/>
              <p:cNvSpPr>
                <a:spLocks noEditPoints="1"/>
              </p:cNvSpPr>
              <p:nvPr/>
            </p:nvSpPr>
            <p:spPr bwMode="auto">
              <a:xfrm>
                <a:off x="15778163" y="5497513"/>
                <a:ext cx="1138238" cy="1358900"/>
              </a:xfrm>
              <a:custGeom>
                <a:avLst/>
                <a:gdLst>
                  <a:gd name="T0" fmla="*/ 179 w 361"/>
                  <a:gd name="T1" fmla="*/ 0 h 430"/>
                  <a:gd name="T2" fmla="*/ 309 w 361"/>
                  <a:gd name="T3" fmla="*/ 67 h 430"/>
                  <a:gd name="T4" fmla="*/ 348 w 361"/>
                  <a:gd name="T5" fmla="*/ 148 h 430"/>
                  <a:gd name="T6" fmla="*/ 342 w 361"/>
                  <a:gd name="T7" fmla="*/ 290 h 430"/>
                  <a:gd name="T8" fmla="*/ 311 w 361"/>
                  <a:gd name="T9" fmla="*/ 350 h 430"/>
                  <a:gd name="T10" fmla="*/ 121 w 361"/>
                  <a:gd name="T11" fmla="*/ 409 h 430"/>
                  <a:gd name="T12" fmla="*/ 35 w 361"/>
                  <a:gd name="T13" fmla="*/ 337 h 430"/>
                  <a:gd name="T14" fmla="*/ 6 w 361"/>
                  <a:gd name="T15" fmla="*/ 171 h 430"/>
                  <a:gd name="T16" fmla="*/ 37 w 361"/>
                  <a:gd name="T17" fmla="*/ 81 h 430"/>
                  <a:gd name="T18" fmla="*/ 118 w 361"/>
                  <a:gd name="T19" fmla="*/ 16 h 430"/>
                  <a:gd name="T20" fmla="*/ 179 w 361"/>
                  <a:gd name="T21" fmla="*/ 0 h 430"/>
                  <a:gd name="T22" fmla="*/ 275 w 361"/>
                  <a:gd name="T23" fmla="*/ 226 h 430"/>
                  <a:gd name="T24" fmla="*/ 265 w 361"/>
                  <a:gd name="T25" fmla="*/ 126 h 430"/>
                  <a:gd name="T26" fmla="*/ 226 w 361"/>
                  <a:gd name="T27" fmla="*/ 39 h 430"/>
                  <a:gd name="T28" fmla="*/ 166 w 361"/>
                  <a:gd name="T29" fmla="*/ 22 h 430"/>
                  <a:gd name="T30" fmla="*/ 94 w 361"/>
                  <a:gd name="T31" fmla="*/ 111 h 430"/>
                  <a:gd name="T32" fmla="*/ 86 w 361"/>
                  <a:gd name="T33" fmla="*/ 182 h 430"/>
                  <a:gd name="T34" fmla="*/ 92 w 361"/>
                  <a:gd name="T35" fmla="*/ 289 h 430"/>
                  <a:gd name="T36" fmla="*/ 112 w 361"/>
                  <a:gd name="T37" fmla="*/ 357 h 430"/>
                  <a:gd name="T38" fmla="*/ 180 w 361"/>
                  <a:gd name="T39" fmla="*/ 400 h 430"/>
                  <a:gd name="T40" fmla="*/ 256 w 361"/>
                  <a:gd name="T41" fmla="*/ 333 h 430"/>
                  <a:gd name="T42" fmla="*/ 275 w 361"/>
                  <a:gd name="T43" fmla="*/ 226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1" h="430">
                    <a:moveTo>
                      <a:pt x="179" y="0"/>
                    </a:moveTo>
                    <a:cubicBezTo>
                      <a:pt x="233" y="4"/>
                      <a:pt x="277" y="27"/>
                      <a:pt x="309" y="67"/>
                    </a:cubicBezTo>
                    <a:cubicBezTo>
                      <a:pt x="327" y="90"/>
                      <a:pt x="339" y="118"/>
                      <a:pt x="348" y="148"/>
                    </a:cubicBezTo>
                    <a:cubicBezTo>
                      <a:pt x="361" y="197"/>
                      <a:pt x="353" y="243"/>
                      <a:pt x="342" y="290"/>
                    </a:cubicBezTo>
                    <a:cubicBezTo>
                      <a:pt x="338" y="311"/>
                      <a:pt x="323" y="331"/>
                      <a:pt x="311" y="350"/>
                    </a:cubicBezTo>
                    <a:cubicBezTo>
                      <a:pt x="264" y="419"/>
                      <a:pt x="186" y="430"/>
                      <a:pt x="121" y="409"/>
                    </a:cubicBezTo>
                    <a:cubicBezTo>
                      <a:pt x="84" y="397"/>
                      <a:pt x="55" y="372"/>
                      <a:pt x="35" y="337"/>
                    </a:cubicBezTo>
                    <a:cubicBezTo>
                      <a:pt x="5" y="284"/>
                      <a:pt x="0" y="230"/>
                      <a:pt x="6" y="171"/>
                    </a:cubicBezTo>
                    <a:cubicBezTo>
                      <a:pt x="9" y="138"/>
                      <a:pt x="20" y="108"/>
                      <a:pt x="37" y="81"/>
                    </a:cubicBezTo>
                    <a:cubicBezTo>
                      <a:pt x="57" y="51"/>
                      <a:pt x="83" y="27"/>
                      <a:pt x="118" y="16"/>
                    </a:cubicBezTo>
                    <a:cubicBezTo>
                      <a:pt x="138" y="10"/>
                      <a:pt x="159" y="5"/>
                      <a:pt x="179" y="0"/>
                    </a:cubicBezTo>
                    <a:close/>
                    <a:moveTo>
                      <a:pt x="275" y="226"/>
                    </a:moveTo>
                    <a:cubicBezTo>
                      <a:pt x="271" y="186"/>
                      <a:pt x="271" y="156"/>
                      <a:pt x="265" y="126"/>
                    </a:cubicBezTo>
                    <a:cubicBezTo>
                      <a:pt x="259" y="95"/>
                      <a:pt x="255" y="61"/>
                      <a:pt x="226" y="39"/>
                    </a:cubicBezTo>
                    <a:cubicBezTo>
                      <a:pt x="209" y="27"/>
                      <a:pt x="190" y="16"/>
                      <a:pt x="166" y="22"/>
                    </a:cubicBezTo>
                    <a:cubicBezTo>
                      <a:pt x="120" y="34"/>
                      <a:pt x="105" y="72"/>
                      <a:pt x="94" y="111"/>
                    </a:cubicBezTo>
                    <a:cubicBezTo>
                      <a:pt x="88" y="134"/>
                      <a:pt x="89" y="159"/>
                      <a:pt x="86" y="182"/>
                    </a:cubicBezTo>
                    <a:cubicBezTo>
                      <a:pt x="80" y="218"/>
                      <a:pt x="85" y="254"/>
                      <a:pt x="92" y="289"/>
                    </a:cubicBezTo>
                    <a:cubicBezTo>
                      <a:pt x="97" y="312"/>
                      <a:pt x="102" y="336"/>
                      <a:pt x="112" y="357"/>
                    </a:cubicBezTo>
                    <a:cubicBezTo>
                      <a:pt x="125" y="384"/>
                      <a:pt x="148" y="400"/>
                      <a:pt x="180" y="400"/>
                    </a:cubicBezTo>
                    <a:cubicBezTo>
                      <a:pt x="216" y="399"/>
                      <a:pt x="247" y="374"/>
                      <a:pt x="256" y="333"/>
                    </a:cubicBezTo>
                    <a:cubicBezTo>
                      <a:pt x="264" y="295"/>
                      <a:pt x="270" y="256"/>
                      <a:pt x="275" y="2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2" name="Freeform 339"/>
              <p:cNvSpPr/>
              <p:nvPr/>
            </p:nvSpPr>
            <p:spPr bwMode="auto">
              <a:xfrm>
                <a:off x="18349913" y="5472113"/>
                <a:ext cx="1152525" cy="1371600"/>
              </a:xfrm>
              <a:custGeom>
                <a:avLst/>
                <a:gdLst>
                  <a:gd name="T0" fmla="*/ 329 w 365"/>
                  <a:gd name="T1" fmla="*/ 140 h 434"/>
                  <a:gd name="T2" fmla="*/ 312 w 365"/>
                  <a:gd name="T3" fmla="*/ 120 h 434"/>
                  <a:gd name="T4" fmla="*/ 294 w 365"/>
                  <a:gd name="T5" fmla="*/ 82 h 434"/>
                  <a:gd name="T6" fmla="*/ 251 w 365"/>
                  <a:gd name="T7" fmla="*/ 43 h 434"/>
                  <a:gd name="T8" fmla="*/ 139 w 365"/>
                  <a:gd name="T9" fmla="*/ 51 h 434"/>
                  <a:gd name="T10" fmla="*/ 115 w 365"/>
                  <a:gd name="T11" fmla="*/ 84 h 434"/>
                  <a:gd name="T12" fmla="*/ 90 w 365"/>
                  <a:gd name="T13" fmla="*/ 280 h 434"/>
                  <a:gd name="T14" fmla="*/ 120 w 365"/>
                  <a:gd name="T15" fmla="*/ 370 h 434"/>
                  <a:gd name="T16" fmla="*/ 214 w 365"/>
                  <a:gd name="T17" fmla="*/ 407 h 434"/>
                  <a:gd name="T18" fmla="*/ 236 w 365"/>
                  <a:gd name="T19" fmla="*/ 403 h 434"/>
                  <a:gd name="T20" fmla="*/ 253 w 365"/>
                  <a:gd name="T21" fmla="*/ 383 h 434"/>
                  <a:gd name="T22" fmla="*/ 252 w 365"/>
                  <a:gd name="T23" fmla="*/ 287 h 434"/>
                  <a:gd name="T24" fmla="*/ 242 w 365"/>
                  <a:gd name="T25" fmla="*/ 272 h 434"/>
                  <a:gd name="T26" fmla="*/ 226 w 365"/>
                  <a:gd name="T27" fmla="*/ 256 h 434"/>
                  <a:gd name="T28" fmla="*/ 227 w 365"/>
                  <a:gd name="T29" fmla="*/ 252 h 434"/>
                  <a:gd name="T30" fmla="*/ 365 w 365"/>
                  <a:gd name="T31" fmla="*/ 252 h 434"/>
                  <a:gd name="T32" fmla="*/ 340 w 365"/>
                  <a:gd name="T33" fmla="*/ 273 h 434"/>
                  <a:gd name="T34" fmla="*/ 327 w 365"/>
                  <a:gd name="T35" fmla="*/ 305 h 434"/>
                  <a:gd name="T36" fmla="*/ 329 w 365"/>
                  <a:gd name="T37" fmla="*/ 372 h 434"/>
                  <a:gd name="T38" fmla="*/ 311 w 365"/>
                  <a:gd name="T39" fmla="*/ 401 h 434"/>
                  <a:gd name="T40" fmla="*/ 145 w 365"/>
                  <a:gd name="T41" fmla="*/ 421 h 434"/>
                  <a:gd name="T42" fmla="*/ 30 w 365"/>
                  <a:gd name="T43" fmla="*/ 330 h 434"/>
                  <a:gd name="T44" fmla="*/ 4 w 365"/>
                  <a:gd name="T45" fmla="*/ 203 h 434"/>
                  <a:gd name="T46" fmla="*/ 67 w 365"/>
                  <a:gd name="T47" fmla="*/ 61 h 434"/>
                  <a:gd name="T48" fmla="*/ 232 w 365"/>
                  <a:gd name="T49" fmla="*/ 14 h 434"/>
                  <a:gd name="T50" fmla="*/ 282 w 365"/>
                  <a:gd name="T51" fmla="*/ 36 h 434"/>
                  <a:gd name="T52" fmla="*/ 311 w 365"/>
                  <a:gd name="T53" fmla="*/ 32 h 434"/>
                  <a:gd name="T54" fmla="*/ 322 w 365"/>
                  <a:gd name="T55" fmla="*/ 25 h 434"/>
                  <a:gd name="T56" fmla="*/ 327 w 365"/>
                  <a:gd name="T57" fmla="*/ 37 h 434"/>
                  <a:gd name="T58" fmla="*/ 329 w 365"/>
                  <a:gd name="T59" fmla="*/ 105 h 434"/>
                  <a:gd name="T60" fmla="*/ 333 w 365"/>
                  <a:gd name="T61" fmla="*/ 137 h 434"/>
                  <a:gd name="T62" fmla="*/ 329 w 365"/>
                  <a:gd name="T63" fmla="*/ 14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5" h="434">
                    <a:moveTo>
                      <a:pt x="329" y="140"/>
                    </a:moveTo>
                    <a:cubicBezTo>
                      <a:pt x="323" y="133"/>
                      <a:pt x="316" y="127"/>
                      <a:pt x="312" y="120"/>
                    </a:cubicBezTo>
                    <a:cubicBezTo>
                      <a:pt x="306" y="108"/>
                      <a:pt x="303" y="92"/>
                      <a:pt x="294" y="82"/>
                    </a:cubicBezTo>
                    <a:cubicBezTo>
                      <a:pt x="282" y="67"/>
                      <a:pt x="267" y="52"/>
                      <a:pt x="251" y="43"/>
                    </a:cubicBezTo>
                    <a:cubicBezTo>
                      <a:pt x="213" y="23"/>
                      <a:pt x="174" y="23"/>
                      <a:pt x="139" y="51"/>
                    </a:cubicBezTo>
                    <a:cubicBezTo>
                      <a:pt x="129" y="60"/>
                      <a:pt x="122" y="72"/>
                      <a:pt x="115" y="84"/>
                    </a:cubicBezTo>
                    <a:cubicBezTo>
                      <a:pt x="81" y="146"/>
                      <a:pt x="84" y="213"/>
                      <a:pt x="90" y="280"/>
                    </a:cubicBezTo>
                    <a:cubicBezTo>
                      <a:pt x="93" y="311"/>
                      <a:pt x="100" y="344"/>
                      <a:pt x="120" y="370"/>
                    </a:cubicBezTo>
                    <a:cubicBezTo>
                      <a:pt x="143" y="401"/>
                      <a:pt x="176" y="411"/>
                      <a:pt x="214" y="407"/>
                    </a:cubicBezTo>
                    <a:cubicBezTo>
                      <a:pt x="221" y="407"/>
                      <a:pt x="229" y="405"/>
                      <a:pt x="236" y="403"/>
                    </a:cubicBezTo>
                    <a:cubicBezTo>
                      <a:pt x="247" y="401"/>
                      <a:pt x="253" y="394"/>
                      <a:pt x="253" y="383"/>
                    </a:cubicBezTo>
                    <a:cubicBezTo>
                      <a:pt x="253" y="351"/>
                      <a:pt x="253" y="319"/>
                      <a:pt x="252" y="287"/>
                    </a:cubicBezTo>
                    <a:cubicBezTo>
                      <a:pt x="252" y="282"/>
                      <a:pt x="246" y="276"/>
                      <a:pt x="242" y="272"/>
                    </a:cubicBezTo>
                    <a:cubicBezTo>
                      <a:pt x="237" y="266"/>
                      <a:pt x="231" y="261"/>
                      <a:pt x="226" y="256"/>
                    </a:cubicBezTo>
                    <a:cubicBezTo>
                      <a:pt x="226" y="254"/>
                      <a:pt x="227" y="253"/>
                      <a:pt x="227" y="252"/>
                    </a:cubicBezTo>
                    <a:cubicBezTo>
                      <a:pt x="272" y="252"/>
                      <a:pt x="316" y="252"/>
                      <a:pt x="365" y="252"/>
                    </a:cubicBezTo>
                    <a:cubicBezTo>
                      <a:pt x="354" y="260"/>
                      <a:pt x="347" y="266"/>
                      <a:pt x="340" y="273"/>
                    </a:cubicBezTo>
                    <a:cubicBezTo>
                      <a:pt x="330" y="281"/>
                      <a:pt x="326" y="292"/>
                      <a:pt x="327" y="305"/>
                    </a:cubicBezTo>
                    <a:cubicBezTo>
                      <a:pt x="328" y="327"/>
                      <a:pt x="328" y="350"/>
                      <a:pt x="329" y="372"/>
                    </a:cubicBezTo>
                    <a:cubicBezTo>
                      <a:pt x="331" y="387"/>
                      <a:pt x="324" y="396"/>
                      <a:pt x="311" y="401"/>
                    </a:cubicBezTo>
                    <a:cubicBezTo>
                      <a:pt x="258" y="424"/>
                      <a:pt x="202" y="434"/>
                      <a:pt x="145" y="421"/>
                    </a:cubicBezTo>
                    <a:cubicBezTo>
                      <a:pt x="94" y="409"/>
                      <a:pt x="54" y="378"/>
                      <a:pt x="30" y="330"/>
                    </a:cubicBezTo>
                    <a:cubicBezTo>
                      <a:pt x="9" y="291"/>
                      <a:pt x="0" y="248"/>
                      <a:pt x="4" y="203"/>
                    </a:cubicBezTo>
                    <a:cubicBezTo>
                      <a:pt x="8" y="149"/>
                      <a:pt x="28" y="99"/>
                      <a:pt x="67" y="61"/>
                    </a:cubicBezTo>
                    <a:cubicBezTo>
                      <a:pt x="112" y="17"/>
                      <a:pt x="169" y="0"/>
                      <a:pt x="232" y="14"/>
                    </a:cubicBezTo>
                    <a:cubicBezTo>
                      <a:pt x="249" y="18"/>
                      <a:pt x="266" y="27"/>
                      <a:pt x="282" y="36"/>
                    </a:cubicBezTo>
                    <a:cubicBezTo>
                      <a:pt x="295" y="43"/>
                      <a:pt x="302" y="43"/>
                      <a:pt x="311" y="32"/>
                    </a:cubicBezTo>
                    <a:cubicBezTo>
                      <a:pt x="314" y="29"/>
                      <a:pt x="318" y="28"/>
                      <a:pt x="322" y="25"/>
                    </a:cubicBezTo>
                    <a:cubicBezTo>
                      <a:pt x="324" y="29"/>
                      <a:pt x="327" y="33"/>
                      <a:pt x="327" y="37"/>
                    </a:cubicBezTo>
                    <a:cubicBezTo>
                      <a:pt x="328" y="60"/>
                      <a:pt x="328" y="83"/>
                      <a:pt x="329" y="105"/>
                    </a:cubicBezTo>
                    <a:cubicBezTo>
                      <a:pt x="330" y="116"/>
                      <a:pt x="332" y="127"/>
                      <a:pt x="333" y="137"/>
                    </a:cubicBezTo>
                    <a:cubicBezTo>
                      <a:pt x="332" y="138"/>
                      <a:pt x="330" y="139"/>
                      <a:pt x="329" y="1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3" name="Freeform 340"/>
              <p:cNvSpPr/>
              <p:nvPr/>
            </p:nvSpPr>
            <p:spPr bwMode="auto">
              <a:xfrm>
                <a:off x="26036588" y="5532438"/>
                <a:ext cx="927100" cy="1263650"/>
              </a:xfrm>
              <a:custGeom>
                <a:avLst/>
                <a:gdLst>
                  <a:gd name="T0" fmla="*/ 294 w 294"/>
                  <a:gd name="T1" fmla="*/ 290 h 400"/>
                  <a:gd name="T2" fmla="*/ 293 w 294"/>
                  <a:gd name="T3" fmla="*/ 307 h 400"/>
                  <a:gd name="T4" fmla="*/ 283 w 294"/>
                  <a:gd name="T5" fmla="*/ 376 h 400"/>
                  <a:gd name="T6" fmla="*/ 261 w 294"/>
                  <a:gd name="T7" fmla="*/ 398 h 400"/>
                  <a:gd name="T8" fmla="*/ 61 w 294"/>
                  <a:gd name="T9" fmla="*/ 398 h 400"/>
                  <a:gd name="T10" fmla="*/ 32 w 294"/>
                  <a:gd name="T11" fmla="*/ 400 h 400"/>
                  <a:gd name="T12" fmla="*/ 1 w 294"/>
                  <a:gd name="T13" fmla="*/ 400 h 400"/>
                  <a:gd name="T14" fmla="*/ 0 w 294"/>
                  <a:gd name="T15" fmla="*/ 394 h 400"/>
                  <a:gd name="T16" fmla="*/ 11 w 294"/>
                  <a:gd name="T17" fmla="*/ 390 h 400"/>
                  <a:gd name="T18" fmla="*/ 39 w 294"/>
                  <a:gd name="T19" fmla="*/ 356 h 400"/>
                  <a:gd name="T20" fmla="*/ 39 w 294"/>
                  <a:gd name="T21" fmla="*/ 126 h 400"/>
                  <a:gd name="T22" fmla="*/ 39 w 294"/>
                  <a:gd name="T23" fmla="*/ 61 h 400"/>
                  <a:gd name="T24" fmla="*/ 23 w 294"/>
                  <a:gd name="T25" fmla="*/ 14 h 400"/>
                  <a:gd name="T26" fmla="*/ 21 w 294"/>
                  <a:gd name="T27" fmla="*/ 8 h 400"/>
                  <a:gd name="T28" fmla="*/ 21 w 294"/>
                  <a:gd name="T29" fmla="*/ 3 h 400"/>
                  <a:gd name="T30" fmla="*/ 39 w 294"/>
                  <a:gd name="T31" fmla="*/ 2 h 400"/>
                  <a:gd name="T32" fmla="*/ 220 w 294"/>
                  <a:gd name="T33" fmla="*/ 2 h 400"/>
                  <a:gd name="T34" fmla="*/ 255 w 294"/>
                  <a:gd name="T35" fmla="*/ 2 h 400"/>
                  <a:gd name="T36" fmla="*/ 268 w 294"/>
                  <a:gd name="T37" fmla="*/ 16 h 400"/>
                  <a:gd name="T38" fmla="*/ 269 w 294"/>
                  <a:gd name="T39" fmla="*/ 87 h 400"/>
                  <a:gd name="T40" fmla="*/ 266 w 294"/>
                  <a:gd name="T41" fmla="*/ 102 h 400"/>
                  <a:gd name="T42" fmla="*/ 262 w 294"/>
                  <a:gd name="T43" fmla="*/ 102 h 400"/>
                  <a:gd name="T44" fmla="*/ 257 w 294"/>
                  <a:gd name="T45" fmla="*/ 89 h 400"/>
                  <a:gd name="T46" fmla="*/ 175 w 294"/>
                  <a:gd name="T47" fmla="*/ 20 h 400"/>
                  <a:gd name="T48" fmla="*/ 136 w 294"/>
                  <a:gd name="T49" fmla="*/ 19 h 400"/>
                  <a:gd name="T50" fmla="*/ 115 w 294"/>
                  <a:gd name="T51" fmla="*/ 41 h 400"/>
                  <a:gd name="T52" fmla="*/ 117 w 294"/>
                  <a:gd name="T53" fmla="*/ 133 h 400"/>
                  <a:gd name="T54" fmla="*/ 116 w 294"/>
                  <a:gd name="T55" fmla="*/ 152 h 400"/>
                  <a:gd name="T56" fmla="*/ 125 w 294"/>
                  <a:gd name="T57" fmla="*/ 185 h 400"/>
                  <a:gd name="T58" fmla="*/ 165 w 294"/>
                  <a:gd name="T59" fmla="*/ 173 h 400"/>
                  <a:gd name="T60" fmla="*/ 183 w 294"/>
                  <a:gd name="T61" fmla="*/ 131 h 400"/>
                  <a:gd name="T62" fmla="*/ 188 w 294"/>
                  <a:gd name="T63" fmla="*/ 109 h 400"/>
                  <a:gd name="T64" fmla="*/ 190 w 294"/>
                  <a:gd name="T65" fmla="*/ 280 h 400"/>
                  <a:gd name="T66" fmla="*/ 183 w 294"/>
                  <a:gd name="T67" fmla="*/ 261 h 400"/>
                  <a:gd name="T68" fmla="*/ 170 w 294"/>
                  <a:gd name="T69" fmla="*/ 228 h 400"/>
                  <a:gd name="T70" fmla="*/ 130 w 294"/>
                  <a:gd name="T71" fmla="*/ 209 h 400"/>
                  <a:gd name="T72" fmla="*/ 115 w 294"/>
                  <a:gd name="T73" fmla="*/ 227 h 400"/>
                  <a:gd name="T74" fmla="*/ 115 w 294"/>
                  <a:gd name="T75" fmla="*/ 344 h 400"/>
                  <a:gd name="T76" fmla="*/ 151 w 294"/>
                  <a:gd name="T77" fmla="*/ 379 h 400"/>
                  <a:gd name="T78" fmla="*/ 203 w 294"/>
                  <a:gd name="T79" fmla="*/ 376 h 400"/>
                  <a:gd name="T80" fmla="*/ 270 w 294"/>
                  <a:gd name="T81" fmla="*/ 324 h 400"/>
                  <a:gd name="T82" fmla="*/ 289 w 294"/>
                  <a:gd name="T83" fmla="*/ 288 h 400"/>
                  <a:gd name="T84" fmla="*/ 294 w 294"/>
                  <a:gd name="T85" fmla="*/ 29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94" h="400">
                    <a:moveTo>
                      <a:pt x="294" y="290"/>
                    </a:moveTo>
                    <a:cubicBezTo>
                      <a:pt x="294" y="296"/>
                      <a:pt x="293" y="301"/>
                      <a:pt x="293" y="307"/>
                    </a:cubicBezTo>
                    <a:cubicBezTo>
                      <a:pt x="289" y="330"/>
                      <a:pt x="285" y="353"/>
                      <a:pt x="283" y="376"/>
                    </a:cubicBezTo>
                    <a:cubicBezTo>
                      <a:pt x="281" y="396"/>
                      <a:pt x="280" y="398"/>
                      <a:pt x="261" y="398"/>
                    </a:cubicBezTo>
                    <a:cubicBezTo>
                      <a:pt x="194" y="398"/>
                      <a:pt x="128" y="398"/>
                      <a:pt x="61" y="398"/>
                    </a:cubicBezTo>
                    <a:cubicBezTo>
                      <a:pt x="52" y="398"/>
                      <a:pt x="42" y="399"/>
                      <a:pt x="32" y="400"/>
                    </a:cubicBezTo>
                    <a:cubicBezTo>
                      <a:pt x="21" y="400"/>
                      <a:pt x="11" y="400"/>
                      <a:pt x="1" y="400"/>
                    </a:cubicBezTo>
                    <a:cubicBezTo>
                      <a:pt x="1" y="398"/>
                      <a:pt x="1" y="396"/>
                      <a:pt x="0" y="394"/>
                    </a:cubicBezTo>
                    <a:cubicBezTo>
                      <a:pt x="4" y="393"/>
                      <a:pt x="8" y="391"/>
                      <a:pt x="11" y="390"/>
                    </a:cubicBezTo>
                    <a:cubicBezTo>
                      <a:pt x="29" y="386"/>
                      <a:pt x="39" y="375"/>
                      <a:pt x="39" y="356"/>
                    </a:cubicBezTo>
                    <a:cubicBezTo>
                      <a:pt x="39" y="279"/>
                      <a:pt x="39" y="202"/>
                      <a:pt x="39" y="126"/>
                    </a:cubicBezTo>
                    <a:cubicBezTo>
                      <a:pt x="39" y="104"/>
                      <a:pt x="38" y="83"/>
                      <a:pt x="39" y="61"/>
                    </a:cubicBezTo>
                    <a:cubicBezTo>
                      <a:pt x="40" y="43"/>
                      <a:pt x="39" y="26"/>
                      <a:pt x="23" y="14"/>
                    </a:cubicBezTo>
                    <a:cubicBezTo>
                      <a:pt x="22" y="12"/>
                      <a:pt x="21" y="10"/>
                      <a:pt x="21" y="8"/>
                    </a:cubicBezTo>
                    <a:cubicBezTo>
                      <a:pt x="20" y="8"/>
                      <a:pt x="21" y="6"/>
                      <a:pt x="21" y="3"/>
                    </a:cubicBezTo>
                    <a:cubicBezTo>
                      <a:pt x="27" y="3"/>
                      <a:pt x="33" y="2"/>
                      <a:pt x="39" y="2"/>
                    </a:cubicBezTo>
                    <a:cubicBezTo>
                      <a:pt x="100" y="2"/>
                      <a:pt x="160" y="2"/>
                      <a:pt x="220" y="2"/>
                    </a:cubicBezTo>
                    <a:cubicBezTo>
                      <a:pt x="232" y="2"/>
                      <a:pt x="244" y="0"/>
                      <a:pt x="255" y="2"/>
                    </a:cubicBezTo>
                    <a:cubicBezTo>
                      <a:pt x="260" y="3"/>
                      <a:pt x="268" y="10"/>
                      <a:pt x="268" y="16"/>
                    </a:cubicBezTo>
                    <a:cubicBezTo>
                      <a:pt x="270" y="40"/>
                      <a:pt x="270" y="64"/>
                      <a:pt x="269" y="87"/>
                    </a:cubicBezTo>
                    <a:cubicBezTo>
                      <a:pt x="269" y="92"/>
                      <a:pt x="267" y="97"/>
                      <a:pt x="266" y="102"/>
                    </a:cubicBezTo>
                    <a:cubicBezTo>
                      <a:pt x="264" y="102"/>
                      <a:pt x="263" y="102"/>
                      <a:pt x="262" y="102"/>
                    </a:cubicBezTo>
                    <a:cubicBezTo>
                      <a:pt x="260" y="97"/>
                      <a:pt x="258" y="93"/>
                      <a:pt x="257" y="89"/>
                    </a:cubicBezTo>
                    <a:cubicBezTo>
                      <a:pt x="250" y="38"/>
                      <a:pt x="211" y="20"/>
                      <a:pt x="175" y="20"/>
                    </a:cubicBezTo>
                    <a:cubicBezTo>
                      <a:pt x="162" y="20"/>
                      <a:pt x="149" y="19"/>
                      <a:pt x="136" y="19"/>
                    </a:cubicBezTo>
                    <a:cubicBezTo>
                      <a:pt x="120" y="19"/>
                      <a:pt x="115" y="25"/>
                      <a:pt x="115" y="41"/>
                    </a:cubicBezTo>
                    <a:cubicBezTo>
                      <a:pt x="115" y="72"/>
                      <a:pt x="116" y="102"/>
                      <a:pt x="117" y="133"/>
                    </a:cubicBezTo>
                    <a:cubicBezTo>
                      <a:pt x="117" y="139"/>
                      <a:pt x="117" y="146"/>
                      <a:pt x="116" y="152"/>
                    </a:cubicBezTo>
                    <a:cubicBezTo>
                      <a:pt x="114" y="164"/>
                      <a:pt x="111" y="177"/>
                      <a:pt x="125" y="185"/>
                    </a:cubicBezTo>
                    <a:cubicBezTo>
                      <a:pt x="135" y="190"/>
                      <a:pt x="157" y="183"/>
                      <a:pt x="165" y="173"/>
                    </a:cubicBezTo>
                    <a:cubicBezTo>
                      <a:pt x="175" y="161"/>
                      <a:pt x="185" y="148"/>
                      <a:pt x="183" y="131"/>
                    </a:cubicBezTo>
                    <a:cubicBezTo>
                      <a:pt x="183" y="124"/>
                      <a:pt x="186" y="118"/>
                      <a:pt x="188" y="109"/>
                    </a:cubicBezTo>
                    <a:cubicBezTo>
                      <a:pt x="198" y="123"/>
                      <a:pt x="199" y="257"/>
                      <a:pt x="190" y="280"/>
                    </a:cubicBezTo>
                    <a:cubicBezTo>
                      <a:pt x="187" y="272"/>
                      <a:pt x="185" y="266"/>
                      <a:pt x="183" y="261"/>
                    </a:cubicBezTo>
                    <a:cubicBezTo>
                      <a:pt x="179" y="250"/>
                      <a:pt x="175" y="239"/>
                      <a:pt x="170" y="228"/>
                    </a:cubicBezTo>
                    <a:cubicBezTo>
                      <a:pt x="163" y="210"/>
                      <a:pt x="146" y="208"/>
                      <a:pt x="130" y="209"/>
                    </a:cubicBezTo>
                    <a:cubicBezTo>
                      <a:pt x="119" y="209"/>
                      <a:pt x="115" y="216"/>
                      <a:pt x="115" y="227"/>
                    </a:cubicBezTo>
                    <a:cubicBezTo>
                      <a:pt x="115" y="266"/>
                      <a:pt x="115" y="305"/>
                      <a:pt x="115" y="344"/>
                    </a:cubicBezTo>
                    <a:cubicBezTo>
                      <a:pt x="115" y="369"/>
                      <a:pt x="126" y="380"/>
                      <a:pt x="151" y="379"/>
                    </a:cubicBezTo>
                    <a:cubicBezTo>
                      <a:pt x="168" y="378"/>
                      <a:pt x="186" y="377"/>
                      <a:pt x="203" y="376"/>
                    </a:cubicBezTo>
                    <a:cubicBezTo>
                      <a:pt x="236" y="373"/>
                      <a:pt x="256" y="353"/>
                      <a:pt x="270" y="324"/>
                    </a:cubicBezTo>
                    <a:cubicBezTo>
                      <a:pt x="276" y="312"/>
                      <a:pt x="283" y="300"/>
                      <a:pt x="289" y="288"/>
                    </a:cubicBezTo>
                    <a:cubicBezTo>
                      <a:pt x="291" y="289"/>
                      <a:pt x="292" y="289"/>
                      <a:pt x="294" y="2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4" name="Freeform 341"/>
              <p:cNvSpPr/>
              <p:nvPr/>
            </p:nvSpPr>
            <p:spPr bwMode="auto">
              <a:xfrm>
                <a:off x="26228676" y="3602038"/>
                <a:ext cx="763588" cy="925513"/>
              </a:xfrm>
              <a:custGeom>
                <a:avLst/>
                <a:gdLst>
                  <a:gd name="T0" fmla="*/ 3 w 242"/>
                  <a:gd name="T1" fmla="*/ 56 h 293"/>
                  <a:gd name="T2" fmla="*/ 30 w 242"/>
                  <a:gd name="T3" fmla="*/ 8 h 293"/>
                  <a:gd name="T4" fmla="*/ 56 w 242"/>
                  <a:gd name="T5" fmla="*/ 3 h 293"/>
                  <a:gd name="T6" fmla="*/ 122 w 242"/>
                  <a:gd name="T7" fmla="*/ 37 h 293"/>
                  <a:gd name="T8" fmla="*/ 205 w 242"/>
                  <a:gd name="T9" fmla="*/ 91 h 293"/>
                  <a:gd name="T10" fmla="*/ 238 w 242"/>
                  <a:gd name="T11" fmla="*/ 137 h 293"/>
                  <a:gd name="T12" fmla="*/ 237 w 242"/>
                  <a:gd name="T13" fmla="*/ 255 h 293"/>
                  <a:gd name="T14" fmla="*/ 235 w 242"/>
                  <a:gd name="T15" fmla="*/ 268 h 293"/>
                  <a:gd name="T16" fmla="*/ 200 w 242"/>
                  <a:gd name="T17" fmla="*/ 286 h 293"/>
                  <a:gd name="T18" fmla="*/ 149 w 242"/>
                  <a:gd name="T19" fmla="*/ 265 h 293"/>
                  <a:gd name="T20" fmla="*/ 81 w 242"/>
                  <a:gd name="T21" fmla="*/ 217 h 293"/>
                  <a:gd name="T22" fmla="*/ 31 w 242"/>
                  <a:gd name="T23" fmla="*/ 159 h 293"/>
                  <a:gd name="T24" fmla="*/ 3 w 242"/>
                  <a:gd name="T25" fmla="*/ 56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2" h="293">
                    <a:moveTo>
                      <a:pt x="3" y="56"/>
                    </a:moveTo>
                    <a:cubicBezTo>
                      <a:pt x="0" y="37"/>
                      <a:pt x="9" y="18"/>
                      <a:pt x="30" y="8"/>
                    </a:cubicBezTo>
                    <a:cubicBezTo>
                      <a:pt x="37" y="4"/>
                      <a:pt x="49" y="0"/>
                      <a:pt x="56" y="3"/>
                    </a:cubicBezTo>
                    <a:cubicBezTo>
                      <a:pt x="79" y="11"/>
                      <a:pt x="102" y="21"/>
                      <a:pt x="122" y="37"/>
                    </a:cubicBezTo>
                    <a:cubicBezTo>
                      <a:pt x="148" y="57"/>
                      <a:pt x="176" y="75"/>
                      <a:pt x="205" y="91"/>
                    </a:cubicBezTo>
                    <a:cubicBezTo>
                      <a:pt x="225" y="102"/>
                      <a:pt x="236" y="113"/>
                      <a:pt x="238" y="137"/>
                    </a:cubicBezTo>
                    <a:cubicBezTo>
                      <a:pt x="242" y="177"/>
                      <a:pt x="240" y="216"/>
                      <a:pt x="237" y="255"/>
                    </a:cubicBezTo>
                    <a:cubicBezTo>
                      <a:pt x="237" y="259"/>
                      <a:pt x="236" y="264"/>
                      <a:pt x="235" y="268"/>
                    </a:cubicBezTo>
                    <a:cubicBezTo>
                      <a:pt x="230" y="286"/>
                      <a:pt x="217" y="293"/>
                      <a:pt x="200" y="286"/>
                    </a:cubicBezTo>
                    <a:cubicBezTo>
                      <a:pt x="183" y="279"/>
                      <a:pt x="166" y="272"/>
                      <a:pt x="149" y="265"/>
                    </a:cubicBezTo>
                    <a:cubicBezTo>
                      <a:pt x="123" y="254"/>
                      <a:pt x="101" y="236"/>
                      <a:pt x="81" y="217"/>
                    </a:cubicBezTo>
                    <a:cubicBezTo>
                      <a:pt x="63" y="199"/>
                      <a:pt x="45" y="180"/>
                      <a:pt x="31" y="159"/>
                    </a:cubicBezTo>
                    <a:cubicBezTo>
                      <a:pt x="11" y="130"/>
                      <a:pt x="2" y="96"/>
                      <a:pt x="3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5" name="Freeform 342"/>
              <p:cNvSpPr/>
              <p:nvPr/>
            </p:nvSpPr>
            <p:spPr bwMode="auto">
              <a:xfrm>
                <a:off x="22829838" y="5529263"/>
                <a:ext cx="1022350" cy="1260475"/>
              </a:xfrm>
              <a:custGeom>
                <a:avLst/>
                <a:gdLst>
                  <a:gd name="T0" fmla="*/ 95 w 324"/>
                  <a:gd name="T1" fmla="*/ 399 h 399"/>
                  <a:gd name="T2" fmla="*/ 0 w 324"/>
                  <a:gd name="T3" fmla="*/ 399 h 399"/>
                  <a:gd name="T4" fmla="*/ 0 w 324"/>
                  <a:gd name="T5" fmla="*/ 396 h 399"/>
                  <a:gd name="T6" fmla="*/ 21 w 324"/>
                  <a:gd name="T7" fmla="*/ 385 h 399"/>
                  <a:gd name="T8" fmla="*/ 41 w 324"/>
                  <a:gd name="T9" fmla="*/ 342 h 399"/>
                  <a:gd name="T10" fmla="*/ 42 w 324"/>
                  <a:gd name="T11" fmla="*/ 186 h 399"/>
                  <a:gd name="T12" fmla="*/ 45 w 324"/>
                  <a:gd name="T13" fmla="*/ 71 h 399"/>
                  <a:gd name="T14" fmla="*/ 21 w 324"/>
                  <a:gd name="T15" fmla="*/ 21 h 399"/>
                  <a:gd name="T16" fmla="*/ 11 w 324"/>
                  <a:gd name="T17" fmla="*/ 6 h 399"/>
                  <a:gd name="T18" fmla="*/ 27 w 324"/>
                  <a:gd name="T19" fmla="*/ 2 h 399"/>
                  <a:gd name="T20" fmla="*/ 82 w 324"/>
                  <a:gd name="T21" fmla="*/ 2 h 399"/>
                  <a:gd name="T22" fmla="*/ 125 w 324"/>
                  <a:gd name="T23" fmla="*/ 26 h 399"/>
                  <a:gd name="T24" fmla="*/ 160 w 324"/>
                  <a:gd name="T25" fmla="*/ 80 h 399"/>
                  <a:gd name="T26" fmla="*/ 240 w 324"/>
                  <a:gd name="T27" fmla="*/ 198 h 399"/>
                  <a:gd name="T28" fmla="*/ 257 w 324"/>
                  <a:gd name="T29" fmla="*/ 226 h 399"/>
                  <a:gd name="T30" fmla="*/ 268 w 324"/>
                  <a:gd name="T31" fmla="*/ 236 h 399"/>
                  <a:gd name="T32" fmla="*/ 283 w 324"/>
                  <a:gd name="T33" fmla="*/ 224 h 399"/>
                  <a:gd name="T34" fmla="*/ 284 w 324"/>
                  <a:gd name="T35" fmla="*/ 202 h 399"/>
                  <a:gd name="T36" fmla="*/ 280 w 324"/>
                  <a:gd name="T37" fmla="*/ 92 h 399"/>
                  <a:gd name="T38" fmla="*/ 272 w 324"/>
                  <a:gd name="T39" fmla="*/ 31 h 399"/>
                  <a:gd name="T40" fmla="*/ 258 w 324"/>
                  <a:gd name="T41" fmla="*/ 18 h 399"/>
                  <a:gd name="T42" fmla="*/ 254 w 324"/>
                  <a:gd name="T43" fmla="*/ 7 h 399"/>
                  <a:gd name="T44" fmla="*/ 264 w 324"/>
                  <a:gd name="T45" fmla="*/ 3 h 399"/>
                  <a:gd name="T46" fmla="*/ 312 w 324"/>
                  <a:gd name="T47" fmla="*/ 0 h 399"/>
                  <a:gd name="T48" fmla="*/ 322 w 324"/>
                  <a:gd name="T49" fmla="*/ 5 h 399"/>
                  <a:gd name="T50" fmla="*/ 319 w 324"/>
                  <a:gd name="T51" fmla="*/ 15 h 399"/>
                  <a:gd name="T52" fmla="*/ 294 w 324"/>
                  <a:gd name="T53" fmla="*/ 78 h 399"/>
                  <a:gd name="T54" fmla="*/ 295 w 324"/>
                  <a:gd name="T55" fmla="*/ 181 h 399"/>
                  <a:gd name="T56" fmla="*/ 295 w 324"/>
                  <a:gd name="T57" fmla="*/ 198 h 399"/>
                  <a:gd name="T58" fmla="*/ 293 w 324"/>
                  <a:gd name="T59" fmla="*/ 233 h 399"/>
                  <a:gd name="T60" fmla="*/ 291 w 324"/>
                  <a:gd name="T61" fmla="*/ 286 h 399"/>
                  <a:gd name="T62" fmla="*/ 295 w 324"/>
                  <a:gd name="T63" fmla="*/ 386 h 399"/>
                  <a:gd name="T64" fmla="*/ 290 w 324"/>
                  <a:gd name="T65" fmla="*/ 399 h 399"/>
                  <a:gd name="T66" fmla="*/ 276 w 324"/>
                  <a:gd name="T67" fmla="*/ 393 h 399"/>
                  <a:gd name="T68" fmla="*/ 247 w 324"/>
                  <a:gd name="T69" fmla="*/ 348 h 399"/>
                  <a:gd name="T70" fmla="*/ 192 w 324"/>
                  <a:gd name="T71" fmla="*/ 265 h 399"/>
                  <a:gd name="T72" fmla="*/ 112 w 324"/>
                  <a:gd name="T73" fmla="*/ 148 h 399"/>
                  <a:gd name="T74" fmla="*/ 76 w 324"/>
                  <a:gd name="T75" fmla="*/ 95 h 399"/>
                  <a:gd name="T76" fmla="*/ 55 w 324"/>
                  <a:gd name="T77" fmla="*/ 87 h 399"/>
                  <a:gd name="T78" fmla="*/ 51 w 324"/>
                  <a:gd name="T79" fmla="*/ 111 h 399"/>
                  <a:gd name="T80" fmla="*/ 56 w 324"/>
                  <a:gd name="T81" fmla="*/ 139 h 399"/>
                  <a:gd name="T82" fmla="*/ 56 w 324"/>
                  <a:gd name="T83" fmla="*/ 180 h 399"/>
                  <a:gd name="T84" fmla="*/ 56 w 324"/>
                  <a:gd name="T85" fmla="*/ 181 h 399"/>
                  <a:gd name="T86" fmla="*/ 56 w 324"/>
                  <a:gd name="T87" fmla="*/ 303 h 399"/>
                  <a:gd name="T88" fmla="*/ 59 w 324"/>
                  <a:gd name="T89" fmla="*/ 354 h 399"/>
                  <a:gd name="T90" fmla="*/ 89 w 324"/>
                  <a:gd name="T91" fmla="*/ 391 h 399"/>
                  <a:gd name="T92" fmla="*/ 96 w 324"/>
                  <a:gd name="T93" fmla="*/ 396 h 399"/>
                  <a:gd name="T94" fmla="*/ 95 w 324"/>
                  <a:gd name="T95" fmla="*/ 399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24" h="399">
                    <a:moveTo>
                      <a:pt x="95" y="399"/>
                    </a:moveTo>
                    <a:cubicBezTo>
                      <a:pt x="63" y="399"/>
                      <a:pt x="32" y="399"/>
                      <a:pt x="0" y="399"/>
                    </a:cubicBezTo>
                    <a:cubicBezTo>
                      <a:pt x="0" y="398"/>
                      <a:pt x="0" y="397"/>
                      <a:pt x="0" y="396"/>
                    </a:cubicBezTo>
                    <a:cubicBezTo>
                      <a:pt x="7" y="392"/>
                      <a:pt x="14" y="389"/>
                      <a:pt x="21" y="385"/>
                    </a:cubicBezTo>
                    <a:cubicBezTo>
                      <a:pt x="38" y="376"/>
                      <a:pt x="41" y="359"/>
                      <a:pt x="41" y="342"/>
                    </a:cubicBezTo>
                    <a:cubicBezTo>
                      <a:pt x="41" y="290"/>
                      <a:pt x="41" y="238"/>
                      <a:pt x="42" y="186"/>
                    </a:cubicBezTo>
                    <a:cubicBezTo>
                      <a:pt x="43" y="147"/>
                      <a:pt x="44" y="109"/>
                      <a:pt x="45" y="71"/>
                    </a:cubicBezTo>
                    <a:cubicBezTo>
                      <a:pt x="45" y="50"/>
                      <a:pt x="41" y="32"/>
                      <a:pt x="21" y="21"/>
                    </a:cubicBezTo>
                    <a:cubicBezTo>
                      <a:pt x="16" y="18"/>
                      <a:pt x="14" y="11"/>
                      <a:pt x="11" y="6"/>
                    </a:cubicBezTo>
                    <a:cubicBezTo>
                      <a:pt x="16" y="5"/>
                      <a:pt x="22" y="2"/>
                      <a:pt x="27" y="2"/>
                    </a:cubicBezTo>
                    <a:cubicBezTo>
                      <a:pt x="46" y="1"/>
                      <a:pt x="64" y="2"/>
                      <a:pt x="82" y="2"/>
                    </a:cubicBezTo>
                    <a:cubicBezTo>
                      <a:pt x="101" y="2"/>
                      <a:pt x="115" y="7"/>
                      <a:pt x="125" y="26"/>
                    </a:cubicBezTo>
                    <a:cubicBezTo>
                      <a:pt x="134" y="45"/>
                      <a:pt x="148" y="62"/>
                      <a:pt x="160" y="80"/>
                    </a:cubicBezTo>
                    <a:cubicBezTo>
                      <a:pt x="187" y="119"/>
                      <a:pt x="214" y="158"/>
                      <a:pt x="240" y="198"/>
                    </a:cubicBezTo>
                    <a:cubicBezTo>
                      <a:pt x="246" y="207"/>
                      <a:pt x="251" y="217"/>
                      <a:pt x="257" y="226"/>
                    </a:cubicBezTo>
                    <a:cubicBezTo>
                      <a:pt x="260" y="230"/>
                      <a:pt x="266" y="237"/>
                      <a:pt x="268" y="236"/>
                    </a:cubicBezTo>
                    <a:cubicBezTo>
                      <a:pt x="274" y="234"/>
                      <a:pt x="281" y="229"/>
                      <a:pt x="283" y="224"/>
                    </a:cubicBezTo>
                    <a:cubicBezTo>
                      <a:pt x="286" y="217"/>
                      <a:pt x="284" y="209"/>
                      <a:pt x="284" y="202"/>
                    </a:cubicBezTo>
                    <a:cubicBezTo>
                      <a:pt x="283" y="165"/>
                      <a:pt x="282" y="128"/>
                      <a:pt x="280" y="92"/>
                    </a:cubicBezTo>
                    <a:cubicBezTo>
                      <a:pt x="279" y="71"/>
                      <a:pt x="276" y="51"/>
                      <a:pt x="272" y="31"/>
                    </a:cubicBezTo>
                    <a:cubicBezTo>
                      <a:pt x="271" y="26"/>
                      <a:pt x="262" y="23"/>
                      <a:pt x="258" y="18"/>
                    </a:cubicBezTo>
                    <a:cubicBezTo>
                      <a:pt x="256" y="15"/>
                      <a:pt x="254" y="11"/>
                      <a:pt x="254" y="7"/>
                    </a:cubicBezTo>
                    <a:cubicBezTo>
                      <a:pt x="254" y="5"/>
                      <a:pt x="260" y="3"/>
                      <a:pt x="264" y="3"/>
                    </a:cubicBezTo>
                    <a:cubicBezTo>
                      <a:pt x="280" y="1"/>
                      <a:pt x="296" y="1"/>
                      <a:pt x="312" y="0"/>
                    </a:cubicBezTo>
                    <a:cubicBezTo>
                      <a:pt x="315" y="0"/>
                      <a:pt x="320" y="3"/>
                      <a:pt x="322" y="5"/>
                    </a:cubicBezTo>
                    <a:cubicBezTo>
                      <a:pt x="324" y="7"/>
                      <a:pt x="321" y="14"/>
                      <a:pt x="319" y="15"/>
                    </a:cubicBezTo>
                    <a:cubicBezTo>
                      <a:pt x="288" y="28"/>
                      <a:pt x="295" y="55"/>
                      <a:pt x="294" y="78"/>
                    </a:cubicBezTo>
                    <a:cubicBezTo>
                      <a:pt x="293" y="113"/>
                      <a:pt x="294" y="147"/>
                      <a:pt x="295" y="181"/>
                    </a:cubicBezTo>
                    <a:cubicBezTo>
                      <a:pt x="295" y="187"/>
                      <a:pt x="295" y="192"/>
                      <a:pt x="295" y="198"/>
                    </a:cubicBezTo>
                    <a:cubicBezTo>
                      <a:pt x="294" y="209"/>
                      <a:pt x="293" y="221"/>
                      <a:pt x="293" y="233"/>
                    </a:cubicBezTo>
                    <a:cubicBezTo>
                      <a:pt x="292" y="251"/>
                      <a:pt x="291" y="269"/>
                      <a:pt x="291" y="286"/>
                    </a:cubicBezTo>
                    <a:cubicBezTo>
                      <a:pt x="292" y="320"/>
                      <a:pt x="294" y="353"/>
                      <a:pt x="295" y="386"/>
                    </a:cubicBezTo>
                    <a:cubicBezTo>
                      <a:pt x="296" y="391"/>
                      <a:pt x="292" y="395"/>
                      <a:pt x="290" y="399"/>
                    </a:cubicBezTo>
                    <a:cubicBezTo>
                      <a:pt x="286" y="397"/>
                      <a:pt x="279" y="396"/>
                      <a:pt x="276" y="393"/>
                    </a:cubicBezTo>
                    <a:cubicBezTo>
                      <a:pt x="266" y="378"/>
                      <a:pt x="257" y="363"/>
                      <a:pt x="247" y="348"/>
                    </a:cubicBezTo>
                    <a:cubicBezTo>
                      <a:pt x="229" y="320"/>
                      <a:pt x="211" y="292"/>
                      <a:pt x="192" y="265"/>
                    </a:cubicBezTo>
                    <a:cubicBezTo>
                      <a:pt x="165" y="226"/>
                      <a:pt x="138" y="187"/>
                      <a:pt x="112" y="148"/>
                    </a:cubicBezTo>
                    <a:cubicBezTo>
                      <a:pt x="100" y="130"/>
                      <a:pt x="89" y="112"/>
                      <a:pt x="76" y="95"/>
                    </a:cubicBezTo>
                    <a:cubicBezTo>
                      <a:pt x="72" y="89"/>
                      <a:pt x="60" y="85"/>
                      <a:pt x="55" y="87"/>
                    </a:cubicBezTo>
                    <a:cubicBezTo>
                      <a:pt x="46" y="91"/>
                      <a:pt x="47" y="101"/>
                      <a:pt x="51" y="111"/>
                    </a:cubicBezTo>
                    <a:cubicBezTo>
                      <a:pt x="55" y="119"/>
                      <a:pt x="55" y="130"/>
                      <a:pt x="56" y="139"/>
                    </a:cubicBezTo>
                    <a:cubicBezTo>
                      <a:pt x="56" y="153"/>
                      <a:pt x="56" y="166"/>
                      <a:pt x="56" y="180"/>
                    </a:cubicBezTo>
                    <a:cubicBezTo>
                      <a:pt x="56" y="180"/>
                      <a:pt x="56" y="181"/>
                      <a:pt x="56" y="181"/>
                    </a:cubicBezTo>
                    <a:cubicBezTo>
                      <a:pt x="56" y="222"/>
                      <a:pt x="55" y="263"/>
                      <a:pt x="56" y="303"/>
                    </a:cubicBezTo>
                    <a:cubicBezTo>
                      <a:pt x="56" y="320"/>
                      <a:pt x="57" y="337"/>
                      <a:pt x="59" y="354"/>
                    </a:cubicBezTo>
                    <a:cubicBezTo>
                      <a:pt x="62" y="372"/>
                      <a:pt x="73" y="383"/>
                      <a:pt x="89" y="391"/>
                    </a:cubicBezTo>
                    <a:cubicBezTo>
                      <a:pt x="91" y="392"/>
                      <a:pt x="93" y="394"/>
                      <a:pt x="96" y="396"/>
                    </a:cubicBezTo>
                    <a:cubicBezTo>
                      <a:pt x="95" y="397"/>
                      <a:pt x="95" y="398"/>
                      <a:pt x="95" y="3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6" name="Freeform 343"/>
              <p:cNvSpPr/>
              <p:nvPr/>
            </p:nvSpPr>
            <p:spPr bwMode="auto">
              <a:xfrm>
                <a:off x="17087851" y="5532438"/>
                <a:ext cx="1022350" cy="1270000"/>
              </a:xfrm>
              <a:custGeom>
                <a:avLst/>
                <a:gdLst>
                  <a:gd name="T0" fmla="*/ 255 w 324"/>
                  <a:gd name="T1" fmla="*/ 1 h 402"/>
                  <a:gd name="T2" fmla="*/ 314 w 324"/>
                  <a:gd name="T3" fmla="*/ 2 h 402"/>
                  <a:gd name="T4" fmla="*/ 317 w 324"/>
                  <a:gd name="T5" fmla="*/ 15 h 402"/>
                  <a:gd name="T6" fmla="*/ 297 w 324"/>
                  <a:gd name="T7" fmla="*/ 72 h 402"/>
                  <a:gd name="T8" fmla="*/ 295 w 324"/>
                  <a:gd name="T9" fmla="*/ 361 h 402"/>
                  <a:gd name="T10" fmla="*/ 297 w 324"/>
                  <a:gd name="T11" fmla="*/ 382 h 402"/>
                  <a:gd name="T12" fmla="*/ 294 w 324"/>
                  <a:gd name="T13" fmla="*/ 402 h 402"/>
                  <a:gd name="T14" fmla="*/ 289 w 324"/>
                  <a:gd name="T15" fmla="*/ 402 h 402"/>
                  <a:gd name="T16" fmla="*/ 278 w 324"/>
                  <a:gd name="T17" fmla="*/ 388 h 402"/>
                  <a:gd name="T18" fmla="*/ 180 w 324"/>
                  <a:gd name="T19" fmla="*/ 244 h 402"/>
                  <a:gd name="T20" fmla="*/ 91 w 324"/>
                  <a:gd name="T21" fmla="*/ 112 h 402"/>
                  <a:gd name="T22" fmla="*/ 75 w 324"/>
                  <a:gd name="T23" fmla="*/ 89 h 402"/>
                  <a:gd name="T24" fmla="*/ 67 w 324"/>
                  <a:gd name="T25" fmla="*/ 84 h 402"/>
                  <a:gd name="T26" fmla="*/ 61 w 324"/>
                  <a:gd name="T27" fmla="*/ 92 h 402"/>
                  <a:gd name="T28" fmla="*/ 60 w 324"/>
                  <a:gd name="T29" fmla="*/ 105 h 402"/>
                  <a:gd name="T30" fmla="*/ 60 w 324"/>
                  <a:gd name="T31" fmla="*/ 330 h 402"/>
                  <a:gd name="T32" fmla="*/ 102 w 324"/>
                  <a:gd name="T33" fmla="*/ 393 h 402"/>
                  <a:gd name="T34" fmla="*/ 100 w 324"/>
                  <a:gd name="T35" fmla="*/ 397 h 402"/>
                  <a:gd name="T36" fmla="*/ 0 w 324"/>
                  <a:gd name="T37" fmla="*/ 397 h 402"/>
                  <a:gd name="T38" fmla="*/ 10 w 324"/>
                  <a:gd name="T39" fmla="*/ 390 h 402"/>
                  <a:gd name="T40" fmla="*/ 47 w 324"/>
                  <a:gd name="T41" fmla="*/ 340 h 402"/>
                  <a:gd name="T42" fmla="*/ 47 w 324"/>
                  <a:gd name="T43" fmla="*/ 166 h 402"/>
                  <a:gd name="T44" fmla="*/ 48 w 324"/>
                  <a:gd name="T45" fmla="*/ 63 h 402"/>
                  <a:gd name="T46" fmla="*/ 23 w 324"/>
                  <a:gd name="T47" fmla="*/ 19 h 402"/>
                  <a:gd name="T48" fmla="*/ 14 w 324"/>
                  <a:gd name="T49" fmla="*/ 7 h 402"/>
                  <a:gd name="T50" fmla="*/ 27 w 324"/>
                  <a:gd name="T51" fmla="*/ 2 h 402"/>
                  <a:gd name="T52" fmla="*/ 104 w 324"/>
                  <a:gd name="T53" fmla="*/ 4 h 402"/>
                  <a:gd name="T54" fmla="*/ 120 w 324"/>
                  <a:gd name="T55" fmla="*/ 13 h 402"/>
                  <a:gd name="T56" fmla="*/ 155 w 324"/>
                  <a:gd name="T57" fmla="*/ 67 h 402"/>
                  <a:gd name="T58" fmla="*/ 221 w 324"/>
                  <a:gd name="T59" fmla="*/ 165 h 402"/>
                  <a:gd name="T60" fmla="*/ 268 w 324"/>
                  <a:gd name="T61" fmla="*/ 235 h 402"/>
                  <a:gd name="T62" fmla="*/ 276 w 324"/>
                  <a:gd name="T63" fmla="*/ 240 h 402"/>
                  <a:gd name="T64" fmla="*/ 282 w 324"/>
                  <a:gd name="T65" fmla="*/ 232 h 402"/>
                  <a:gd name="T66" fmla="*/ 283 w 324"/>
                  <a:gd name="T67" fmla="*/ 216 h 402"/>
                  <a:gd name="T68" fmla="*/ 283 w 324"/>
                  <a:gd name="T69" fmla="*/ 70 h 402"/>
                  <a:gd name="T70" fmla="*/ 261 w 324"/>
                  <a:gd name="T71" fmla="*/ 15 h 402"/>
                  <a:gd name="T72" fmla="*/ 256 w 324"/>
                  <a:gd name="T73" fmla="*/ 9 h 402"/>
                  <a:gd name="T74" fmla="*/ 255 w 324"/>
                  <a:gd name="T75" fmla="*/ 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24" h="402">
                    <a:moveTo>
                      <a:pt x="255" y="1"/>
                    </a:moveTo>
                    <a:cubicBezTo>
                      <a:pt x="276" y="1"/>
                      <a:pt x="295" y="0"/>
                      <a:pt x="314" y="2"/>
                    </a:cubicBezTo>
                    <a:cubicBezTo>
                      <a:pt x="324" y="2"/>
                      <a:pt x="324" y="12"/>
                      <a:pt x="317" y="15"/>
                    </a:cubicBezTo>
                    <a:cubicBezTo>
                      <a:pt x="290" y="27"/>
                      <a:pt x="297" y="52"/>
                      <a:pt x="297" y="72"/>
                    </a:cubicBezTo>
                    <a:cubicBezTo>
                      <a:pt x="295" y="168"/>
                      <a:pt x="296" y="265"/>
                      <a:pt x="295" y="361"/>
                    </a:cubicBezTo>
                    <a:cubicBezTo>
                      <a:pt x="295" y="368"/>
                      <a:pt x="297" y="375"/>
                      <a:pt x="297" y="382"/>
                    </a:cubicBezTo>
                    <a:cubicBezTo>
                      <a:pt x="297" y="389"/>
                      <a:pt x="295" y="395"/>
                      <a:pt x="294" y="402"/>
                    </a:cubicBezTo>
                    <a:cubicBezTo>
                      <a:pt x="292" y="402"/>
                      <a:pt x="290" y="402"/>
                      <a:pt x="289" y="402"/>
                    </a:cubicBezTo>
                    <a:cubicBezTo>
                      <a:pt x="285" y="398"/>
                      <a:pt x="282" y="393"/>
                      <a:pt x="278" y="388"/>
                    </a:cubicBezTo>
                    <a:cubicBezTo>
                      <a:pt x="246" y="340"/>
                      <a:pt x="213" y="292"/>
                      <a:pt x="180" y="244"/>
                    </a:cubicBezTo>
                    <a:cubicBezTo>
                      <a:pt x="151" y="200"/>
                      <a:pt x="121" y="156"/>
                      <a:pt x="91" y="112"/>
                    </a:cubicBezTo>
                    <a:cubicBezTo>
                      <a:pt x="86" y="104"/>
                      <a:pt x="81" y="96"/>
                      <a:pt x="75" y="89"/>
                    </a:cubicBezTo>
                    <a:cubicBezTo>
                      <a:pt x="74" y="87"/>
                      <a:pt x="70" y="84"/>
                      <a:pt x="67" y="84"/>
                    </a:cubicBezTo>
                    <a:cubicBezTo>
                      <a:pt x="65" y="85"/>
                      <a:pt x="62" y="89"/>
                      <a:pt x="61" y="92"/>
                    </a:cubicBezTo>
                    <a:cubicBezTo>
                      <a:pt x="60" y="96"/>
                      <a:pt x="60" y="101"/>
                      <a:pt x="60" y="105"/>
                    </a:cubicBezTo>
                    <a:cubicBezTo>
                      <a:pt x="60" y="180"/>
                      <a:pt x="61" y="255"/>
                      <a:pt x="60" y="330"/>
                    </a:cubicBezTo>
                    <a:cubicBezTo>
                      <a:pt x="60" y="361"/>
                      <a:pt x="67" y="385"/>
                      <a:pt x="102" y="393"/>
                    </a:cubicBezTo>
                    <a:cubicBezTo>
                      <a:pt x="101" y="395"/>
                      <a:pt x="101" y="396"/>
                      <a:pt x="100" y="397"/>
                    </a:cubicBezTo>
                    <a:cubicBezTo>
                      <a:pt x="68" y="397"/>
                      <a:pt x="36" y="397"/>
                      <a:pt x="0" y="397"/>
                    </a:cubicBezTo>
                    <a:cubicBezTo>
                      <a:pt x="5" y="393"/>
                      <a:pt x="8" y="391"/>
                      <a:pt x="10" y="390"/>
                    </a:cubicBezTo>
                    <a:cubicBezTo>
                      <a:pt x="35" y="381"/>
                      <a:pt x="46" y="367"/>
                      <a:pt x="47" y="340"/>
                    </a:cubicBezTo>
                    <a:cubicBezTo>
                      <a:pt x="47" y="282"/>
                      <a:pt x="46" y="224"/>
                      <a:pt x="47" y="166"/>
                    </a:cubicBezTo>
                    <a:cubicBezTo>
                      <a:pt x="47" y="132"/>
                      <a:pt x="48" y="97"/>
                      <a:pt x="48" y="63"/>
                    </a:cubicBezTo>
                    <a:cubicBezTo>
                      <a:pt x="49" y="43"/>
                      <a:pt x="41" y="28"/>
                      <a:pt x="23" y="19"/>
                    </a:cubicBezTo>
                    <a:cubicBezTo>
                      <a:pt x="19" y="17"/>
                      <a:pt x="17" y="11"/>
                      <a:pt x="14" y="7"/>
                    </a:cubicBezTo>
                    <a:cubicBezTo>
                      <a:pt x="18" y="5"/>
                      <a:pt x="23" y="1"/>
                      <a:pt x="27" y="2"/>
                    </a:cubicBezTo>
                    <a:cubicBezTo>
                      <a:pt x="53" y="2"/>
                      <a:pt x="79" y="2"/>
                      <a:pt x="104" y="4"/>
                    </a:cubicBezTo>
                    <a:cubicBezTo>
                      <a:pt x="110" y="4"/>
                      <a:pt x="116" y="9"/>
                      <a:pt x="120" y="13"/>
                    </a:cubicBezTo>
                    <a:cubicBezTo>
                      <a:pt x="132" y="31"/>
                      <a:pt x="143" y="49"/>
                      <a:pt x="155" y="67"/>
                    </a:cubicBezTo>
                    <a:cubicBezTo>
                      <a:pt x="177" y="99"/>
                      <a:pt x="199" y="132"/>
                      <a:pt x="221" y="165"/>
                    </a:cubicBezTo>
                    <a:cubicBezTo>
                      <a:pt x="236" y="188"/>
                      <a:pt x="252" y="212"/>
                      <a:pt x="268" y="235"/>
                    </a:cubicBezTo>
                    <a:cubicBezTo>
                      <a:pt x="269" y="238"/>
                      <a:pt x="274" y="241"/>
                      <a:pt x="276" y="240"/>
                    </a:cubicBezTo>
                    <a:cubicBezTo>
                      <a:pt x="279" y="239"/>
                      <a:pt x="282" y="235"/>
                      <a:pt x="282" y="232"/>
                    </a:cubicBezTo>
                    <a:cubicBezTo>
                      <a:pt x="284" y="227"/>
                      <a:pt x="283" y="221"/>
                      <a:pt x="283" y="216"/>
                    </a:cubicBezTo>
                    <a:cubicBezTo>
                      <a:pt x="283" y="167"/>
                      <a:pt x="283" y="119"/>
                      <a:pt x="283" y="70"/>
                    </a:cubicBezTo>
                    <a:cubicBezTo>
                      <a:pt x="283" y="49"/>
                      <a:pt x="282" y="28"/>
                      <a:pt x="261" y="15"/>
                    </a:cubicBezTo>
                    <a:cubicBezTo>
                      <a:pt x="259" y="14"/>
                      <a:pt x="257" y="11"/>
                      <a:pt x="256" y="9"/>
                    </a:cubicBezTo>
                    <a:cubicBezTo>
                      <a:pt x="256" y="8"/>
                      <a:pt x="256" y="6"/>
                      <a:pt x="25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7" name="Freeform 344"/>
              <p:cNvSpPr/>
              <p:nvPr/>
            </p:nvSpPr>
            <p:spPr bwMode="auto">
              <a:xfrm>
                <a:off x="21639213" y="5532438"/>
                <a:ext cx="962025" cy="1282700"/>
              </a:xfrm>
              <a:custGeom>
                <a:avLst/>
                <a:gdLst>
                  <a:gd name="T0" fmla="*/ 229 w 305"/>
                  <a:gd name="T1" fmla="*/ 1 h 406"/>
                  <a:gd name="T2" fmla="*/ 294 w 305"/>
                  <a:gd name="T3" fmla="*/ 2 h 406"/>
                  <a:gd name="T4" fmla="*/ 296 w 305"/>
                  <a:gd name="T5" fmla="*/ 16 h 406"/>
                  <a:gd name="T6" fmla="*/ 278 w 305"/>
                  <a:gd name="T7" fmla="*/ 63 h 406"/>
                  <a:gd name="T8" fmla="*/ 277 w 305"/>
                  <a:gd name="T9" fmla="*/ 266 h 406"/>
                  <a:gd name="T10" fmla="*/ 264 w 305"/>
                  <a:gd name="T11" fmla="*/ 340 h 406"/>
                  <a:gd name="T12" fmla="*/ 188 w 305"/>
                  <a:gd name="T13" fmla="*/ 403 h 406"/>
                  <a:gd name="T14" fmla="*/ 113 w 305"/>
                  <a:gd name="T15" fmla="*/ 403 h 406"/>
                  <a:gd name="T16" fmla="*/ 32 w 305"/>
                  <a:gd name="T17" fmla="*/ 319 h 406"/>
                  <a:gd name="T18" fmla="*/ 27 w 305"/>
                  <a:gd name="T19" fmla="*/ 111 h 406"/>
                  <a:gd name="T20" fmla="*/ 26 w 305"/>
                  <a:gd name="T21" fmla="*/ 52 h 406"/>
                  <a:gd name="T22" fmla="*/ 0 w 305"/>
                  <a:gd name="T23" fmla="*/ 4 h 406"/>
                  <a:gd name="T24" fmla="*/ 3 w 305"/>
                  <a:gd name="T25" fmla="*/ 1 h 406"/>
                  <a:gd name="T26" fmla="*/ 107 w 305"/>
                  <a:gd name="T27" fmla="*/ 2 h 406"/>
                  <a:gd name="T28" fmla="*/ 120 w 305"/>
                  <a:gd name="T29" fmla="*/ 7 h 406"/>
                  <a:gd name="T30" fmla="*/ 113 w 305"/>
                  <a:gd name="T31" fmla="*/ 19 h 406"/>
                  <a:gd name="T32" fmla="*/ 102 w 305"/>
                  <a:gd name="T33" fmla="*/ 39 h 406"/>
                  <a:gd name="T34" fmla="*/ 103 w 305"/>
                  <a:gd name="T35" fmla="*/ 318 h 406"/>
                  <a:gd name="T36" fmla="*/ 175 w 305"/>
                  <a:gd name="T37" fmla="*/ 383 h 406"/>
                  <a:gd name="T38" fmla="*/ 250 w 305"/>
                  <a:gd name="T39" fmla="*/ 321 h 406"/>
                  <a:gd name="T40" fmla="*/ 260 w 305"/>
                  <a:gd name="T41" fmla="*/ 236 h 406"/>
                  <a:gd name="T42" fmla="*/ 260 w 305"/>
                  <a:gd name="T43" fmla="*/ 68 h 406"/>
                  <a:gd name="T44" fmla="*/ 257 w 305"/>
                  <a:gd name="T45" fmla="*/ 40 h 406"/>
                  <a:gd name="T46" fmla="*/ 238 w 305"/>
                  <a:gd name="T47" fmla="*/ 14 h 406"/>
                  <a:gd name="T48" fmla="*/ 227 w 305"/>
                  <a:gd name="T49" fmla="*/ 5 h 406"/>
                  <a:gd name="T50" fmla="*/ 229 w 305"/>
                  <a:gd name="T51" fmla="*/ 1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5" h="406">
                    <a:moveTo>
                      <a:pt x="229" y="1"/>
                    </a:moveTo>
                    <a:cubicBezTo>
                      <a:pt x="251" y="1"/>
                      <a:pt x="273" y="0"/>
                      <a:pt x="294" y="2"/>
                    </a:cubicBezTo>
                    <a:cubicBezTo>
                      <a:pt x="305" y="3"/>
                      <a:pt x="301" y="13"/>
                      <a:pt x="296" y="16"/>
                    </a:cubicBezTo>
                    <a:cubicBezTo>
                      <a:pt x="277" y="27"/>
                      <a:pt x="279" y="45"/>
                      <a:pt x="278" y="63"/>
                    </a:cubicBezTo>
                    <a:cubicBezTo>
                      <a:pt x="278" y="131"/>
                      <a:pt x="279" y="199"/>
                      <a:pt x="277" y="266"/>
                    </a:cubicBezTo>
                    <a:cubicBezTo>
                      <a:pt x="277" y="291"/>
                      <a:pt x="273" y="317"/>
                      <a:pt x="264" y="340"/>
                    </a:cubicBezTo>
                    <a:cubicBezTo>
                      <a:pt x="250" y="372"/>
                      <a:pt x="225" y="398"/>
                      <a:pt x="188" y="403"/>
                    </a:cubicBezTo>
                    <a:cubicBezTo>
                      <a:pt x="163" y="406"/>
                      <a:pt x="138" y="405"/>
                      <a:pt x="113" y="403"/>
                    </a:cubicBezTo>
                    <a:cubicBezTo>
                      <a:pt x="75" y="400"/>
                      <a:pt x="33" y="359"/>
                      <a:pt x="32" y="319"/>
                    </a:cubicBezTo>
                    <a:cubicBezTo>
                      <a:pt x="29" y="250"/>
                      <a:pt x="28" y="180"/>
                      <a:pt x="27" y="111"/>
                    </a:cubicBezTo>
                    <a:cubicBezTo>
                      <a:pt x="26" y="91"/>
                      <a:pt x="27" y="71"/>
                      <a:pt x="26" y="52"/>
                    </a:cubicBezTo>
                    <a:cubicBezTo>
                      <a:pt x="25" y="32"/>
                      <a:pt x="17" y="15"/>
                      <a:pt x="0" y="4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8" y="1"/>
                      <a:pt x="73" y="1"/>
                      <a:pt x="107" y="2"/>
                    </a:cubicBezTo>
                    <a:cubicBezTo>
                      <a:pt x="112" y="2"/>
                      <a:pt x="116" y="5"/>
                      <a:pt x="120" y="7"/>
                    </a:cubicBezTo>
                    <a:cubicBezTo>
                      <a:pt x="118" y="11"/>
                      <a:pt x="115" y="15"/>
                      <a:pt x="113" y="19"/>
                    </a:cubicBezTo>
                    <a:cubicBezTo>
                      <a:pt x="109" y="26"/>
                      <a:pt x="102" y="32"/>
                      <a:pt x="102" y="39"/>
                    </a:cubicBezTo>
                    <a:cubicBezTo>
                      <a:pt x="102" y="132"/>
                      <a:pt x="103" y="225"/>
                      <a:pt x="103" y="318"/>
                    </a:cubicBezTo>
                    <a:cubicBezTo>
                      <a:pt x="103" y="356"/>
                      <a:pt x="140" y="384"/>
                      <a:pt x="175" y="383"/>
                    </a:cubicBezTo>
                    <a:cubicBezTo>
                      <a:pt x="206" y="383"/>
                      <a:pt x="245" y="351"/>
                      <a:pt x="250" y="321"/>
                    </a:cubicBezTo>
                    <a:cubicBezTo>
                      <a:pt x="255" y="293"/>
                      <a:pt x="259" y="264"/>
                      <a:pt x="260" y="236"/>
                    </a:cubicBezTo>
                    <a:cubicBezTo>
                      <a:pt x="261" y="180"/>
                      <a:pt x="260" y="124"/>
                      <a:pt x="260" y="68"/>
                    </a:cubicBezTo>
                    <a:cubicBezTo>
                      <a:pt x="260" y="59"/>
                      <a:pt x="258" y="49"/>
                      <a:pt x="257" y="40"/>
                    </a:cubicBezTo>
                    <a:cubicBezTo>
                      <a:pt x="255" y="28"/>
                      <a:pt x="250" y="20"/>
                      <a:pt x="238" y="14"/>
                    </a:cubicBezTo>
                    <a:cubicBezTo>
                      <a:pt x="234" y="13"/>
                      <a:pt x="231" y="8"/>
                      <a:pt x="227" y="5"/>
                    </a:cubicBezTo>
                    <a:cubicBezTo>
                      <a:pt x="228" y="3"/>
                      <a:pt x="229" y="2"/>
                      <a:pt x="2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8" name="Freeform 345"/>
              <p:cNvSpPr/>
              <p:nvPr/>
            </p:nvSpPr>
            <p:spPr bwMode="auto">
              <a:xfrm>
                <a:off x="28457526" y="5462588"/>
                <a:ext cx="741363" cy="1374775"/>
              </a:xfrm>
              <a:custGeom>
                <a:avLst/>
                <a:gdLst>
                  <a:gd name="T0" fmla="*/ 11 w 235"/>
                  <a:gd name="T1" fmla="*/ 291 h 435"/>
                  <a:gd name="T2" fmla="*/ 16 w 235"/>
                  <a:gd name="T3" fmla="*/ 314 h 435"/>
                  <a:gd name="T4" fmla="*/ 43 w 235"/>
                  <a:gd name="T5" fmla="*/ 373 h 435"/>
                  <a:gd name="T6" fmla="*/ 119 w 235"/>
                  <a:gd name="T7" fmla="*/ 412 h 435"/>
                  <a:gd name="T8" fmla="*/ 175 w 235"/>
                  <a:gd name="T9" fmla="*/ 378 h 435"/>
                  <a:gd name="T10" fmla="*/ 170 w 235"/>
                  <a:gd name="T11" fmla="*/ 315 h 435"/>
                  <a:gd name="T12" fmla="*/ 109 w 235"/>
                  <a:gd name="T13" fmla="*/ 264 h 435"/>
                  <a:gd name="T14" fmla="*/ 27 w 235"/>
                  <a:gd name="T15" fmla="*/ 200 h 435"/>
                  <a:gd name="T16" fmla="*/ 6 w 235"/>
                  <a:gd name="T17" fmla="*/ 156 h 435"/>
                  <a:gd name="T18" fmla="*/ 21 w 235"/>
                  <a:gd name="T19" fmla="*/ 58 h 435"/>
                  <a:gd name="T20" fmla="*/ 148 w 235"/>
                  <a:gd name="T21" fmla="*/ 24 h 435"/>
                  <a:gd name="T22" fmla="*/ 174 w 235"/>
                  <a:gd name="T23" fmla="*/ 38 h 435"/>
                  <a:gd name="T24" fmla="*/ 202 w 235"/>
                  <a:gd name="T25" fmla="*/ 31 h 435"/>
                  <a:gd name="T26" fmla="*/ 201 w 235"/>
                  <a:gd name="T27" fmla="*/ 121 h 435"/>
                  <a:gd name="T28" fmla="*/ 183 w 235"/>
                  <a:gd name="T29" fmla="*/ 79 h 435"/>
                  <a:gd name="T30" fmla="*/ 114 w 235"/>
                  <a:gd name="T31" fmla="*/ 31 h 435"/>
                  <a:gd name="T32" fmla="*/ 52 w 235"/>
                  <a:gd name="T33" fmla="*/ 69 h 435"/>
                  <a:gd name="T34" fmla="*/ 68 w 235"/>
                  <a:gd name="T35" fmla="*/ 128 h 435"/>
                  <a:gd name="T36" fmla="*/ 155 w 235"/>
                  <a:gd name="T37" fmla="*/ 188 h 435"/>
                  <a:gd name="T38" fmla="*/ 233 w 235"/>
                  <a:gd name="T39" fmla="*/ 312 h 435"/>
                  <a:gd name="T40" fmla="*/ 166 w 235"/>
                  <a:gd name="T41" fmla="*/ 419 h 435"/>
                  <a:gd name="T42" fmla="*/ 61 w 235"/>
                  <a:gd name="T43" fmla="*/ 414 h 435"/>
                  <a:gd name="T44" fmla="*/ 15 w 235"/>
                  <a:gd name="T45" fmla="*/ 417 h 435"/>
                  <a:gd name="T46" fmla="*/ 3 w 235"/>
                  <a:gd name="T47" fmla="*/ 413 h 435"/>
                  <a:gd name="T48" fmla="*/ 3 w 235"/>
                  <a:gd name="T49" fmla="*/ 300 h 435"/>
                  <a:gd name="T50" fmla="*/ 11 w 235"/>
                  <a:gd name="T51" fmla="*/ 291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5" h="435">
                    <a:moveTo>
                      <a:pt x="11" y="291"/>
                    </a:moveTo>
                    <a:cubicBezTo>
                      <a:pt x="13" y="302"/>
                      <a:pt x="14" y="308"/>
                      <a:pt x="16" y="314"/>
                    </a:cubicBezTo>
                    <a:cubicBezTo>
                      <a:pt x="24" y="334"/>
                      <a:pt x="30" y="357"/>
                      <a:pt x="43" y="373"/>
                    </a:cubicBezTo>
                    <a:cubicBezTo>
                      <a:pt x="62" y="396"/>
                      <a:pt x="86" y="412"/>
                      <a:pt x="119" y="412"/>
                    </a:cubicBezTo>
                    <a:cubicBezTo>
                      <a:pt x="146" y="412"/>
                      <a:pt x="165" y="400"/>
                      <a:pt x="175" y="378"/>
                    </a:cubicBezTo>
                    <a:cubicBezTo>
                      <a:pt x="185" y="357"/>
                      <a:pt x="183" y="336"/>
                      <a:pt x="170" y="315"/>
                    </a:cubicBezTo>
                    <a:cubicBezTo>
                      <a:pt x="155" y="291"/>
                      <a:pt x="131" y="279"/>
                      <a:pt x="109" y="264"/>
                    </a:cubicBezTo>
                    <a:cubicBezTo>
                      <a:pt x="79" y="246"/>
                      <a:pt x="49" y="228"/>
                      <a:pt x="27" y="200"/>
                    </a:cubicBezTo>
                    <a:cubicBezTo>
                      <a:pt x="17" y="187"/>
                      <a:pt x="9" y="172"/>
                      <a:pt x="6" y="156"/>
                    </a:cubicBezTo>
                    <a:cubicBezTo>
                      <a:pt x="0" y="122"/>
                      <a:pt x="1" y="89"/>
                      <a:pt x="21" y="58"/>
                    </a:cubicBezTo>
                    <a:cubicBezTo>
                      <a:pt x="46" y="17"/>
                      <a:pt x="106" y="0"/>
                      <a:pt x="148" y="24"/>
                    </a:cubicBezTo>
                    <a:cubicBezTo>
                      <a:pt x="157" y="29"/>
                      <a:pt x="166" y="33"/>
                      <a:pt x="174" y="38"/>
                    </a:cubicBezTo>
                    <a:cubicBezTo>
                      <a:pt x="187" y="47"/>
                      <a:pt x="194" y="36"/>
                      <a:pt x="202" y="31"/>
                    </a:cubicBezTo>
                    <a:cubicBezTo>
                      <a:pt x="212" y="44"/>
                      <a:pt x="211" y="113"/>
                      <a:pt x="201" y="121"/>
                    </a:cubicBezTo>
                    <a:cubicBezTo>
                      <a:pt x="195" y="107"/>
                      <a:pt x="191" y="92"/>
                      <a:pt x="183" y="79"/>
                    </a:cubicBezTo>
                    <a:cubicBezTo>
                      <a:pt x="168" y="52"/>
                      <a:pt x="143" y="38"/>
                      <a:pt x="114" y="31"/>
                    </a:cubicBezTo>
                    <a:cubicBezTo>
                      <a:pt x="95" y="26"/>
                      <a:pt x="66" y="39"/>
                      <a:pt x="52" y="69"/>
                    </a:cubicBezTo>
                    <a:cubicBezTo>
                      <a:pt x="44" y="87"/>
                      <a:pt x="50" y="114"/>
                      <a:pt x="68" y="128"/>
                    </a:cubicBezTo>
                    <a:cubicBezTo>
                      <a:pt x="95" y="151"/>
                      <a:pt x="125" y="169"/>
                      <a:pt x="155" y="188"/>
                    </a:cubicBezTo>
                    <a:cubicBezTo>
                      <a:pt x="200" y="218"/>
                      <a:pt x="235" y="254"/>
                      <a:pt x="233" y="312"/>
                    </a:cubicBezTo>
                    <a:cubicBezTo>
                      <a:pt x="230" y="359"/>
                      <a:pt x="210" y="400"/>
                      <a:pt x="166" y="419"/>
                    </a:cubicBezTo>
                    <a:cubicBezTo>
                      <a:pt x="133" y="434"/>
                      <a:pt x="95" y="435"/>
                      <a:pt x="61" y="414"/>
                    </a:cubicBezTo>
                    <a:cubicBezTo>
                      <a:pt x="45" y="404"/>
                      <a:pt x="30" y="404"/>
                      <a:pt x="15" y="417"/>
                    </a:cubicBezTo>
                    <a:cubicBezTo>
                      <a:pt x="9" y="421"/>
                      <a:pt x="3" y="421"/>
                      <a:pt x="3" y="413"/>
                    </a:cubicBezTo>
                    <a:cubicBezTo>
                      <a:pt x="3" y="376"/>
                      <a:pt x="3" y="338"/>
                      <a:pt x="3" y="300"/>
                    </a:cubicBezTo>
                    <a:cubicBezTo>
                      <a:pt x="4" y="298"/>
                      <a:pt x="6" y="297"/>
                      <a:pt x="11" y="2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9" name="Freeform 346"/>
              <p:cNvSpPr/>
              <p:nvPr/>
            </p:nvSpPr>
            <p:spPr bwMode="auto">
              <a:xfrm>
                <a:off x="31280101" y="5532438"/>
                <a:ext cx="1022350" cy="1257300"/>
              </a:xfrm>
              <a:custGeom>
                <a:avLst/>
                <a:gdLst>
                  <a:gd name="T0" fmla="*/ 240 w 324"/>
                  <a:gd name="T1" fmla="*/ 398 h 398"/>
                  <a:gd name="T2" fmla="*/ 81 w 324"/>
                  <a:gd name="T3" fmla="*/ 398 h 398"/>
                  <a:gd name="T4" fmla="*/ 81 w 324"/>
                  <a:gd name="T5" fmla="*/ 394 h 398"/>
                  <a:gd name="T6" fmla="*/ 91 w 324"/>
                  <a:gd name="T7" fmla="*/ 392 h 398"/>
                  <a:gd name="T8" fmla="*/ 124 w 324"/>
                  <a:gd name="T9" fmla="*/ 356 h 398"/>
                  <a:gd name="T10" fmla="*/ 123 w 324"/>
                  <a:gd name="T11" fmla="*/ 253 h 398"/>
                  <a:gd name="T12" fmla="*/ 105 w 324"/>
                  <a:gd name="T13" fmla="*/ 209 h 398"/>
                  <a:gd name="T14" fmla="*/ 79 w 324"/>
                  <a:gd name="T15" fmla="*/ 154 h 398"/>
                  <a:gd name="T16" fmla="*/ 23 w 324"/>
                  <a:gd name="T17" fmla="*/ 36 h 398"/>
                  <a:gd name="T18" fmla="*/ 6 w 324"/>
                  <a:gd name="T19" fmla="*/ 18 h 398"/>
                  <a:gd name="T20" fmla="*/ 0 w 324"/>
                  <a:gd name="T21" fmla="*/ 4 h 398"/>
                  <a:gd name="T22" fmla="*/ 13 w 324"/>
                  <a:gd name="T23" fmla="*/ 0 h 398"/>
                  <a:gd name="T24" fmla="*/ 103 w 324"/>
                  <a:gd name="T25" fmla="*/ 1 h 398"/>
                  <a:gd name="T26" fmla="*/ 118 w 324"/>
                  <a:gd name="T27" fmla="*/ 5 h 398"/>
                  <a:gd name="T28" fmla="*/ 112 w 324"/>
                  <a:gd name="T29" fmla="*/ 19 h 398"/>
                  <a:gd name="T30" fmla="*/ 111 w 324"/>
                  <a:gd name="T31" fmla="*/ 44 h 398"/>
                  <a:gd name="T32" fmla="*/ 134 w 324"/>
                  <a:gd name="T33" fmla="*/ 95 h 398"/>
                  <a:gd name="T34" fmla="*/ 172 w 324"/>
                  <a:gd name="T35" fmla="*/ 179 h 398"/>
                  <a:gd name="T36" fmla="*/ 182 w 324"/>
                  <a:gd name="T37" fmla="*/ 203 h 398"/>
                  <a:gd name="T38" fmla="*/ 195 w 324"/>
                  <a:gd name="T39" fmla="*/ 204 h 398"/>
                  <a:gd name="T40" fmla="*/ 226 w 324"/>
                  <a:gd name="T41" fmla="*/ 144 h 398"/>
                  <a:gd name="T42" fmla="*/ 245 w 324"/>
                  <a:gd name="T43" fmla="*/ 107 h 398"/>
                  <a:gd name="T44" fmla="*/ 273 w 324"/>
                  <a:gd name="T45" fmla="*/ 43 h 398"/>
                  <a:gd name="T46" fmla="*/ 264 w 324"/>
                  <a:gd name="T47" fmla="*/ 16 h 398"/>
                  <a:gd name="T48" fmla="*/ 258 w 324"/>
                  <a:gd name="T49" fmla="*/ 3 h 398"/>
                  <a:gd name="T50" fmla="*/ 272 w 324"/>
                  <a:gd name="T51" fmla="*/ 0 h 398"/>
                  <a:gd name="T52" fmla="*/ 310 w 324"/>
                  <a:gd name="T53" fmla="*/ 1 h 398"/>
                  <a:gd name="T54" fmla="*/ 324 w 324"/>
                  <a:gd name="T55" fmla="*/ 7 h 398"/>
                  <a:gd name="T56" fmla="*/ 316 w 324"/>
                  <a:gd name="T57" fmla="*/ 18 h 398"/>
                  <a:gd name="T58" fmla="*/ 289 w 324"/>
                  <a:gd name="T59" fmla="*/ 55 h 398"/>
                  <a:gd name="T60" fmla="*/ 255 w 324"/>
                  <a:gd name="T61" fmla="*/ 122 h 398"/>
                  <a:gd name="T62" fmla="*/ 200 w 324"/>
                  <a:gd name="T63" fmla="*/ 228 h 398"/>
                  <a:gd name="T64" fmla="*/ 197 w 324"/>
                  <a:gd name="T65" fmla="*/ 243 h 398"/>
                  <a:gd name="T66" fmla="*/ 196 w 324"/>
                  <a:gd name="T67" fmla="*/ 340 h 398"/>
                  <a:gd name="T68" fmla="*/ 237 w 324"/>
                  <a:gd name="T69" fmla="*/ 392 h 398"/>
                  <a:gd name="T70" fmla="*/ 240 w 324"/>
                  <a:gd name="T71" fmla="*/ 394 h 398"/>
                  <a:gd name="T72" fmla="*/ 240 w 324"/>
                  <a:gd name="T73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4" h="398">
                    <a:moveTo>
                      <a:pt x="240" y="398"/>
                    </a:moveTo>
                    <a:cubicBezTo>
                      <a:pt x="187" y="398"/>
                      <a:pt x="134" y="398"/>
                      <a:pt x="81" y="398"/>
                    </a:cubicBezTo>
                    <a:cubicBezTo>
                      <a:pt x="81" y="397"/>
                      <a:pt x="81" y="396"/>
                      <a:pt x="81" y="394"/>
                    </a:cubicBezTo>
                    <a:cubicBezTo>
                      <a:pt x="84" y="394"/>
                      <a:pt x="88" y="392"/>
                      <a:pt x="91" y="392"/>
                    </a:cubicBezTo>
                    <a:cubicBezTo>
                      <a:pt x="108" y="389"/>
                      <a:pt x="123" y="373"/>
                      <a:pt x="124" y="356"/>
                    </a:cubicBezTo>
                    <a:cubicBezTo>
                      <a:pt x="124" y="322"/>
                      <a:pt x="125" y="287"/>
                      <a:pt x="123" y="253"/>
                    </a:cubicBezTo>
                    <a:cubicBezTo>
                      <a:pt x="122" y="238"/>
                      <a:pt x="112" y="224"/>
                      <a:pt x="105" y="209"/>
                    </a:cubicBezTo>
                    <a:cubicBezTo>
                      <a:pt x="97" y="191"/>
                      <a:pt x="88" y="173"/>
                      <a:pt x="79" y="154"/>
                    </a:cubicBezTo>
                    <a:cubicBezTo>
                      <a:pt x="60" y="115"/>
                      <a:pt x="42" y="75"/>
                      <a:pt x="23" y="36"/>
                    </a:cubicBezTo>
                    <a:cubicBezTo>
                      <a:pt x="19" y="29"/>
                      <a:pt x="11" y="24"/>
                      <a:pt x="6" y="18"/>
                    </a:cubicBezTo>
                    <a:cubicBezTo>
                      <a:pt x="3" y="14"/>
                      <a:pt x="2" y="8"/>
                      <a:pt x="0" y="4"/>
                    </a:cubicBezTo>
                    <a:cubicBezTo>
                      <a:pt x="4" y="2"/>
                      <a:pt x="9" y="0"/>
                      <a:pt x="13" y="0"/>
                    </a:cubicBezTo>
                    <a:cubicBezTo>
                      <a:pt x="43" y="0"/>
                      <a:pt x="73" y="1"/>
                      <a:pt x="103" y="1"/>
                    </a:cubicBezTo>
                    <a:cubicBezTo>
                      <a:pt x="108" y="2"/>
                      <a:pt x="113" y="4"/>
                      <a:pt x="118" y="5"/>
                    </a:cubicBezTo>
                    <a:cubicBezTo>
                      <a:pt x="116" y="10"/>
                      <a:pt x="113" y="14"/>
                      <a:pt x="112" y="19"/>
                    </a:cubicBezTo>
                    <a:cubicBezTo>
                      <a:pt x="111" y="27"/>
                      <a:pt x="108" y="37"/>
                      <a:pt x="111" y="44"/>
                    </a:cubicBezTo>
                    <a:cubicBezTo>
                      <a:pt x="117" y="62"/>
                      <a:pt x="127" y="78"/>
                      <a:pt x="134" y="95"/>
                    </a:cubicBezTo>
                    <a:cubicBezTo>
                      <a:pt x="147" y="123"/>
                      <a:pt x="159" y="151"/>
                      <a:pt x="172" y="179"/>
                    </a:cubicBezTo>
                    <a:cubicBezTo>
                      <a:pt x="175" y="187"/>
                      <a:pt x="178" y="195"/>
                      <a:pt x="182" y="203"/>
                    </a:cubicBezTo>
                    <a:cubicBezTo>
                      <a:pt x="185" y="210"/>
                      <a:pt x="190" y="212"/>
                      <a:pt x="195" y="204"/>
                    </a:cubicBezTo>
                    <a:cubicBezTo>
                      <a:pt x="206" y="184"/>
                      <a:pt x="216" y="164"/>
                      <a:pt x="226" y="144"/>
                    </a:cubicBezTo>
                    <a:cubicBezTo>
                      <a:pt x="233" y="132"/>
                      <a:pt x="239" y="120"/>
                      <a:pt x="245" y="107"/>
                    </a:cubicBezTo>
                    <a:cubicBezTo>
                      <a:pt x="254" y="86"/>
                      <a:pt x="264" y="65"/>
                      <a:pt x="273" y="43"/>
                    </a:cubicBezTo>
                    <a:cubicBezTo>
                      <a:pt x="277" y="32"/>
                      <a:pt x="275" y="23"/>
                      <a:pt x="264" y="16"/>
                    </a:cubicBezTo>
                    <a:cubicBezTo>
                      <a:pt x="261" y="14"/>
                      <a:pt x="260" y="7"/>
                      <a:pt x="258" y="3"/>
                    </a:cubicBezTo>
                    <a:cubicBezTo>
                      <a:pt x="263" y="2"/>
                      <a:pt x="267" y="0"/>
                      <a:pt x="272" y="0"/>
                    </a:cubicBezTo>
                    <a:cubicBezTo>
                      <a:pt x="284" y="0"/>
                      <a:pt x="297" y="0"/>
                      <a:pt x="310" y="1"/>
                    </a:cubicBezTo>
                    <a:cubicBezTo>
                      <a:pt x="315" y="2"/>
                      <a:pt x="320" y="5"/>
                      <a:pt x="324" y="7"/>
                    </a:cubicBezTo>
                    <a:cubicBezTo>
                      <a:pt x="322" y="11"/>
                      <a:pt x="320" y="17"/>
                      <a:pt x="316" y="18"/>
                    </a:cubicBezTo>
                    <a:cubicBezTo>
                      <a:pt x="299" y="25"/>
                      <a:pt x="297" y="42"/>
                      <a:pt x="289" y="55"/>
                    </a:cubicBezTo>
                    <a:cubicBezTo>
                      <a:pt x="276" y="76"/>
                      <a:pt x="267" y="100"/>
                      <a:pt x="255" y="122"/>
                    </a:cubicBezTo>
                    <a:cubicBezTo>
                      <a:pt x="237" y="158"/>
                      <a:pt x="218" y="193"/>
                      <a:pt x="200" y="228"/>
                    </a:cubicBezTo>
                    <a:cubicBezTo>
                      <a:pt x="198" y="232"/>
                      <a:pt x="197" y="238"/>
                      <a:pt x="197" y="243"/>
                    </a:cubicBezTo>
                    <a:cubicBezTo>
                      <a:pt x="196" y="275"/>
                      <a:pt x="196" y="307"/>
                      <a:pt x="196" y="340"/>
                    </a:cubicBezTo>
                    <a:cubicBezTo>
                      <a:pt x="196" y="374"/>
                      <a:pt x="203" y="383"/>
                      <a:pt x="237" y="392"/>
                    </a:cubicBezTo>
                    <a:cubicBezTo>
                      <a:pt x="238" y="392"/>
                      <a:pt x="239" y="393"/>
                      <a:pt x="240" y="394"/>
                    </a:cubicBezTo>
                    <a:cubicBezTo>
                      <a:pt x="240" y="395"/>
                      <a:pt x="240" y="397"/>
                      <a:pt x="240" y="3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0" name="Freeform 347"/>
              <p:cNvSpPr/>
              <p:nvPr/>
            </p:nvSpPr>
            <p:spPr bwMode="auto">
              <a:xfrm>
                <a:off x="30108526" y="5535613"/>
                <a:ext cx="952500" cy="1254125"/>
              </a:xfrm>
              <a:custGeom>
                <a:avLst/>
                <a:gdLst>
                  <a:gd name="T0" fmla="*/ 9 w 302"/>
                  <a:gd name="T1" fmla="*/ 76 h 397"/>
                  <a:gd name="T2" fmla="*/ 7 w 302"/>
                  <a:gd name="T3" fmla="*/ 9 h 397"/>
                  <a:gd name="T4" fmla="*/ 22 w 302"/>
                  <a:gd name="T5" fmla="*/ 0 h 397"/>
                  <a:gd name="T6" fmla="*/ 284 w 302"/>
                  <a:gd name="T7" fmla="*/ 1 h 397"/>
                  <a:gd name="T8" fmla="*/ 302 w 302"/>
                  <a:gd name="T9" fmla="*/ 16 h 397"/>
                  <a:gd name="T10" fmla="*/ 302 w 302"/>
                  <a:gd name="T11" fmla="*/ 78 h 397"/>
                  <a:gd name="T12" fmla="*/ 299 w 302"/>
                  <a:gd name="T13" fmla="*/ 95 h 397"/>
                  <a:gd name="T14" fmla="*/ 294 w 302"/>
                  <a:gd name="T15" fmla="*/ 95 h 397"/>
                  <a:gd name="T16" fmla="*/ 289 w 302"/>
                  <a:gd name="T17" fmla="*/ 83 h 397"/>
                  <a:gd name="T18" fmla="*/ 271 w 302"/>
                  <a:gd name="T19" fmla="*/ 39 h 397"/>
                  <a:gd name="T20" fmla="*/ 210 w 302"/>
                  <a:gd name="T21" fmla="*/ 18 h 397"/>
                  <a:gd name="T22" fmla="*/ 187 w 302"/>
                  <a:gd name="T23" fmla="*/ 42 h 397"/>
                  <a:gd name="T24" fmla="*/ 189 w 302"/>
                  <a:gd name="T25" fmla="*/ 347 h 397"/>
                  <a:gd name="T26" fmla="*/ 200 w 302"/>
                  <a:gd name="T27" fmla="*/ 378 h 397"/>
                  <a:gd name="T28" fmla="*/ 227 w 302"/>
                  <a:gd name="T29" fmla="*/ 397 h 397"/>
                  <a:gd name="T30" fmla="*/ 75 w 302"/>
                  <a:gd name="T31" fmla="*/ 397 h 397"/>
                  <a:gd name="T32" fmla="*/ 74 w 302"/>
                  <a:gd name="T33" fmla="*/ 393 h 397"/>
                  <a:gd name="T34" fmla="*/ 83 w 302"/>
                  <a:gd name="T35" fmla="*/ 390 h 397"/>
                  <a:gd name="T36" fmla="*/ 114 w 302"/>
                  <a:gd name="T37" fmla="*/ 357 h 397"/>
                  <a:gd name="T38" fmla="*/ 114 w 302"/>
                  <a:gd name="T39" fmla="*/ 336 h 397"/>
                  <a:gd name="T40" fmla="*/ 114 w 302"/>
                  <a:gd name="T41" fmla="*/ 78 h 397"/>
                  <a:gd name="T42" fmla="*/ 114 w 302"/>
                  <a:gd name="T43" fmla="*/ 36 h 397"/>
                  <a:gd name="T44" fmla="*/ 104 w 302"/>
                  <a:gd name="T45" fmla="*/ 20 h 397"/>
                  <a:gd name="T46" fmla="*/ 37 w 302"/>
                  <a:gd name="T47" fmla="*/ 35 h 397"/>
                  <a:gd name="T48" fmla="*/ 22 w 302"/>
                  <a:gd name="T49" fmla="*/ 61 h 397"/>
                  <a:gd name="T50" fmla="*/ 14 w 302"/>
                  <a:gd name="T51" fmla="*/ 78 h 397"/>
                  <a:gd name="T52" fmla="*/ 9 w 302"/>
                  <a:gd name="T53" fmla="*/ 76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2" h="397">
                    <a:moveTo>
                      <a:pt x="9" y="76"/>
                    </a:moveTo>
                    <a:cubicBezTo>
                      <a:pt x="0" y="54"/>
                      <a:pt x="5" y="31"/>
                      <a:pt x="7" y="9"/>
                    </a:cubicBezTo>
                    <a:cubicBezTo>
                      <a:pt x="7" y="5"/>
                      <a:pt x="17" y="0"/>
                      <a:pt x="22" y="0"/>
                    </a:cubicBezTo>
                    <a:cubicBezTo>
                      <a:pt x="109" y="0"/>
                      <a:pt x="197" y="0"/>
                      <a:pt x="284" y="1"/>
                    </a:cubicBezTo>
                    <a:cubicBezTo>
                      <a:pt x="294" y="1"/>
                      <a:pt x="302" y="4"/>
                      <a:pt x="302" y="16"/>
                    </a:cubicBezTo>
                    <a:cubicBezTo>
                      <a:pt x="302" y="37"/>
                      <a:pt x="302" y="57"/>
                      <a:pt x="302" y="78"/>
                    </a:cubicBezTo>
                    <a:cubicBezTo>
                      <a:pt x="302" y="83"/>
                      <a:pt x="300" y="89"/>
                      <a:pt x="299" y="95"/>
                    </a:cubicBezTo>
                    <a:cubicBezTo>
                      <a:pt x="297" y="95"/>
                      <a:pt x="296" y="95"/>
                      <a:pt x="294" y="95"/>
                    </a:cubicBezTo>
                    <a:cubicBezTo>
                      <a:pt x="292" y="91"/>
                      <a:pt x="291" y="87"/>
                      <a:pt x="289" y="83"/>
                    </a:cubicBezTo>
                    <a:cubicBezTo>
                      <a:pt x="283" y="68"/>
                      <a:pt x="280" y="52"/>
                      <a:pt x="271" y="39"/>
                    </a:cubicBezTo>
                    <a:cubicBezTo>
                      <a:pt x="257" y="18"/>
                      <a:pt x="233" y="18"/>
                      <a:pt x="210" y="18"/>
                    </a:cubicBezTo>
                    <a:cubicBezTo>
                      <a:pt x="193" y="18"/>
                      <a:pt x="187" y="24"/>
                      <a:pt x="187" y="42"/>
                    </a:cubicBezTo>
                    <a:cubicBezTo>
                      <a:pt x="187" y="144"/>
                      <a:pt x="188" y="245"/>
                      <a:pt x="189" y="347"/>
                    </a:cubicBezTo>
                    <a:cubicBezTo>
                      <a:pt x="189" y="358"/>
                      <a:pt x="194" y="369"/>
                      <a:pt x="200" y="378"/>
                    </a:cubicBezTo>
                    <a:cubicBezTo>
                      <a:pt x="205" y="385"/>
                      <a:pt x="216" y="389"/>
                      <a:pt x="227" y="397"/>
                    </a:cubicBezTo>
                    <a:cubicBezTo>
                      <a:pt x="175" y="397"/>
                      <a:pt x="125" y="397"/>
                      <a:pt x="75" y="397"/>
                    </a:cubicBezTo>
                    <a:cubicBezTo>
                      <a:pt x="74" y="396"/>
                      <a:pt x="74" y="395"/>
                      <a:pt x="74" y="393"/>
                    </a:cubicBezTo>
                    <a:cubicBezTo>
                      <a:pt x="77" y="392"/>
                      <a:pt x="80" y="391"/>
                      <a:pt x="83" y="390"/>
                    </a:cubicBezTo>
                    <a:cubicBezTo>
                      <a:pt x="100" y="387"/>
                      <a:pt x="112" y="375"/>
                      <a:pt x="114" y="357"/>
                    </a:cubicBezTo>
                    <a:cubicBezTo>
                      <a:pt x="114" y="350"/>
                      <a:pt x="114" y="343"/>
                      <a:pt x="114" y="336"/>
                    </a:cubicBezTo>
                    <a:cubicBezTo>
                      <a:pt x="114" y="250"/>
                      <a:pt x="114" y="164"/>
                      <a:pt x="114" y="78"/>
                    </a:cubicBezTo>
                    <a:cubicBezTo>
                      <a:pt x="114" y="64"/>
                      <a:pt x="116" y="50"/>
                      <a:pt x="114" y="36"/>
                    </a:cubicBezTo>
                    <a:cubicBezTo>
                      <a:pt x="114" y="30"/>
                      <a:pt x="108" y="20"/>
                      <a:pt x="104" y="20"/>
                    </a:cubicBezTo>
                    <a:cubicBezTo>
                      <a:pt x="80" y="19"/>
                      <a:pt x="55" y="14"/>
                      <a:pt x="37" y="35"/>
                    </a:cubicBezTo>
                    <a:cubicBezTo>
                      <a:pt x="31" y="42"/>
                      <a:pt x="27" y="52"/>
                      <a:pt x="22" y="61"/>
                    </a:cubicBezTo>
                    <a:cubicBezTo>
                      <a:pt x="19" y="66"/>
                      <a:pt x="17" y="72"/>
                      <a:pt x="14" y="78"/>
                    </a:cubicBezTo>
                    <a:cubicBezTo>
                      <a:pt x="13" y="77"/>
                      <a:pt x="11" y="77"/>
                      <a:pt x="9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1" name="Freeform 348"/>
              <p:cNvSpPr/>
              <p:nvPr/>
            </p:nvSpPr>
            <p:spPr bwMode="auto">
              <a:xfrm>
                <a:off x="14644688" y="5535613"/>
                <a:ext cx="955675" cy="1250950"/>
              </a:xfrm>
              <a:custGeom>
                <a:avLst/>
                <a:gdLst>
                  <a:gd name="T0" fmla="*/ 75 w 303"/>
                  <a:gd name="T1" fmla="*/ 393 h 396"/>
                  <a:gd name="T2" fmla="*/ 81 w 303"/>
                  <a:gd name="T3" fmla="*/ 389 h 396"/>
                  <a:gd name="T4" fmla="*/ 115 w 303"/>
                  <a:gd name="T5" fmla="*/ 342 h 396"/>
                  <a:gd name="T6" fmla="*/ 116 w 303"/>
                  <a:gd name="T7" fmla="*/ 150 h 396"/>
                  <a:gd name="T8" fmla="*/ 116 w 303"/>
                  <a:gd name="T9" fmla="*/ 42 h 396"/>
                  <a:gd name="T10" fmla="*/ 92 w 303"/>
                  <a:gd name="T11" fmla="*/ 19 h 396"/>
                  <a:gd name="T12" fmla="*/ 44 w 303"/>
                  <a:gd name="T13" fmla="*/ 29 h 396"/>
                  <a:gd name="T14" fmla="*/ 13 w 303"/>
                  <a:gd name="T15" fmla="*/ 78 h 396"/>
                  <a:gd name="T16" fmla="*/ 8 w 303"/>
                  <a:gd name="T17" fmla="*/ 93 h 396"/>
                  <a:gd name="T18" fmla="*/ 4 w 303"/>
                  <a:gd name="T19" fmla="*/ 93 h 396"/>
                  <a:gd name="T20" fmla="*/ 0 w 303"/>
                  <a:gd name="T21" fmla="*/ 79 h 396"/>
                  <a:gd name="T22" fmla="*/ 1 w 303"/>
                  <a:gd name="T23" fmla="*/ 16 h 396"/>
                  <a:gd name="T24" fmla="*/ 12 w 303"/>
                  <a:gd name="T25" fmla="*/ 3 h 396"/>
                  <a:gd name="T26" fmla="*/ 33 w 303"/>
                  <a:gd name="T27" fmla="*/ 1 h 396"/>
                  <a:gd name="T28" fmla="*/ 273 w 303"/>
                  <a:gd name="T29" fmla="*/ 0 h 396"/>
                  <a:gd name="T30" fmla="*/ 301 w 303"/>
                  <a:gd name="T31" fmla="*/ 29 h 396"/>
                  <a:gd name="T32" fmla="*/ 303 w 303"/>
                  <a:gd name="T33" fmla="*/ 80 h 396"/>
                  <a:gd name="T34" fmla="*/ 298 w 303"/>
                  <a:gd name="T35" fmla="*/ 92 h 396"/>
                  <a:gd name="T36" fmla="*/ 280 w 303"/>
                  <a:gd name="T37" fmla="*/ 57 h 396"/>
                  <a:gd name="T38" fmla="*/ 196 w 303"/>
                  <a:gd name="T39" fmla="*/ 21 h 396"/>
                  <a:gd name="T40" fmla="*/ 187 w 303"/>
                  <a:gd name="T41" fmla="*/ 36 h 396"/>
                  <a:gd name="T42" fmla="*/ 188 w 303"/>
                  <a:gd name="T43" fmla="*/ 346 h 396"/>
                  <a:gd name="T44" fmla="*/ 225 w 303"/>
                  <a:gd name="T45" fmla="*/ 393 h 396"/>
                  <a:gd name="T46" fmla="*/ 224 w 303"/>
                  <a:gd name="T47" fmla="*/ 396 h 396"/>
                  <a:gd name="T48" fmla="*/ 76 w 303"/>
                  <a:gd name="T49" fmla="*/ 396 h 396"/>
                  <a:gd name="T50" fmla="*/ 75 w 303"/>
                  <a:gd name="T51" fmla="*/ 393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3" h="396">
                    <a:moveTo>
                      <a:pt x="75" y="393"/>
                    </a:moveTo>
                    <a:cubicBezTo>
                      <a:pt x="77" y="392"/>
                      <a:pt x="79" y="390"/>
                      <a:pt x="81" y="389"/>
                    </a:cubicBezTo>
                    <a:cubicBezTo>
                      <a:pt x="108" y="381"/>
                      <a:pt x="115" y="371"/>
                      <a:pt x="115" y="342"/>
                    </a:cubicBezTo>
                    <a:cubicBezTo>
                      <a:pt x="116" y="278"/>
                      <a:pt x="116" y="214"/>
                      <a:pt x="116" y="150"/>
                    </a:cubicBezTo>
                    <a:cubicBezTo>
                      <a:pt x="116" y="114"/>
                      <a:pt x="116" y="78"/>
                      <a:pt x="116" y="42"/>
                    </a:cubicBezTo>
                    <a:cubicBezTo>
                      <a:pt x="116" y="22"/>
                      <a:pt x="113" y="18"/>
                      <a:pt x="92" y="19"/>
                    </a:cubicBezTo>
                    <a:cubicBezTo>
                      <a:pt x="76" y="20"/>
                      <a:pt x="59" y="23"/>
                      <a:pt x="44" y="29"/>
                    </a:cubicBezTo>
                    <a:cubicBezTo>
                      <a:pt x="24" y="38"/>
                      <a:pt x="21" y="61"/>
                      <a:pt x="13" y="78"/>
                    </a:cubicBezTo>
                    <a:cubicBezTo>
                      <a:pt x="11" y="83"/>
                      <a:pt x="10" y="88"/>
                      <a:pt x="8" y="93"/>
                    </a:cubicBezTo>
                    <a:cubicBezTo>
                      <a:pt x="7" y="93"/>
                      <a:pt x="5" y="93"/>
                      <a:pt x="4" y="93"/>
                    </a:cubicBezTo>
                    <a:cubicBezTo>
                      <a:pt x="3" y="89"/>
                      <a:pt x="0" y="84"/>
                      <a:pt x="0" y="79"/>
                    </a:cubicBezTo>
                    <a:cubicBezTo>
                      <a:pt x="0" y="58"/>
                      <a:pt x="0" y="37"/>
                      <a:pt x="1" y="16"/>
                    </a:cubicBezTo>
                    <a:cubicBezTo>
                      <a:pt x="2" y="11"/>
                      <a:pt x="7" y="5"/>
                      <a:pt x="12" y="3"/>
                    </a:cubicBezTo>
                    <a:cubicBezTo>
                      <a:pt x="18" y="0"/>
                      <a:pt x="26" y="1"/>
                      <a:pt x="33" y="1"/>
                    </a:cubicBezTo>
                    <a:cubicBezTo>
                      <a:pt x="113" y="0"/>
                      <a:pt x="193" y="0"/>
                      <a:pt x="273" y="0"/>
                    </a:cubicBezTo>
                    <a:cubicBezTo>
                      <a:pt x="296" y="0"/>
                      <a:pt x="301" y="5"/>
                      <a:pt x="301" y="29"/>
                    </a:cubicBezTo>
                    <a:cubicBezTo>
                      <a:pt x="302" y="46"/>
                      <a:pt x="303" y="63"/>
                      <a:pt x="303" y="80"/>
                    </a:cubicBezTo>
                    <a:cubicBezTo>
                      <a:pt x="303" y="84"/>
                      <a:pt x="302" y="88"/>
                      <a:pt x="298" y="92"/>
                    </a:cubicBezTo>
                    <a:cubicBezTo>
                      <a:pt x="292" y="81"/>
                      <a:pt x="284" y="70"/>
                      <a:pt x="280" y="57"/>
                    </a:cubicBezTo>
                    <a:cubicBezTo>
                      <a:pt x="268" y="24"/>
                      <a:pt x="229" y="7"/>
                      <a:pt x="196" y="21"/>
                    </a:cubicBezTo>
                    <a:cubicBezTo>
                      <a:pt x="192" y="23"/>
                      <a:pt x="187" y="31"/>
                      <a:pt x="187" y="36"/>
                    </a:cubicBezTo>
                    <a:cubicBezTo>
                      <a:pt x="187" y="140"/>
                      <a:pt x="187" y="243"/>
                      <a:pt x="188" y="346"/>
                    </a:cubicBezTo>
                    <a:cubicBezTo>
                      <a:pt x="188" y="371"/>
                      <a:pt x="199" y="388"/>
                      <a:pt x="225" y="393"/>
                    </a:cubicBezTo>
                    <a:cubicBezTo>
                      <a:pt x="225" y="394"/>
                      <a:pt x="225" y="395"/>
                      <a:pt x="224" y="396"/>
                    </a:cubicBezTo>
                    <a:cubicBezTo>
                      <a:pt x="175" y="396"/>
                      <a:pt x="126" y="396"/>
                      <a:pt x="76" y="396"/>
                    </a:cubicBezTo>
                    <a:cubicBezTo>
                      <a:pt x="76" y="395"/>
                      <a:pt x="76" y="394"/>
                      <a:pt x="75" y="3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2" name="Freeform 349"/>
              <p:cNvSpPr/>
              <p:nvPr/>
            </p:nvSpPr>
            <p:spPr bwMode="auto">
              <a:xfrm>
                <a:off x="24791988" y="5532438"/>
                <a:ext cx="1046163" cy="1270000"/>
              </a:xfrm>
              <a:custGeom>
                <a:avLst/>
                <a:gdLst>
                  <a:gd name="T0" fmla="*/ 115 w 331"/>
                  <a:gd name="T1" fmla="*/ 2 h 402"/>
                  <a:gd name="T2" fmla="*/ 111 w 331"/>
                  <a:gd name="T3" fmla="*/ 13 h 402"/>
                  <a:gd name="T4" fmla="*/ 106 w 331"/>
                  <a:gd name="T5" fmla="*/ 54 h 402"/>
                  <a:gd name="T6" fmla="*/ 144 w 331"/>
                  <a:gd name="T7" fmla="*/ 155 h 402"/>
                  <a:gd name="T8" fmla="*/ 165 w 331"/>
                  <a:gd name="T9" fmla="*/ 218 h 402"/>
                  <a:gd name="T10" fmla="*/ 179 w 331"/>
                  <a:gd name="T11" fmla="*/ 262 h 402"/>
                  <a:gd name="T12" fmla="*/ 189 w 331"/>
                  <a:gd name="T13" fmla="*/ 270 h 402"/>
                  <a:gd name="T14" fmla="*/ 205 w 331"/>
                  <a:gd name="T15" fmla="*/ 258 h 402"/>
                  <a:gd name="T16" fmla="*/ 225 w 331"/>
                  <a:gd name="T17" fmla="*/ 194 h 402"/>
                  <a:gd name="T18" fmla="*/ 246 w 331"/>
                  <a:gd name="T19" fmla="*/ 144 h 402"/>
                  <a:gd name="T20" fmla="*/ 266 w 331"/>
                  <a:gd name="T21" fmla="*/ 88 h 402"/>
                  <a:gd name="T22" fmla="*/ 275 w 331"/>
                  <a:gd name="T23" fmla="*/ 64 h 402"/>
                  <a:gd name="T24" fmla="*/ 265 w 331"/>
                  <a:gd name="T25" fmla="*/ 18 h 402"/>
                  <a:gd name="T26" fmla="*/ 258 w 331"/>
                  <a:gd name="T27" fmla="*/ 5 h 402"/>
                  <a:gd name="T28" fmla="*/ 270 w 331"/>
                  <a:gd name="T29" fmla="*/ 1 h 402"/>
                  <a:gd name="T30" fmla="*/ 320 w 331"/>
                  <a:gd name="T31" fmla="*/ 1 h 402"/>
                  <a:gd name="T32" fmla="*/ 330 w 331"/>
                  <a:gd name="T33" fmla="*/ 7 h 402"/>
                  <a:gd name="T34" fmla="*/ 325 w 331"/>
                  <a:gd name="T35" fmla="*/ 17 h 402"/>
                  <a:gd name="T36" fmla="*/ 301 w 331"/>
                  <a:gd name="T37" fmla="*/ 46 h 402"/>
                  <a:gd name="T38" fmla="*/ 281 w 331"/>
                  <a:gd name="T39" fmla="*/ 94 h 402"/>
                  <a:gd name="T40" fmla="*/ 257 w 331"/>
                  <a:gd name="T41" fmla="*/ 152 h 402"/>
                  <a:gd name="T42" fmla="*/ 237 w 331"/>
                  <a:gd name="T43" fmla="*/ 208 h 402"/>
                  <a:gd name="T44" fmla="*/ 219 w 331"/>
                  <a:gd name="T45" fmla="*/ 259 h 402"/>
                  <a:gd name="T46" fmla="*/ 182 w 331"/>
                  <a:gd name="T47" fmla="*/ 349 h 402"/>
                  <a:gd name="T48" fmla="*/ 166 w 331"/>
                  <a:gd name="T49" fmla="*/ 393 h 402"/>
                  <a:gd name="T50" fmla="*/ 157 w 331"/>
                  <a:gd name="T51" fmla="*/ 402 h 402"/>
                  <a:gd name="T52" fmla="*/ 150 w 331"/>
                  <a:gd name="T53" fmla="*/ 392 h 402"/>
                  <a:gd name="T54" fmla="*/ 95 w 331"/>
                  <a:gd name="T55" fmla="*/ 241 h 402"/>
                  <a:gd name="T56" fmla="*/ 59 w 331"/>
                  <a:gd name="T57" fmla="*/ 136 h 402"/>
                  <a:gd name="T58" fmla="*/ 17 w 331"/>
                  <a:gd name="T59" fmla="*/ 29 h 402"/>
                  <a:gd name="T60" fmla="*/ 6 w 331"/>
                  <a:gd name="T61" fmla="*/ 18 h 402"/>
                  <a:gd name="T62" fmla="*/ 0 w 331"/>
                  <a:gd name="T63" fmla="*/ 6 h 402"/>
                  <a:gd name="T64" fmla="*/ 11 w 331"/>
                  <a:gd name="T65" fmla="*/ 0 h 402"/>
                  <a:gd name="T66" fmla="*/ 72 w 331"/>
                  <a:gd name="T67" fmla="*/ 2 h 402"/>
                  <a:gd name="T68" fmla="*/ 115 w 331"/>
                  <a:gd name="T69" fmla="*/ 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31" h="402">
                    <a:moveTo>
                      <a:pt x="115" y="2"/>
                    </a:moveTo>
                    <a:cubicBezTo>
                      <a:pt x="113" y="8"/>
                      <a:pt x="112" y="11"/>
                      <a:pt x="111" y="13"/>
                    </a:cubicBezTo>
                    <a:cubicBezTo>
                      <a:pt x="98" y="26"/>
                      <a:pt x="101" y="40"/>
                      <a:pt x="106" y="54"/>
                    </a:cubicBezTo>
                    <a:cubicBezTo>
                      <a:pt x="118" y="88"/>
                      <a:pt x="132" y="121"/>
                      <a:pt x="144" y="155"/>
                    </a:cubicBezTo>
                    <a:cubicBezTo>
                      <a:pt x="152" y="176"/>
                      <a:pt x="158" y="197"/>
                      <a:pt x="165" y="218"/>
                    </a:cubicBezTo>
                    <a:cubicBezTo>
                      <a:pt x="170" y="232"/>
                      <a:pt x="174" y="247"/>
                      <a:pt x="179" y="262"/>
                    </a:cubicBezTo>
                    <a:cubicBezTo>
                      <a:pt x="181" y="265"/>
                      <a:pt x="187" y="271"/>
                      <a:pt x="189" y="270"/>
                    </a:cubicBezTo>
                    <a:cubicBezTo>
                      <a:pt x="195" y="267"/>
                      <a:pt x="203" y="263"/>
                      <a:pt x="205" y="258"/>
                    </a:cubicBezTo>
                    <a:cubicBezTo>
                      <a:pt x="213" y="237"/>
                      <a:pt x="218" y="215"/>
                      <a:pt x="225" y="194"/>
                    </a:cubicBezTo>
                    <a:cubicBezTo>
                      <a:pt x="231" y="177"/>
                      <a:pt x="240" y="161"/>
                      <a:pt x="246" y="144"/>
                    </a:cubicBezTo>
                    <a:cubicBezTo>
                      <a:pt x="253" y="125"/>
                      <a:pt x="260" y="106"/>
                      <a:pt x="266" y="88"/>
                    </a:cubicBezTo>
                    <a:cubicBezTo>
                      <a:pt x="269" y="80"/>
                      <a:pt x="271" y="72"/>
                      <a:pt x="275" y="64"/>
                    </a:cubicBezTo>
                    <a:cubicBezTo>
                      <a:pt x="283" y="44"/>
                      <a:pt x="281" y="33"/>
                      <a:pt x="265" y="18"/>
                    </a:cubicBezTo>
                    <a:cubicBezTo>
                      <a:pt x="262" y="14"/>
                      <a:pt x="261" y="9"/>
                      <a:pt x="258" y="5"/>
                    </a:cubicBezTo>
                    <a:cubicBezTo>
                      <a:pt x="262" y="4"/>
                      <a:pt x="266" y="1"/>
                      <a:pt x="270" y="1"/>
                    </a:cubicBezTo>
                    <a:cubicBezTo>
                      <a:pt x="287" y="1"/>
                      <a:pt x="303" y="1"/>
                      <a:pt x="320" y="1"/>
                    </a:cubicBezTo>
                    <a:cubicBezTo>
                      <a:pt x="324" y="1"/>
                      <a:pt x="328" y="4"/>
                      <a:pt x="330" y="7"/>
                    </a:cubicBezTo>
                    <a:cubicBezTo>
                      <a:pt x="331" y="9"/>
                      <a:pt x="328" y="14"/>
                      <a:pt x="325" y="17"/>
                    </a:cubicBezTo>
                    <a:cubicBezTo>
                      <a:pt x="317" y="27"/>
                      <a:pt x="307" y="35"/>
                      <a:pt x="301" y="46"/>
                    </a:cubicBezTo>
                    <a:cubicBezTo>
                      <a:pt x="293" y="61"/>
                      <a:pt x="288" y="78"/>
                      <a:pt x="281" y="94"/>
                    </a:cubicBezTo>
                    <a:cubicBezTo>
                      <a:pt x="273" y="113"/>
                      <a:pt x="265" y="133"/>
                      <a:pt x="257" y="152"/>
                    </a:cubicBezTo>
                    <a:cubicBezTo>
                      <a:pt x="250" y="171"/>
                      <a:pt x="243" y="189"/>
                      <a:pt x="237" y="208"/>
                    </a:cubicBezTo>
                    <a:cubicBezTo>
                      <a:pt x="231" y="225"/>
                      <a:pt x="226" y="242"/>
                      <a:pt x="219" y="259"/>
                    </a:cubicBezTo>
                    <a:cubicBezTo>
                      <a:pt x="207" y="289"/>
                      <a:pt x="194" y="319"/>
                      <a:pt x="182" y="349"/>
                    </a:cubicBezTo>
                    <a:cubicBezTo>
                      <a:pt x="176" y="364"/>
                      <a:pt x="172" y="379"/>
                      <a:pt x="166" y="393"/>
                    </a:cubicBezTo>
                    <a:cubicBezTo>
                      <a:pt x="165" y="397"/>
                      <a:pt x="160" y="399"/>
                      <a:pt x="157" y="402"/>
                    </a:cubicBezTo>
                    <a:cubicBezTo>
                      <a:pt x="155" y="399"/>
                      <a:pt x="151" y="396"/>
                      <a:pt x="150" y="392"/>
                    </a:cubicBezTo>
                    <a:cubicBezTo>
                      <a:pt x="131" y="342"/>
                      <a:pt x="113" y="291"/>
                      <a:pt x="95" y="241"/>
                    </a:cubicBezTo>
                    <a:cubicBezTo>
                      <a:pt x="83" y="206"/>
                      <a:pt x="72" y="170"/>
                      <a:pt x="59" y="136"/>
                    </a:cubicBezTo>
                    <a:cubicBezTo>
                      <a:pt x="46" y="100"/>
                      <a:pt x="32" y="64"/>
                      <a:pt x="17" y="29"/>
                    </a:cubicBezTo>
                    <a:cubicBezTo>
                      <a:pt x="15" y="24"/>
                      <a:pt x="9" y="22"/>
                      <a:pt x="6" y="18"/>
                    </a:cubicBezTo>
                    <a:cubicBezTo>
                      <a:pt x="3" y="15"/>
                      <a:pt x="0" y="10"/>
                      <a:pt x="0" y="6"/>
                    </a:cubicBezTo>
                    <a:cubicBezTo>
                      <a:pt x="1" y="4"/>
                      <a:pt x="7" y="0"/>
                      <a:pt x="11" y="0"/>
                    </a:cubicBezTo>
                    <a:cubicBezTo>
                      <a:pt x="31" y="1"/>
                      <a:pt x="52" y="2"/>
                      <a:pt x="72" y="2"/>
                    </a:cubicBezTo>
                    <a:cubicBezTo>
                      <a:pt x="86" y="3"/>
                      <a:pt x="99" y="2"/>
                      <a:pt x="1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3" name="Freeform 350"/>
              <p:cNvSpPr/>
              <p:nvPr/>
            </p:nvSpPr>
            <p:spPr bwMode="auto">
              <a:xfrm>
                <a:off x="19624676" y="5535613"/>
                <a:ext cx="714375" cy="1298575"/>
              </a:xfrm>
              <a:custGeom>
                <a:avLst/>
                <a:gdLst>
                  <a:gd name="T0" fmla="*/ 226 w 226"/>
                  <a:gd name="T1" fmla="*/ 0 h 411"/>
                  <a:gd name="T2" fmla="*/ 211 w 226"/>
                  <a:gd name="T3" fmla="*/ 19 h 411"/>
                  <a:gd name="T4" fmla="*/ 199 w 226"/>
                  <a:gd name="T5" fmla="*/ 47 h 411"/>
                  <a:gd name="T6" fmla="*/ 198 w 226"/>
                  <a:gd name="T7" fmla="*/ 294 h 411"/>
                  <a:gd name="T8" fmla="*/ 184 w 226"/>
                  <a:gd name="T9" fmla="*/ 358 h 411"/>
                  <a:gd name="T10" fmla="*/ 135 w 226"/>
                  <a:gd name="T11" fmla="*/ 399 h 411"/>
                  <a:gd name="T12" fmla="*/ 40 w 226"/>
                  <a:gd name="T13" fmla="*/ 387 h 411"/>
                  <a:gd name="T14" fmla="*/ 11 w 226"/>
                  <a:gd name="T15" fmla="*/ 303 h 411"/>
                  <a:gd name="T16" fmla="*/ 53 w 226"/>
                  <a:gd name="T17" fmla="*/ 284 h 411"/>
                  <a:gd name="T18" fmla="*/ 71 w 226"/>
                  <a:gd name="T19" fmla="*/ 326 h 411"/>
                  <a:gd name="T20" fmla="*/ 60 w 226"/>
                  <a:gd name="T21" fmla="*/ 355 h 411"/>
                  <a:gd name="T22" fmla="*/ 74 w 226"/>
                  <a:gd name="T23" fmla="*/ 384 h 411"/>
                  <a:gd name="T24" fmla="*/ 123 w 226"/>
                  <a:gd name="T25" fmla="*/ 354 h 411"/>
                  <a:gd name="T26" fmla="*/ 126 w 226"/>
                  <a:gd name="T27" fmla="*/ 276 h 411"/>
                  <a:gd name="T28" fmla="*/ 126 w 226"/>
                  <a:gd name="T29" fmla="*/ 68 h 411"/>
                  <a:gd name="T30" fmla="*/ 111 w 226"/>
                  <a:gd name="T31" fmla="*/ 16 h 411"/>
                  <a:gd name="T32" fmla="*/ 109 w 226"/>
                  <a:gd name="T33" fmla="*/ 5 h 411"/>
                  <a:gd name="T34" fmla="*/ 120 w 226"/>
                  <a:gd name="T35" fmla="*/ 1 h 411"/>
                  <a:gd name="T36" fmla="*/ 226 w 226"/>
                  <a:gd name="T37" fmla="*/ 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411">
                    <a:moveTo>
                      <a:pt x="226" y="0"/>
                    </a:moveTo>
                    <a:cubicBezTo>
                      <a:pt x="220" y="8"/>
                      <a:pt x="217" y="15"/>
                      <a:pt x="211" y="19"/>
                    </a:cubicBezTo>
                    <a:cubicBezTo>
                      <a:pt x="200" y="26"/>
                      <a:pt x="199" y="36"/>
                      <a:pt x="199" y="47"/>
                    </a:cubicBezTo>
                    <a:cubicBezTo>
                      <a:pt x="198" y="129"/>
                      <a:pt x="198" y="212"/>
                      <a:pt x="198" y="294"/>
                    </a:cubicBezTo>
                    <a:cubicBezTo>
                      <a:pt x="198" y="316"/>
                      <a:pt x="195" y="338"/>
                      <a:pt x="184" y="358"/>
                    </a:cubicBezTo>
                    <a:cubicBezTo>
                      <a:pt x="173" y="378"/>
                      <a:pt x="156" y="393"/>
                      <a:pt x="135" y="399"/>
                    </a:cubicBezTo>
                    <a:cubicBezTo>
                      <a:pt x="102" y="408"/>
                      <a:pt x="68" y="411"/>
                      <a:pt x="40" y="387"/>
                    </a:cubicBezTo>
                    <a:cubicBezTo>
                      <a:pt x="12" y="362"/>
                      <a:pt x="0" y="337"/>
                      <a:pt x="11" y="303"/>
                    </a:cubicBezTo>
                    <a:cubicBezTo>
                      <a:pt x="17" y="285"/>
                      <a:pt x="34" y="277"/>
                      <a:pt x="53" y="284"/>
                    </a:cubicBezTo>
                    <a:cubicBezTo>
                      <a:pt x="67" y="288"/>
                      <a:pt x="77" y="312"/>
                      <a:pt x="71" y="326"/>
                    </a:cubicBezTo>
                    <a:cubicBezTo>
                      <a:pt x="67" y="336"/>
                      <a:pt x="63" y="345"/>
                      <a:pt x="60" y="355"/>
                    </a:cubicBezTo>
                    <a:cubicBezTo>
                      <a:pt x="56" y="368"/>
                      <a:pt x="61" y="379"/>
                      <a:pt x="74" y="384"/>
                    </a:cubicBezTo>
                    <a:cubicBezTo>
                      <a:pt x="97" y="393"/>
                      <a:pt x="121" y="380"/>
                      <a:pt x="123" y="354"/>
                    </a:cubicBezTo>
                    <a:cubicBezTo>
                      <a:pt x="126" y="328"/>
                      <a:pt x="126" y="302"/>
                      <a:pt x="126" y="276"/>
                    </a:cubicBezTo>
                    <a:cubicBezTo>
                      <a:pt x="126" y="207"/>
                      <a:pt x="127" y="138"/>
                      <a:pt x="126" y="68"/>
                    </a:cubicBezTo>
                    <a:cubicBezTo>
                      <a:pt x="126" y="50"/>
                      <a:pt x="129" y="30"/>
                      <a:pt x="111" y="16"/>
                    </a:cubicBezTo>
                    <a:cubicBezTo>
                      <a:pt x="109" y="14"/>
                      <a:pt x="107" y="7"/>
                      <a:pt x="109" y="5"/>
                    </a:cubicBezTo>
                    <a:cubicBezTo>
                      <a:pt x="111" y="3"/>
                      <a:pt x="116" y="1"/>
                      <a:pt x="120" y="1"/>
                    </a:cubicBezTo>
                    <a:cubicBezTo>
                      <a:pt x="154" y="0"/>
                      <a:pt x="188" y="0"/>
                      <a:pt x="2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4" name="Freeform 351"/>
              <p:cNvSpPr/>
              <p:nvPr/>
            </p:nvSpPr>
            <p:spPr bwMode="auto">
              <a:xfrm>
                <a:off x="24085551" y="5535613"/>
                <a:ext cx="501650" cy="1254125"/>
              </a:xfrm>
              <a:custGeom>
                <a:avLst/>
                <a:gdLst>
                  <a:gd name="T0" fmla="*/ 135 w 159"/>
                  <a:gd name="T1" fmla="*/ 3 h 397"/>
                  <a:gd name="T2" fmla="*/ 135 w 159"/>
                  <a:gd name="T3" fmla="*/ 7 h 397"/>
                  <a:gd name="T4" fmla="*/ 115 w 159"/>
                  <a:gd name="T5" fmla="*/ 81 h 397"/>
                  <a:gd name="T6" fmla="*/ 115 w 159"/>
                  <a:gd name="T7" fmla="*/ 331 h 397"/>
                  <a:gd name="T8" fmla="*/ 116 w 159"/>
                  <a:gd name="T9" fmla="*/ 355 h 397"/>
                  <a:gd name="T10" fmla="*/ 152 w 159"/>
                  <a:gd name="T11" fmla="*/ 390 h 397"/>
                  <a:gd name="T12" fmla="*/ 159 w 159"/>
                  <a:gd name="T13" fmla="*/ 393 h 397"/>
                  <a:gd name="T14" fmla="*/ 159 w 159"/>
                  <a:gd name="T15" fmla="*/ 397 h 397"/>
                  <a:gd name="T16" fmla="*/ 0 w 159"/>
                  <a:gd name="T17" fmla="*/ 397 h 397"/>
                  <a:gd name="T18" fmla="*/ 1 w 159"/>
                  <a:gd name="T19" fmla="*/ 393 h 397"/>
                  <a:gd name="T20" fmla="*/ 39 w 159"/>
                  <a:gd name="T21" fmla="*/ 342 h 397"/>
                  <a:gd name="T22" fmla="*/ 39 w 159"/>
                  <a:gd name="T23" fmla="*/ 122 h 397"/>
                  <a:gd name="T24" fmla="*/ 39 w 159"/>
                  <a:gd name="T25" fmla="*/ 45 h 397"/>
                  <a:gd name="T26" fmla="*/ 26 w 159"/>
                  <a:gd name="T27" fmla="*/ 16 h 397"/>
                  <a:gd name="T28" fmla="*/ 20 w 159"/>
                  <a:gd name="T29" fmla="*/ 5 h 397"/>
                  <a:gd name="T30" fmla="*/ 30 w 159"/>
                  <a:gd name="T31" fmla="*/ 1 h 397"/>
                  <a:gd name="T32" fmla="*/ 122 w 159"/>
                  <a:gd name="T33" fmla="*/ 0 h 397"/>
                  <a:gd name="T34" fmla="*/ 135 w 159"/>
                  <a:gd name="T35" fmla="*/ 3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9" h="397">
                    <a:moveTo>
                      <a:pt x="135" y="3"/>
                    </a:moveTo>
                    <a:cubicBezTo>
                      <a:pt x="135" y="5"/>
                      <a:pt x="135" y="7"/>
                      <a:pt x="135" y="7"/>
                    </a:cubicBezTo>
                    <a:cubicBezTo>
                      <a:pt x="112" y="28"/>
                      <a:pt x="116" y="55"/>
                      <a:pt x="115" y="81"/>
                    </a:cubicBezTo>
                    <a:cubicBezTo>
                      <a:pt x="114" y="164"/>
                      <a:pt x="115" y="248"/>
                      <a:pt x="115" y="331"/>
                    </a:cubicBezTo>
                    <a:cubicBezTo>
                      <a:pt x="115" y="339"/>
                      <a:pt x="115" y="347"/>
                      <a:pt x="116" y="355"/>
                    </a:cubicBezTo>
                    <a:cubicBezTo>
                      <a:pt x="121" y="379"/>
                      <a:pt x="128" y="386"/>
                      <a:pt x="152" y="390"/>
                    </a:cubicBezTo>
                    <a:cubicBezTo>
                      <a:pt x="154" y="391"/>
                      <a:pt x="157" y="392"/>
                      <a:pt x="159" y="393"/>
                    </a:cubicBezTo>
                    <a:cubicBezTo>
                      <a:pt x="159" y="395"/>
                      <a:pt x="159" y="396"/>
                      <a:pt x="159" y="397"/>
                    </a:cubicBezTo>
                    <a:cubicBezTo>
                      <a:pt x="106" y="397"/>
                      <a:pt x="53" y="397"/>
                      <a:pt x="0" y="397"/>
                    </a:cubicBezTo>
                    <a:cubicBezTo>
                      <a:pt x="1" y="394"/>
                      <a:pt x="1" y="393"/>
                      <a:pt x="1" y="393"/>
                    </a:cubicBezTo>
                    <a:cubicBezTo>
                      <a:pt x="33" y="384"/>
                      <a:pt x="39" y="376"/>
                      <a:pt x="39" y="342"/>
                    </a:cubicBezTo>
                    <a:cubicBezTo>
                      <a:pt x="40" y="269"/>
                      <a:pt x="40" y="195"/>
                      <a:pt x="39" y="122"/>
                    </a:cubicBezTo>
                    <a:cubicBezTo>
                      <a:pt x="39" y="96"/>
                      <a:pt x="39" y="71"/>
                      <a:pt x="39" y="45"/>
                    </a:cubicBezTo>
                    <a:cubicBezTo>
                      <a:pt x="39" y="33"/>
                      <a:pt x="38" y="23"/>
                      <a:pt x="26" y="16"/>
                    </a:cubicBezTo>
                    <a:cubicBezTo>
                      <a:pt x="23" y="15"/>
                      <a:pt x="22" y="9"/>
                      <a:pt x="20" y="5"/>
                    </a:cubicBezTo>
                    <a:cubicBezTo>
                      <a:pt x="23" y="4"/>
                      <a:pt x="27" y="1"/>
                      <a:pt x="30" y="1"/>
                    </a:cubicBezTo>
                    <a:cubicBezTo>
                      <a:pt x="61" y="0"/>
                      <a:pt x="91" y="0"/>
                      <a:pt x="122" y="0"/>
                    </a:cubicBezTo>
                    <a:cubicBezTo>
                      <a:pt x="126" y="0"/>
                      <a:pt x="131" y="2"/>
                      <a:pt x="13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5" name="Freeform 352"/>
              <p:cNvSpPr/>
              <p:nvPr/>
            </p:nvSpPr>
            <p:spPr bwMode="auto">
              <a:xfrm>
                <a:off x="20572413" y="5535613"/>
                <a:ext cx="476250" cy="1263650"/>
              </a:xfrm>
              <a:custGeom>
                <a:avLst/>
                <a:gdLst>
                  <a:gd name="T0" fmla="*/ 142 w 151"/>
                  <a:gd name="T1" fmla="*/ 0 h 400"/>
                  <a:gd name="T2" fmla="*/ 130 w 151"/>
                  <a:gd name="T3" fmla="*/ 15 h 400"/>
                  <a:gd name="T4" fmla="*/ 116 w 151"/>
                  <a:gd name="T5" fmla="*/ 46 h 400"/>
                  <a:gd name="T6" fmla="*/ 115 w 151"/>
                  <a:gd name="T7" fmla="*/ 346 h 400"/>
                  <a:gd name="T8" fmla="*/ 151 w 151"/>
                  <a:gd name="T9" fmla="*/ 392 h 400"/>
                  <a:gd name="T10" fmla="*/ 0 w 151"/>
                  <a:gd name="T11" fmla="*/ 395 h 400"/>
                  <a:gd name="T12" fmla="*/ 6 w 151"/>
                  <a:gd name="T13" fmla="*/ 390 h 400"/>
                  <a:gd name="T14" fmla="*/ 40 w 151"/>
                  <a:gd name="T15" fmla="*/ 341 h 400"/>
                  <a:gd name="T16" fmla="*/ 39 w 151"/>
                  <a:gd name="T17" fmla="*/ 92 h 400"/>
                  <a:gd name="T18" fmla="*/ 39 w 151"/>
                  <a:gd name="T19" fmla="*/ 51 h 400"/>
                  <a:gd name="T20" fmla="*/ 19 w 151"/>
                  <a:gd name="T21" fmla="*/ 9 h 400"/>
                  <a:gd name="T22" fmla="*/ 10 w 151"/>
                  <a:gd name="T23" fmla="*/ 0 h 400"/>
                  <a:gd name="T24" fmla="*/ 142 w 151"/>
                  <a:gd name="T25" fmla="*/ 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1" h="400">
                    <a:moveTo>
                      <a:pt x="142" y="0"/>
                    </a:moveTo>
                    <a:cubicBezTo>
                      <a:pt x="138" y="5"/>
                      <a:pt x="135" y="12"/>
                      <a:pt x="130" y="15"/>
                    </a:cubicBezTo>
                    <a:cubicBezTo>
                      <a:pt x="117" y="22"/>
                      <a:pt x="116" y="33"/>
                      <a:pt x="116" y="46"/>
                    </a:cubicBezTo>
                    <a:cubicBezTo>
                      <a:pt x="116" y="146"/>
                      <a:pt x="116" y="246"/>
                      <a:pt x="115" y="346"/>
                    </a:cubicBezTo>
                    <a:cubicBezTo>
                      <a:pt x="115" y="371"/>
                      <a:pt x="126" y="386"/>
                      <a:pt x="151" y="392"/>
                    </a:cubicBezTo>
                    <a:cubicBezTo>
                      <a:pt x="143" y="399"/>
                      <a:pt x="12" y="400"/>
                      <a:pt x="0" y="395"/>
                    </a:cubicBezTo>
                    <a:cubicBezTo>
                      <a:pt x="3" y="393"/>
                      <a:pt x="4" y="391"/>
                      <a:pt x="6" y="390"/>
                    </a:cubicBezTo>
                    <a:cubicBezTo>
                      <a:pt x="31" y="381"/>
                      <a:pt x="40" y="368"/>
                      <a:pt x="40" y="341"/>
                    </a:cubicBezTo>
                    <a:cubicBezTo>
                      <a:pt x="40" y="258"/>
                      <a:pt x="40" y="175"/>
                      <a:pt x="39" y="92"/>
                    </a:cubicBezTo>
                    <a:cubicBezTo>
                      <a:pt x="39" y="78"/>
                      <a:pt x="39" y="65"/>
                      <a:pt x="39" y="51"/>
                    </a:cubicBezTo>
                    <a:cubicBezTo>
                      <a:pt x="39" y="34"/>
                      <a:pt x="33" y="20"/>
                      <a:pt x="19" y="9"/>
                    </a:cubicBezTo>
                    <a:cubicBezTo>
                      <a:pt x="16" y="7"/>
                      <a:pt x="13" y="3"/>
                      <a:pt x="10" y="0"/>
                    </a:cubicBezTo>
                    <a:cubicBezTo>
                      <a:pt x="54" y="0"/>
                      <a:pt x="97" y="0"/>
                      <a:pt x="14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6" name="Freeform 353"/>
              <p:cNvSpPr/>
              <p:nvPr/>
            </p:nvSpPr>
            <p:spPr bwMode="auto">
              <a:xfrm>
                <a:off x="29410026" y="5535613"/>
                <a:ext cx="471488" cy="1254125"/>
              </a:xfrm>
              <a:custGeom>
                <a:avLst/>
                <a:gdLst>
                  <a:gd name="T0" fmla="*/ 149 w 149"/>
                  <a:gd name="T1" fmla="*/ 397 h 397"/>
                  <a:gd name="T2" fmla="*/ 0 w 149"/>
                  <a:gd name="T3" fmla="*/ 397 h 397"/>
                  <a:gd name="T4" fmla="*/ 0 w 149"/>
                  <a:gd name="T5" fmla="*/ 395 h 397"/>
                  <a:gd name="T6" fmla="*/ 27 w 149"/>
                  <a:gd name="T7" fmla="*/ 381 h 397"/>
                  <a:gd name="T8" fmla="*/ 41 w 149"/>
                  <a:gd name="T9" fmla="*/ 348 h 397"/>
                  <a:gd name="T10" fmla="*/ 40 w 149"/>
                  <a:gd name="T11" fmla="*/ 66 h 397"/>
                  <a:gd name="T12" fmla="*/ 40 w 149"/>
                  <a:gd name="T13" fmla="*/ 42 h 397"/>
                  <a:gd name="T14" fmla="*/ 28 w 149"/>
                  <a:gd name="T15" fmla="*/ 17 h 397"/>
                  <a:gd name="T16" fmla="*/ 21 w 149"/>
                  <a:gd name="T17" fmla="*/ 6 h 397"/>
                  <a:gd name="T18" fmla="*/ 32 w 149"/>
                  <a:gd name="T19" fmla="*/ 1 h 397"/>
                  <a:gd name="T20" fmla="*/ 121 w 149"/>
                  <a:gd name="T21" fmla="*/ 1 h 397"/>
                  <a:gd name="T22" fmla="*/ 132 w 149"/>
                  <a:gd name="T23" fmla="*/ 6 h 397"/>
                  <a:gd name="T24" fmla="*/ 127 w 149"/>
                  <a:gd name="T25" fmla="*/ 18 h 397"/>
                  <a:gd name="T26" fmla="*/ 113 w 149"/>
                  <a:gd name="T27" fmla="*/ 57 h 397"/>
                  <a:gd name="T28" fmla="*/ 114 w 149"/>
                  <a:gd name="T29" fmla="*/ 348 h 397"/>
                  <a:gd name="T30" fmla="*/ 143 w 149"/>
                  <a:gd name="T31" fmla="*/ 390 h 397"/>
                  <a:gd name="T32" fmla="*/ 149 w 149"/>
                  <a:gd name="T33" fmla="*/ 393 h 397"/>
                  <a:gd name="T34" fmla="*/ 149 w 149"/>
                  <a:gd name="T35" fmla="*/ 397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9" h="397">
                    <a:moveTo>
                      <a:pt x="149" y="397"/>
                    </a:moveTo>
                    <a:cubicBezTo>
                      <a:pt x="99" y="397"/>
                      <a:pt x="50" y="397"/>
                      <a:pt x="0" y="397"/>
                    </a:cubicBezTo>
                    <a:cubicBezTo>
                      <a:pt x="0" y="396"/>
                      <a:pt x="0" y="395"/>
                      <a:pt x="0" y="395"/>
                    </a:cubicBezTo>
                    <a:cubicBezTo>
                      <a:pt x="9" y="390"/>
                      <a:pt x="19" y="386"/>
                      <a:pt x="27" y="381"/>
                    </a:cubicBezTo>
                    <a:cubicBezTo>
                      <a:pt x="37" y="373"/>
                      <a:pt x="41" y="361"/>
                      <a:pt x="41" y="348"/>
                    </a:cubicBezTo>
                    <a:cubicBezTo>
                      <a:pt x="41" y="254"/>
                      <a:pt x="40" y="160"/>
                      <a:pt x="40" y="66"/>
                    </a:cubicBezTo>
                    <a:cubicBezTo>
                      <a:pt x="40" y="58"/>
                      <a:pt x="40" y="50"/>
                      <a:pt x="40" y="42"/>
                    </a:cubicBezTo>
                    <a:cubicBezTo>
                      <a:pt x="41" y="31"/>
                      <a:pt x="39" y="22"/>
                      <a:pt x="28" y="17"/>
                    </a:cubicBezTo>
                    <a:cubicBezTo>
                      <a:pt x="25" y="15"/>
                      <a:pt x="24" y="10"/>
                      <a:pt x="21" y="6"/>
                    </a:cubicBezTo>
                    <a:cubicBezTo>
                      <a:pt x="25" y="4"/>
                      <a:pt x="29" y="1"/>
                      <a:pt x="32" y="1"/>
                    </a:cubicBezTo>
                    <a:cubicBezTo>
                      <a:pt x="62" y="0"/>
                      <a:pt x="91" y="0"/>
                      <a:pt x="121" y="1"/>
                    </a:cubicBezTo>
                    <a:cubicBezTo>
                      <a:pt x="125" y="1"/>
                      <a:pt x="131" y="3"/>
                      <a:pt x="132" y="6"/>
                    </a:cubicBezTo>
                    <a:cubicBezTo>
                      <a:pt x="133" y="9"/>
                      <a:pt x="130" y="15"/>
                      <a:pt x="127" y="18"/>
                    </a:cubicBezTo>
                    <a:cubicBezTo>
                      <a:pt x="116" y="28"/>
                      <a:pt x="113" y="42"/>
                      <a:pt x="113" y="57"/>
                    </a:cubicBezTo>
                    <a:cubicBezTo>
                      <a:pt x="113" y="154"/>
                      <a:pt x="113" y="251"/>
                      <a:pt x="114" y="348"/>
                    </a:cubicBezTo>
                    <a:cubicBezTo>
                      <a:pt x="114" y="370"/>
                      <a:pt x="123" y="382"/>
                      <a:pt x="143" y="390"/>
                    </a:cubicBezTo>
                    <a:cubicBezTo>
                      <a:pt x="145" y="391"/>
                      <a:pt x="147" y="392"/>
                      <a:pt x="149" y="393"/>
                    </a:cubicBezTo>
                    <a:cubicBezTo>
                      <a:pt x="149" y="395"/>
                      <a:pt x="149" y="396"/>
                      <a:pt x="149" y="3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7" name="Freeform 354"/>
              <p:cNvSpPr/>
              <p:nvPr/>
            </p:nvSpPr>
            <p:spPr bwMode="auto">
              <a:xfrm>
                <a:off x="19546888" y="1008063"/>
                <a:ext cx="457200" cy="641350"/>
              </a:xfrm>
              <a:custGeom>
                <a:avLst/>
                <a:gdLst>
                  <a:gd name="T0" fmla="*/ 4 w 145"/>
                  <a:gd name="T1" fmla="*/ 87 h 203"/>
                  <a:gd name="T2" fmla="*/ 44 w 145"/>
                  <a:gd name="T3" fmla="*/ 14 h 203"/>
                  <a:gd name="T4" fmla="*/ 110 w 145"/>
                  <a:gd name="T5" fmla="*/ 29 h 203"/>
                  <a:gd name="T6" fmla="*/ 111 w 145"/>
                  <a:gd name="T7" fmla="*/ 42 h 203"/>
                  <a:gd name="T8" fmla="*/ 129 w 145"/>
                  <a:gd name="T9" fmla="*/ 140 h 203"/>
                  <a:gd name="T10" fmla="*/ 141 w 145"/>
                  <a:gd name="T11" fmla="*/ 174 h 203"/>
                  <a:gd name="T12" fmla="*/ 119 w 145"/>
                  <a:gd name="T13" fmla="*/ 200 h 203"/>
                  <a:gd name="T14" fmla="*/ 46 w 145"/>
                  <a:gd name="T15" fmla="*/ 170 h 203"/>
                  <a:gd name="T16" fmla="*/ 15 w 145"/>
                  <a:gd name="T17" fmla="*/ 133 h 203"/>
                  <a:gd name="T18" fmla="*/ 0 w 145"/>
                  <a:gd name="T19" fmla="*/ 88 h 203"/>
                  <a:gd name="T20" fmla="*/ 4 w 145"/>
                  <a:gd name="T21" fmla="*/ 87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5" h="203">
                    <a:moveTo>
                      <a:pt x="4" y="87"/>
                    </a:moveTo>
                    <a:cubicBezTo>
                      <a:pt x="1" y="54"/>
                      <a:pt x="21" y="32"/>
                      <a:pt x="44" y="14"/>
                    </a:cubicBezTo>
                    <a:cubicBezTo>
                      <a:pt x="61" y="0"/>
                      <a:pt x="104" y="11"/>
                      <a:pt x="110" y="29"/>
                    </a:cubicBezTo>
                    <a:cubicBezTo>
                      <a:pt x="112" y="33"/>
                      <a:pt x="113" y="38"/>
                      <a:pt x="111" y="42"/>
                    </a:cubicBezTo>
                    <a:cubicBezTo>
                      <a:pt x="97" y="78"/>
                      <a:pt x="114" y="109"/>
                      <a:pt x="129" y="140"/>
                    </a:cubicBezTo>
                    <a:cubicBezTo>
                      <a:pt x="134" y="151"/>
                      <a:pt x="138" y="162"/>
                      <a:pt x="141" y="174"/>
                    </a:cubicBezTo>
                    <a:cubicBezTo>
                      <a:pt x="145" y="190"/>
                      <a:pt x="136" y="203"/>
                      <a:pt x="119" y="200"/>
                    </a:cubicBezTo>
                    <a:cubicBezTo>
                      <a:pt x="93" y="194"/>
                      <a:pt x="66" y="190"/>
                      <a:pt x="46" y="170"/>
                    </a:cubicBezTo>
                    <a:cubicBezTo>
                      <a:pt x="34" y="159"/>
                      <a:pt x="19" y="151"/>
                      <a:pt x="15" y="133"/>
                    </a:cubicBezTo>
                    <a:cubicBezTo>
                      <a:pt x="11" y="118"/>
                      <a:pt x="5" y="103"/>
                      <a:pt x="0" y="88"/>
                    </a:cubicBezTo>
                    <a:cubicBezTo>
                      <a:pt x="1" y="88"/>
                      <a:pt x="3" y="88"/>
                      <a:pt x="4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8" name="Freeform 355"/>
              <p:cNvSpPr/>
              <p:nvPr/>
            </p:nvSpPr>
            <p:spPr bwMode="auto">
              <a:xfrm>
                <a:off x="19319876" y="1646238"/>
                <a:ext cx="422275" cy="676275"/>
              </a:xfrm>
              <a:custGeom>
                <a:avLst/>
                <a:gdLst>
                  <a:gd name="T0" fmla="*/ 131 w 134"/>
                  <a:gd name="T1" fmla="*/ 91 h 214"/>
                  <a:gd name="T2" fmla="*/ 110 w 134"/>
                  <a:gd name="T3" fmla="*/ 158 h 214"/>
                  <a:gd name="T4" fmla="*/ 35 w 134"/>
                  <a:gd name="T5" fmla="*/ 212 h 214"/>
                  <a:gd name="T6" fmla="*/ 7 w 134"/>
                  <a:gd name="T7" fmla="*/ 207 h 214"/>
                  <a:gd name="T8" fmla="*/ 2 w 134"/>
                  <a:gd name="T9" fmla="*/ 183 h 214"/>
                  <a:gd name="T10" fmla="*/ 23 w 134"/>
                  <a:gd name="T11" fmla="*/ 144 h 214"/>
                  <a:gd name="T12" fmla="*/ 34 w 134"/>
                  <a:gd name="T13" fmla="*/ 115 h 214"/>
                  <a:gd name="T14" fmla="*/ 45 w 134"/>
                  <a:gd name="T15" fmla="*/ 16 h 214"/>
                  <a:gd name="T16" fmla="*/ 59 w 134"/>
                  <a:gd name="T17" fmla="*/ 2 h 214"/>
                  <a:gd name="T18" fmla="*/ 109 w 134"/>
                  <a:gd name="T19" fmla="*/ 21 h 214"/>
                  <a:gd name="T20" fmla="*/ 130 w 134"/>
                  <a:gd name="T21" fmla="*/ 70 h 214"/>
                  <a:gd name="T22" fmla="*/ 131 w 134"/>
                  <a:gd name="T23" fmla="*/ 91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4" h="214">
                    <a:moveTo>
                      <a:pt x="131" y="91"/>
                    </a:moveTo>
                    <a:cubicBezTo>
                      <a:pt x="134" y="116"/>
                      <a:pt x="123" y="137"/>
                      <a:pt x="110" y="158"/>
                    </a:cubicBezTo>
                    <a:cubicBezTo>
                      <a:pt x="92" y="186"/>
                      <a:pt x="66" y="204"/>
                      <a:pt x="35" y="212"/>
                    </a:cubicBezTo>
                    <a:cubicBezTo>
                      <a:pt x="26" y="214"/>
                      <a:pt x="14" y="212"/>
                      <a:pt x="7" y="207"/>
                    </a:cubicBezTo>
                    <a:cubicBezTo>
                      <a:pt x="2" y="203"/>
                      <a:pt x="0" y="190"/>
                      <a:pt x="2" y="183"/>
                    </a:cubicBezTo>
                    <a:cubicBezTo>
                      <a:pt x="7" y="170"/>
                      <a:pt x="16" y="157"/>
                      <a:pt x="23" y="144"/>
                    </a:cubicBezTo>
                    <a:cubicBezTo>
                      <a:pt x="27" y="135"/>
                      <a:pt x="32" y="125"/>
                      <a:pt x="34" y="115"/>
                    </a:cubicBezTo>
                    <a:cubicBezTo>
                      <a:pt x="41" y="82"/>
                      <a:pt x="50" y="50"/>
                      <a:pt x="45" y="16"/>
                    </a:cubicBezTo>
                    <a:cubicBezTo>
                      <a:pt x="43" y="6"/>
                      <a:pt x="50" y="0"/>
                      <a:pt x="59" y="2"/>
                    </a:cubicBezTo>
                    <a:cubicBezTo>
                      <a:pt x="76" y="7"/>
                      <a:pt x="97" y="9"/>
                      <a:pt x="109" y="21"/>
                    </a:cubicBezTo>
                    <a:cubicBezTo>
                      <a:pt x="121" y="32"/>
                      <a:pt x="124" y="53"/>
                      <a:pt x="130" y="70"/>
                    </a:cubicBezTo>
                    <a:cubicBezTo>
                      <a:pt x="132" y="76"/>
                      <a:pt x="131" y="84"/>
                      <a:pt x="131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9" name="Freeform 356"/>
              <p:cNvSpPr/>
              <p:nvPr/>
            </p:nvSpPr>
            <p:spPr bwMode="auto">
              <a:xfrm>
                <a:off x="15503526" y="2252663"/>
                <a:ext cx="639763" cy="319088"/>
              </a:xfrm>
              <a:custGeom>
                <a:avLst/>
                <a:gdLst>
                  <a:gd name="T0" fmla="*/ 85 w 203"/>
                  <a:gd name="T1" fmla="*/ 97 h 101"/>
                  <a:gd name="T2" fmla="*/ 25 w 203"/>
                  <a:gd name="T3" fmla="*/ 97 h 101"/>
                  <a:gd name="T4" fmla="*/ 7 w 203"/>
                  <a:gd name="T5" fmla="*/ 81 h 101"/>
                  <a:gd name="T6" fmla="*/ 50 w 203"/>
                  <a:gd name="T7" fmla="*/ 12 h 101"/>
                  <a:gd name="T8" fmla="*/ 165 w 203"/>
                  <a:gd name="T9" fmla="*/ 7 h 101"/>
                  <a:gd name="T10" fmla="*/ 202 w 203"/>
                  <a:gd name="T11" fmla="*/ 50 h 101"/>
                  <a:gd name="T12" fmla="*/ 171 w 203"/>
                  <a:gd name="T13" fmla="*/ 91 h 101"/>
                  <a:gd name="T14" fmla="*/ 85 w 203"/>
                  <a:gd name="T15" fmla="*/ 101 h 101"/>
                  <a:gd name="T16" fmla="*/ 85 w 203"/>
                  <a:gd name="T17" fmla="*/ 9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3" h="101">
                    <a:moveTo>
                      <a:pt x="85" y="97"/>
                    </a:moveTo>
                    <a:cubicBezTo>
                      <a:pt x="65" y="97"/>
                      <a:pt x="45" y="97"/>
                      <a:pt x="25" y="97"/>
                    </a:cubicBezTo>
                    <a:cubicBezTo>
                      <a:pt x="15" y="97"/>
                      <a:pt x="8" y="91"/>
                      <a:pt x="7" y="81"/>
                    </a:cubicBezTo>
                    <a:cubicBezTo>
                      <a:pt x="0" y="47"/>
                      <a:pt x="8" y="17"/>
                      <a:pt x="50" y="12"/>
                    </a:cubicBezTo>
                    <a:cubicBezTo>
                      <a:pt x="88" y="7"/>
                      <a:pt x="126" y="0"/>
                      <a:pt x="165" y="7"/>
                    </a:cubicBezTo>
                    <a:cubicBezTo>
                      <a:pt x="195" y="13"/>
                      <a:pt x="201" y="19"/>
                      <a:pt x="202" y="50"/>
                    </a:cubicBezTo>
                    <a:cubicBezTo>
                      <a:pt x="203" y="77"/>
                      <a:pt x="198" y="86"/>
                      <a:pt x="171" y="91"/>
                    </a:cubicBezTo>
                    <a:cubicBezTo>
                      <a:pt x="143" y="96"/>
                      <a:pt x="114" y="98"/>
                      <a:pt x="85" y="101"/>
                    </a:cubicBezTo>
                    <a:cubicBezTo>
                      <a:pt x="85" y="100"/>
                      <a:pt x="85" y="99"/>
                      <a:pt x="85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170" y="2110740"/>
            <a:ext cx="11758295" cy="40817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3730" y="377190"/>
            <a:ext cx="4455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2"/>
                </a:solidFill>
                <a:latin typeface="+mj-ea"/>
                <a:ea typeface="+mj-ea"/>
              </a:rPr>
              <a:t>1 </a:t>
            </a:r>
            <a:r>
              <a:rPr lang="zh-CN" altLang="en-US" sz="2800">
                <a:solidFill>
                  <a:schemeClr val="bg2"/>
                </a:solidFill>
                <a:latin typeface="+mj-ea"/>
                <a:ea typeface="+mj-ea"/>
              </a:rPr>
              <a:t>研究背景</a:t>
            </a:r>
            <a:r>
              <a:rPr lang="en-US" altLang="zh-CN" sz="2800">
                <a:solidFill>
                  <a:schemeClr val="bg2"/>
                </a:solidFill>
                <a:latin typeface="+mj-ea"/>
                <a:ea typeface="+mj-ea"/>
              </a:rPr>
              <a:t> &amp; </a:t>
            </a:r>
            <a:r>
              <a:rPr lang="zh-CN" altLang="en-US" sz="2800">
                <a:solidFill>
                  <a:schemeClr val="bg2"/>
                </a:solidFill>
                <a:latin typeface="+mj-ea"/>
                <a:ea typeface="+mj-ea"/>
              </a:rPr>
              <a:t>研究目的</a:t>
            </a:r>
            <a:endParaRPr lang="zh-CN" altLang="en-US" sz="280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45" y="1828800"/>
            <a:ext cx="4579620" cy="32099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09320" y="2239010"/>
            <a:ext cx="65043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优点：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20090" indent="-285750" fontAlgn="auto">
              <a:buFont typeface="Wingdings" panose="05000000000000000000" charset="0"/>
              <a:buChar char="l"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非接触性采集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可远程实现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20090" indent="-285750" fontAlgn="auto">
              <a:buFont typeface="Wingdings" panose="05000000000000000000" charset="0"/>
              <a:buChar char="l"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采集成本低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20090" indent="-285750" fontAlgn="auto">
              <a:buFont typeface="Wingdings" panose="05000000000000000000" charset="0"/>
              <a:buChar char="l"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伪造难度高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20090" indent="-285750" fontAlgn="auto">
              <a:buFont typeface="Wingdings" panose="05000000000000000000" charset="0"/>
              <a:buChar char="l"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应用场景广泛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20090" indent="-285750" fontAlgn="auto">
              <a:buFont typeface="Wingdings" panose="05000000000000000000" charset="0"/>
              <a:buChar char="l"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算法复杂度低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/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7565" y="985520"/>
            <a:ext cx="90195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随着信息技术的迅猛发展，如何有效地</a:t>
            </a:r>
            <a:r>
              <a:rPr lang="zh-CN" altLang="en-US" sz="2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进行身份识别，进而保障个人隐私和信息安全，成为一个愈发重要的问题</a:t>
            </a:r>
            <a:endParaRPr lang="zh-CN" altLang="en-US" sz="20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32625" y="2110740"/>
            <a:ext cx="3909060" cy="26365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03300" y="2239010"/>
            <a:ext cx="5836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声纹识别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Voiceprint-Recognition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85940" y="5100320"/>
            <a:ext cx="5089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声纹识别技术具有潜在的研究价值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以及可行的研究方向！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2170" y="4747260"/>
            <a:ext cx="61385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现有技术的不足：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20090" indent="-285750" fontAlgn="auto">
              <a:buFont typeface="Wingdings" panose="05000000000000000000" charset="0"/>
              <a:buChar char="l"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对抗环境噪音干扰的能力（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准确性）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20090" indent="-285750" fontAlgn="auto">
              <a:buFont typeface="Wingdings" panose="05000000000000000000" charset="0"/>
              <a:buChar char="l"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缺乏辅助安全验证模块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安全性）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263515" y="5436235"/>
            <a:ext cx="1339215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3730" y="377190"/>
            <a:ext cx="4455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2"/>
                </a:solidFill>
                <a:latin typeface="+mj-ea"/>
                <a:ea typeface="+mj-ea"/>
              </a:rPr>
              <a:t>1 </a:t>
            </a:r>
            <a:r>
              <a:rPr lang="zh-CN" altLang="en-US" sz="2800">
                <a:solidFill>
                  <a:schemeClr val="bg2"/>
                </a:solidFill>
                <a:latin typeface="+mj-ea"/>
                <a:ea typeface="+mj-ea"/>
              </a:rPr>
              <a:t>研究背景</a:t>
            </a:r>
            <a:r>
              <a:rPr lang="en-US" altLang="zh-CN" sz="2800">
                <a:solidFill>
                  <a:schemeClr val="bg2"/>
                </a:solidFill>
                <a:latin typeface="+mj-ea"/>
                <a:ea typeface="+mj-ea"/>
              </a:rPr>
              <a:t> &amp; </a:t>
            </a:r>
            <a:r>
              <a:rPr lang="zh-CN" altLang="en-US" sz="2800">
                <a:solidFill>
                  <a:schemeClr val="bg2"/>
                </a:solidFill>
                <a:latin typeface="+mj-ea"/>
                <a:ea typeface="+mj-ea"/>
              </a:rPr>
              <a:t>研究目的</a:t>
            </a:r>
            <a:endParaRPr lang="zh-CN" altLang="en-US" sz="280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21055" y="1354455"/>
            <a:ext cx="9138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0045" indent="0" fontAlgn="auto">
              <a:buFont typeface="Wingdings" panose="05000000000000000000" charset="0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将多种身份识别技术相结合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0045" indent="0" fontAlgn="auto">
              <a:buFont typeface="Wingdings" panose="05000000000000000000" charset="0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构成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声纹识别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口型识别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相结合的多模态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视听识别系统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2655" y="994410"/>
            <a:ext cx="66630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：是否可以引入一种辅助的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动态安全验证模块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？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3740" y="687070"/>
            <a:ext cx="2026285" cy="3400425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 rot="7440000">
            <a:off x="8319135" y="4041140"/>
            <a:ext cx="1352550" cy="314325"/>
          </a:xfrm>
          <a:prstGeom prst="rightArrow">
            <a:avLst/>
          </a:prstGeom>
          <a:solidFill>
            <a:srgbClr val="458C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5400000">
            <a:off x="8670290" y="4138930"/>
            <a:ext cx="1352550" cy="314325"/>
          </a:xfrm>
          <a:prstGeom prst="rightArrow">
            <a:avLst/>
          </a:prstGeom>
          <a:solidFill>
            <a:srgbClr val="458C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3420000">
            <a:off x="9013825" y="4044950"/>
            <a:ext cx="1352550" cy="314325"/>
          </a:xfrm>
          <a:prstGeom prst="rightArrow">
            <a:avLst/>
          </a:prstGeom>
          <a:solidFill>
            <a:srgbClr val="458C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109585" y="4846955"/>
            <a:ext cx="567690" cy="1673860"/>
          </a:xfrm>
          <a:prstGeom prst="rect">
            <a:avLst/>
          </a:prstGeom>
          <a:solidFill>
            <a:srgbClr val="458C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声纹</a:t>
            </a:r>
            <a:r>
              <a:rPr lang="zh-CN" altLang="en-US"/>
              <a:t>识别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062720" y="4972685"/>
            <a:ext cx="567690" cy="1673860"/>
          </a:xfrm>
          <a:prstGeom prst="rect">
            <a:avLst/>
          </a:prstGeom>
          <a:solidFill>
            <a:srgbClr val="458C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口型识别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100945" y="4846955"/>
            <a:ext cx="567690" cy="1673860"/>
          </a:xfrm>
          <a:prstGeom prst="rect">
            <a:avLst/>
          </a:prstGeom>
          <a:solidFill>
            <a:srgbClr val="458C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动态数字</a:t>
            </a:r>
            <a:r>
              <a:rPr lang="zh-CN" altLang="en-US"/>
              <a:t>串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264400" y="315595"/>
            <a:ext cx="4526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基于嵌入式的离线声纹识别系统结构示意图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395282" y="2523155"/>
            <a:ext cx="1695510" cy="4001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树莓派</a:t>
            </a:r>
            <a:endParaRPr lang="zh-CN" altLang="en-US" sz="20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413523" y="2950256"/>
            <a:ext cx="1517551" cy="11375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功能强大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可拓展性高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3" name="图片 1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0" y="3763645"/>
            <a:ext cx="3694430" cy="2463165"/>
          </a:xfrm>
          <a:prstGeom prst="rect">
            <a:avLst/>
          </a:prstGeom>
          <a:effectLst/>
        </p:spPr>
      </p:pic>
      <p:sp>
        <p:nvSpPr>
          <p:cNvPr id="114" name="矩形 113"/>
          <p:cNvSpPr/>
          <p:nvPr/>
        </p:nvSpPr>
        <p:spPr>
          <a:xfrm>
            <a:off x="3114040" y="2950210"/>
            <a:ext cx="2849245" cy="8102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轻便小巧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、Matlab等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45540" y="2522855"/>
            <a:ext cx="132080" cy="1156335"/>
          </a:xfrm>
          <a:prstGeom prst="rect">
            <a:avLst/>
          </a:prstGeom>
          <a:solidFill>
            <a:srgbClr val="458C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8" grpId="0" animBg="1"/>
      <p:bldP spid="29" grpId="0" animBg="1"/>
      <p:bldP spid="30" grpId="0" animBg="1"/>
      <p:bldP spid="31" grpId="0"/>
      <p:bldP spid="10" grpId="0"/>
      <p:bldP spid="109" grpId="0"/>
      <p:bldP spid="110" grpId="0"/>
      <p:bldP spid="114" grpId="0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3857" y="407258"/>
            <a:ext cx="28425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2"/>
                </a:solidFill>
                <a:latin typeface="+mj-ea"/>
                <a:ea typeface="+mj-ea"/>
              </a:rPr>
              <a:t>2 </a:t>
            </a:r>
            <a:r>
              <a:rPr lang="zh-CN" altLang="en-US" sz="2800">
                <a:solidFill>
                  <a:schemeClr val="bg2"/>
                </a:solidFill>
                <a:latin typeface="+mj-ea"/>
                <a:ea typeface="+mj-ea"/>
              </a:rPr>
              <a:t>研究</a:t>
            </a:r>
            <a:r>
              <a:rPr lang="zh-CN" altLang="en-US" sz="2800">
                <a:solidFill>
                  <a:schemeClr val="bg2"/>
                </a:solidFill>
                <a:latin typeface="+mj-ea"/>
                <a:ea typeface="+mj-ea"/>
              </a:rPr>
              <a:t>内容</a:t>
            </a:r>
            <a:endParaRPr lang="zh-CN" altLang="en-US" sz="280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03885" y="1652270"/>
            <a:ext cx="857059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需要解决的</a:t>
            </a:r>
            <a:r>
              <a:rPr lang="zh-CN" altLang="en-US"/>
              <a:t>重点问题：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？？？声纹相关（</a:t>
            </a:r>
            <a:r>
              <a:rPr lang="zh-CN" altLang="en-US">
                <a:solidFill>
                  <a:srgbClr val="FF0000"/>
                </a:solidFill>
              </a:rPr>
              <a:t>待补充！！）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融合时空视听信息来解决音频流和视频流的匹配性（</a:t>
            </a:r>
            <a:r>
              <a:rPr lang="en-US" altLang="zh-CN"/>
              <a:t>3D-CNNs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跨模态验证</a:t>
            </a:r>
            <a:r>
              <a:rPr lang="zh-CN" altLang="en-US"/>
              <a:t>中相关特征与非相关特征的</a:t>
            </a:r>
            <a:r>
              <a:rPr lang="zh-CN" altLang="en-US"/>
              <a:t>区分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>
            <a:off x="5963920" y="4087495"/>
            <a:ext cx="1206500" cy="10750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1" name="图片 70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1927225"/>
            <a:ext cx="6859270" cy="4528820"/>
          </a:xfrm>
          <a:prstGeom prst="rect">
            <a:avLst/>
          </a:prstGeom>
        </p:spPr>
      </p:pic>
      <p:grpSp>
        <p:nvGrpSpPr>
          <p:cNvPr id="72" name="组合 71"/>
          <p:cNvGrpSpPr/>
          <p:nvPr/>
        </p:nvGrpSpPr>
        <p:grpSpPr>
          <a:xfrm>
            <a:off x="356193" y="1300965"/>
            <a:ext cx="3218825" cy="400110"/>
            <a:chOff x="390126" y="1414766"/>
            <a:chExt cx="3218825" cy="400110"/>
          </a:xfrm>
        </p:grpSpPr>
        <p:cxnSp>
          <p:nvCxnSpPr>
            <p:cNvPr id="73" name="直接连接符 20"/>
            <p:cNvCxnSpPr/>
            <p:nvPr/>
          </p:nvCxnSpPr>
          <p:spPr>
            <a:xfrm>
              <a:off x="390126" y="1457101"/>
              <a:ext cx="0" cy="357775"/>
            </a:xfrm>
            <a:prstGeom prst="line">
              <a:avLst/>
            </a:prstGeom>
            <a:noFill/>
            <a:ln w="762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sp>
          <p:nvSpPr>
            <p:cNvPr id="74" name="矩形 73"/>
            <p:cNvSpPr/>
            <p:nvPr/>
          </p:nvSpPr>
          <p:spPr>
            <a:xfrm>
              <a:off x="502015" y="1414766"/>
              <a:ext cx="3106936" cy="39878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20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声纹识别</a:t>
              </a:r>
              <a:r>
                <a:rPr lang="zh-CN" altLang="en-US" sz="20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模块工作流程图</a:t>
              </a:r>
              <a:endPara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356235" y="1218565"/>
            <a:ext cx="111760" cy="607695"/>
          </a:xfrm>
          <a:prstGeom prst="rect">
            <a:avLst/>
          </a:prstGeom>
          <a:solidFill>
            <a:srgbClr val="458C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857" y="407258"/>
            <a:ext cx="28425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2"/>
                </a:solidFill>
                <a:latin typeface="+mj-ea"/>
                <a:ea typeface="+mj-ea"/>
              </a:rPr>
              <a:t>2 </a:t>
            </a:r>
            <a:r>
              <a:rPr lang="zh-CN" altLang="en-US" sz="2800">
                <a:solidFill>
                  <a:schemeClr val="bg2"/>
                </a:solidFill>
                <a:latin typeface="+mj-ea"/>
                <a:ea typeface="+mj-ea"/>
              </a:rPr>
              <a:t>研究内容</a:t>
            </a:r>
            <a:endParaRPr lang="zh-CN" altLang="en-US" sz="2800">
              <a:solidFill>
                <a:schemeClr val="bg2"/>
              </a:solidFill>
              <a:latin typeface="+mj-ea"/>
              <a:ea typeface="+mj-ea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575050" y="929005"/>
            <a:ext cx="1713865" cy="1785620"/>
          </a:xfrm>
          <a:prstGeom prst="straightConnector1">
            <a:avLst/>
          </a:prstGeom>
          <a:ln>
            <a:solidFill>
              <a:srgbClr val="458CCB"/>
            </a:solidFill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401185" y="1749425"/>
            <a:ext cx="2383790" cy="913130"/>
          </a:xfrm>
          <a:prstGeom prst="straightConnector1">
            <a:avLst/>
          </a:prstGeom>
          <a:ln>
            <a:solidFill>
              <a:srgbClr val="458CCB"/>
            </a:solidFill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466715" y="694690"/>
            <a:ext cx="4523740" cy="4762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取样、帧处理，加窗、语音增强、降噪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43090" y="1553210"/>
            <a:ext cx="3814445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ＭＦＣＣ　梅尔倒谱系数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86015" y="2662555"/>
            <a:ext cx="3814445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ＧＭＭ－ＵＢＭ　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5375275" y="2804160"/>
            <a:ext cx="1856105" cy="36195"/>
          </a:xfrm>
          <a:prstGeom prst="straightConnector1">
            <a:avLst/>
          </a:prstGeom>
          <a:ln>
            <a:solidFill>
              <a:srgbClr val="458CCB"/>
            </a:solidFill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486015" y="3601720"/>
            <a:ext cx="3814445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联合因子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分析（ＪＦＡ）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375275" y="2840355"/>
            <a:ext cx="1957705" cy="917575"/>
          </a:xfrm>
          <a:prstGeom prst="straightConnector1">
            <a:avLst/>
          </a:prstGeom>
          <a:ln>
            <a:solidFill>
              <a:srgbClr val="458CCB"/>
            </a:solidFill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51580" y="525145"/>
            <a:ext cx="71685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目前，在声纹识别领域，高斯混合模型（GMM）、联合因子分析模型、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i-vector</a:t>
            </a:r>
            <a:r>
              <a:rPr 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等仍是主流的模型构建方式。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21020" y="2799715"/>
            <a:ext cx="64789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GMM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的通用背景模型(Universal Background Model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12330" y="4803775"/>
            <a:ext cx="3580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极大后验概率(MAP)算法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12330" y="3104515"/>
            <a:ext cx="281876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GMM-UBM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的系统框架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90285" y="1572895"/>
            <a:ext cx="5316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通常在实际中每一个说话人的语音数据很少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而训练高斯混合模型又需要大量的训练数据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90285" y="3864610"/>
            <a:ext cx="5567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通过背景数据生成不具备表征身份能力的先验模型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39460" y="5702935"/>
            <a:ext cx="51498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将预先训练过的模型向目标说话人模型进行微调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避免过度拟合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20" y="1261745"/>
            <a:ext cx="5041900" cy="3166745"/>
          </a:xfrm>
          <a:prstGeom prst="rect">
            <a:avLst/>
          </a:prstGeom>
        </p:spPr>
      </p:pic>
      <p:sp>
        <p:nvSpPr>
          <p:cNvPr id="36" name="下箭头 35"/>
          <p:cNvSpPr/>
          <p:nvPr/>
        </p:nvSpPr>
        <p:spPr>
          <a:xfrm>
            <a:off x="8206105" y="2221865"/>
            <a:ext cx="222885" cy="57785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8206105" y="3472815"/>
            <a:ext cx="222885" cy="391795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8206740" y="4225925"/>
            <a:ext cx="222885" cy="57785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8206740" y="5125085"/>
            <a:ext cx="222885" cy="57785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4492625"/>
            <a:ext cx="4327525" cy="177165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603885" y="6264275"/>
            <a:ext cx="72859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UBM模型的原参数与新参数(高斯权重、均值和方差)进行融合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03857" y="407258"/>
            <a:ext cx="28425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2"/>
                </a:solidFill>
                <a:latin typeface="+mj-ea"/>
                <a:ea typeface="+mj-ea"/>
              </a:rPr>
              <a:t>2 </a:t>
            </a:r>
            <a:r>
              <a:rPr lang="zh-CN" altLang="en-US" sz="2800">
                <a:solidFill>
                  <a:schemeClr val="bg2"/>
                </a:solidFill>
                <a:latin typeface="+mj-ea"/>
                <a:ea typeface="+mj-ea"/>
              </a:rPr>
              <a:t>研究</a:t>
            </a:r>
            <a:r>
              <a:rPr lang="zh-CN" altLang="en-US" sz="2800">
                <a:solidFill>
                  <a:schemeClr val="bg2"/>
                </a:solidFill>
                <a:latin typeface="+mj-ea"/>
                <a:ea typeface="+mj-ea"/>
              </a:rPr>
              <a:t>内容</a:t>
            </a:r>
            <a:endParaRPr lang="zh-CN" altLang="en-US" sz="2800">
              <a:solidFill>
                <a:schemeClr val="bg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6" grpId="0" animBg="1"/>
      <p:bldP spid="14" grpId="0"/>
      <p:bldP spid="17" grpId="0"/>
      <p:bldP spid="37" grpId="0" animBg="1"/>
      <p:bldP spid="20" grpId="0"/>
      <p:bldP spid="15" grpId="0"/>
      <p:bldP spid="38" grpId="0" animBg="1"/>
      <p:bldP spid="44" grpId="0"/>
      <p:bldP spid="21" grpId="0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51580" y="525145"/>
            <a:ext cx="71685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目前，在声纹识别领域，高斯混合模型（GMM）、联合因子分析模型、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i-vector</a:t>
            </a:r>
            <a:r>
              <a:rPr 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等仍是主流的模型构建方式。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040" y="1170305"/>
            <a:ext cx="5041900" cy="316674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603857" y="407258"/>
            <a:ext cx="28425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2"/>
                </a:solidFill>
                <a:latin typeface="+mj-ea"/>
                <a:ea typeface="+mj-ea"/>
              </a:rPr>
              <a:t>2 </a:t>
            </a:r>
            <a:r>
              <a:rPr lang="zh-CN" altLang="en-US" sz="2800">
                <a:solidFill>
                  <a:schemeClr val="bg2"/>
                </a:solidFill>
                <a:latin typeface="+mj-ea"/>
                <a:ea typeface="+mj-ea"/>
              </a:rPr>
              <a:t>研究</a:t>
            </a:r>
            <a:r>
              <a:rPr lang="zh-CN" altLang="en-US" sz="2800">
                <a:solidFill>
                  <a:schemeClr val="bg2"/>
                </a:solidFill>
                <a:latin typeface="+mj-ea"/>
                <a:ea typeface="+mj-ea"/>
              </a:rPr>
              <a:t>内容</a:t>
            </a:r>
            <a:endParaRPr lang="zh-CN" altLang="en-US" sz="2800">
              <a:solidFill>
                <a:schemeClr val="bg2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85" y="1673860"/>
            <a:ext cx="4897120" cy="19570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54430" y="4884420"/>
            <a:ext cx="95192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i-vector 是基于 JFA 的简化版，即用一个全因子空间（Total factor matrix，T）同时描述说话人信息和信道信息，然后把语音映射到了一个固定且低维的向量上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47725" y="1550670"/>
            <a:ext cx="833945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声纹识别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pyaudio          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（语音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预处理）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MFCC              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（梅尔倒谱系数，用于特征提取）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scikit-learn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（机器学习模块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包含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GMM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模型）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Matlab Audio工具包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UIS-RNN           	    （用于项目早期数据合理性验证与中后期接口测试）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口型识别：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opencv           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（进行图像处理）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tensorflow     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（提供深度学习框架）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03857" y="407258"/>
            <a:ext cx="28425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2"/>
                </a:solidFill>
                <a:latin typeface="+mj-ea"/>
                <a:ea typeface="+mj-ea"/>
              </a:rPr>
              <a:t>2 </a:t>
            </a:r>
            <a:r>
              <a:rPr lang="zh-CN" altLang="en-US" sz="2800">
                <a:solidFill>
                  <a:schemeClr val="bg2"/>
                </a:solidFill>
                <a:latin typeface="+mj-ea"/>
                <a:ea typeface="+mj-ea"/>
              </a:rPr>
              <a:t>研究</a:t>
            </a:r>
            <a:r>
              <a:rPr lang="zh-CN" altLang="en-US" sz="2800">
                <a:solidFill>
                  <a:schemeClr val="bg2"/>
                </a:solidFill>
                <a:latin typeface="+mj-ea"/>
                <a:ea typeface="+mj-ea"/>
              </a:rPr>
              <a:t>内容</a:t>
            </a:r>
            <a:endParaRPr lang="zh-CN" altLang="en-US" sz="280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8975" y="948055"/>
            <a:ext cx="7038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matlab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完成相关算法的实现、优化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与调用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8975" y="4827270"/>
            <a:ext cx="48145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嵌入式系统：树莓派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4B +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摄像头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+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麦克风</a:t>
            </a:r>
            <a:endParaRPr lang="zh-CN" altLang="en-US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0290" y="5318125"/>
            <a:ext cx="52368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基于ARM的微型电脑主板，其系统基于Linux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6992.968503937008,&quot;width&quot;:4987.988976377953}"/>
</p:tagLst>
</file>

<file path=ppt/tags/tag2.xml><?xml version="1.0" encoding="utf-8"?>
<p:tagLst xmlns:p="http://schemas.openxmlformats.org/presentationml/2006/main">
  <p:tag name="KSO_WM_UNIT_PLACING_PICTURE_USER_VIEWPORT" val="{&quot;height&quot;:4152,&quot;width&quot;:6156}"/>
</p:tagLst>
</file>

<file path=ppt/theme/theme1.xml><?xml version="1.0" encoding="utf-8"?>
<a:theme xmlns:a="http://schemas.openxmlformats.org/drawingml/2006/main" name="Office 主题">
  <a:themeElements>
    <a:clrScheme name="自定义 8">
      <a:dk1>
        <a:srgbClr val="000000"/>
      </a:dk1>
      <a:lt1>
        <a:srgbClr val="FFFFFF"/>
      </a:lt1>
      <a:dk2>
        <a:srgbClr val="FFFFFF"/>
      </a:dk2>
      <a:lt2>
        <a:srgbClr val="083B5E"/>
      </a:lt2>
      <a:accent1>
        <a:srgbClr val="FFFFFF"/>
      </a:accent1>
      <a:accent2>
        <a:srgbClr val="083B5E"/>
      </a:accent2>
      <a:accent3>
        <a:srgbClr val="083B5E"/>
      </a:accent3>
      <a:accent4>
        <a:srgbClr val="695751"/>
      </a:accent4>
      <a:accent5>
        <a:srgbClr val="00B050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站酷文艺体"/>
        <a:ea typeface="站酷文艺体"/>
        <a:cs typeface=""/>
      </a:majorFont>
      <a:minorFont>
        <a:latin typeface="思源黑体 CN Light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2371</Words>
  <Application>WPS 演示</Application>
  <PresentationFormat>宽屏</PresentationFormat>
  <Paragraphs>205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91" baseType="lpstr">
      <vt:lpstr>Arial</vt:lpstr>
      <vt:lpstr>宋体</vt:lpstr>
      <vt:lpstr>Wingdings</vt:lpstr>
      <vt:lpstr>微软雅黑</vt:lpstr>
      <vt:lpstr>思源黑体 CN Light</vt:lpstr>
      <vt:lpstr>黑体</vt:lpstr>
      <vt:lpstr>站酷文艺体</vt:lpstr>
      <vt:lpstr>Arial Unicode MS</vt:lpstr>
      <vt:lpstr>Calibri</vt:lpstr>
      <vt:lpstr>思源黑体 CN Light</vt:lpstr>
      <vt:lpstr>阿里巴巴普惠体 R</vt:lpstr>
      <vt:lpstr>华光粗圆_CNKI</vt:lpstr>
      <vt:lpstr>华光大黑二_CNKI</vt:lpstr>
      <vt:lpstr>华光淡古印_CNKI</vt:lpstr>
      <vt:lpstr>华光仿宋二_CNKI</vt:lpstr>
      <vt:lpstr>等线</vt:lpstr>
      <vt:lpstr>方正粗黑宋简体</vt:lpstr>
      <vt:lpstr>方正姚体</vt:lpstr>
      <vt:lpstr>华光报宋一_CNKI</vt:lpstr>
      <vt:lpstr>华光标题黑_CNKI</vt:lpstr>
      <vt:lpstr>华光彩云_CNKI</vt:lpstr>
      <vt:lpstr>华光方珊瑚_CNKI</vt:lpstr>
      <vt:lpstr>华光仿宋一_CNKI</vt:lpstr>
      <vt:lpstr>华光楷体二_CNKI</vt:lpstr>
      <vt:lpstr>华光胖头鱼_CNKI</vt:lpstr>
      <vt:lpstr>华光行楷_CNKI</vt:lpstr>
      <vt:lpstr>华光中等线_CNKI</vt:lpstr>
      <vt:lpstr>华光行草_CNKI</vt:lpstr>
      <vt:lpstr>华光幼线_CNKI</vt:lpstr>
      <vt:lpstr>华光秀丽_CNKI</vt:lpstr>
      <vt:lpstr>华光行书_CNKI</vt:lpstr>
      <vt:lpstr>华光小标宋_CNKI</vt:lpstr>
      <vt:lpstr>Wingdings</vt:lpstr>
      <vt:lpstr>方正舒体</vt:lpstr>
      <vt:lpstr>华光报宋二_CNKI</vt:lpstr>
      <vt:lpstr>华光粗黑_CNKI</vt:lpstr>
      <vt:lpstr>华光敦韵宋_CNKI</vt:lpstr>
      <vt:lpstr>华光书宋二_CNKI</vt:lpstr>
      <vt:lpstr>华光魏体_CNKI</vt:lpstr>
      <vt:lpstr>华光中雅_CNKI</vt:lpstr>
      <vt:lpstr>华文仿宋</vt:lpstr>
      <vt:lpstr>华文彩云</vt:lpstr>
      <vt:lpstr>华光综艺_CNKI</vt:lpstr>
      <vt:lpstr>华光琥珀_CNKI</vt:lpstr>
      <vt:lpstr>华文中宋</vt:lpstr>
      <vt:lpstr>华文琥珀</vt:lpstr>
      <vt:lpstr>华文行楷</vt:lpstr>
      <vt:lpstr>华文宋体</vt:lpstr>
      <vt:lpstr>Segoe Script</vt:lpstr>
      <vt:lpstr>Segoe Print</vt:lpstr>
      <vt:lpstr>Sitka Text</vt:lpstr>
      <vt:lpstr>Stencil</vt:lpstr>
      <vt:lpstr>Sitka Banner</vt:lpstr>
      <vt:lpstr>Symbol</vt:lpstr>
      <vt:lpstr>Wide Latin</vt:lpstr>
      <vt:lpstr>Yu Gothic</vt:lpstr>
      <vt:lpstr>Tw Cen MT Condensed</vt:lpstr>
      <vt:lpstr>Tw Cen MT</vt:lpstr>
      <vt:lpstr>Tahoma</vt:lpstr>
      <vt:lpstr>华光通心圆_CNKI</vt:lpstr>
      <vt:lpstr>华光文韵宋_CNKI</vt:lpstr>
      <vt:lpstr>Times New Roman</vt:lpstr>
      <vt:lpstr>楷体</vt:lpstr>
      <vt:lpstr>华光大标宋_CNKI</vt:lpstr>
      <vt:lpstr>华光仿宋_CNKI</vt:lpstr>
      <vt:lpstr>华光楷体_CNKI</vt:lpstr>
      <vt:lpstr>华光书宋_CNKI</vt:lpstr>
      <vt:lpstr>华光细黑一_CNKI</vt:lpstr>
      <vt:lpstr>华光姚体_CNKI</vt:lpstr>
      <vt:lpstr>华光准圆_CNKI</vt:lpstr>
      <vt:lpstr>华文隶书</vt:lpstr>
      <vt:lpstr>华文新魏</vt:lpstr>
      <vt:lpstr>等线 Light</vt:lpstr>
      <vt:lpstr>icomoon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cloud</cp:lastModifiedBy>
  <cp:revision>46</cp:revision>
  <dcterms:created xsi:type="dcterms:W3CDTF">2021-04-12T12:46:43Z</dcterms:created>
  <dcterms:modified xsi:type="dcterms:W3CDTF">2021-04-15T01:16:02Z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KSOTemplateUUID">
    <vt:lpwstr>v1.0_mb_fOjI17nN5ts6udYyePjZdQ==</vt:lpwstr>
  </property>
  <property fmtid="{D5CDD505-2E9C-101B-9397-08002B2CF9AE}" pid="4" name="ICV">
    <vt:lpwstr>7E92644CFAEA419A997285931CE0B28B</vt:lpwstr>
  </property>
</Properties>
</file>