
<file path=[Content_Types].xml><?xml version="1.0" encoding="utf-8"?>
<Types xmlns="http://schemas.openxmlformats.org/package/2006/content-types">
  <Default Extension="jpeg" ContentType="image/jpeg"/>
  <Default Extension="jpg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7"/>
  </p:notesMasterIdLst>
  <p:sldIdLst>
    <p:sldId id="268" r:id="rId3"/>
    <p:sldId id="269" r:id="rId4"/>
    <p:sldId id="270" r:id="rId5"/>
    <p:sldId id="27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9AD1CD-41DD-4BA5-84B1-E88F084741C1}" v="8" dt="2021-04-15T10:45:20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448" autoAdjust="0"/>
  </p:normalViewPr>
  <p:slideViewPr>
    <p:cSldViewPr snapToGrid="0">
      <p:cViewPr varScale="1">
        <p:scale>
          <a:sx n="99" d="100"/>
          <a:sy n="99" d="100"/>
        </p:scale>
        <p:origin x="18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刘 朕" userId="c0cad602da23477f" providerId="LiveId" clId="{4A9AD1CD-41DD-4BA5-84B1-E88F084741C1}"/>
    <pc:docChg chg="undo custSel addSld delSld modSld">
      <pc:chgData name="刘 朕" userId="c0cad602da23477f" providerId="LiveId" clId="{4A9AD1CD-41DD-4BA5-84B1-E88F084741C1}" dt="2021-04-15T10:45:58.633" v="1505" actId="20577"/>
      <pc:docMkLst>
        <pc:docMk/>
      </pc:docMkLst>
      <pc:sldChg chg="add del">
        <pc:chgData name="刘 朕" userId="c0cad602da23477f" providerId="LiveId" clId="{4A9AD1CD-41DD-4BA5-84B1-E88F084741C1}" dt="2021-04-15T09:13:42.260" v="56" actId="47"/>
        <pc:sldMkLst>
          <pc:docMk/>
          <pc:sldMk cId="88386373" sldId="257"/>
        </pc:sldMkLst>
      </pc:sldChg>
      <pc:sldChg chg="del">
        <pc:chgData name="刘 朕" userId="c0cad602da23477f" providerId="LiveId" clId="{4A9AD1CD-41DD-4BA5-84B1-E88F084741C1}" dt="2021-04-15T09:12:48.091" v="0" actId="47"/>
        <pc:sldMkLst>
          <pc:docMk/>
          <pc:sldMk cId="1357791128" sldId="258"/>
        </pc:sldMkLst>
      </pc:sldChg>
      <pc:sldChg chg="add del">
        <pc:chgData name="刘 朕" userId="c0cad602da23477f" providerId="LiveId" clId="{4A9AD1CD-41DD-4BA5-84B1-E88F084741C1}" dt="2021-04-15T09:13:42.260" v="56" actId="47"/>
        <pc:sldMkLst>
          <pc:docMk/>
          <pc:sldMk cId="3474253893" sldId="259"/>
        </pc:sldMkLst>
      </pc:sldChg>
      <pc:sldChg chg="add del">
        <pc:chgData name="刘 朕" userId="c0cad602da23477f" providerId="LiveId" clId="{4A9AD1CD-41DD-4BA5-84B1-E88F084741C1}" dt="2021-04-15T09:13:42.260" v="56" actId="47"/>
        <pc:sldMkLst>
          <pc:docMk/>
          <pc:sldMk cId="1676518624" sldId="260"/>
        </pc:sldMkLst>
      </pc:sldChg>
      <pc:sldChg chg="add del">
        <pc:chgData name="刘 朕" userId="c0cad602da23477f" providerId="LiveId" clId="{4A9AD1CD-41DD-4BA5-84B1-E88F084741C1}" dt="2021-04-15T09:13:42.260" v="56" actId="47"/>
        <pc:sldMkLst>
          <pc:docMk/>
          <pc:sldMk cId="4017113091" sldId="261"/>
        </pc:sldMkLst>
      </pc:sldChg>
      <pc:sldChg chg="add del">
        <pc:chgData name="刘 朕" userId="c0cad602da23477f" providerId="LiveId" clId="{4A9AD1CD-41DD-4BA5-84B1-E88F084741C1}" dt="2021-04-15T09:13:42.260" v="56" actId="47"/>
        <pc:sldMkLst>
          <pc:docMk/>
          <pc:sldMk cId="993615252" sldId="262"/>
        </pc:sldMkLst>
      </pc:sldChg>
      <pc:sldChg chg="add del">
        <pc:chgData name="刘 朕" userId="c0cad602da23477f" providerId="LiveId" clId="{4A9AD1CD-41DD-4BA5-84B1-E88F084741C1}" dt="2021-04-15T09:13:42.260" v="56" actId="47"/>
        <pc:sldMkLst>
          <pc:docMk/>
          <pc:sldMk cId="2194621868" sldId="263"/>
        </pc:sldMkLst>
      </pc:sldChg>
      <pc:sldChg chg="add del">
        <pc:chgData name="刘 朕" userId="c0cad602da23477f" providerId="LiveId" clId="{4A9AD1CD-41DD-4BA5-84B1-E88F084741C1}" dt="2021-04-15T09:13:42.260" v="56" actId="47"/>
        <pc:sldMkLst>
          <pc:docMk/>
          <pc:sldMk cId="1458544427" sldId="264"/>
        </pc:sldMkLst>
      </pc:sldChg>
      <pc:sldChg chg="add del">
        <pc:chgData name="刘 朕" userId="c0cad602da23477f" providerId="LiveId" clId="{4A9AD1CD-41DD-4BA5-84B1-E88F084741C1}" dt="2021-04-15T09:13:42.260" v="56" actId="47"/>
        <pc:sldMkLst>
          <pc:docMk/>
          <pc:sldMk cId="3242913742" sldId="265"/>
        </pc:sldMkLst>
      </pc:sldChg>
      <pc:sldChg chg="add del">
        <pc:chgData name="刘 朕" userId="c0cad602da23477f" providerId="LiveId" clId="{4A9AD1CD-41DD-4BA5-84B1-E88F084741C1}" dt="2021-04-15T09:13:42.260" v="56" actId="47"/>
        <pc:sldMkLst>
          <pc:docMk/>
          <pc:sldMk cId="1069862178" sldId="266"/>
        </pc:sldMkLst>
      </pc:sldChg>
      <pc:sldChg chg="add del">
        <pc:chgData name="刘 朕" userId="c0cad602da23477f" providerId="LiveId" clId="{4A9AD1CD-41DD-4BA5-84B1-E88F084741C1}" dt="2021-04-15T09:13:42.260" v="56" actId="47"/>
        <pc:sldMkLst>
          <pc:docMk/>
          <pc:sldMk cId="2520844654" sldId="267"/>
        </pc:sldMkLst>
      </pc:sldChg>
      <pc:sldChg chg="modSp mod">
        <pc:chgData name="刘 朕" userId="c0cad602da23477f" providerId="LiveId" clId="{4A9AD1CD-41DD-4BA5-84B1-E88F084741C1}" dt="2021-04-15T09:19:25.109" v="404" actId="20577"/>
        <pc:sldMkLst>
          <pc:docMk/>
          <pc:sldMk cId="2071556101" sldId="268"/>
        </pc:sldMkLst>
        <pc:spChg chg="mod">
          <ac:chgData name="刘 朕" userId="c0cad602da23477f" providerId="LiveId" clId="{4A9AD1CD-41DD-4BA5-84B1-E88F084741C1}" dt="2021-04-15T09:14:50.584" v="87" actId="20577"/>
          <ac:spMkLst>
            <pc:docMk/>
            <pc:sldMk cId="2071556101" sldId="268"/>
            <ac:spMk id="2" creationId="{69EE3786-0C47-43CB-A40E-DC27DA4DF250}"/>
          </ac:spMkLst>
        </pc:spChg>
        <pc:spChg chg="mod">
          <ac:chgData name="刘 朕" userId="c0cad602da23477f" providerId="LiveId" clId="{4A9AD1CD-41DD-4BA5-84B1-E88F084741C1}" dt="2021-04-15T09:19:25.109" v="404" actId="20577"/>
          <ac:spMkLst>
            <pc:docMk/>
            <pc:sldMk cId="2071556101" sldId="268"/>
            <ac:spMk id="3" creationId="{99B6A29B-5843-4615-9EAE-B4CB2E856464}"/>
          </ac:spMkLst>
        </pc:spChg>
      </pc:sldChg>
      <pc:sldChg chg="modSp mod">
        <pc:chgData name="刘 朕" userId="c0cad602da23477f" providerId="LiveId" clId="{4A9AD1CD-41DD-4BA5-84B1-E88F084741C1}" dt="2021-04-15T10:45:58.633" v="1505" actId="20577"/>
        <pc:sldMkLst>
          <pc:docMk/>
          <pc:sldMk cId="2562309092" sldId="269"/>
        </pc:sldMkLst>
        <pc:spChg chg="mod">
          <ac:chgData name="刘 朕" userId="c0cad602da23477f" providerId="LiveId" clId="{4A9AD1CD-41DD-4BA5-84B1-E88F084741C1}" dt="2021-04-15T10:34:17.191" v="1039" actId="14100"/>
          <ac:spMkLst>
            <pc:docMk/>
            <pc:sldMk cId="2562309092" sldId="269"/>
            <ac:spMk id="3" creationId="{99B6A29B-5843-4615-9EAE-B4CB2E856464}"/>
          </ac:spMkLst>
        </pc:spChg>
        <pc:spChg chg="mod">
          <ac:chgData name="刘 朕" userId="c0cad602da23477f" providerId="LiveId" clId="{4A9AD1CD-41DD-4BA5-84B1-E88F084741C1}" dt="2021-04-15T10:45:58.633" v="1505" actId="20577"/>
          <ac:spMkLst>
            <pc:docMk/>
            <pc:sldMk cId="2562309092" sldId="269"/>
            <ac:spMk id="14" creationId="{A322714F-2D36-41F0-A90D-92CF0B532E65}"/>
          </ac:spMkLst>
        </pc:spChg>
      </pc:sldChg>
      <pc:sldChg chg="modSp mod">
        <pc:chgData name="刘 朕" userId="c0cad602da23477f" providerId="LiveId" clId="{4A9AD1CD-41DD-4BA5-84B1-E88F084741C1}" dt="2021-04-15T10:45:44.454" v="1498" actId="113"/>
        <pc:sldMkLst>
          <pc:docMk/>
          <pc:sldMk cId="2900452068" sldId="270"/>
        </pc:sldMkLst>
        <pc:spChg chg="mod">
          <ac:chgData name="刘 朕" userId="c0cad602da23477f" providerId="LiveId" clId="{4A9AD1CD-41DD-4BA5-84B1-E88F084741C1}" dt="2021-04-15T10:45:44.454" v="1498" actId="113"/>
          <ac:spMkLst>
            <pc:docMk/>
            <pc:sldMk cId="2900452068" sldId="270"/>
            <ac:spMk id="3" creationId="{99B6A29B-5843-4615-9EAE-B4CB2E856464}"/>
          </ac:spMkLst>
        </pc:spChg>
      </pc:sldChg>
      <pc:sldChg chg="modSp mod">
        <pc:chgData name="刘 朕" userId="c0cad602da23477f" providerId="LiveId" clId="{4A9AD1CD-41DD-4BA5-84B1-E88F084741C1}" dt="2021-04-15T10:45:21.642" v="1483" actId="113"/>
        <pc:sldMkLst>
          <pc:docMk/>
          <pc:sldMk cId="1754151153" sldId="271"/>
        </pc:sldMkLst>
        <pc:spChg chg="mod">
          <ac:chgData name="刘 朕" userId="c0cad602da23477f" providerId="LiveId" clId="{4A9AD1CD-41DD-4BA5-84B1-E88F084741C1}" dt="2021-04-15T10:45:21.642" v="1483" actId="113"/>
          <ac:spMkLst>
            <pc:docMk/>
            <pc:sldMk cId="1754151153" sldId="271"/>
            <ac:spMk id="10" creationId="{AB2F0D54-1EED-4851-886C-AE904FA009F9}"/>
          </ac:spMkLst>
        </pc:spChg>
      </pc:sldChg>
      <pc:sldChg chg="add del">
        <pc:chgData name="刘 朕" userId="c0cad602da23477f" providerId="LiveId" clId="{4A9AD1CD-41DD-4BA5-84B1-E88F084741C1}" dt="2021-04-15T09:13:42.260" v="56" actId="47"/>
        <pc:sldMkLst>
          <pc:docMk/>
          <pc:sldMk cId="830986846" sldId="272"/>
        </pc:sldMkLst>
      </pc:sldChg>
      <pc:sldChg chg="add del">
        <pc:chgData name="刘 朕" userId="c0cad602da23477f" providerId="LiveId" clId="{4A9AD1CD-41DD-4BA5-84B1-E88F084741C1}" dt="2021-04-15T09:13:42.260" v="56" actId="47"/>
        <pc:sldMkLst>
          <pc:docMk/>
          <pc:sldMk cId="51820076" sldId="273"/>
        </pc:sldMkLst>
      </pc:sldChg>
      <pc:sldChg chg="del">
        <pc:chgData name="刘 朕" userId="c0cad602da23477f" providerId="LiveId" clId="{4A9AD1CD-41DD-4BA5-84B1-E88F084741C1}" dt="2021-04-15T09:13:42.260" v="56" actId="47"/>
        <pc:sldMkLst>
          <pc:docMk/>
          <pc:sldMk cId="1913332497" sldId="274"/>
        </pc:sldMkLst>
      </pc:sldChg>
      <pc:sldChg chg="del">
        <pc:chgData name="刘 朕" userId="c0cad602da23477f" providerId="LiveId" clId="{4A9AD1CD-41DD-4BA5-84B1-E88F084741C1}" dt="2021-04-15T09:13:45.434" v="57" actId="47"/>
        <pc:sldMkLst>
          <pc:docMk/>
          <pc:sldMk cId="2261415415" sldId="275"/>
        </pc:sldMkLst>
      </pc:sldChg>
      <pc:sldChg chg="add del">
        <pc:chgData name="刘 朕" userId="c0cad602da23477f" providerId="LiveId" clId="{4A9AD1CD-41DD-4BA5-84B1-E88F084741C1}" dt="2021-04-15T09:13:42.260" v="56" actId="47"/>
        <pc:sldMkLst>
          <pc:docMk/>
          <pc:sldMk cId="3853806646" sldId="276"/>
        </pc:sldMkLst>
      </pc:sldChg>
      <pc:sldChg chg="add del">
        <pc:chgData name="刘 朕" userId="c0cad602da23477f" providerId="LiveId" clId="{4A9AD1CD-41DD-4BA5-84B1-E88F084741C1}" dt="2021-04-15T09:13:42.260" v="56" actId="47"/>
        <pc:sldMkLst>
          <pc:docMk/>
          <pc:sldMk cId="3884177611" sldId="277"/>
        </pc:sldMkLst>
      </pc:sldChg>
      <pc:sldChg chg="modSp add del mod">
        <pc:chgData name="刘 朕" userId="c0cad602da23477f" providerId="LiveId" clId="{4A9AD1CD-41DD-4BA5-84B1-E88F084741C1}" dt="2021-04-15T09:13:42.260" v="56" actId="47"/>
        <pc:sldMkLst>
          <pc:docMk/>
          <pc:sldMk cId="1948284856" sldId="312"/>
        </pc:sldMkLst>
        <pc:spChg chg="mod">
          <ac:chgData name="刘 朕" userId="c0cad602da23477f" providerId="LiveId" clId="{4A9AD1CD-41DD-4BA5-84B1-E88F084741C1}" dt="2021-04-15T09:13:07.011" v="45" actId="27636"/>
          <ac:spMkLst>
            <pc:docMk/>
            <pc:sldMk cId="1948284856" sldId="312"/>
            <ac:spMk id="11" creationId="{9E2584F2-19F6-485B-9375-DD079E98195A}"/>
          </ac:spMkLst>
        </pc:spChg>
      </pc:sldChg>
      <pc:sldChg chg="add del">
        <pc:chgData name="刘 朕" userId="c0cad602da23477f" providerId="LiveId" clId="{4A9AD1CD-41DD-4BA5-84B1-E88F084741C1}" dt="2021-04-15T09:13:42.260" v="56" actId="47"/>
        <pc:sldMkLst>
          <pc:docMk/>
          <pc:sldMk cId="3161953509" sldId="313"/>
        </pc:sldMkLst>
      </pc:sldChg>
      <pc:sldChg chg="add del">
        <pc:chgData name="刘 朕" userId="c0cad602da23477f" providerId="LiveId" clId="{4A9AD1CD-41DD-4BA5-84B1-E88F084741C1}" dt="2021-04-15T09:13:42.260" v="56" actId="47"/>
        <pc:sldMkLst>
          <pc:docMk/>
          <pc:sldMk cId="2921398965" sldId="314"/>
        </pc:sldMkLst>
      </pc:sldChg>
      <pc:sldChg chg="add del">
        <pc:chgData name="刘 朕" userId="c0cad602da23477f" providerId="LiveId" clId="{4A9AD1CD-41DD-4BA5-84B1-E88F084741C1}" dt="2021-04-15T09:13:42.260" v="56" actId="47"/>
        <pc:sldMkLst>
          <pc:docMk/>
          <pc:sldMk cId="2200460609" sldId="315"/>
        </pc:sldMkLst>
      </pc:sldChg>
      <pc:sldChg chg="add del">
        <pc:chgData name="刘 朕" userId="c0cad602da23477f" providerId="LiveId" clId="{4A9AD1CD-41DD-4BA5-84B1-E88F084741C1}" dt="2021-04-15T09:13:42.260" v="56" actId="47"/>
        <pc:sldMkLst>
          <pc:docMk/>
          <pc:sldMk cId="1311177348" sldId="316"/>
        </pc:sldMkLst>
      </pc:sldChg>
      <pc:sldChg chg="add del">
        <pc:chgData name="刘 朕" userId="c0cad602da23477f" providerId="LiveId" clId="{4A9AD1CD-41DD-4BA5-84B1-E88F084741C1}" dt="2021-04-15T09:13:42.260" v="56" actId="47"/>
        <pc:sldMkLst>
          <pc:docMk/>
          <pc:sldMk cId="1253335564" sldId="317"/>
        </pc:sldMkLst>
      </pc:sldChg>
    </pc:docChg>
  </pc:docChgLst>
  <pc:docChgLst>
    <pc:chgData name="刘 朕" userId="c0cad602da23477f" providerId="LiveId" clId="{CBE77F13-4129-4F69-BF5E-0D63C555A7F3}"/>
    <pc:docChg chg="modSld sldOrd">
      <pc:chgData name="刘 朕" userId="c0cad602da23477f" providerId="LiveId" clId="{CBE77F13-4129-4F69-BF5E-0D63C555A7F3}" dt="2021-04-15T09:07:12.590" v="4"/>
      <pc:docMkLst>
        <pc:docMk/>
      </pc:docMkLst>
      <pc:sldChg chg="modSp mod">
        <pc:chgData name="刘 朕" userId="c0cad602da23477f" providerId="LiveId" clId="{CBE77F13-4129-4F69-BF5E-0D63C555A7F3}" dt="2021-04-15T06:38:40.495" v="0" actId="14100"/>
        <pc:sldMkLst>
          <pc:docMk/>
          <pc:sldMk cId="2071556101" sldId="268"/>
        </pc:sldMkLst>
        <pc:spChg chg="mod">
          <ac:chgData name="刘 朕" userId="c0cad602da23477f" providerId="LiveId" clId="{CBE77F13-4129-4F69-BF5E-0D63C555A7F3}" dt="2021-04-15T06:38:40.495" v="0" actId="14100"/>
          <ac:spMkLst>
            <pc:docMk/>
            <pc:sldMk cId="2071556101" sldId="268"/>
            <ac:spMk id="3" creationId="{99B6A29B-5843-4615-9EAE-B4CB2E856464}"/>
          </ac:spMkLst>
        </pc:spChg>
      </pc:sldChg>
      <pc:sldChg chg="ord">
        <pc:chgData name="刘 朕" userId="c0cad602da23477f" providerId="LiveId" clId="{CBE77F13-4129-4F69-BF5E-0D63C555A7F3}" dt="2021-04-15T09:07:12.590" v="4"/>
        <pc:sldMkLst>
          <pc:docMk/>
          <pc:sldMk cId="2562309092" sldId="269"/>
        </pc:sldMkLst>
      </pc:sldChg>
    </pc:docChg>
  </pc:docChgLst>
  <pc:docChgLst>
    <pc:chgData name="刘 朕" userId="c0cad602da23477f" providerId="LiveId" clId="{C128FD89-603D-4C52-8AC6-B37D23267C20}"/>
    <pc:docChg chg="undo custSel modSld">
      <pc:chgData name="刘 朕" userId="c0cad602da23477f" providerId="LiveId" clId="{C128FD89-603D-4C52-8AC6-B37D23267C20}" dt="2021-01-14T08:01:38.452" v="104" actId="20577"/>
      <pc:docMkLst>
        <pc:docMk/>
      </pc:docMkLst>
      <pc:sldChg chg="modSp">
        <pc:chgData name="刘 朕" userId="c0cad602da23477f" providerId="LiveId" clId="{C128FD89-603D-4C52-8AC6-B37D23267C20}" dt="2021-01-14T08:01:38.452" v="104" actId="20577"/>
        <pc:sldMkLst>
          <pc:docMk/>
          <pc:sldMk cId="1357791128" sldId="258"/>
        </pc:sldMkLst>
        <pc:spChg chg="mod">
          <ac:chgData name="刘 朕" userId="c0cad602da23477f" providerId="LiveId" clId="{C128FD89-603D-4C52-8AC6-B37D23267C20}" dt="2021-01-14T08:01:38.452" v="104" actId="20577"/>
          <ac:spMkLst>
            <pc:docMk/>
            <pc:sldMk cId="1357791128" sldId="258"/>
            <ac:spMk id="3" creationId="{99B6A29B-5843-4615-9EAE-B4CB2E856464}"/>
          </ac:spMkLst>
        </pc:spChg>
      </pc:sldChg>
      <pc:sldChg chg="addSp delSp modSp">
        <pc:chgData name="刘 朕" userId="c0cad602da23477f" providerId="LiveId" clId="{C128FD89-603D-4C52-8AC6-B37D23267C20}" dt="2021-01-14T07:50:13.487" v="103" actId="1076"/>
        <pc:sldMkLst>
          <pc:docMk/>
          <pc:sldMk cId="2562309092" sldId="269"/>
        </pc:sldMkLst>
        <pc:spChg chg="mod">
          <ac:chgData name="刘 朕" userId="c0cad602da23477f" providerId="LiveId" clId="{C128FD89-603D-4C52-8AC6-B37D23267C20}" dt="2021-01-14T07:49:12.107" v="85" actId="1036"/>
          <ac:spMkLst>
            <pc:docMk/>
            <pc:sldMk cId="2562309092" sldId="269"/>
            <ac:spMk id="9" creationId="{2EED9648-FEDF-417A-9ED9-B1C240690E18}"/>
          </ac:spMkLst>
        </pc:spChg>
        <pc:spChg chg="mod">
          <ac:chgData name="刘 朕" userId="c0cad602da23477f" providerId="LiveId" clId="{C128FD89-603D-4C52-8AC6-B37D23267C20}" dt="2021-01-14T07:49:12.107" v="85" actId="1036"/>
          <ac:spMkLst>
            <pc:docMk/>
            <pc:sldMk cId="2562309092" sldId="269"/>
            <ac:spMk id="10" creationId="{E22EB8DC-7EA9-4A8D-9DEC-673B0E4DA8D0}"/>
          </ac:spMkLst>
        </pc:spChg>
        <pc:spChg chg="mod">
          <ac:chgData name="刘 朕" userId="c0cad602da23477f" providerId="LiveId" clId="{C128FD89-603D-4C52-8AC6-B37D23267C20}" dt="2021-01-14T07:49:12.107" v="85" actId="1036"/>
          <ac:spMkLst>
            <pc:docMk/>
            <pc:sldMk cId="2562309092" sldId="269"/>
            <ac:spMk id="11" creationId="{D72F22EC-1ECD-45E6-89F0-41F48496AE99}"/>
          </ac:spMkLst>
        </pc:spChg>
        <pc:spChg chg="add del mod">
          <ac:chgData name="刘 朕" userId="c0cad602da23477f" providerId="LiveId" clId="{C128FD89-603D-4C52-8AC6-B37D23267C20}" dt="2021-01-14T07:47:13.172" v="32" actId="478"/>
          <ac:spMkLst>
            <pc:docMk/>
            <pc:sldMk cId="2562309092" sldId="269"/>
            <ac:spMk id="12" creationId="{CA30C5D1-1991-422B-BA79-B6C880CD8810}"/>
          </ac:spMkLst>
        </pc:spChg>
        <pc:spChg chg="add del mod">
          <ac:chgData name="刘 朕" userId="c0cad602da23477f" providerId="LiveId" clId="{C128FD89-603D-4C52-8AC6-B37D23267C20}" dt="2021-01-14T07:49:07.585" v="63"/>
          <ac:spMkLst>
            <pc:docMk/>
            <pc:sldMk cId="2562309092" sldId="269"/>
            <ac:spMk id="13" creationId="{ABE5C87E-F302-4FEF-9E64-B94408847F5C}"/>
          </ac:spMkLst>
        </pc:spChg>
        <pc:spChg chg="add mod">
          <ac:chgData name="刘 朕" userId="c0cad602da23477f" providerId="LiveId" clId="{C128FD89-603D-4C52-8AC6-B37D23267C20}" dt="2021-01-14T07:50:13.487" v="103" actId="1076"/>
          <ac:spMkLst>
            <pc:docMk/>
            <pc:sldMk cId="2562309092" sldId="269"/>
            <ac:spMk id="14" creationId="{A322714F-2D36-41F0-A90D-92CF0B532E65}"/>
          </ac:spMkLst>
        </pc:spChg>
        <pc:picChg chg="mod">
          <ac:chgData name="刘 朕" userId="c0cad602da23477f" providerId="LiveId" clId="{C128FD89-603D-4C52-8AC6-B37D23267C20}" dt="2021-01-14T07:49:12.107" v="85" actId="1036"/>
          <ac:picMkLst>
            <pc:docMk/>
            <pc:sldMk cId="2562309092" sldId="269"/>
            <ac:picMk id="6" creationId="{FCFFB813-1F11-4D91-942D-2A8BB0159D9D}"/>
          </ac:picMkLst>
        </pc:picChg>
        <pc:picChg chg="mod">
          <ac:chgData name="刘 朕" userId="c0cad602da23477f" providerId="LiveId" clId="{C128FD89-603D-4C52-8AC6-B37D23267C20}" dt="2021-01-14T07:49:12.107" v="85" actId="1036"/>
          <ac:picMkLst>
            <pc:docMk/>
            <pc:sldMk cId="2562309092" sldId="269"/>
            <ac:picMk id="7" creationId="{CECD9626-DB17-4512-95C7-18D92B60371D}"/>
          </ac:picMkLst>
        </pc:picChg>
        <pc:picChg chg="mod">
          <ac:chgData name="刘 朕" userId="c0cad602da23477f" providerId="LiveId" clId="{C128FD89-603D-4C52-8AC6-B37D23267C20}" dt="2021-01-14T07:49:12.107" v="85" actId="1036"/>
          <ac:picMkLst>
            <pc:docMk/>
            <pc:sldMk cId="2562309092" sldId="269"/>
            <ac:picMk id="8" creationId="{DDAA3C0E-4C8D-44F9-8492-18E199E78D91}"/>
          </ac:picMkLst>
        </pc:picChg>
      </pc:sldChg>
    </pc:docChg>
  </pc:docChgLst>
  <pc:docChgLst>
    <pc:chgData name="刘 朕" userId="c0cad602da23477f" providerId="LiveId" clId="{C7F5F15E-838B-4EEC-8341-D7B6BF233B03}"/>
    <pc:docChg chg="undo custSel addSld delSld modSld sldOrd">
      <pc:chgData name="刘 朕" userId="c0cad602da23477f" providerId="LiveId" clId="{C7F5F15E-838B-4EEC-8341-D7B6BF233B03}" dt="2021-01-20T08:54:53.515" v="1511" actId="20577"/>
      <pc:docMkLst>
        <pc:docMk/>
      </pc:docMkLst>
      <pc:sldChg chg="addSp delSp modSp mod">
        <pc:chgData name="刘 朕" userId="c0cad602da23477f" providerId="LiveId" clId="{C7F5F15E-838B-4EEC-8341-D7B6BF233B03}" dt="2021-01-20T08:31:58.184" v="1024" actId="20577"/>
        <pc:sldMkLst>
          <pc:docMk/>
          <pc:sldMk cId="88386373" sldId="257"/>
        </pc:sldMkLst>
        <pc:spChg chg="mod">
          <ac:chgData name="刘 朕" userId="c0cad602da23477f" providerId="LiveId" clId="{C7F5F15E-838B-4EEC-8341-D7B6BF233B03}" dt="2021-01-20T04:52:19.596" v="119" actId="20577"/>
          <ac:spMkLst>
            <pc:docMk/>
            <pc:sldMk cId="88386373" sldId="257"/>
            <ac:spMk id="2" creationId="{69EE3786-0C47-43CB-A40E-DC27DA4DF250}"/>
          </ac:spMkLst>
        </pc:spChg>
        <pc:spChg chg="del mod">
          <ac:chgData name="刘 朕" userId="c0cad602da23477f" providerId="LiveId" clId="{C7F5F15E-838B-4EEC-8341-D7B6BF233B03}" dt="2021-01-20T04:52:29.550" v="120" actId="478"/>
          <ac:spMkLst>
            <pc:docMk/>
            <pc:sldMk cId="88386373" sldId="257"/>
            <ac:spMk id="3" creationId="{99B6A29B-5843-4615-9EAE-B4CB2E856464}"/>
          </ac:spMkLst>
        </pc:spChg>
        <pc:spChg chg="add del mod">
          <ac:chgData name="刘 朕" userId="c0cad602da23477f" providerId="LiveId" clId="{C7F5F15E-838B-4EEC-8341-D7B6BF233B03}" dt="2021-01-20T04:52:33.225" v="121" actId="478"/>
          <ac:spMkLst>
            <pc:docMk/>
            <pc:sldMk cId="88386373" sldId="257"/>
            <ac:spMk id="7" creationId="{9FE284AF-432F-492B-A9AF-E7E34DA23090}"/>
          </ac:spMkLst>
        </pc:spChg>
        <pc:spChg chg="add mod">
          <ac:chgData name="刘 朕" userId="c0cad602da23477f" providerId="LiveId" clId="{C7F5F15E-838B-4EEC-8341-D7B6BF233B03}" dt="2021-01-20T07:53:00.043" v="228"/>
          <ac:spMkLst>
            <pc:docMk/>
            <pc:sldMk cId="88386373" sldId="257"/>
            <ac:spMk id="8" creationId="{42341995-9D92-4C5A-97BC-200883E67E4D}"/>
          </ac:spMkLst>
        </pc:spChg>
        <pc:spChg chg="mod">
          <ac:chgData name="刘 朕" userId="c0cad602da23477f" providerId="LiveId" clId="{C7F5F15E-838B-4EEC-8341-D7B6BF233B03}" dt="2021-01-20T07:53:27.838" v="229"/>
          <ac:spMkLst>
            <pc:docMk/>
            <pc:sldMk cId="88386373" sldId="257"/>
            <ac:spMk id="18" creationId="{3CDEBBA9-BED4-47D7-A48D-709043D8F603}"/>
          </ac:spMkLst>
        </pc:spChg>
        <pc:spChg chg="mod">
          <ac:chgData name="刘 朕" userId="c0cad602da23477f" providerId="LiveId" clId="{C7F5F15E-838B-4EEC-8341-D7B6BF233B03}" dt="2021-01-20T07:53:27.838" v="229"/>
          <ac:spMkLst>
            <pc:docMk/>
            <pc:sldMk cId="88386373" sldId="257"/>
            <ac:spMk id="22" creationId="{DB1A52DC-084E-46D5-A761-4794603C8F1B}"/>
          </ac:spMkLst>
        </pc:spChg>
        <pc:spChg chg="mod">
          <ac:chgData name="刘 朕" userId="c0cad602da23477f" providerId="LiveId" clId="{C7F5F15E-838B-4EEC-8341-D7B6BF233B03}" dt="2021-01-20T07:53:27.838" v="229"/>
          <ac:spMkLst>
            <pc:docMk/>
            <pc:sldMk cId="88386373" sldId="257"/>
            <ac:spMk id="23" creationId="{0981828D-D8EF-468A-ADCE-3819CC643F93}"/>
          </ac:spMkLst>
        </pc:spChg>
        <pc:spChg chg="mod">
          <ac:chgData name="刘 朕" userId="c0cad602da23477f" providerId="LiveId" clId="{C7F5F15E-838B-4EEC-8341-D7B6BF233B03}" dt="2021-01-20T07:53:27.838" v="229"/>
          <ac:spMkLst>
            <pc:docMk/>
            <pc:sldMk cId="88386373" sldId="257"/>
            <ac:spMk id="24" creationId="{502FF879-E95B-4749-A11F-02C23AEFBE8B}"/>
          </ac:spMkLst>
        </pc:spChg>
        <pc:spChg chg="mod">
          <ac:chgData name="刘 朕" userId="c0cad602da23477f" providerId="LiveId" clId="{C7F5F15E-838B-4EEC-8341-D7B6BF233B03}" dt="2021-01-20T07:53:27.838" v="229"/>
          <ac:spMkLst>
            <pc:docMk/>
            <pc:sldMk cId="88386373" sldId="257"/>
            <ac:spMk id="25" creationId="{68D7D31E-0A17-4804-BFB8-817659D22FF9}"/>
          </ac:spMkLst>
        </pc:spChg>
        <pc:spChg chg="mod">
          <ac:chgData name="刘 朕" userId="c0cad602da23477f" providerId="LiveId" clId="{C7F5F15E-838B-4EEC-8341-D7B6BF233B03}" dt="2021-01-20T07:53:27.838" v="229"/>
          <ac:spMkLst>
            <pc:docMk/>
            <pc:sldMk cId="88386373" sldId="257"/>
            <ac:spMk id="26" creationId="{FE862D6B-E959-43C7-98C2-6F928E621115}"/>
          </ac:spMkLst>
        </pc:spChg>
        <pc:spChg chg="mod">
          <ac:chgData name="刘 朕" userId="c0cad602da23477f" providerId="LiveId" clId="{C7F5F15E-838B-4EEC-8341-D7B6BF233B03}" dt="2021-01-20T07:53:27.838" v="229"/>
          <ac:spMkLst>
            <pc:docMk/>
            <pc:sldMk cId="88386373" sldId="257"/>
            <ac:spMk id="27" creationId="{61EF95B4-5411-4C38-B4AD-583CFAFB4E05}"/>
          </ac:spMkLst>
        </pc:spChg>
        <pc:spChg chg="mod">
          <ac:chgData name="刘 朕" userId="c0cad602da23477f" providerId="LiveId" clId="{C7F5F15E-838B-4EEC-8341-D7B6BF233B03}" dt="2021-01-20T07:53:27.838" v="229"/>
          <ac:spMkLst>
            <pc:docMk/>
            <pc:sldMk cId="88386373" sldId="257"/>
            <ac:spMk id="33" creationId="{23389F44-0C5E-4F70-B468-CE7690941F59}"/>
          </ac:spMkLst>
        </pc:spChg>
        <pc:spChg chg="mod">
          <ac:chgData name="刘 朕" userId="c0cad602da23477f" providerId="LiveId" clId="{C7F5F15E-838B-4EEC-8341-D7B6BF233B03}" dt="2021-01-20T07:53:27.838" v="229"/>
          <ac:spMkLst>
            <pc:docMk/>
            <pc:sldMk cId="88386373" sldId="257"/>
            <ac:spMk id="34" creationId="{C0FC4BBC-73B8-4863-A71A-50D0C595F16F}"/>
          </ac:spMkLst>
        </pc:spChg>
        <pc:spChg chg="mod">
          <ac:chgData name="刘 朕" userId="c0cad602da23477f" providerId="LiveId" clId="{C7F5F15E-838B-4EEC-8341-D7B6BF233B03}" dt="2021-01-20T07:53:27.838" v="229"/>
          <ac:spMkLst>
            <pc:docMk/>
            <pc:sldMk cId="88386373" sldId="257"/>
            <ac:spMk id="35" creationId="{A255C261-955A-444D-8CE6-8C2D7CC16490}"/>
          </ac:spMkLst>
        </pc:spChg>
        <pc:spChg chg="mod">
          <ac:chgData name="刘 朕" userId="c0cad602da23477f" providerId="LiveId" clId="{C7F5F15E-838B-4EEC-8341-D7B6BF233B03}" dt="2021-01-20T07:53:27.838" v="229"/>
          <ac:spMkLst>
            <pc:docMk/>
            <pc:sldMk cId="88386373" sldId="257"/>
            <ac:spMk id="36" creationId="{78C3B4FE-DC7B-4852-965C-5D4AE82A20CD}"/>
          </ac:spMkLst>
        </pc:spChg>
        <pc:spChg chg="mod">
          <ac:chgData name="刘 朕" userId="c0cad602da23477f" providerId="LiveId" clId="{C7F5F15E-838B-4EEC-8341-D7B6BF233B03}" dt="2021-01-20T07:53:27.838" v="229"/>
          <ac:spMkLst>
            <pc:docMk/>
            <pc:sldMk cId="88386373" sldId="257"/>
            <ac:spMk id="37" creationId="{0072F1E6-06E6-48C8-8628-D440C2A1A2EC}"/>
          </ac:spMkLst>
        </pc:spChg>
        <pc:spChg chg="mod">
          <ac:chgData name="刘 朕" userId="c0cad602da23477f" providerId="LiveId" clId="{C7F5F15E-838B-4EEC-8341-D7B6BF233B03}" dt="2021-01-20T07:53:27.838" v="229"/>
          <ac:spMkLst>
            <pc:docMk/>
            <pc:sldMk cId="88386373" sldId="257"/>
            <ac:spMk id="38" creationId="{6C3858C1-4601-4A8E-A5D4-7CF7267EA7C4}"/>
          </ac:spMkLst>
        </pc:spChg>
        <pc:spChg chg="mod">
          <ac:chgData name="刘 朕" userId="c0cad602da23477f" providerId="LiveId" clId="{C7F5F15E-838B-4EEC-8341-D7B6BF233B03}" dt="2021-01-20T07:53:27.838" v="229"/>
          <ac:spMkLst>
            <pc:docMk/>
            <pc:sldMk cId="88386373" sldId="257"/>
            <ac:spMk id="44" creationId="{A2FB1DF3-B6AC-4F84-BDE9-E8B130CE65F7}"/>
          </ac:spMkLst>
        </pc:spChg>
        <pc:spChg chg="mod">
          <ac:chgData name="刘 朕" userId="c0cad602da23477f" providerId="LiveId" clId="{C7F5F15E-838B-4EEC-8341-D7B6BF233B03}" dt="2021-01-20T07:53:27.838" v="229"/>
          <ac:spMkLst>
            <pc:docMk/>
            <pc:sldMk cId="88386373" sldId="257"/>
            <ac:spMk id="45" creationId="{510D03A3-F3AA-429E-AC50-E063343F6F41}"/>
          </ac:spMkLst>
        </pc:spChg>
        <pc:spChg chg="mod">
          <ac:chgData name="刘 朕" userId="c0cad602da23477f" providerId="LiveId" clId="{C7F5F15E-838B-4EEC-8341-D7B6BF233B03}" dt="2021-01-20T07:53:27.838" v="229"/>
          <ac:spMkLst>
            <pc:docMk/>
            <pc:sldMk cId="88386373" sldId="257"/>
            <ac:spMk id="46" creationId="{835BCB8E-5822-41F1-B16E-93199F2C30F5}"/>
          </ac:spMkLst>
        </pc:spChg>
        <pc:spChg chg="mod">
          <ac:chgData name="刘 朕" userId="c0cad602da23477f" providerId="LiveId" clId="{C7F5F15E-838B-4EEC-8341-D7B6BF233B03}" dt="2021-01-20T07:53:27.838" v="229"/>
          <ac:spMkLst>
            <pc:docMk/>
            <pc:sldMk cId="88386373" sldId="257"/>
            <ac:spMk id="47" creationId="{F5888C79-35D0-4F7B-A59B-64C4CE251A7B}"/>
          </ac:spMkLst>
        </pc:spChg>
        <pc:spChg chg="mod">
          <ac:chgData name="刘 朕" userId="c0cad602da23477f" providerId="LiveId" clId="{C7F5F15E-838B-4EEC-8341-D7B6BF233B03}" dt="2021-01-20T07:53:27.838" v="229"/>
          <ac:spMkLst>
            <pc:docMk/>
            <pc:sldMk cId="88386373" sldId="257"/>
            <ac:spMk id="48" creationId="{A9468569-C707-47C8-8335-845A6E21221D}"/>
          </ac:spMkLst>
        </pc:spChg>
        <pc:spChg chg="mod">
          <ac:chgData name="刘 朕" userId="c0cad602da23477f" providerId="LiveId" clId="{C7F5F15E-838B-4EEC-8341-D7B6BF233B03}" dt="2021-01-20T07:53:27.838" v="229"/>
          <ac:spMkLst>
            <pc:docMk/>
            <pc:sldMk cId="88386373" sldId="257"/>
            <ac:spMk id="49" creationId="{4C2568BB-E436-47A2-BB39-DD595F7CCF03}"/>
          </ac:spMkLst>
        </pc:spChg>
        <pc:spChg chg="mod">
          <ac:chgData name="刘 朕" userId="c0cad602da23477f" providerId="LiveId" clId="{C7F5F15E-838B-4EEC-8341-D7B6BF233B03}" dt="2021-01-20T07:53:27.838" v="229"/>
          <ac:spMkLst>
            <pc:docMk/>
            <pc:sldMk cId="88386373" sldId="257"/>
            <ac:spMk id="55" creationId="{CAAD450B-EFBB-429A-BA4A-43CD2EFC94D7}"/>
          </ac:spMkLst>
        </pc:spChg>
        <pc:spChg chg="mod">
          <ac:chgData name="刘 朕" userId="c0cad602da23477f" providerId="LiveId" clId="{C7F5F15E-838B-4EEC-8341-D7B6BF233B03}" dt="2021-01-20T07:53:27.838" v="229"/>
          <ac:spMkLst>
            <pc:docMk/>
            <pc:sldMk cId="88386373" sldId="257"/>
            <ac:spMk id="56" creationId="{844B279B-72D2-4E71-905D-2E1DFC0B2687}"/>
          </ac:spMkLst>
        </pc:spChg>
        <pc:spChg chg="mod">
          <ac:chgData name="刘 朕" userId="c0cad602da23477f" providerId="LiveId" clId="{C7F5F15E-838B-4EEC-8341-D7B6BF233B03}" dt="2021-01-20T07:53:27.838" v="229"/>
          <ac:spMkLst>
            <pc:docMk/>
            <pc:sldMk cId="88386373" sldId="257"/>
            <ac:spMk id="57" creationId="{8B3A127F-B17D-432B-94ED-AB45632AF7CE}"/>
          </ac:spMkLst>
        </pc:spChg>
        <pc:spChg chg="mod">
          <ac:chgData name="刘 朕" userId="c0cad602da23477f" providerId="LiveId" clId="{C7F5F15E-838B-4EEC-8341-D7B6BF233B03}" dt="2021-01-20T07:53:27.838" v="229"/>
          <ac:spMkLst>
            <pc:docMk/>
            <pc:sldMk cId="88386373" sldId="257"/>
            <ac:spMk id="58" creationId="{A437675B-3868-46DA-A5E0-CFE6E1D3534A}"/>
          </ac:spMkLst>
        </pc:spChg>
        <pc:spChg chg="mod">
          <ac:chgData name="刘 朕" userId="c0cad602da23477f" providerId="LiveId" clId="{C7F5F15E-838B-4EEC-8341-D7B6BF233B03}" dt="2021-01-20T07:53:27.838" v="229"/>
          <ac:spMkLst>
            <pc:docMk/>
            <pc:sldMk cId="88386373" sldId="257"/>
            <ac:spMk id="59" creationId="{9D8882EC-63E6-4CE2-B948-C994A39A1AD4}"/>
          </ac:spMkLst>
        </pc:spChg>
        <pc:spChg chg="mod">
          <ac:chgData name="刘 朕" userId="c0cad602da23477f" providerId="LiveId" clId="{C7F5F15E-838B-4EEC-8341-D7B6BF233B03}" dt="2021-01-20T07:53:27.838" v="229"/>
          <ac:spMkLst>
            <pc:docMk/>
            <pc:sldMk cId="88386373" sldId="257"/>
            <ac:spMk id="60" creationId="{C5295259-3161-44B7-BC3B-C777BA203635}"/>
          </ac:spMkLst>
        </pc:spChg>
        <pc:spChg chg="mod">
          <ac:chgData name="刘 朕" userId="c0cad602da23477f" providerId="LiveId" clId="{C7F5F15E-838B-4EEC-8341-D7B6BF233B03}" dt="2021-01-20T07:53:27.838" v="229"/>
          <ac:spMkLst>
            <pc:docMk/>
            <pc:sldMk cId="88386373" sldId="257"/>
            <ac:spMk id="61" creationId="{EB8DEC12-C13C-4941-B6CA-2FC75D9413D8}"/>
          </ac:spMkLst>
        </pc:spChg>
        <pc:spChg chg="mod">
          <ac:chgData name="刘 朕" userId="c0cad602da23477f" providerId="LiveId" clId="{C7F5F15E-838B-4EEC-8341-D7B6BF233B03}" dt="2021-01-20T07:53:27.838" v="229"/>
          <ac:spMkLst>
            <pc:docMk/>
            <pc:sldMk cId="88386373" sldId="257"/>
            <ac:spMk id="62" creationId="{BF4A2DFA-4B5F-42F4-B4AB-682D61C7ED58}"/>
          </ac:spMkLst>
        </pc:spChg>
        <pc:grpChg chg="add mod">
          <ac:chgData name="刘 朕" userId="c0cad602da23477f" providerId="LiveId" clId="{C7F5F15E-838B-4EEC-8341-D7B6BF233B03}" dt="2021-01-20T07:53:32.169" v="230" actId="1076"/>
          <ac:grpSpMkLst>
            <pc:docMk/>
            <pc:sldMk cId="88386373" sldId="257"/>
            <ac:grpSpMk id="10" creationId="{5BE7F3DD-73E2-4995-BFDA-B50E67F0302E}"/>
          </ac:grpSpMkLst>
        </pc:grpChg>
        <pc:grpChg chg="mod">
          <ac:chgData name="刘 朕" userId="c0cad602da23477f" providerId="LiveId" clId="{C7F5F15E-838B-4EEC-8341-D7B6BF233B03}" dt="2021-01-20T07:53:27.838" v="229"/>
          <ac:grpSpMkLst>
            <pc:docMk/>
            <pc:sldMk cId="88386373" sldId="257"/>
            <ac:grpSpMk id="11" creationId="{2D2BDE14-BE7C-41CB-9CD7-B10270264310}"/>
          </ac:grpSpMkLst>
        </pc:grpChg>
        <pc:grpChg chg="mod">
          <ac:chgData name="刘 朕" userId="c0cad602da23477f" providerId="LiveId" clId="{C7F5F15E-838B-4EEC-8341-D7B6BF233B03}" dt="2021-01-20T07:53:27.838" v="229"/>
          <ac:grpSpMkLst>
            <pc:docMk/>
            <pc:sldMk cId="88386373" sldId="257"/>
            <ac:grpSpMk id="12" creationId="{E6B8E363-F061-484C-BE5C-AAEF442424BA}"/>
          </ac:grpSpMkLst>
        </pc:grpChg>
        <pc:grpChg chg="mod">
          <ac:chgData name="刘 朕" userId="c0cad602da23477f" providerId="LiveId" clId="{C7F5F15E-838B-4EEC-8341-D7B6BF233B03}" dt="2021-01-20T07:53:27.838" v="229"/>
          <ac:grpSpMkLst>
            <pc:docMk/>
            <pc:sldMk cId="88386373" sldId="257"/>
            <ac:grpSpMk id="16" creationId="{F4C2CA00-6966-4421-A030-177A22B03098}"/>
          </ac:grpSpMkLst>
        </pc:grpChg>
        <pc:grpChg chg="mod">
          <ac:chgData name="刘 朕" userId="c0cad602da23477f" providerId="LiveId" clId="{C7F5F15E-838B-4EEC-8341-D7B6BF233B03}" dt="2021-01-20T07:53:27.838" v="229"/>
          <ac:grpSpMkLst>
            <pc:docMk/>
            <pc:sldMk cId="88386373" sldId="257"/>
            <ac:grpSpMk id="17" creationId="{42136B30-F0B1-4D04-9D57-BCD29C0087D4}"/>
          </ac:grpSpMkLst>
        </pc:grpChg>
        <pc:grpChg chg="mod">
          <ac:chgData name="刘 朕" userId="c0cad602da23477f" providerId="LiveId" clId="{C7F5F15E-838B-4EEC-8341-D7B6BF233B03}" dt="2021-01-20T07:53:27.838" v="229"/>
          <ac:grpSpMkLst>
            <pc:docMk/>
            <pc:sldMk cId="88386373" sldId="257"/>
            <ac:grpSpMk id="19" creationId="{52AF1D74-64C7-4D91-944B-A2C0A60978D5}"/>
          </ac:grpSpMkLst>
        </pc:grpChg>
        <pc:grpChg chg="mod">
          <ac:chgData name="刘 朕" userId="c0cad602da23477f" providerId="LiveId" clId="{C7F5F15E-838B-4EEC-8341-D7B6BF233B03}" dt="2021-01-20T07:53:27.838" v="229"/>
          <ac:grpSpMkLst>
            <pc:docMk/>
            <pc:sldMk cId="88386373" sldId="257"/>
            <ac:grpSpMk id="20" creationId="{D8C18CAB-B982-44E4-9BF5-8134FDDBF21A}"/>
          </ac:grpSpMkLst>
        </pc:grpChg>
        <pc:grpChg chg="mod">
          <ac:chgData name="刘 朕" userId="c0cad602da23477f" providerId="LiveId" clId="{C7F5F15E-838B-4EEC-8341-D7B6BF233B03}" dt="2021-01-20T07:53:27.838" v="229"/>
          <ac:grpSpMkLst>
            <pc:docMk/>
            <pc:sldMk cId="88386373" sldId="257"/>
            <ac:grpSpMk id="21" creationId="{CCBA3ACF-9861-4341-A797-E7883F8EFAEA}"/>
          </ac:grpSpMkLst>
        </pc:grpChg>
        <pc:graphicFrameChg chg="add mod modGraphic">
          <ac:chgData name="刘 朕" userId="c0cad602da23477f" providerId="LiveId" clId="{C7F5F15E-838B-4EEC-8341-D7B6BF233B03}" dt="2021-01-20T08:31:58.184" v="1024" actId="20577"/>
          <ac:graphicFrameMkLst>
            <pc:docMk/>
            <pc:sldMk cId="88386373" sldId="257"/>
            <ac:graphicFrameMk id="9" creationId="{CC54EC95-2D58-4635-8171-047A78F6CFC7}"/>
          </ac:graphicFrameMkLst>
        </pc:graphicFrameChg>
        <pc:cxnChg chg="mod">
          <ac:chgData name="刘 朕" userId="c0cad602da23477f" providerId="LiveId" clId="{C7F5F15E-838B-4EEC-8341-D7B6BF233B03}" dt="2021-01-20T07:53:27.838" v="229"/>
          <ac:cxnSpMkLst>
            <pc:docMk/>
            <pc:sldMk cId="88386373" sldId="257"/>
            <ac:cxnSpMk id="13" creationId="{2F36FEA1-FC93-4B16-AA35-3E1FA7EEF5A8}"/>
          </ac:cxnSpMkLst>
        </pc:cxnChg>
        <pc:cxnChg chg="mod">
          <ac:chgData name="刘 朕" userId="c0cad602da23477f" providerId="LiveId" clId="{C7F5F15E-838B-4EEC-8341-D7B6BF233B03}" dt="2021-01-20T07:53:27.838" v="229"/>
          <ac:cxnSpMkLst>
            <pc:docMk/>
            <pc:sldMk cId="88386373" sldId="257"/>
            <ac:cxnSpMk id="14" creationId="{9C6722CE-72B1-4396-8B49-5AEAAB8CFF19}"/>
          </ac:cxnSpMkLst>
        </pc:cxnChg>
        <pc:cxnChg chg="mod">
          <ac:chgData name="刘 朕" userId="c0cad602da23477f" providerId="LiveId" clId="{C7F5F15E-838B-4EEC-8341-D7B6BF233B03}" dt="2021-01-20T07:53:27.838" v="229"/>
          <ac:cxnSpMkLst>
            <pc:docMk/>
            <pc:sldMk cId="88386373" sldId="257"/>
            <ac:cxnSpMk id="15" creationId="{3A6E6EE8-08A3-4A0B-9F70-E9534BE40582}"/>
          </ac:cxnSpMkLst>
        </pc:cxnChg>
        <pc:cxnChg chg="mod">
          <ac:chgData name="刘 朕" userId="c0cad602da23477f" providerId="LiveId" clId="{C7F5F15E-838B-4EEC-8341-D7B6BF233B03}" dt="2021-01-20T07:53:27.838" v="229"/>
          <ac:cxnSpMkLst>
            <pc:docMk/>
            <pc:sldMk cId="88386373" sldId="257"/>
            <ac:cxnSpMk id="28" creationId="{2315218C-EF1B-434F-B1E1-7021A924A8FA}"/>
          </ac:cxnSpMkLst>
        </pc:cxnChg>
        <pc:cxnChg chg="mod">
          <ac:chgData name="刘 朕" userId="c0cad602da23477f" providerId="LiveId" clId="{C7F5F15E-838B-4EEC-8341-D7B6BF233B03}" dt="2021-01-20T07:53:27.838" v="229"/>
          <ac:cxnSpMkLst>
            <pc:docMk/>
            <pc:sldMk cId="88386373" sldId="257"/>
            <ac:cxnSpMk id="29" creationId="{B9675EDA-7B20-4AB4-BA4D-0DFEE6085441}"/>
          </ac:cxnSpMkLst>
        </pc:cxnChg>
        <pc:cxnChg chg="mod">
          <ac:chgData name="刘 朕" userId="c0cad602da23477f" providerId="LiveId" clId="{C7F5F15E-838B-4EEC-8341-D7B6BF233B03}" dt="2021-01-20T07:53:27.838" v="229"/>
          <ac:cxnSpMkLst>
            <pc:docMk/>
            <pc:sldMk cId="88386373" sldId="257"/>
            <ac:cxnSpMk id="30" creationId="{B05C0066-E18C-4FF2-BED0-62A0FE81B974}"/>
          </ac:cxnSpMkLst>
        </pc:cxnChg>
        <pc:cxnChg chg="mod">
          <ac:chgData name="刘 朕" userId="c0cad602da23477f" providerId="LiveId" clId="{C7F5F15E-838B-4EEC-8341-D7B6BF233B03}" dt="2021-01-20T07:53:27.838" v="229"/>
          <ac:cxnSpMkLst>
            <pc:docMk/>
            <pc:sldMk cId="88386373" sldId="257"/>
            <ac:cxnSpMk id="31" creationId="{884BA8B7-51C4-4491-ABD4-D20B1B7FBD28}"/>
          </ac:cxnSpMkLst>
        </pc:cxnChg>
        <pc:cxnChg chg="mod">
          <ac:chgData name="刘 朕" userId="c0cad602da23477f" providerId="LiveId" clId="{C7F5F15E-838B-4EEC-8341-D7B6BF233B03}" dt="2021-01-20T07:53:27.838" v="229"/>
          <ac:cxnSpMkLst>
            <pc:docMk/>
            <pc:sldMk cId="88386373" sldId="257"/>
            <ac:cxnSpMk id="32" creationId="{DD2818BA-63E1-4645-AFC6-71F9C7A6F7BA}"/>
          </ac:cxnSpMkLst>
        </pc:cxnChg>
        <pc:cxnChg chg="mod">
          <ac:chgData name="刘 朕" userId="c0cad602da23477f" providerId="LiveId" clId="{C7F5F15E-838B-4EEC-8341-D7B6BF233B03}" dt="2021-01-20T07:53:27.838" v="229"/>
          <ac:cxnSpMkLst>
            <pc:docMk/>
            <pc:sldMk cId="88386373" sldId="257"/>
            <ac:cxnSpMk id="39" creationId="{635EC889-556A-47D0-9F6E-EE0AB470D461}"/>
          </ac:cxnSpMkLst>
        </pc:cxnChg>
        <pc:cxnChg chg="mod">
          <ac:chgData name="刘 朕" userId="c0cad602da23477f" providerId="LiveId" clId="{C7F5F15E-838B-4EEC-8341-D7B6BF233B03}" dt="2021-01-20T07:53:27.838" v="229"/>
          <ac:cxnSpMkLst>
            <pc:docMk/>
            <pc:sldMk cId="88386373" sldId="257"/>
            <ac:cxnSpMk id="40" creationId="{DE79E366-7F7A-4031-AA9B-6E834EFD51B5}"/>
          </ac:cxnSpMkLst>
        </pc:cxnChg>
        <pc:cxnChg chg="mod">
          <ac:chgData name="刘 朕" userId="c0cad602da23477f" providerId="LiveId" clId="{C7F5F15E-838B-4EEC-8341-D7B6BF233B03}" dt="2021-01-20T07:53:27.838" v="229"/>
          <ac:cxnSpMkLst>
            <pc:docMk/>
            <pc:sldMk cId="88386373" sldId="257"/>
            <ac:cxnSpMk id="41" creationId="{9DA037B8-8802-47BE-ADD2-1992721B29B2}"/>
          </ac:cxnSpMkLst>
        </pc:cxnChg>
        <pc:cxnChg chg="mod">
          <ac:chgData name="刘 朕" userId="c0cad602da23477f" providerId="LiveId" clId="{C7F5F15E-838B-4EEC-8341-D7B6BF233B03}" dt="2021-01-20T07:53:27.838" v="229"/>
          <ac:cxnSpMkLst>
            <pc:docMk/>
            <pc:sldMk cId="88386373" sldId="257"/>
            <ac:cxnSpMk id="42" creationId="{A4D014EA-4AF9-4920-ACF5-88E17D2A9D87}"/>
          </ac:cxnSpMkLst>
        </pc:cxnChg>
        <pc:cxnChg chg="mod">
          <ac:chgData name="刘 朕" userId="c0cad602da23477f" providerId="LiveId" clId="{C7F5F15E-838B-4EEC-8341-D7B6BF233B03}" dt="2021-01-20T07:53:27.838" v="229"/>
          <ac:cxnSpMkLst>
            <pc:docMk/>
            <pc:sldMk cId="88386373" sldId="257"/>
            <ac:cxnSpMk id="43" creationId="{BF0CE900-CB9F-4131-8B87-0A4563DBFC2E}"/>
          </ac:cxnSpMkLst>
        </pc:cxnChg>
        <pc:cxnChg chg="mod">
          <ac:chgData name="刘 朕" userId="c0cad602da23477f" providerId="LiveId" clId="{C7F5F15E-838B-4EEC-8341-D7B6BF233B03}" dt="2021-01-20T07:53:27.838" v="229"/>
          <ac:cxnSpMkLst>
            <pc:docMk/>
            <pc:sldMk cId="88386373" sldId="257"/>
            <ac:cxnSpMk id="50" creationId="{2CAD2785-38A3-4DA8-9982-F4CC41665F33}"/>
          </ac:cxnSpMkLst>
        </pc:cxnChg>
        <pc:cxnChg chg="mod">
          <ac:chgData name="刘 朕" userId="c0cad602da23477f" providerId="LiveId" clId="{C7F5F15E-838B-4EEC-8341-D7B6BF233B03}" dt="2021-01-20T07:53:27.838" v="229"/>
          <ac:cxnSpMkLst>
            <pc:docMk/>
            <pc:sldMk cId="88386373" sldId="257"/>
            <ac:cxnSpMk id="51" creationId="{EC27E4D9-7C96-425C-A8AF-6F4B4CAF1F75}"/>
          </ac:cxnSpMkLst>
        </pc:cxnChg>
        <pc:cxnChg chg="mod">
          <ac:chgData name="刘 朕" userId="c0cad602da23477f" providerId="LiveId" clId="{C7F5F15E-838B-4EEC-8341-D7B6BF233B03}" dt="2021-01-20T07:53:27.838" v="229"/>
          <ac:cxnSpMkLst>
            <pc:docMk/>
            <pc:sldMk cId="88386373" sldId="257"/>
            <ac:cxnSpMk id="52" creationId="{2F5C0F67-A8C6-4CF0-9764-3B25F097F86C}"/>
          </ac:cxnSpMkLst>
        </pc:cxnChg>
        <pc:cxnChg chg="mod">
          <ac:chgData name="刘 朕" userId="c0cad602da23477f" providerId="LiveId" clId="{C7F5F15E-838B-4EEC-8341-D7B6BF233B03}" dt="2021-01-20T07:53:27.838" v="229"/>
          <ac:cxnSpMkLst>
            <pc:docMk/>
            <pc:sldMk cId="88386373" sldId="257"/>
            <ac:cxnSpMk id="53" creationId="{D72A74B9-89E5-4B64-8369-A389D6B26566}"/>
          </ac:cxnSpMkLst>
        </pc:cxnChg>
        <pc:cxnChg chg="mod">
          <ac:chgData name="刘 朕" userId="c0cad602da23477f" providerId="LiveId" clId="{C7F5F15E-838B-4EEC-8341-D7B6BF233B03}" dt="2021-01-20T07:53:27.838" v="229"/>
          <ac:cxnSpMkLst>
            <pc:docMk/>
            <pc:sldMk cId="88386373" sldId="257"/>
            <ac:cxnSpMk id="54" creationId="{8094C0D8-337C-4C30-AB2E-E4E4A84D2A13}"/>
          </ac:cxnSpMkLst>
        </pc:cxnChg>
      </pc:sldChg>
      <pc:sldChg chg="modSp mod">
        <pc:chgData name="刘 朕" userId="c0cad602da23477f" providerId="LiveId" clId="{C7F5F15E-838B-4EEC-8341-D7B6BF233B03}" dt="2021-01-20T08:38:38.430" v="1314" actId="20577"/>
        <pc:sldMkLst>
          <pc:docMk/>
          <pc:sldMk cId="1357791128" sldId="258"/>
        </pc:sldMkLst>
        <pc:spChg chg="mod">
          <ac:chgData name="刘 朕" userId="c0cad602da23477f" providerId="LiveId" clId="{C7F5F15E-838B-4EEC-8341-D7B6BF233B03}" dt="2021-01-20T08:38:38.430" v="1314" actId="20577"/>
          <ac:spMkLst>
            <pc:docMk/>
            <pc:sldMk cId="1357791128" sldId="258"/>
            <ac:spMk id="3" creationId="{99B6A29B-5843-4615-9EAE-B4CB2E856464}"/>
          </ac:spMkLst>
        </pc:spChg>
        <pc:spChg chg="mod">
          <ac:chgData name="刘 朕" userId="c0cad602da23477f" providerId="LiveId" clId="{C7F5F15E-838B-4EEC-8341-D7B6BF233B03}" dt="2021-01-20T08:38:24.529" v="1305" actId="14100"/>
          <ac:spMkLst>
            <pc:docMk/>
            <pc:sldMk cId="1357791128" sldId="258"/>
            <ac:spMk id="4" creationId="{962C032C-0E90-45BF-AA21-E01423F366A4}"/>
          </ac:spMkLst>
        </pc:spChg>
      </pc:sldChg>
      <pc:sldChg chg="modSp">
        <pc:chgData name="刘 朕" userId="c0cad602da23477f" providerId="LiveId" clId="{C7F5F15E-838B-4EEC-8341-D7B6BF233B03}" dt="2021-01-14T08:04:13.726" v="24" actId="1076"/>
        <pc:sldMkLst>
          <pc:docMk/>
          <pc:sldMk cId="2562309092" sldId="269"/>
        </pc:sldMkLst>
        <pc:spChg chg="mod">
          <ac:chgData name="刘 朕" userId="c0cad602da23477f" providerId="LiveId" clId="{C7F5F15E-838B-4EEC-8341-D7B6BF233B03}" dt="2021-01-14T08:04:08.598" v="23" actId="6549"/>
          <ac:spMkLst>
            <pc:docMk/>
            <pc:sldMk cId="2562309092" sldId="269"/>
            <ac:spMk id="3" creationId="{99B6A29B-5843-4615-9EAE-B4CB2E856464}"/>
          </ac:spMkLst>
        </pc:spChg>
        <pc:spChg chg="mod">
          <ac:chgData name="刘 朕" userId="c0cad602da23477f" providerId="LiveId" clId="{C7F5F15E-838B-4EEC-8341-D7B6BF233B03}" dt="2021-01-14T08:04:13.726" v="24" actId="1076"/>
          <ac:spMkLst>
            <pc:docMk/>
            <pc:sldMk cId="2562309092" sldId="269"/>
            <ac:spMk id="14" creationId="{A322714F-2D36-41F0-A90D-92CF0B532E65}"/>
          </ac:spMkLst>
        </pc:spChg>
      </pc:sldChg>
      <pc:sldChg chg="ord">
        <pc:chgData name="刘 朕" userId="c0cad602da23477f" providerId="LiveId" clId="{C7F5F15E-838B-4EEC-8341-D7B6BF233B03}" dt="2021-01-20T08:39:13.682" v="1316"/>
        <pc:sldMkLst>
          <pc:docMk/>
          <pc:sldMk cId="830986846" sldId="272"/>
        </pc:sldMkLst>
      </pc:sldChg>
      <pc:sldChg chg="ord">
        <pc:chgData name="刘 朕" userId="c0cad602da23477f" providerId="LiveId" clId="{C7F5F15E-838B-4EEC-8341-D7B6BF233B03}" dt="2021-01-20T08:39:13.682" v="1316"/>
        <pc:sldMkLst>
          <pc:docMk/>
          <pc:sldMk cId="51820076" sldId="273"/>
        </pc:sldMkLst>
      </pc:sldChg>
      <pc:sldChg chg="ord">
        <pc:chgData name="刘 朕" userId="c0cad602da23477f" providerId="LiveId" clId="{C7F5F15E-838B-4EEC-8341-D7B6BF233B03}" dt="2021-01-20T08:39:13.682" v="1316"/>
        <pc:sldMkLst>
          <pc:docMk/>
          <pc:sldMk cId="1913332497" sldId="274"/>
        </pc:sldMkLst>
      </pc:sldChg>
      <pc:sldChg chg="modSp">
        <pc:chgData name="刘 朕" userId="c0cad602da23477f" providerId="LiveId" clId="{C7F5F15E-838B-4EEC-8341-D7B6BF233B03}" dt="2021-01-20T04:43:36.180" v="97"/>
        <pc:sldMkLst>
          <pc:docMk/>
          <pc:sldMk cId="3853806646" sldId="276"/>
        </pc:sldMkLst>
        <pc:spChg chg="mod">
          <ac:chgData name="刘 朕" userId="c0cad602da23477f" providerId="LiveId" clId="{C7F5F15E-838B-4EEC-8341-D7B6BF233B03}" dt="2021-01-20T04:43:36.180" v="97"/>
          <ac:spMkLst>
            <pc:docMk/>
            <pc:sldMk cId="3853806646" sldId="276"/>
            <ac:spMk id="2" creationId="{C803B29A-9161-4244-AFB4-3AEEC25E7636}"/>
          </ac:spMkLst>
        </pc:spChg>
      </pc:sldChg>
      <pc:sldChg chg="modSp">
        <pc:chgData name="刘 朕" userId="c0cad602da23477f" providerId="LiveId" clId="{C7F5F15E-838B-4EEC-8341-D7B6BF233B03}" dt="2021-01-20T04:43:38.788" v="98"/>
        <pc:sldMkLst>
          <pc:docMk/>
          <pc:sldMk cId="3884177611" sldId="277"/>
        </pc:sldMkLst>
        <pc:spChg chg="mod">
          <ac:chgData name="刘 朕" userId="c0cad602da23477f" providerId="LiveId" clId="{C7F5F15E-838B-4EEC-8341-D7B6BF233B03}" dt="2021-01-20T04:43:38.788" v="98"/>
          <ac:spMkLst>
            <pc:docMk/>
            <pc:sldMk cId="3884177611" sldId="277"/>
            <ac:spMk id="2" creationId="{C803B29A-9161-4244-AFB4-3AEEC25E7636}"/>
          </ac:spMkLst>
        </pc:spChg>
      </pc:sldChg>
      <pc:sldChg chg="modSp add del mod">
        <pc:chgData name="刘 朕" userId="c0cad602da23477f" providerId="LiveId" clId="{C7F5F15E-838B-4EEC-8341-D7B6BF233B03}" dt="2021-01-20T04:41:57.862" v="74" actId="47"/>
        <pc:sldMkLst>
          <pc:docMk/>
          <pc:sldMk cId="618466046" sldId="311"/>
        </pc:sldMkLst>
        <pc:spChg chg="mod">
          <ac:chgData name="刘 朕" userId="c0cad602da23477f" providerId="LiveId" clId="{C7F5F15E-838B-4EEC-8341-D7B6BF233B03}" dt="2021-01-20T04:41:08.935" v="49" actId="27636"/>
          <ac:spMkLst>
            <pc:docMk/>
            <pc:sldMk cId="618466046" sldId="311"/>
            <ac:spMk id="2" creationId="{647BA5E1-18C4-4945-9F3F-54EAFC1DA1E8}"/>
          </ac:spMkLst>
        </pc:spChg>
      </pc:sldChg>
      <pc:sldChg chg="addSp delSp modSp add mod">
        <pc:chgData name="刘 朕" userId="c0cad602da23477f" providerId="LiveId" clId="{C7F5F15E-838B-4EEC-8341-D7B6BF233B03}" dt="2021-01-20T04:43:17.563" v="96" actId="2711"/>
        <pc:sldMkLst>
          <pc:docMk/>
          <pc:sldMk cId="1948284856" sldId="312"/>
        </pc:sldMkLst>
        <pc:spChg chg="mod">
          <ac:chgData name="刘 朕" userId="c0cad602da23477f" providerId="LiveId" clId="{C7F5F15E-838B-4EEC-8341-D7B6BF233B03}" dt="2021-01-20T04:41:33.131" v="65" actId="20577"/>
          <ac:spMkLst>
            <pc:docMk/>
            <pc:sldMk cId="1948284856" sldId="312"/>
            <ac:spMk id="2" creationId="{F3FCAFE9-F2C8-411E-8B93-B8047B965399}"/>
          </ac:spMkLst>
        </pc:spChg>
        <pc:spChg chg="del">
          <ac:chgData name="刘 朕" userId="c0cad602da23477f" providerId="LiveId" clId="{C7F5F15E-838B-4EEC-8341-D7B6BF233B03}" dt="2021-01-20T04:41:37.035" v="66" actId="478"/>
          <ac:spMkLst>
            <pc:docMk/>
            <pc:sldMk cId="1948284856" sldId="312"/>
            <ac:spMk id="3" creationId="{4900FA31-24E0-476C-B695-F83995501D60}"/>
          </ac:spMkLst>
        </pc:spChg>
        <pc:spChg chg="del">
          <ac:chgData name="刘 朕" userId="c0cad602da23477f" providerId="LiveId" clId="{C7F5F15E-838B-4EEC-8341-D7B6BF233B03}" dt="2021-01-20T04:41:45.008" v="69" actId="478"/>
          <ac:spMkLst>
            <pc:docMk/>
            <pc:sldMk cId="1948284856" sldId="312"/>
            <ac:spMk id="8" creationId="{FD0DD413-6298-4470-9338-3213A2750461}"/>
          </ac:spMkLst>
        </pc:spChg>
        <pc:spChg chg="add del mod">
          <ac:chgData name="刘 朕" userId="c0cad602da23477f" providerId="LiveId" clId="{C7F5F15E-838B-4EEC-8341-D7B6BF233B03}" dt="2021-01-20T04:41:47.773" v="70" actId="478"/>
          <ac:spMkLst>
            <pc:docMk/>
            <pc:sldMk cId="1948284856" sldId="312"/>
            <ac:spMk id="9" creationId="{3BBFE092-702F-476C-A299-2FA56BB5A30F}"/>
          </ac:spMkLst>
        </pc:spChg>
        <pc:spChg chg="del">
          <ac:chgData name="刘 朕" userId="c0cad602da23477f" providerId="LiveId" clId="{C7F5F15E-838B-4EEC-8341-D7B6BF233B03}" dt="2021-01-20T04:41:39.509" v="67" actId="478"/>
          <ac:spMkLst>
            <pc:docMk/>
            <pc:sldMk cId="1948284856" sldId="312"/>
            <ac:spMk id="10" creationId="{4B0FE24F-6564-4F58-B56A-7E4288BC38B5}"/>
          </ac:spMkLst>
        </pc:spChg>
        <pc:spChg chg="add mod">
          <ac:chgData name="刘 朕" userId="c0cad602da23477f" providerId="LiveId" clId="{C7F5F15E-838B-4EEC-8341-D7B6BF233B03}" dt="2021-01-20T04:42:12.625" v="80" actId="27636"/>
          <ac:spMkLst>
            <pc:docMk/>
            <pc:sldMk cId="1948284856" sldId="312"/>
            <ac:spMk id="11" creationId="{9E2584F2-19F6-485B-9375-DD079E98195A}"/>
          </ac:spMkLst>
        </pc:spChg>
        <pc:spChg chg="add mod">
          <ac:chgData name="刘 朕" userId="c0cad602da23477f" providerId="LiveId" clId="{C7F5F15E-838B-4EEC-8341-D7B6BF233B03}" dt="2021-01-20T04:42:17.104" v="81" actId="1076"/>
          <ac:spMkLst>
            <pc:docMk/>
            <pc:sldMk cId="1948284856" sldId="312"/>
            <ac:spMk id="13" creationId="{C6A7C8BF-7648-4FBA-8460-2B61DC3B481E}"/>
          </ac:spMkLst>
        </pc:spChg>
        <pc:spChg chg="add mod">
          <ac:chgData name="刘 朕" userId="c0cad602da23477f" providerId="LiveId" clId="{C7F5F15E-838B-4EEC-8341-D7B6BF233B03}" dt="2021-01-20T04:43:12.198" v="95" actId="2711"/>
          <ac:spMkLst>
            <pc:docMk/>
            <pc:sldMk cId="1948284856" sldId="312"/>
            <ac:spMk id="14" creationId="{0F114263-B88A-49AB-886E-50AEF5DF58B5}"/>
          </ac:spMkLst>
        </pc:spChg>
        <pc:graphicFrameChg chg="add mod">
          <ac:chgData name="刘 朕" userId="c0cad602da23477f" providerId="LiveId" clId="{C7F5F15E-838B-4EEC-8341-D7B6BF233B03}" dt="2021-01-20T04:43:17.563" v="96" actId="2711"/>
          <ac:graphicFrameMkLst>
            <pc:docMk/>
            <pc:sldMk cId="1948284856" sldId="312"/>
            <ac:graphicFrameMk id="15" creationId="{6F785C76-44E1-4E4E-987A-D9D5DFDA5305}"/>
          </ac:graphicFrameMkLst>
        </pc:graphicFrameChg>
        <pc:picChg chg="del">
          <ac:chgData name="刘 朕" userId="c0cad602da23477f" providerId="LiveId" clId="{C7F5F15E-838B-4EEC-8341-D7B6BF233B03}" dt="2021-01-20T04:41:49.545" v="71" actId="478"/>
          <ac:picMkLst>
            <pc:docMk/>
            <pc:sldMk cId="1948284856" sldId="312"/>
            <ac:picMk id="6" creationId="{94EF3557-49B0-4DBA-8E74-415284E509AB}"/>
          </ac:picMkLst>
        </pc:picChg>
        <pc:picChg chg="add mod">
          <ac:chgData name="刘 朕" userId="c0cad602da23477f" providerId="LiveId" clId="{C7F5F15E-838B-4EEC-8341-D7B6BF233B03}" dt="2021-01-20T04:42:56.563" v="94" actId="14100"/>
          <ac:picMkLst>
            <pc:docMk/>
            <pc:sldMk cId="1948284856" sldId="312"/>
            <ac:picMk id="12" creationId="{6A4DA5F5-47D6-4F37-81A4-67068244AF44}"/>
          </ac:picMkLst>
        </pc:picChg>
      </pc:sldChg>
      <pc:sldChg chg="add del">
        <pc:chgData name="刘 朕" userId="c0cad602da23477f" providerId="LiveId" clId="{C7F5F15E-838B-4EEC-8341-D7B6BF233B03}" dt="2021-01-20T05:06:18.806" v="122" actId="47"/>
        <pc:sldMkLst>
          <pc:docMk/>
          <pc:sldMk cId="2914811477" sldId="313"/>
        </pc:sldMkLst>
      </pc:sldChg>
      <pc:sldChg chg="addSp delSp modSp add mod">
        <pc:chgData name="刘 朕" userId="c0cad602da23477f" providerId="LiveId" clId="{C7F5F15E-838B-4EEC-8341-D7B6BF233B03}" dt="2021-01-20T08:54:53.515" v="1511" actId="20577"/>
        <pc:sldMkLst>
          <pc:docMk/>
          <pc:sldMk cId="3161953509" sldId="313"/>
        </pc:sldMkLst>
        <pc:spChg chg="add del mod">
          <ac:chgData name="刘 朕" userId="c0cad602da23477f" providerId="LiveId" clId="{C7F5F15E-838B-4EEC-8341-D7B6BF233B03}" dt="2021-01-20T07:56:23.421" v="307" actId="20577"/>
          <ac:spMkLst>
            <pc:docMk/>
            <pc:sldMk cId="3161953509" sldId="313"/>
            <ac:spMk id="2" creationId="{69EE3786-0C47-43CB-A40E-DC27DA4DF250}"/>
          </ac:spMkLst>
        </pc:spChg>
        <pc:spChg chg="add del">
          <ac:chgData name="刘 朕" userId="c0cad602da23477f" providerId="LiveId" clId="{C7F5F15E-838B-4EEC-8341-D7B6BF233B03}" dt="2021-01-20T07:56:11.583" v="289" actId="478"/>
          <ac:spMkLst>
            <pc:docMk/>
            <pc:sldMk cId="3161953509" sldId="313"/>
            <ac:spMk id="4" creationId="{962C032C-0E90-45BF-AA21-E01423F366A4}"/>
          </ac:spMkLst>
        </pc:spChg>
        <pc:spChg chg="add del">
          <ac:chgData name="刘 朕" userId="c0cad602da23477f" providerId="LiveId" clId="{C7F5F15E-838B-4EEC-8341-D7B6BF233B03}" dt="2021-01-20T07:56:11.583" v="289" actId="478"/>
          <ac:spMkLst>
            <pc:docMk/>
            <pc:sldMk cId="3161953509" sldId="313"/>
            <ac:spMk id="5" creationId="{82548F0D-E6F0-4182-9713-02D3C3EC542E}"/>
          </ac:spMkLst>
        </pc:spChg>
        <pc:spChg chg="add del mod">
          <ac:chgData name="刘 朕" userId="c0cad602da23477f" providerId="LiveId" clId="{C7F5F15E-838B-4EEC-8341-D7B6BF233B03}" dt="2021-01-20T07:56:11.583" v="289" actId="478"/>
          <ac:spMkLst>
            <pc:docMk/>
            <pc:sldMk cId="3161953509" sldId="313"/>
            <ac:spMk id="6" creationId="{DF76C0DA-4DA9-471F-8932-2C013413E5A4}"/>
          </ac:spMkLst>
        </pc:spChg>
        <pc:spChg chg="add del">
          <ac:chgData name="刘 朕" userId="c0cad602da23477f" providerId="LiveId" clId="{C7F5F15E-838B-4EEC-8341-D7B6BF233B03}" dt="2021-01-20T07:56:14.905" v="290" actId="478"/>
          <ac:spMkLst>
            <pc:docMk/>
            <pc:sldMk cId="3161953509" sldId="313"/>
            <ac:spMk id="8" creationId="{42341995-9D92-4C5A-97BC-200883E67E4D}"/>
          </ac:spMkLst>
        </pc:spChg>
        <pc:spChg chg="add del mod">
          <ac:chgData name="刘 朕" userId="c0cad602da23477f" providerId="LiveId" clId="{C7F5F15E-838B-4EEC-8341-D7B6BF233B03}" dt="2021-01-20T07:56:11.583" v="289" actId="478"/>
          <ac:spMkLst>
            <pc:docMk/>
            <pc:sldMk cId="3161953509" sldId="313"/>
            <ac:spMk id="63" creationId="{69C52832-1965-4DFA-A570-42F407E43C2E}"/>
          </ac:spMkLst>
        </pc:spChg>
        <pc:spChg chg="add mod">
          <ac:chgData name="刘 朕" userId="c0cad602da23477f" providerId="LiveId" clId="{C7F5F15E-838B-4EEC-8341-D7B6BF233B03}" dt="2021-01-20T08:54:53.515" v="1511" actId="20577"/>
          <ac:spMkLst>
            <pc:docMk/>
            <pc:sldMk cId="3161953509" sldId="313"/>
            <ac:spMk id="65" creationId="{FDFF82C5-557D-45FC-9970-A195CE18111F}"/>
          </ac:spMkLst>
        </pc:spChg>
        <pc:spChg chg="add del mod">
          <ac:chgData name="刘 朕" userId="c0cad602da23477f" providerId="LiveId" clId="{C7F5F15E-838B-4EEC-8341-D7B6BF233B03}" dt="2021-01-20T08:39:58.170" v="1370" actId="478"/>
          <ac:spMkLst>
            <pc:docMk/>
            <pc:sldMk cId="3161953509" sldId="313"/>
            <ac:spMk id="68" creationId="{B10B39D0-5E53-462E-A920-4DC4C5D79A9A}"/>
          </ac:spMkLst>
        </pc:spChg>
        <pc:spChg chg="add del mod">
          <ac:chgData name="刘 朕" userId="c0cad602da23477f" providerId="LiveId" clId="{C7F5F15E-838B-4EEC-8341-D7B6BF233B03}" dt="2021-01-20T08:39:58.170" v="1370" actId="478"/>
          <ac:spMkLst>
            <pc:docMk/>
            <pc:sldMk cId="3161953509" sldId="313"/>
            <ac:spMk id="69" creationId="{BA73D49B-490F-4713-A464-3703872CA2E6}"/>
          </ac:spMkLst>
        </pc:spChg>
        <pc:spChg chg="add del mod">
          <ac:chgData name="刘 朕" userId="c0cad602da23477f" providerId="LiveId" clId="{C7F5F15E-838B-4EEC-8341-D7B6BF233B03}" dt="2021-01-20T08:39:58.170" v="1370" actId="478"/>
          <ac:spMkLst>
            <pc:docMk/>
            <pc:sldMk cId="3161953509" sldId="313"/>
            <ac:spMk id="71" creationId="{C337EFB3-D783-407F-B8D2-176800861261}"/>
          </ac:spMkLst>
        </pc:spChg>
        <pc:spChg chg="add del mod">
          <ac:chgData name="刘 朕" userId="c0cad602da23477f" providerId="LiveId" clId="{C7F5F15E-838B-4EEC-8341-D7B6BF233B03}" dt="2021-01-20T08:39:58.170" v="1370" actId="478"/>
          <ac:spMkLst>
            <pc:docMk/>
            <pc:sldMk cId="3161953509" sldId="313"/>
            <ac:spMk id="73" creationId="{CDF5E3A7-CB47-4DC1-A3DE-123F1C034FC2}"/>
          </ac:spMkLst>
        </pc:spChg>
        <pc:spChg chg="add del mod">
          <ac:chgData name="刘 朕" userId="c0cad602da23477f" providerId="LiveId" clId="{C7F5F15E-838B-4EEC-8341-D7B6BF233B03}" dt="2021-01-20T08:53:56.831" v="1489" actId="478"/>
          <ac:spMkLst>
            <pc:docMk/>
            <pc:sldMk cId="3161953509" sldId="313"/>
            <ac:spMk id="74" creationId="{E3CB8CF4-7445-46B4-8938-D839F1EC912C}"/>
          </ac:spMkLst>
        </pc:spChg>
        <pc:spChg chg="add mod">
          <ac:chgData name="刘 朕" userId="c0cad602da23477f" providerId="LiveId" clId="{C7F5F15E-838B-4EEC-8341-D7B6BF233B03}" dt="2021-01-20T08:54:17.215" v="1499" actId="1076"/>
          <ac:spMkLst>
            <pc:docMk/>
            <pc:sldMk cId="3161953509" sldId="313"/>
            <ac:spMk id="76" creationId="{847DCD61-9F21-482D-A011-B5FDE67B1BCA}"/>
          </ac:spMkLst>
        </pc:spChg>
        <pc:grpChg chg="add del">
          <ac:chgData name="刘 朕" userId="c0cad602da23477f" providerId="LiveId" clId="{C7F5F15E-838B-4EEC-8341-D7B6BF233B03}" dt="2021-01-20T07:56:30.089" v="309" actId="478"/>
          <ac:grpSpMkLst>
            <pc:docMk/>
            <pc:sldMk cId="3161953509" sldId="313"/>
            <ac:grpSpMk id="10" creationId="{5BE7F3DD-73E2-4995-BFDA-B50E67F0302E}"/>
          </ac:grpSpMkLst>
        </pc:grpChg>
        <pc:graphicFrameChg chg="add del">
          <ac:chgData name="刘 朕" userId="c0cad602da23477f" providerId="LiveId" clId="{C7F5F15E-838B-4EEC-8341-D7B6BF233B03}" dt="2021-01-20T07:56:26.277" v="308" actId="478"/>
          <ac:graphicFrameMkLst>
            <pc:docMk/>
            <pc:sldMk cId="3161953509" sldId="313"/>
            <ac:graphicFrameMk id="9" creationId="{CC54EC95-2D58-4635-8171-047A78F6CFC7}"/>
          </ac:graphicFrameMkLst>
        </pc:graphicFrameChg>
        <pc:picChg chg="add del mod">
          <ac:chgData name="刘 朕" userId="c0cad602da23477f" providerId="LiveId" clId="{C7F5F15E-838B-4EEC-8341-D7B6BF233B03}" dt="2021-01-20T08:39:58.170" v="1370" actId="478"/>
          <ac:picMkLst>
            <pc:docMk/>
            <pc:sldMk cId="3161953509" sldId="313"/>
            <ac:picMk id="66" creationId="{32E4BF12-D9A9-43F0-9F9B-1DC9E6594C11}"/>
          </ac:picMkLst>
        </pc:picChg>
        <pc:picChg chg="add del mod">
          <ac:chgData name="刘 朕" userId="c0cad602da23477f" providerId="LiveId" clId="{C7F5F15E-838B-4EEC-8341-D7B6BF233B03}" dt="2021-01-20T08:39:58.170" v="1370" actId="478"/>
          <ac:picMkLst>
            <pc:docMk/>
            <pc:sldMk cId="3161953509" sldId="313"/>
            <ac:picMk id="67" creationId="{6E553572-4A60-4CF3-9BAF-9EA0403D6500}"/>
          </ac:picMkLst>
        </pc:picChg>
        <pc:picChg chg="add del mod">
          <ac:chgData name="刘 朕" userId="c0cad602da23477f" providerId="LiveId" clId="{C7F5F15E-838B-4EEC-8341-D7B6BF233B03}" dt="2021-01-20T08:39:58.170" v="1370" actId="478"/>
          <ac:picMkLst>
            <pc:docMk/>
            <pc:sldMk cId="3161953509" sldId="313"/>
            <ac:picMk id="70" creationId="{E9E7EC65-18A1-4837-85F0-15959A39FC79}"/>
          </ac:picMkLst>
        </pc:picChg>
        <pc:picChg chg="add del mod">
          <ac:chgData name="刘 朕" userId="c0cad602da23477f" providerId="LiveId" clId="{C7F5F15E-838B-4EEC-8341-D7B6BF233B03}" dt="2021-01-20T08:39:58.170" v="1370" actId="478"/>
          <ac:picMkLst>
            <pc:docMk/>
            <pc:sldMk cId="3161953509" sldId="313"/>
            <ac:picMk id="72" creationId="{704C6A7C-98C1-46C3-9472-4B93095CAB4F}"/>
          </ac:picMkLst>
        </pc:picChg>
        <pc:picChg chg="add del mod">
          <ac:chgData name="刘 朕" userId="c0cad602da23477f" providerId="LiveId" clId="{C7F5F15E-838B-4EEC-8341-D7B6BF233B03}" dt="2021-01-20T08:53:38.004" v="1484" actId="478"/>
          <ac:picMkLst>
            <pc:docMk/>
            <pc:sldMk cId="3161953509" sldId="313"/>
            <ac:picMk id="75" creationId="{90B98C30-155D-482F-B694-CB1C49E7BF9E}"/>
          </ac:picMkLst>
        </pc:picChg>
      </pc:sldChg>
      <pc:sldChg chg="modSp add mod">
        <pc:chgData name="刘 朕" userId="c0cad602da23477f" providerId="LiveId" clId="{C7F5F15E-838B-4EEC-8341-D7B6BF233B03}" dt="2021-01-20T08:30:13.602" v="953" actId="20577"/>
        <pc:sldMkLst>
          <pc:docMk/>
          <pc:sldMk cId="2921398965" sldId="314"/>
        </pc:sldMkLst>
        <pc:spChg chg="mod">
          <ac:chgData name="刘 朕" userId="c0cad602da23477f" providerId="LiveId" clId="{C7F5F15E-838B-4EEC-8341-D7B6BF233B03}" dt="2021-01-20T08:21:18.325" v="448" actId="20577"/>
          <ac:spMkLst>
            <pc:docMk/>
            <pc:sldMk cId="2921398965" sldId="314"/>
            <ac:spMk id="2" creationId="{00000000-0000-0000-0000-000000000000}"/>
          </ac:spMkLst>
        </pc:spChg>
        <pc:spChg chg="mod">
          <ac:chgData name="刘 朕" userId="c0cad602da23477f" providerId="LiveId" clId="{C7F5F15E-838B-4EEC-8341-D7B6BF233B03}" dt="2021-01-20T08:22:28.889" v="509" actId="20577"/>
          <ac:spMkLst>
            <pc:docMk/>
            <pc:sldMk cId="2921398965" sldId="314"/>
            <ac:spMk id="3" creationId="{00000000-0000-0000-0000-000000000000}"/>
          </ac:spMkLst>
        </pc:spChg>
        <pc:spChg chg="mod">
          <ac:chgData name="刘 朕" userId="c0cad602da23477f" providerId="LiveId" clId="{C7F5F15E-838B-4EEC-8341-D7B6BF233B03}" dt="2021-01-20T08:27:14.525" v="859" actId="1035"/>
          <ac:spMkLst>
            <pc:docMk/>
            <pc:sldMk cId="2921398965" sldId="314"/>
            <ac:spMk id="31" creationId="{00000000-0000-0000-0000-000000000000}"/>
          </ac:spMkLst>
        </pc:spChg>
        <pc:spChg chg="mod">
          <ac:chgData name="刘 朕" userId="c0cad602da23477f" providerId="LiveId" clId="{C7F5F15E-838B-4EEC-8341-D7B6BF233B03}" dt="2021-01-20T08:27:14.525" v="859" actId="1035"/>
          <ac:spMkLst>
            <pc:docMk/>
            <pc:sldMk cId="2921398965" sldId="314"/>
            <ac:spMk id="32" creationId="{00000000-0000-0000-0000-000000000000}"/>
          </ac:spMkLst>
        </pc:spChg>
        <pc:spChg chg="mod">
          <ac:chgData name="刘 朕" userId="c0cad602da23477f" providerId="LiveId" clId="{C7F5F15E-838B-4EEC-8341-D7B6BF233B03}" dt="2021-01-20T08:27:14.525" v="859" actId="1035"/>
          <ac:spMkLst>
            <pc:docMk/>
            <pc:sldMk cId="2921398965" sldId="314"/>
            <ac:spMk id="39" creationId="{00000000-0000-0000-0000-000000000000}"/>
          </ac:spMkLst>
        </pc:spChg>
        <pc:spChg chg="mod">
          <ac:chgData name="刘 朕" userId="c0cad602da23477f" providerId="LiveId" clId="{C7F5F15E-838B-4EEC-8341-D7B6BF233B03}" dt="2021-01-20T08:27:14.525" v="859" actId="1035"/>
          <ac:spMkLst>
            <pc:docMk/>
            <pc:sldMk cId="2921398965" sldId="314"/>
            <ac:spMk id="40" creationId="{00000000-0000-0000-0000-000000000000}"/>
          </ac:spMkLst>
        </pc:spChg>
        <pc:spChg chg="mod">
          <ac:chgData name="刘 朕" userId="c0cad602da23477f" providerId="LiveId" clId="{C7F5F15E-838B-4EEC-8341-D7B6BF233B03}" dt="2021-01-20T08:27:14.525" v="859" actId="1035"/>
          <ac:spMkLst>
            <pc:docMk/>
            <pc:sldMk cId="2921398965" sldId="314"/>
            <ac:spMk id="41" creationId="{00000000-0000-0000-0000-000000000000}"/>
          </ac:spMkLst>
        </pc:spChg>
        <pc:spChg chg="mod">
          <ac:chgData name="刘 朕" userId="c0cad602da23477f" providerId="LiveId" clId="{C7F5F15E-838B-4EEC-8341-D7B6BF233B03}" dt="2021-01-20T08:27:14.525" v="859" actId="1035"/>
          <ac:spMkLst>
            <pc:docMk/>
            <pc:sldMk cId="2921398965" sldId="314"/>
            <ac:spMk id="55" creationId="{00000000-0000-0000-0000-000000000000}"/>
          </ac:spMkLst>
        </pc:spChg>
        <pc:spChg chg="mod">
          <ac:chgData name="刘 朕" userId="c0cad602da23477f" providerId="LiveId" clId="{C7F5F15E-838B-4EEC-8341-D7B6BF233B03}" dt="2021-01-20T08:27:14.525" v="859" actId="1035"/>
          <ac:spMkLst>
            <pc:docMk/>
            <pc:sldMk cId="2921398965" sldId="314"/>
            <ac:spMk id="56" creationId="{00000000-0000-0000-0000-000000000000}"/>
          </ac:spMkLst>
        </pc:spChg>
        <pc:spChg chg="mod">
          <ac:chgData name="刘 朕" userId="c0cad602da23477f" providerId="LiveId" clId="{C7F5F15E-838B-4EEC-8341-D7B6BF233B03}" dt="2021-01-20T08:27:14.525" v="859" actId="1035"/>
          <ac:spMkLst>
            <pc:docMk/>
            <pc:sldMk cId="2921398965" sldId="314"/>
            <ac:spMk id="62" creationId="{00000000-0000-0000-0000-000000000000}"/>
          </ac:spMkLst>
        </pc:spChg>
        <pc:spChg chg="mod">
          <ac:chgData name="刘 朕" userId="c0cad602da23477f" providerId="LiveId" clId="{C7F5F15E-838B-4EEC-8341-D7B6BF233B03}" dt="2021-01-20T08:27:14.525" v="859" actId="1035"/>
          <ac:spMkLst>
            <pc:docMk/>
            <pc:sldMk cId="2921398965" sldId="314"/>
            <ac:spMk id="64" creationId="{00000000-0000-0000-0000-000000000000}"/>
          </ac:spMkLst>
        </pc:spChg>
        <pc:spChg chg="mod">
          <ac:chgData name="刘 朕" userId="c0cad602da23477f" providerId="LiveId" clId="{C7F5F15E-838B-4EEC-8341-D7B6BF233B03}" dt="2021-01-20T08:27:14.525" v="859" actId="1035"/>
          <ac:spMkLst>
            <pc:docMk/>
            <pc:sldMk cId="2921398965" sldId="314"/>
            <ac:spMk id="65" creationId="{00000000-0000-0000-0000-000000000000}"/>
          </ac:spMkLst>
        </pc:spChg>
        <pc:spChg chg="mod">
          <ac:chgData name="刘 朕" userId="c0cad602da23477f" providerId="LiveId" clId="{C7F5F15E-838B-4EEC-8341-D7B6BF233B03}" dt="2021-01-20T08:30:13.602" v="953" actId="20577"/>
          <ac:spMkLst>
            <pc:docMk/>
            <pc:sldMk cId="2921398965" sldId="314"/>
            <ac:spMk id="69" creationId="{00000000-0000-0000-0000-000000000000}"/>
          </ac:spMkLst>
        </pc:spChg>
        <pc:spChg chg="mod">
          <ac:chgData name="刘 朕" userId="c0cad602da23477f" providerId="LiveId" clId="{C7F5F15E-838B-4EEC-8341-D7B6BF233B03}" dt="2021-01-20T08:27:14.525" v="859" actId="1035"/>
          <ac:spMkLst>
            <pc:docMk/>
            <pc:sldMk cId="2921398965" sldId="314"/>
            <ac:spMk id="70" creationId="{00000000-0000-0000-0000-000000000000}"/>
          </ac:spMkLst>
        </pc:spChg>
        <pc:spChg chg="mod">
          <ac:chgData name="刘 朕" userId="c0cad602da23477f" providerId="LiveId" clId="{C7F5F15E-838B-4EEC-8341-D7B6BF233B03}" dt="2021-01-20T08:27:14.525" v="859" actId="1035"/>
          <ac:spMkLst>
            <pc:docMk/>
            <pc:sldMk cId="2921398965" sldId="314"/>
            <ac:spMk id="85" creationId="{00000000-0000-0000-0000-000000000000}"/>
          </ac:spMkLst>
        </pc:spChg>
        <pc:grpChg chg="mod">
          <ac:chgData name="刘 朕" userId="c0cad602da23477f" providerId="LiveId" clId="{C7F5F15E-838B-4EEC-8341-D7B6BF233B03}" dt="2021-01-20T08:27:14.525" v="859" actId="1035"/>
          <ac:grpSpMkLst>
            <pc:docMk/>
            <pc:sldMk cId="2921398965" sldId="314"/>
            <ac:grpSpMk id="42" creationId="{00000000-0000-0000-0000-000000000000}"/>
          </ac:grpSpMkLst>
        </pc:grpChg>
        <pc:grpChg chg="mod">
          <ac:chgData name="刘 朕" userId="c0cad602da23477f" providerId="LiveId" clId="{C7F5F15E-838B-4EEC-8341-D7B6BF233B03}" dt="2021-01-20T08:27:14.525" v="859" actId="1035"/>
          <ac:grpSpMkLst>
            <pc:docMk/>
            <pc:sldMk cId="2921398965" sldId="314"/>
            <ac:grpSpMk id="46" creationId="{00000000-0000-0000-0000-000000000000}"/>
          </ac:grpSpMkLst>
        </pc:grpChg>
        <pc:grpChg chg="mod">
          <ac:chgData name="刘 朕" userId="c0cad602da23477f" providerId="LiveId" clId="{C7F5F15E-838B-4EEC-8341-D7B6BF233B03}" dt="2021-01-20T08:27:14.525" v="859" actId="1035"/>
          <ac:grpSpMkLst>
            <pc:docMk/>
            <pc:sldMk cId="2921398965" sldId="314"/>
            <ac:grpSpMk id="49" creationId="{00000000-0000-0000-0000-000000000000}"/>
          </ac:grpSpMkLst>
        </pc:grpChg>
        <pc:grpChg chg="mod">
          <ac:chgData name="刘 朕" userId="c0cad602da23477f" providerId="LiveId" clId="{C7F5F15E-838B-4EEC-8341-D7B6BF233B03}" dt="2021-01-20T08:27:14.525" v="859" actId="1035"/>
          <ac:grpSpMkLst>
            <pc:docMk/>
            <pc:sldMk cId="2921398965" sldId="314"/>
            <ac:grpSpMk id="57" creationId="{00000000-0000-0000-0000-000000000000}"/>
          </ac:grpSpMkLst>
        </pc:grpChg>
        <pc:picChg chg="mod">
          <ac:chgData name="刘 朕" userId="c0cad602da23477f" providerId="LiveId" clId="{C7F5F15E-838B-4EEC-8341-D7B6BF233B03}" dt="2021-01-20T08:27:14.525" v="859" actId="1035"/>
          <ac:picMkLst>
            <pc:docMk/>
            <pc:sldMk cId="2921398965" sldId="314"/>
            <ac:picMk id="79" creationId="{00000000-0000-0000-0000-000000000000}"/>
          </ac:picMkLst>
        </pc:picChg>
        <pc:cxnChg chg="mod">
          <ac:chgData name="刘 朕" userId="c0cad602da23477f" providerId="LiveId" clId="{C7F5F15E-838B-4EEC-8341-D7B6BF233B03}" dt="2021-01-20T08:27:14.525" v="859" actId="1035"/>
          <ac:cxnSpMkLst>
            <pc:docMk/>
            <pc:sldMk cId="2921398965" sldId="314"/>
            <ac:cxnSpMk id="28" creationId="{00000000-0000-0000-0000-000000000000}"/>
          </ac:cxnSpMkLst>
        </pc:cxnChg>
        <pc:cxnChg chg="mod">
          <ac:chgData name="刘 朕" userId="c0cad602da23477f" providerId="LiveId" clId="{C7F5F15E-838B-4EEC-8341-D7B6BF233B03}" dt="2021-01-20T08:27:14.525" v="859" actId="1035"/>
          <ac:cxnSpMkLst>
            <pc:docMk/>
            <pc:sldMk cId="2921398965" sldId="314"/>
            <ac:cxnSpMk id="29" creationId="{00000000-0000-0000-0000-000000000000}"/>
          </ac:cxnSpMkLst>
        </pc:cxnChg>
        <pc:cxnChg chg="mod">
          <ac:chgData name="刘 朕" userId="c0cad602da23477f" providerId="LiveId" clId="{C7F5F15E-838B-4EEC-8341-D7B6BF233B03}" dt="2021-01-20T08:27:14.525" v="859" actId="1035"/>
          <ac:cxnSpMkLst>
            <pc:docMk/>
            <pc:sldMk cId="2921398965" sldId="314"/>
            <ac:cxnSpMk id="63" creationId="{00000000-0000-0000-0000-000000000000}"/>
          </ac:cxnSpMkLst>
        </pc:cxnChg>
      </pc:sldChg>
      <pc:sldChg chg="addSp modSp add mod">
        <pc:chgData name="刘 朕" userId="c0cad602da23477f" providerId="LiveId" clId="{C7F5F15E-838B-4EEC-8341-D7B6BF233B03}" dt="2021-01-20T08:32:52.708" v="1026" actId="207"/>
        <pc:sldMkLst>
          <pc:docMk/>
          <pc:sldMk cId="2200460609" sldId="315"/>
        </pc:sldMkLst>
        <pc:spChg chg="mod">
          <ac:chgData name="刘 朕" userId="c0cad602da23477f" providerId="LiveId" clId="{C7F5F15E-838B-4EEC-8341-D7B6BF233B03}" dt="2021-01-20T08:25:10.872" v="644" actId="20577"/>
          <ac:spMkLst>
            <pc:docMk/>
            <pc:sldMk cId="2200460609" sldId="315"/>
            <ac:spMk id="2" creationId="{00000000-0000-0000-0000-000000000000}"/>
          </ac:spMkLst>
        </pc:spChg>
        <pc:spChg chg="mod">
          <ac:chgData name="刘 朕" userId="c0cad602da23477f" providerId="LiveId" clId="{C7F5F15E-838B-4EEC-8341-D7B6BF233B03}" dt="2021-01-20T08:26:17.766" v="797" actId="20577"/>
          <ac:spMkLst>
            <pc:docMk/>
            <pc:sldMk cId="2200460609" sldId="315"/>
            <ac:spMk id="3" creationId="{00000000-0000-0000-0000-000000000000}"/>
          </ac:spMkLst>
        </pc:spChg>
        <pc:spChg chg="mod">
          <ac:chgData name="刘 朕" userId="c0cad602da23477f" providerId="LiveId" clId="{C7F5F15E-838B-4EEC-8341-D7B6BF233B03}" dt="2021-01-20T08:26:43.106" v="804" actId="14100"/>
          <ac:spMkLst>
            <pc:docMk/>
            <pc:sldMk cId="2200460609" sldId="315"/>
            <ac:spMk id="92" creationId="{00000000-0000-0000-0000-000000000000}"/>
          </ac:spMkLst>
        </pc:spChg>
        <pc:spChg chg="mod">
          <ac:chgData name="刘 朕" userId="c0cad602da23477f" providerId="LiveId" clId="{C7F5F15E-838B-4EEC-8341-D7B6BF233B03}" dt="2021-01-20T08:32:06.859" v="1025" actId="2711"/>
          <ac:spMkLst>
            <pc:docMk/>
            <pc:sldMk cId="2200460609" sldId="315"/>
            <ac:spMk id="100" creationId="{00000000-0000-0000-0000-000000000000}"/>
          </ac:spMkLst>
        </pc:spChg>
        <pc:spChg chg="mod">
          <ac:chgData name="刘 朕" userId="c0cad602da23477f" providerId="LiveId" clId="{C7F5F15E-838B-4EEC-8341-D7B6BF233B03}" dt="2021-01-20T08:29:16.303" v="934" actId="164"/>
          <ac:spMkLst>
            <pc:docMk/>
            <pc:sldMk cId="2200460609" sldId="315"/>
            <ac:spMk id="107" creationId="{6317A308-FE5B-4E58-96F0-1FBEE6EFC76B}"/>
          </ac:spMkLst>
        </pc:spChg>
        <pc:spChg chg="mod ord">
          <ac:chgData name="刘 朕" userId="c0cad602da23477f" providerId="LiveId" clId="{C7F5F15E-838B-4EEC-8341-D7B6BF233B03}" dt="2021-01-20T08:29:43.022" v="939" actId="14100"/>
          <ac:spMkLst>
            <pc:docMk/>
            <pc:sldMk cId="2200460609" sldId="315"/>
            <ac:spMk id="108" creationId="{35E1BB66-C587-4B15-9AC3-817827F4159D}"/>
          </ac:spMkLst>
        </pc:spChg>
        <pc:grpChg chg="add mod">
          <ac:chgData name="刘 朕" userId="c0cad602da23477f" providerId="LiveId" clId="{C7F5F15E-838B-4EEC-8341-D7B6BF233B03}" dt="2021-01-20T08:32:52.708" v="1026" actId="207"/>
          <ac:grpSpMkLst>
            <pc:docMk/>
            <pc:sldMk cId="2200460609" sldId="315"/>
            <ac:grpSpMk id="4" creationId="{8537A67D-A743-4F3A-85D2-35E788B5D09A}"/>
          </ac:grpSpMkLst>
        </pc:grpChg>
      </pc:sldChg>
      <pc:sldChg chg="addSp modSp add mod">
        <pc:chgData name="刘 朕" userId="c0cad602da23477f" providerId="LiveId" clId="{C7F5F15E-838B-4EEC-8341-D7B6BF233B03}" dt="2021-01-20T08:30:02.772" v="942"/>
        <pc:sldMkLst>
          <pc:docMk/>
          <pc:sldMk cId="1311177348" sldId="316"/>
        </pc:sldMkLst>
        <pc:spChg chg="mod">
          <ac:chgData name="刘 朕" userId="c0cad602da23477f" providerId="LiveId" clId="{C7F5F15E-838B-4EEC-8341-D7B6BF233B03}" dt="2021-01-20T08:30:02.772" v="942"/>
          <ac:spMkLst>
            <pc:docMk/>
            <pc:sldMk cId="1311177348" sldId="316"/>
            <ac:spMk id="2" creationId="{00000000-0000-0000-0000-000000000000}"/>
          </ac:spMkLst>
        </pc:spChg>
        <pc:spChg chg="mod">
          <ac:chgData name="刘 朕" userId="c0cad602da23477f" providerId="LiveId" clId="{C7F5F15E-838B-4EEC-8341-D7B6BF233B03}" dt="2021-01-20T08:27:42.331" v="889"/>
          <ac:spMkLst>
            <pc:docMk/>
            <pc:sldMk cId="1311177348" sldId="316"/>
            <ac:spMk id="3" creationId="{00000000-0000-0000-0000-000000000000}"/>
          </ac:spMkLst>
        </pc:spChg>
        <pc:spChg chg="mod">
          <ac:chgData name="刘 朕" userId="c0cad602da23477f" providerId="LiveId" clId="{C7F5F15E-838B-4EEC-8341-D7B6BF233B03}" dt="2021-01-20T08:27:55.443" v="914" actId="1076"/>
          <ac:spMkLst>
            <pc:docMk/>
            <pc:sldMk cId="1311177348" sldId="316"/>
            <ac:spMk id="68" creationId="{00000000-0000-0000-0000-000000000000}"/>
          </ac:spMkLst>
        </pc:spChg>
        <pc:spChg chg="mod">
          <ac:chgData name="刘 朕" userId="c0cad602da23477f" providerId="LiveId" clId="{C7F5F15E-838B-4EEC-8341-D7B6BF233B03}" dt="2021-01-20T08:27:46.899" v="891" actId="1076"/>
          <ac:spMkLst>
            <pc:docMk/>
            <pc:sldMk cId="1311177348" sldId="316"/>
            <ac:spMk id="98" creationId="{00000000-0000-0000-0000-000000000000}"/>
          </ac:spMkLst>
        </pc:spChg>
        <pc:spChg chg="mod ord">
          <ac:chgData name="刘 朕" userId="c0cad602da23477f" providerId="LiveId" clId="{C7F5F15E-838B-4EEC-8341-D7B6BF233B03}" dt="2021-01-20T08:28:49.713" v="928" actId="166"/>
          <ac:spMkLst>
            <pc:docMk/>
            <pc:sldMk cId="1311177348" sldId="316"/>
            <ac:spMk id="112" creationId="{35E1BB66-C587-4B15-9AC3-817827F4159D}"/>
          </ac:spMkLst>
        </pc:spChg>
        <pc:spChg chg="mod">
          <ac:chgData name="刘 朕" userId="c0cad602da23477f" providerId="LiveId" clId="{C7F5F15E-838B-4EEC-8341-D7B6BF233B03}" dt="2021-01-20T08:29:01.868" v="929" actId="207"/>
          <ac:spMkLst>
            <pc:docMk/>
            <pc:sldMk cId="1311177348" sldId="316"/>
            <ac:spMk id="113" creationId="{6317A308-FE5B-4E58-96F0-1FBEE6EFC76B}"/>
          </ac:spMkLst>
        </pc:spChg>
        <pc:grpChg chg="add mod">
          <ac:chgData name="刘 朕" userId="c0cad602da23477f" providerId="LiveId" clId="{C7F5F15E-838B-4EEC-8341-D7B6BF233B03}" dt="2021-01-20T08:29:05.992" v="930" actId="1076"/>
          <ac:grpSpMkLst>
            <pc:docMk/>
            <pc:sldMk cId="1311177348" sldId="316"/>
            <ac:grpSpMk id="4" creationId="{28E26E61-E969-42BF-8ABA-FE258C66C9FA}"/>
          </ac:grpSpMkLst>
        </pc:grpChg>
      </pc:sldChg>
      <pc:sldMasterChg chg="delSldLayout">
        <pc:chgData name="刘 朕" userId="c0cad602da23477f" providerId="LiveId" clId="{C7F5F15E-838B-4EEC-8341-D7B6BF233B03}" dt="2021-01-20T04:41:57.862" v="74" actId="47"/>
        <pc:sldMasterMkLst>
          <pc:docMk/>
          <pc:sldMasterMk cId="494514620" sldId="2147483648"/>
        </pc:sldMasterMkLst>
        <pc:sldLayoutChg chg="del">
          <pc:chgData name="刘 朕" userId="c0cad602da23477f" providerId="LiveId" clId="{C7F5F15E-838B-4EEC-8341-D7B6BF233B03}" dt="2021-01-20T04:41:57.862" v="74" actId="47"/>
          <pc:sldLayoutMkLst>
            <pc:docMk/>
            <pc:sldMasterMk cId="494514620" sldId="2147483648"/>
            <pc:sldLayoutMk cId="3507681393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A5168-CCA2-4D59-A216-9F79B0819D32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E3E7A-334C-487B-99EB-05F62BC2B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607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5E129-3C7B-41FB-991E-29C27818B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160" y="1041400"/>
            <a:ext cx="7569679" cy="2387600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3DE2AA-4B12-46D5-AF9C-A605D2B27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159" y="3602038"/>
            <a:ext cx="7569679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46D8FF-B801-40C7-9177-CBE40B94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30D1-81B7-423E-AFC6-1B49E4A5F2C6}" type="datetime1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4C38A4-EC0A-4B01-93EE-99388CF18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1B9363-67E3-44F8-8F6B-732F0AC5C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90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EC9D68-E1BC-4AEA-86C1-4077F1DBC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496355" y="365125"/>
            <a:ext cx="101899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6A53AF-BF76-47CB-91DF-D13E6D519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59165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9C8249-D298-4204-A26C-98F8475E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849A-1049-4009-9D95-DE67798B87FF}" type="datetime1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7CFB25-42ED-47B1-B6EF-CBAF492B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CFB615-27C8-4183-9DBA-4FC3C15C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78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95E84-2EA3-423D-9F96-FC3F59E5D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0F8ACA-D773-45A7-9A0A-3F1265D3F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82612A-7D49-4C9D-B83A-562B70986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AEB9-1D24-423D-ADAA-88DF91122DB5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21DC22-BF23-4EDB-B17D-321685ACF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AEA2C1-F5A0-47B2-BF1E-CFD5EE3E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DD7D-1F0D-4C6D-A1B8-54AF4598E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66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862B9-F35F-4551-98E3-6C4BBE0E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321C07-79CF-4ABC-9AF5-2A583A436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185E3B-7536-4C5E-99BE-CC52FC097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AEB9-1D24-423D-ADAA-88DF91122DB5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61410F-3583-4183-AD10-B8A3566CA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F584A3-EE7A-4F3D-8D5C-7FC36C3D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DD7D-1F0D-4C6D-A1B8-54AF4598E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80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CBAAC-4B01-431D-A35B-7A0DA6621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57D477-048B-47BE-A591-6372764BD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52517C-531E-44B3-BF72-AAE9A77D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AEB9-1D24-423D-ADAA-88DF91122DB5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57EBB-7FBF-4047-B456-4FE67D9B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47B087-770F-4926-90A8-AA798F5A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DD7D-1F0D-4C6D-A1B8-54AF4598E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4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1CCED-DA7B-4829-BBF5-1463C1F3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38BA2-AE45-4FD4-A12B-19FFDE138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9E79A6-2B7C-4860-A390-4C570954E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51CCC9-C560-4474-A723-93DEEC01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AEB9-1D24-423D-ADAA-88DF91122DB5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095B2A-860D-43D4-92F9-407179F4F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6DA05B-3668-4C02-B571-4340D7061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DD7D-1F0D-4C6D-A1B8-54AF4598E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99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58016-D5F7-4DA7-8D59-7E1CB34B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F0777B-33E8-413D-99C4-9ED2C4636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5AA67F-D075-4F8D-A79E-13EC203CD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6C95D8-1EBB-45D7-BA37-06C74B12B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593773-A59A-4028-93D3-3B541B641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1D94CD-72E7-4C06-9B86-D09B094E0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AEB9-1D24-423D-ADAA-88DF91122DB5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1084DE-2B2F-44AC-8F70-9BE51567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DA6124-E169-4FBD-90BA-1015D029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DD7D-1F0D-4C6D-A1B8-54AF4598E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75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6743D-5FDB-4670-9D16-396A6008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C272E5-9993-4FF2-ADA0-D9670752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AEB9-1D24-423D-ADAA-88DF91122DB5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0CDA07-B22C-4B11-AB0C-EFFE8285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C77FB0-C340-4E16-88AE-18AE89D11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DD7D-1F0D-4C6D-A1B8-54AF4598E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79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47FA39-B9E2-4F58-976C-6B9DF3F7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AEB9-1D24-423D-ADAA-88DF91122DB5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156F5A-B98F-4B60-AEA2-C5EAF5E73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CD560D-60E0-4E9F-9C10-526E827C9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DD7D-1F0D-4C6D-A1B8-54AF4598E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443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950D5-16A6-4121-BD93-75909EE0B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3503AC-5C39-4405-9FF5-4CCB95640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26C65F-5F88-42F1-82F4-EB99CF5BE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C6F6B3-4574-4870-B3B2-C048B0C0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AEB9-1D24-423D-ADAA-88DF91122DB5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654476-6E5D-4E1A-9650-FFF192E9A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494B71-CE26-48A5-BAC3-0A665B86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DD7D-1F0D-4C6D-A1B8-54AF4598E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171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516C0-8847-4D90-BF27-23F848579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6D75FD-31AE-4B01-9B13-EBAB7C056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1834AD-64BF-40B7-9782-582AADAAB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BBABF7-59DC-4507-801D-7D1FD9DCD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AEB9-1D24-423D-ADAA-88DF91122DB5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9B5214-E484-4A93-AAFE-2B3816B7F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A64001-DC28-4444-95F8-7B895AC8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DD7D-1F0D-4C6D-A1B8-54AF4598E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9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4D177-94AA-49B3-984E-BB43D2DB8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7C39A2-346A-4145-B073-326241BA201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/>
              <a:t>a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r>
              <a:rPr lang="en-US" altLang="zh-CN" dirty="0"/>
              <a:t>a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r>
              <a:rPr lang="en-US" altLang="zh-CN" dirty="0"/>
              <a:t>a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r>
              <a:rPr lang="en-US" altLang="zh-CN" dirty="0"/>
              <a:t>a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1EDE12-CC21-4343-ACF5-954E8100C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47A97-53F8-4A4F-ADB7-205D3A34F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9D1B01-E6F5-4AB7-86F8-C4A5A6C6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625651C-B691-44FF-8266-04CFA73DDD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304" y="757050"/>
            <a:ext cx="2268000" cy="44910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8DF4454-FB4E-4C97-8CC5-AB3DEF69A211}"/>
              </a:ext>
            </a:extLst>
          </p:cNvPr>
          <p:cNvSpPr/>
          <p:nvPr userDrawn="1"/>
        </p:nvSpPr>
        <p:spPr>
          <a:xfrm>
            <a:off x="72696" y="1165396"/>
            <a:ext cx="6766254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938346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9CBB2-F116-4FD2-B290-3E0FEDA3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ABCFE0-A098-4A78-B99F-D61B670B8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1815A-37B4-4DAF-A4C9-BFC8CD3E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AEB9-1D24-423D-ADAA-88DF91122DB5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629FEE-EE94-4003-A650-B14B756B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DBA65F-B09E-401C-AF10-B080C63E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DD7D-1F0D-4C6D-A1B8-54AF4598E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692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14E99C-5E69-475C-90EE-D1326D942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0334D5-053C-4435-93E2-2880945D4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74D9C5-C089-46CA-B024-524FA3ED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AEB9-1D24-423D-ADAA-88DF91122DB5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69C383-BB9F-4F24-870A-204E5F84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F2C8C7-446F-417B-8CD1-2BCFDA487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DD7D-1F0D-4C6D-A1B8-54AF4598E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1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1E17E-FC88-438F-9B11-CAC758F4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4DC103-9461-4482-AED1-BC2766135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18075"/>
            <a:ext cx="38862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A2518C-9E88-4154-8B04-5E79A784B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18075"/>
            <a:ext cx="38862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529F5A-82F7-47D4-9558-5A20D285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113-B071-4B76-B24F-987429C76D9A}" type="datetime1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624537-4A7C-4840-9DA2-60DC8ABE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34BD5B-806A-46BA-AFAA-C07AB07B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875E75-5AF4-405E-BE3A-C58D0AFBE4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304" y="757050"/>
            <a:ext cx="2268000" cy="44910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A1F0F2C-0434-406C-BE3D-69851F55FF3F}"/>
              </a:ext>
            </a:extLst>
          </p:cNvPr>
          <p:cNvSpPr/>
          <p:nvPr userDrawn="1"/>
        </p:nvSpPr>
        <p:spPr>
          <a:xfrm>
            <a:off x="72696" y="1165396"/>
            <a:ext cx="6766254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0595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D7EE9-CE9F-4436-A01C-F9D31A5E3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7131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2E1A5-C414-4DA2-86A9-3897AE9CA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459" y="1352866"/>
            <a:ext cx="3868340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0BD3DB-90E2-4CCF-9510-DFF51306B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176778"/>
            <a:ext cx="3868340" cy="401288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3F9732-8FB7-41FC-B311-9E3F130FC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7959" y="1334625"/>
            <a:ext cx="3887391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C84C54-2210-4F07-8CDF-C1E678067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176778"/>
            <a:ext cx="3887391" cy="401288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593FF4-9448-4777-90E6-490A53464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31E5-BD17-4FDA-8F0E-7FF6F9DFFCC1}" type="datetime1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E31430-8602-4C8F-B502-22F46686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91361A-4342-49AF-B787-B486F89E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219C09B-86A6-4CE9-9A00-DBC4BB86E3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304" y="757050"/>
            <a:ext cx="2268000" cy="44910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7A513D6-62C2-489F-B528-2C571653757C}"/>
              </a:ext>
            </a:extLst>
          </p:cNvPr>
          <p:cNvSpPr/>
          <p:nvPr userDrawn="1"/>
        </p:nvSpPr>
        <p:spPr>
          <a:xfrm>
            <a:off x="72696" y="1165396"/>
            <a:ext cx="6766254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096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2AF64-36E7-42D9-933F-0177FFD0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D651E6-878F-416A-B0A5-1137498D1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2499-F116-4591-B376-A1F8205CA0BA}" type="datetime1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B7621C-29C0-4E4E-8FCD-5208617C5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B4C7FB-B989-4F47-9F4F-9172F97A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87B839-5CEB-426D-8938-7BAABA7F16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304" y="757050"/>
            <a:ext cx="2268000" cy="44910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23593DF-BB70-40BA-855F-51E77F9AA3E5}"/>
              </a:ext>
            </a:extLst>
          </p:cNvPr>
          <p:cNvSpPr/>
          <p:nvPr userDrawn="1"/>
        </p:nvSpPr>
        <p:spPr>
          <a:xfrm>
            <a:off x="72696" y="1165396"/>
            <a:ext cx="6766254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7843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0D61C6-C7E8-4264-8AEB-B78EB3BCC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F36B-038B-4DEB-9488-7BFFE560890F}" type="datetime1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B9AE7F-B408-487B-AECD-526C5F06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73335A-AC18-4BE8-94D7-1B68693B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E65F2F-3359-4BEF-A8B1-1645AA4007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304" y="757050"/>
            <a:ext cx="2268000" cy="44910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472D0BA-A490-4720-9808-83D422119686}"/>
              </a:ext>
            </a:extLst>
          </p:cNvPr>
          <p:cNvSpPr/>
          <p:nvPr userDrawn="1"/>
        </p:nvSpPr>
        <p:spPr>
          <a:xfrm>
            <a:off x="72696" y="1165396"/>
            <a:ext cx="6766254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8983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87207-5BD3-48B3-B6D5-0655C793E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DDA28E-0E10-42CA-8E44-05D6026E8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D8F402-4B7B-4C87-845C-644826FD2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15EEB6-E769-4D3C-8A73-CEFC6EAEB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335C-02D0-40D2-BDA9-64299012CA3F}" type="datetime1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407508-9DB6-4551-8C79-B469E6B9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325FAE-80DC-42DA-9054-C60CB0EE5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09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96CA4-6C2A-441F-9981-4AC7605A0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5206BC-B078-4D49-AC88-FA02D3C1E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6C98D9-6337-4A06-90B7-EE5B90C52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A6DDD1-B667-45D2-84F1-6214C03B5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4732-8770-4E3C-B50D-92F41EC87823}" type="datetime1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8808DB-180F-4174-8BD5-E12A9D3B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D95016-F0F8-42D7-869C-85DD9D61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2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4CC4D-D686-47FD-992C-2D4918EB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C683C3-0AC4-4CE3-9593-7259360E5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5CEFF6-13AC-4BFC-8DE3-A7D63348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AE07-E455-4B4B-A607-5066C63E8E77}" type="datetime1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383461-F955-4144-84BC-01DB0F61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676603-93D6-40DA-9BC6-85680C44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7F0C98-C0B6-47E1-B826-52CD2A9CB4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304" y="757050"/>
            <a:ext cx="2268000" cy="44910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99BA9FF-AFC6-4285-A8CF-F5D536905217}"/>
              </a:ext>
            </a:extLst>
          </p:cNvPr>
          <p:cNvSpPr/>
          <p:nvPr userDrawn="1"/>
        </p:nvSpPr>
        <p:spPr>
          <a:xfrm>
            <a:off x="72696" y="1165396"/>
            <a:ext cx="6766254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0491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640B75-FFAF-44B0-87FA-5CB00EDD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6B74CB-2985-4A50-864E-6A90143A6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80226"/>
            <a:ext cx="7886700" cy="4796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C3E67C-EFC6-4AD6-AFF8-2EE767E6B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933" y="641718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65294D3-56C3-43D9-BD93-519944F6B549}" type="datetime1">
              <a:rPr lang="zh-CN" altLang="en-US" smtClean="0"/>
              <a:pPr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B1FFBB-6441-4FFE-A18C-1A38E7EB8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41718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DB1A7-DA23-4AC2-8213-57B29E78E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8667" y="641850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37C2E83-BEE0-4592-95B4-A14D46E3DD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51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>
            <a:lumMod val="60000"/>
            <a:lumOff val="40000"/>
          </a:schemeClr>
        </a:buClr>
        <a:buSzPct val="85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904480-D6AF-4FD6-920D-24FB13578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1314AB-87D6-4BCA-B1F4-7B6FE7AE4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0BE86B-4FC1-4CD9-BF3D-9D077A36A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BAEB9-1D24-423D-ADAA-88DF91122DB5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977336-7942-431C-9E53-381585296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A27478-CAB6-4F5D-85B8-AB7AD3A4C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7DD7D-1F0D-4C6D-A1B8-54AF4598E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7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E3786-0C47-43CB-A40E-DC27DA4D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LSM-tree</a:t>
            </a:r>
            <a:r>
              <a:rPr lang="zh-CN" altLang="en-US" dirty="0"/>
              <a:t>的写放大问题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B6A29B-5843-4615-9EAE-B4CB2E856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0226"/>
            <a:ext cx="8515350" cy="5477774"/>
          </a:xfrm>
        </p:spPr>
        <p:txBody>
          <a:bodyPr>
            <a:normAutofit/>
          </a:bodyPr>
          <a:lstStyle/>
          <a:p>
            <a:r>
              <a:rPr lang="zh-CN" altLang="en-US" dirty="0"/>
              <a:t>解决</a:t>
            </a:r>
            <a:r>
              <a:rPr lang="en-US" altLang="zh-CN" dirty="0"/>
              <a:t>LSM-tree</a:t>
            </a:r>
            <a:r>
              <a:rPr lang="zh-CN" altLang="en-US" dirty="0"/>
              <a:t>的压缩开销的两大优化方向</a:t>
            </a:r>
            <a:r>
              <a:rPr lang="en-US" dirty="0"/>
              <a:t> </a:t>
            </a:r>
          </a:p>
          <a:p>
            <a:pPr lvl="1"/>
            <a:r>
              <a:rPr lang="zh-CN" altLang="en-US" dirty="0"/>
              <a:t>放松对</a:t>
            </a:r>
            <a:r>
              <a:rPr lang="en-US" altLang="zh-CN" dirty="0"/>
              <a:t>KV</a:t>
            </a:r>
            <a:r>
              <a:rPr lang="zh-CN" altLang="en-US" dirty="0"/>
              <a:t>的完全有序性要求</a:t>
            </a:r>
            <a:endParaRPr lang="en-US" dirty="0"/>
          </a:p>
          <a:p>
            <a:pPr lvl="1"/>
            <a:r>
              <a:rPr lang="en-US" dirty="0"/>
              <a:t>KV</a:t>
            </a:r>
            <a:r>
              <a:rPr lang="zh-CN" altLang="en-US" dirty="0"/>
              <a:t>分离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2C032C-0E90-45BF-AA21-E01423F36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548F0D-E6F0-4182-9713-02D3C3EC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99F672AE-FB81-4233-9976-B4DB53399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14" y="3429001"/>
            <a:ext cx="3969032" cy="2657764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30E1365B-D29E-4A55-B0FC-B65BDD023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247" y="3429000"/>
            <a:ext cx="3970967" cy="265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5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E3786-0C47-43CB-A40E-DC27DA4D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Motivation: </a:t>
            </a:r>
            <a:r>
              <a:rPr lang="en-US" altLang="zh-CN" dirty="0" err="1"/>
              <a:t>DiffKV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B6A29B-5843-4615-9EAE-B4CB2E856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0226"/>
            <a:ext cx="8342197" cy="2611667"/>
          </a:xfrm>
        </p:spPr>
        <p:txBody>
          <a:bodyPr>
            <a:normAutofit/>
          </a:bodyPr>
          <a:lstStyle/>
          <a:p>
            <a:r>
              <a:rPr lang="en-US" b="1" dirty="0"/>
              <a:t>Observation:</a:t>
            </a:r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LSM-tree</a:t>
            </a:r>
            <a:r>
              <a:rPr lang="zh-CN" altLang="en-US" dirty="0"/>
              <a:t>的设计和优化总是在点查询，写入以及范围查询之间进行权衡取舍</a:t>
            </a:r>
            <a:endParaRPr lang="en-US" dirty="0"/>
          </a:p>
          <a:p>
            <a:pPr lvl="1"/>
            <a:r>
              <a:rPr lang="en-US" altLang="zh-CN" dirty="0"/>
              <a:t>KV</a:t>
            </a:r>
            <a:r>
              <a:rPr lang="zh-CN" altLang="en-US" dirty="0"/>
              <a:t>分离的设计能够提升写入读取性能，但是会显著牺牲范围查询的性能，尤其是对小</a:t>
            </a:r>
            <a:r>
              <a:rPr lang="en-US" altLang="zh-CN" dirty="0"/>
              <a:t>value</a:t>
            </a:r>
            <a:endParaRPr lang="en-US" b="1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2C032C-0E90-45BF-AA21-E01423F36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548F0D-E6F0-4182-9713-02D3C3EC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FFB813-1F11-4D91-942D-2A8BB0159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07" y="4392003"/>
            <a:ext cx="2514696" cy="18284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ECD9626-DB17-4512-95C7-18D92B603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788" y="4392003"/>
            <a:ext cx="2680202" cy="18284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DAA3C0E-4C8D-44F9-8492-18E199E78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761" y="4334887"/>
            <a:ext cx="2701086" cy="201960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EED9648-FEDF-417A-9ED9-B1C240690E18}"/>
              </a:ext>
            </a:extLst>
          </p:cNvPr>
          <p:cNvSpPr txBox="1"/>
          <p:nvPr/>
        </p:nvSpPr>
        <p:spPr>
          <a:xfrm>
            <a:off x="1666252" y="6215374"/>
            <a:ext cx="1987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Thpt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2EB8DC-7EA9-4A8D-9DEC-673B0E4DA8D0}"/>
              </a:ext>
            </a:extLst>
          </p:cNvPr>
          <p:cNvSpPr txBox="1"/>
          <p:nvPr/>
        </p:nvSpPr>
        <p:spPr>
          <a:xfrm>
            <a:off x="4352058" y="6220408"/>
            <a:ext cx="1987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Thpt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72F22EC-1ECD-45E6-89F0-41F48496AE99}"/>
              </a:ext>
            </a:extLst>
          </p:cNvPr>
          <p:cNvSpPr txBox="1"/>
          <p:nvPr/>
        </p:nvSpPr>
        <p:spPr>
          <a:xfrm>
            <a:off x="6626335" y="6232849"/>
            <a:ext cx="1987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 breakdown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322714F-2D36-41F0-A90D-92CF0B532E65}"/>
              </a:ext>
            </a:extLst>
          </p:cNvPr>
          <p:cNvSpPr/>
          <p:nvPr/>
        </p:nvSpPr>
        <p:spPr>
          <a:xfrm>
            <a:off x="2377440" y="3557153"/>
            <a:ext cx="5111015" cy="684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我们该如何同时获得高效的写入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点查询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以及范围查询性能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562309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E3786-0C47-43CB-A40E-DC27DA4D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Idea: </a:t>
            </a:r>
            <a:r>
              <a:rPr lang="en-US" altLang="zh-CN" dirty="0" err="1"/>
              <a:t>DiffKV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B6A29B-5843-4615-9EAE-B4CB2E856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0226"/>
            <a:ext cx="8358332" cy="1593883"/>
          </a:xfrm>
        </p:spPr>
        <p:txBody>
          <a:bodyPr>
            <a:normAutofit/>
          </a:bodyPr>
          <a:lstStyle/>
          <a:p>
            <a:r>
              <a:rPr lang="zh-CN" altLang="en-US" dirty="0"/>
              <a:t>针对混合负载设计，同时存在小，中，大各种类型的</a:t>
            </a:r>
            <a:r>
              <a:rPr lang="en-US" altLang="zh-CN" dirty="0"/>
              <a:t>KV</a:t>
            </a:r>
            <a:r>
              <a:rPr lang="zh-CN" altLang="en-US" dirty="0"/>
              <a:t>对</a:t>
            </a:r>
            <a:endParaRPr lang="en-US" altLang="zh-CN" dirty="0"/>
          </a:p>
          <a:p>
            <a:r>
              <a:rPr lang="zh-CN" altLang="en-US" b="1" dirty="0"/>
              <a:t>细粒度的</a:t>
            </a:r>
            <a:r>
              <a:rPr lang="en-US" dirty="0"/>
              <a:t>KV </a:t>
            </a:r>
            <a:r>
              <a:rPr lang="zh-CN" altLang="en-US" dirty="0"/>
              <a:t>分离机制</a:t>
            </a:r>
            <a:r>
              <a:rPr lang="en-US" dirty="0"/>
              <a:t> </a:t>
            </a:r>
            <a:r>
              <a:rPr lang="zh-CN" altLang="en-US" dirty="0"/>
              <a:t>，辅以</a:t>
            </a:r>
            <a:r>
              <a:rPr lang="zh-CN" altLang="en-US" b="1" dirty="0"/>
              <a:t>差异化</a:t>
            </a:r>
            <a:r>
              <a:rPr lang="zh-CN" altLang="en-US" dirty="0"/>
              <a:t>的</a:t>
            </a:r>
            <a:r>
              <a:rPr lang="zh-CN" altLang="en-US" b="1" dirty="0"/>
              <a:t>协同管理</a:t>
            </a:r>
            <a:endParaRPr lang="en-US" altLang="zh-CN" b="1" dirty="0"/>
          </a:p>
          <a:p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2C032C-0E90-45BF-AA21-E01423F36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548F0D-E6F0-4182-9713-02D3C3EC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112" name="图片 111">
            <a:extLst>
              <a:ext uri="{FF2B5EF4-FFF2-40B4-BE49-F238E27FC236}">
                <a16:creationId xmlns:a16="http://schemas.microsoft.com/office/drawing/2014/main" id="{C022EED8-F9D1-467E-9221-2B609FCB2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530" y="2820604"/>
            <a:ext cx="6758940" cy="337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52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E3786-0C47-43CB-A40E-DC27DA4D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Evaluation: </a:t>
            </a:r>
            <a:r>
              <a:rPr lang="en-US" altLang="zh-CN" dirty="0" err="1"/>
              <a:t>DiffKV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B6A29B-5843-4615-9EAE-B4CB2E856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0226"/>
            <a:ext cx="8727786" cy="5477774"/>
          </a:xfrm>
        </p:spPr>
        <p:txBody>
          <a:bodyPr>
            <a:normAutofit/>
          </a:bodyPr>
          <a:lstStyle/>
          <a:p>
            <a:r>
              <a:rPr lang="en-US" altLang="zh-CN" dirty="0"/>
              <a:t>Microbenchmarks: </a:t>
            </a:r>
            <a:r>
              <a:rPr lang="en-US" dirty="0"/>
              <a:t>100GB database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insert 10GB KV pairs, (ii) update 300GB KV pairs, (iii) read 10GB KV pairs, and (iv) scan 10GB KV pairs.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2C032C-0E90-45BF-AA21-E01423F36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548F0D-E6F0-4182-9713-02D3C3EC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C856695-8A55-414E-82C7-A2BC5D838EA3}"/>
              </a:ext>
            </a:extLst>
          </p:cNvPr>
          <p:cNvGrpSpPr/>
          <p:nvPr/>
        </p:nvGrpSpPr>
        <p:grpSpPr>
          <a:xfrm>
            <a:off x="1965844" y="2904917"/>
            <a:ext cx="5212311" cy="2426422"/>
            <a:chOff x="1062182" y="2338758"/>
            <a:chExt cx="5449455" cy="2536817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6E36D5A-7BFC-4469-B737-2C0C0C065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2182" y="2775111"/>
              <a:ext cx="5449455" cy="210046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B7923A6-930F-4E8E-916C-F30B75E8A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3236" y="2338758"/>
              <a:ext cx="4814331" cy="436353"/>
            </a:xfrm>
            <a:prstGeom prst="rect">
              <a:avLst/>
            </a:prstGeom>
          </p:spPr>
        </p:pic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AB2F0D54-1EED-4851-886C-AE904FA009F9}"/>
              </a:ext>
            </a:extLst>
          </p:cNvPr>
          <p:cNvSpPr/>
          <p:nvPr/>
        </p:nvSpPr>
        <p:spPr>
          <a:xfrm>
            <a:off x="959958" y="5453034"/>
            <a:ext cx="7224084" cy="813498"/>
          </a:xfrm>
          <a:prstGeom prst="rect">
            <a:avLst/>
          </a:prstGeom>
          <a:solidFill>
            <a:srgbClr val="94B6D2">
              <a:lumMod val="20000"/>
              <a:lumOff val="80000"/>
            </a:srgbClr>
          </a:solidFill>
          <a:ln w="12700" cap="flat" cmpd="sng" algn="ctr">
            <a:solidFill>
              <a:srgbClr val="94B6D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ts val="26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与已有的不同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LSM-tree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优化工作相比，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DiffKV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能够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同时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在各个维度获得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接近于最佳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的性能表现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54151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203</Words>
  <Application>Microsoft Office PowerPoint</Application>
  <PresentationFormat>全屏显示(4:3)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Arial</vt:lpstr>
      <vt:lpstr>Calibri</vt:lpstr>
      <vt:lpstr>Calibri Light</vt:lpstr>
      <vt:lpstr>Times New Roman</vt:lpstr>
      <vt:lpstr>Wingdings</vt:lpstr>
      <vt:lpstr>Office 主题​​</vt:lpstr>
      <vt:lpstr>自定义设计方案</vt:lpstr>
      <vt:lpstr>LSM-tree的写放大问题</vt:lpstr>
      <vt:lpstr>Motivation: DiffKV</vt:lpstr>
      <vt:lpstr>Main Idea: DiffKV</vt:lpstr>
      <vt:lpstr>Evaluation: DiffKV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USTC ADSL</dc:creator>
  <cp:lastModifiedBy>刘 朕</cp:lastModifiedBy>
  <cp:revision>48</cp:revision>
  <dcterms:created xsi:type="dcterms:W3CDTF">2019-03-20T04:13:36Z</dcterms:created>
  <dcterms:modified xsi:type="dcterms:W3CDTF">2021-04-15T10:46:07Z</dcterms:modified>
</cp:coreProperties>
</file>