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479" r:id="rId3"/>
    <p:sldId id="480" r:id="rId4"/>
    <p:sldId id="469" r:id="rId5"/>
    <p:sldId id="481" r:id="rId6"/>
    <p:sldId id="471" r:id="rId7"/>
    <p:sldId id="483" r:id="rId8"/>
    <p:sldId id="482" r:id="rId9"/>
    <p:sldId id="484" r:id="rId10"/>
    <p:sldId id="478" r:id="rId11"/>
    <p:sldId id="4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q" initials="z" lastIdx="1" clrIdx="0">
    <p:extLst>
      <p:ext uri="{19B8F6BF-5375-455C-9EA6-DF929625EA0E}">
        <p15:presenceInfo xmlns:p15="http://schemas.microsoft.com/office/powerpoint/2012/main" userId="z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2"/>
    <a:srgbClr val="548235"/>
    <a:srgbClr val="2F5597"/>
    <a:srgbClr val="E3E1E1"/>
    <a:srgbClr val="FDEADA"/>
    <a:srgbClr val="FDFDFD"/>
    <a:srgbClr val="DCE6F2"/>
    <a:srgbClr val="FFFFFF"/>
    <a:srgbClr val="EEB5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0EFC2-9C27-488F-80DB-75E2B92A9D45}" v="2" dt="2022-04-14T01:19:11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朕" userId="c0cad602da23477f" providerId="LiveId" clId="{B8C4F889-05D8-470A-86A2-88687E231EBC}"/>
    <pc:docChg chg="undo custSel addSld delSld modSld sldOrd">
      <pc:chgData name="刘 朕" userId="c0cad602da23477f" providerId="LiveId" clId="{B8C4F889-05D8-470A-86A2-88687E231EBC}" dt="2022-03-31T14:44:38.504" v="1326"/>
      <pc:docMkLst>
        <pc:docMk/>
      </pc:docMkLst>
      <pc:sldChg chg="modSp mod">
        <pc:chgData name="刘 朕" userId="c0cad602da23477f" providerId="LiveId" clId="{B8C4F889-05D8-470A-86A2-88687E231EBC}" dt="2022-03-31T12:14:25.001" v="3" actId="20577"/>
        <pc:sldMkLst>
          <pc:docMk/>
          <pc:sldMk cId="1640804176" sldId="268"/>
        </pc:sldMkLst>
        <pc:spChg chg="mod">
          <ac:chgData name="刘 朕" userId="c0cad602da23477f" providerId="LiveId" clId="{B8C4F889-05D8-470A-86A2-88687E231EBC}" dt="2022-03-31T12:14:25.001" v="3" actId="20577"/>
          <ac:spMkLst>
            <pc:docMk/>
            <pc:sldMk cId="1640804176" sldId="268"/>
            <ac:spMk id="17" creationId="{420D5523-7CFA-44BB-9D4B-B4F55B8BCB52}"/>
          </ac:spMkLst>
        </pc:spChg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2078108719" sldId="426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2312704415" sldId="439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676316437" sldId="440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3821920496" sldId="441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2492053986" sldId="442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425118814" sldId="443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788884585" sldId="444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3084152221" sldId="445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3640984780" sldId="446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2409869010" sldId="447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4168384987" sldId="448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1783514848" sldId="449"/>
        </pc:sldMkLst>
      </pc:sldChg>
      <pc:sldChg chg="addSp delSp modSp mod">
        <pc:chgData name="刘 朕" userId="c0cad602da23477f" providerId="LiveId" clId="{B8C4F889-05D8-470A-86A2-88687E231EBC}" dt="2022-03-31T12:51:46.750" v="223" actId="20577"/>
        <pc:sldMkLst>
          <pc:docMk/>
          <pc:sldMk cId="2293725272" sldId="450"/>
        </pc:sldMkLst>
        <pc:spChg chg="mod">
          <ac:chgData name="刘 朕" userId="c0cad602da23477f" providerId="LiveId" clId="{B8C4F889-05D8-470A-86A2-88687E231EBC}" dt="2022-03-31T12:15:50.480" v="32" actId="20577"/>
          <ac:spMkLst>
            <pc:docMk/>
            <pc:sldMk cId="2293725272" sldId="450"/>
            <ac:spMk id="4" creationId="{E484190F-0DF2-4168-91AB-F6229E43633D}"/>
          </ac:spMkLst>
        </pc:spChg>
        <pc:spChg chg="mod">
          <ac:chgData name="刘 朕" userId="c0cad602da23477f" providerId="LiveId" clId="{B8C4F889-05D8-470A-86A2-88687E231EBC}" dt="2022-03-31T12:24:38.304" v="116" actId="164"/>
          <ac:spMkLst>
            <pc:docMk/>
            <pc:sldMk cId="2293725272" sldId="450"/>
            <ac:spMk id="8" creationId="{30CF60E0-3CDC-4DBA-8E43-AEDA83D07D98}"/>
          </ac:spMkLst>
        </pc:spChg>
        <pc:spChg chg="mod">
          <ac:chgData name="刘 朕" userId="c0cad602da23477f" providerId="LiveId" clId="{B8C4F889-05D8-470A-86A2-88687E231EBC}" dt="2022-03-31T12:15:38.442" v="11" actId="6549"/>
          <ac:spMkLst>
            <pc:docMk/>
            <pc:sldMk cId="2293725272" sldId="450"/>
            <ac:spMk id="14" creationId="{7EC2CD69-7225-46EC-B707-474D01EDEF13}"/>
          </ac:spMkLst>
        </pc:spChg>
        <pc:spChg chg="add del">
          <ac:chgData name="刘 朕" userId="c0cad602da23477f" providerId="LiveId" clId="{B8C4F889-05D8-470A-86A2-88687E231EBC}" dt="2022-03-31T12:41:00.697" v="124" actId="21"/>
          <ac:spMkLst>
            <pc:docMk/>
            <pc:sldMk cId="2293725272" sldId="450"/>
            <ac:spMk id="28" creationId="{44138E09-09EF-4061-8A3E-B731F34B40A8}"/>
          </ac:spMkLst>
        </pc:spChg>
        <pc:spChg chg="add mod">
          <ac:chgData name="刘 朕" userId="c0cad602da23477f" providerId="LiveId" clId="{B8C4F889-05D8-470A-86A2-88687E231EBC}" dt="2022-03-31T12:18:45.455" v="84" actId="1076"/>
          <ac:spMkLst>
            <pc:docMk/>
            <pc:sldMk cId="2293725272" sldId="450"/>
            <ac:spMk id="30" creationId="{5859834E-5465-4DAD-9B6D-3E47746E9255}"/>
          </ac:spMkLst>
        </pc:spChg>
        <pc:spChg chg="mod">
          <ac:chgData name="刘 朕" userId="c0cad602da23477f" providerId="LiveId" clId="{B8C4F889-05D8-470A-86A2-88687E231EBC}" dt="2022-03-31T12:23:36.900" v="94" actId="1076"/>
          <ac:spMkLst>
            <pc:docMk/>
            <pc:sldMk cId="2293725272" sldId="450"/>
            <ac:spMk id="33" creationId="{8BAD8FB1-E89A-4470-8013-43698CFA89BD}"/>
          </ac:spMkLst>
        </pc:spChg>
        <pc:spChg chg="mod">
          <ac:chgData name="刘 朕" userId="c0cad602da23477f" providerId="LiveId" clId="{B8C4F889-05D8-470A-86A2-88687E231EBC}" dt="2022-03-31T12:23:39.605" v="95" actId="1076"/>
          <ac:spMkLst>
            <pc:docMk/>
            <pc:sldMk cId="2293725272" sldId="450"/>
            <ac:spMk id="34" creationId="{A05E751A-4D32-4E11-8F4B-A0C432E6713C}"/>
          </ac:spMkLst>
        </pc:spChg>
        <pc:spChg chg="add mod">
          <ac:chgData name="刘 朕" userId="c0cad602da23477f" providerId="LiveId" clId="{B8C4F889-05D8-470A-86A2-88687E231EBC}" dt="2022-03-31T12:17:50.238" v="63" actId="571"/>
          <ac:spMkLst>
            <pc:docMk/>
            <pc:sldMk cId="2293725272" sldId="450"/>
            <ac:spMk id="39" creationId="{9F19A398-F44E-4662-A2B4-5A15CD98A1B3}"/>
          </ac:spMkLst>
        </pc:spChg>
        <pc:spChg chg="add mod">
          <ac:chgData name="刘 朕" userId="c0cad602da23477f" providerId="LiveId" clId="{B8C4F889-05D8-470A-86A2-88687E231EBC}" dt="2022-03-31T12:17:55.165" v="64" actId="571"/>
          <ac:spMkLst>
            <pc:docMk/>
            <pc:sldMk cId="2293725272" sldId="450"/>
            <ac:spMk id="40" creationId="{9C1EFBD1-5992-40CF-B506-670CFF903843}"/>
          </ac:spMkLst>
        </pc:spChg>
        <pc:spChg chg="add del mod ord">
          <ac:chgData name="刘 朕" userId="c0cad602da23477f" providerId="LiveId" clId="{B8C4F889-05D8-470A-86A2-88687E231EBC}" dt="2022-03-31T12:40:57.357" v="121" actId="478"/>
          <ac:spMkLst>
            <pc:docMk/>
            <pc:sldMk cId="2293725272" sldId="450"/>
            <ac:spMk id="43" creationId="{8301B2C1-647B-4B91-8A10-05863B6C3707}"/>
          </ac:spMkLst>
        </pc:spChg>
        <pc:spChg chg="add del mod ord">
          <ac:chgData name="刘 朕" userId="c0cad602da23477f" providerId="LiveId" clId="{B8C4F889-05D8-470A-86A2-88687E231EBC}" dt="2022-03-31T12:40:57.907" v="122" actId="478"/>
          <ac:spMkLst>
            <pc:docMk/>
            <pc:sldMk cId="2293725272" sldId="450"/>
            <ac:spMk id="44" creationId="{339A2591-EDAE-4F67-8CE8-17F6719E4A81}"/>
          </ac:spMkLst>
        </pc:spChg>
        <pc:spChg chg="add mod">
          <ac:chgData name="刘 朕" userId="c0cad602da23477f" providerId="LiveId" clId="{B8C4F889-05D8-470A-86A2-88687E231EBC}" dt="2022-03-31T12:18:40.876" v="80" actId="571"/>
          <ac:spMkLst>
            <pc:docMk/>
            <pc:sldMk cId="2293725272" sldId="450"/>
            <ac:spMk id="45" creationId="{A1612873-3D2C-403A-95C0-69720DA73C0B}"/>
          </ac:spMkLst>
        </pc:spChg>
        <pc:spChg chg="add mod">
          <ac:chgData name="刘 朕" userId="c0cad602da23477f" providerId="LiveId" clId="{B8C4F889-05D8-470A-86A2-88687E231EBC}" dt="2022-03-31T12:46:56.222" v="179" actId="1076"/>
          <ac:spMkLst>
            <pc:docMk/>
            <pc:sldMk cId="2293725272" sldId="450"/>
            <ac:spMk id="46" creationId="{0A8C9CFC-73B5-4E10-86BB-F71057AADF96}"/>
          </ac:spMkLst>
        </pc:spChg>
        <pc:spChg chg="add mod">
          <ac:chgData name="刘 朕" userId="c0cad602da23477f" providerId="LiveId" clId="{B8C4F889-05D8-470A-86A2-88687E231EBC}" dt="2022-03-31T12:24:19.167" v="108" actId="164"/>
          <ac:spMkLst>
            <pc:docMk/>
            <pc:sldMk cId="2293725272" sldId="450"/>
            <ac:spMk id="47" creationId="{C42E29F8-ABF3-4C7F-A987-8E381B090B06}"/>
          </ac:spMkLst>
        </pc:spChg>
        <pc:spChg chg="add mod">
          <ac:chgData name="刘 朕" userId="c0cad602da23477f" providerId="LiveId" clId="{B8C4F889-05D8-470A-86A2-88687E231EBC}" dt="2022-03-31T12:24:38.304" v="116" actId="164"/>
          <ac:spMkLst>
            <pc:docMk/>
            <pc:sldMk cId="2293725272" sldId="450"/>
            <ac:spMk id="48" creationId="{58E4BB35-2404-414F-BB43-8DF250D914EA}"/>
          </ac:spMkLst>
        </pc:spChg>
        <pc:spChg chg="add del mod">
          <ac:chgData name="刘 朕" userId="c0cad602da23477f" providerId="LiveId" clId="{B8C4F889-05D8-470A-86A2-88687E231EBC}" dt="2022-03-31T12:43:54.499" v="159" actId="478"/>
          <ac:spMkLst>
            <pc:docMk/>
            <pc:sldMk cId="2293725272" sldId="450"/>
            <ac:spMk id="49" creationId="{F94BDB48-491A-4891-88E7-8EF4252D44BC}"/>
          </ac:spMkLst>
        </pc:spChg>
        <pc:spChg chg="add del mod ord">
          <ac:chgData name="刘 朕" userId="c0cad602da23477f" providerId="LiveId" clId="{B8C4F889-05D8-470A-86A2-88687E231EBC}" dt="2022-03-31T12:44:03.384" v="163" actId="167"/>
          <ac:spMkLst>
            <pc:docMk/>
            <pc:sldMk cId="2293725272" sldId="450"/>
            <ac:spMk id="50" creationId="{1A1410D2-F9E9-495F-BFB2-8586138DB3E5}"/>
          </ac:spMkLst>
        </pc:spChg>
        <pc:spChg chg="add del mod">
          <ac:chgData name="刘 朕" userId="c0cad602da23477f" providerId="LiveId" clId="{B8C4F889-05D8-470A-86A2-88687E231EBC}" dt="2022-03-31T12:43:27.704" v="148"/>
          <ac:spMkLst>
            <pc:docMk/>
            <pc:sldMk cId="2293725272" sldId="450"/>
            <ac:spMk id="51" creationId="{9D6BF188-6827-4AF1-8CBB-5FEC03969812}"/>
          </ac:spMkLst>
        </pc:spChg>
        <pc:spChg chg="add mod ord">
          <ac:chgData name="刘 朕" userId="c0cad602da23477f" providerId="LiveId" clId="{B8C4F889-05D8-470A-86A2-88687E231EBC}" dt="2022-03-31T12:44:20.072" v="168" actId="167"/>
          <ac:spMkLst>
            <pc:docMk/>
            <pc:sldMk cId="2293725272" sldId="450"/>
            <ac:spMk id="52" creationId="{602E3263-FD07-4CDD-AA86-2C6EC51EEA4F}"/>
          </ac:spMkLst>
        </pc:spChg>
        <pc:spChg chg="add mod">
          <ac:chgData name="刘 朕" userId="c0cad602da23477f" providerId="LiveId" clId="{B8C4F889-05D8-470A-86A2-88687E231EBC}" dt="2022-03-31T12:46:58.878" v="180" actId="571"/>
          <ac:spMkLst>
            <pc:docMk/>
            <pc:sldMk cId="2293725272" sldId="450"/>
            <ac:spMk id="53" creationId="{E89ACA97-A490-435C-8743-73C54BEAAFF6}"/>
          </ac:spMkLst>
        </pc:spChg>
        <pc:spChg chg="add mod">
          <ac:chgData name="刘 朕" userId="c0cad602da23477f" providerId="LiveId" clId="{B8C4F889-05D8-470A-86A2-88687E231EBC}" dt="2022-03-31T12:47:11.624" v="188" actId="1076"/>
          <ac:spMkLst>
            <pc:docMk/>
            <pc:sldMk cId="2293725272" sldId="450"/>
            <ac:spMk id="54" creationId="{403EA8CA-BC85-477D-8C11-DAD2366B3E08}"/>
          </ac:spMkLst>
        </pc:spChg>
        <pc:spChg chg="add mod">
          <ac:chgData name="刘 朕" userId="c0cad602da23477f" providerId="LiveId" clId="{B8C4F889-05D8-470A-86A2-88687E231EBC}" dt="2022-03-31T12:51:41.285" v="214" actId="1076"/>
          <ac:spMkLst>
            <pc:docMk/>
            <pc:sldMk cId="2293725272" sldId="450"/>
            <ac:spMk id="55" creationId="{982BAEE2-006F-4E72-A280-84F21106B920}"/>
          </ac:spMkLst>
        </pc:spChg>
        <pc:spChg chg="add mod">
          <ac:chgData name="刘 朕" userId="c0cad602da23477f" providerId="LiveId" clId="{B8C4F889-05D8-470A-86A2-88687E231EBC}" dt="2022-03-31T12:51:46.750" v="223" actId="20577"/>
          <ac:spMkLst>
            <pc:docMk/>
            <pc:sldMk cId="2293725272" sldId="450"/>
            <ac:spMk id="56" creationId="{23029077-0643-43A4-9107-63180742322F}"/>
          </ac:spMkLst>
        </pc:spChg>
        <pc:spChg chg="add del mod">
          <ac:chgData name="刘 朕" userId="c0cad602da23477f" providerId="LiveId" clId="{B8C4F889-05D8-470A-86A2-88687E231EBC}" dt="2022-03-31T12:24:19.167" v="108" actId="164"/>
          <ac:spMkLst>
            <pc:docMk/>
            <pc:sldMk cId="2293725272" sldId="450"/>
            <ac:spMk id="69" creationId="{EE182E70-8C0C-4F21-A0FF-A2AAB2110C0A}"/>
          </ac:spMkLst>
        </pc:spChg>
        <pc:grpChg chg="add mod">
          <ac:chgData name="刘 朕" userId="c0cad602da23477f" providerId="LiveId" clId="{B8C4F889-05D8-470A-86A2-88687E231EBC}" dt="2022-03-31T12:24:20.910" v="109" actId="1076"/>
          <ac:grpSpMkLst>
            <pc:docMk/>
            <pc:sldMk cId="2293725272" sldId="450"/>
            <ac:grpSpMk id="10" creationId="{F5161EEB-F56A-40F3-9ECD-05EDB57157F2}"/>
          </ac:grpSpMkLst>
        </pc:grpChg>
        <pc:grpChg chg="add mod">
          <ac:chgData name="刘 朕" userId="c0cad602da23477f" providerId="LiveId" clId="{B8C4F889-05D8-470A-86A2-88687E231EBC}" dt="2022-03-31T12:24:38.304" v="116" actId="164"/>
          <ac:grpSpMkLst>
            <pc:docMk/>
            <pc:sldMk cId="2293725272" sldId="450"/>
            <ac:grpSpMk id="26" creationId="{5BD600BA-8AE1-4FE9-AC9D-25F7CC3CA24C}"/>
          </ac:grpSpMkLst>
        </pc:grpChg>
        <pc:picChg chg="mod">
          <ac:chgData name="刘 朕" userId="c0cad602da23477f" providerId="LiveId" clId="{B8C4F889-05D8-470A-86A2-88687E231EBC}" dt="2022-03-31T12:17:15.075" v="53" actId="1076"/>
          <ac:picMkLst>
            <pc:docMk/>
            <pc:sldMk cId="2293725272" sldId="450"/>
            <ac:picMk id="7" creationId="{2AEB95EC-E01F-4457-BC60-BF211C369253}"/>
          </ac:picMkLst>
        </pc:picChg>
        <pc:picChg chg="mod">
          <ac:chgData name="刘 朕" userId="c0cad602da23477f" providerId="LiveId" clId="{B8C4F889-05D8-470A-86A2-88687E231EBC}" dt="2022-03-31T12:17:22.519" v="57" actId="1076"/>
          <ac:picMkLst>
            <pc:docMk/>
            <pc:sldMk cId="2293725272" sldId="450"/>
            <ac:picMk id="9" creationId="{33B494FD-F94F-4AA5-8E73-7A9FC079353B}"/>
          </ac:picMkLst>
        </pc:picChg>
        <pc:picChg chg="add mod">
          <ac:chgData name="刘 朕" userId="c0cad602da23477f" providerId="LiveId" clId="{B8C4F889-05D8-470A-86A2-88687E231EBC}" dt="2022-03-31T12:18:59.395" v="89" actId="1076"/>
          <ac:picMkLst>
            <pc:docMk/>
            <pc:sldMk cId="2293725272" sldId="450"/>
            <ac:picMk id="32" creationId="{9829246E-5AD9-4709-AA59-9EC4126E3EA3}"/>
          </ac:picMkLst>
        </pc:picChg>
        <pc:picChg chg="add mod">
          <ac:chgData name="刘 朕" userId="c0cad602da23477f" providerId="LiveId" clId="{B8C4F889-05D8-470A-86A2-88687E231EBC}" dt="2022-03-31T12:17:30.173" v="60" actId="1076"/>
          <ac:picMkLst>
            <pc:docMk/>
            <pc:sldMk cId="2293725272" sldId="450"/>
            <ac:picMk id="37" creationId="{AFFDFC4F-86C8-467C-89B7-B5F0A50A97E2}"/>
          </ac:picMkLst>
        </pc:picChg>
        <pc:picChg chg="add mod">
          <ac:chgData name="刘 朕" userId="c0cad602da23477f" providerId="LiveId" clId="{B8C4F889-05D8-470A-86A2-88687E231EBC}" dt="2022-03-31T12:17:47.500" v="61" actId="571"/>
          <ac:picMkLst>
            <pc:docMk/>
            <pc:sldMk cId="2293725272" sldId="450"/>
            <ac:picMk id="38" creationId="{66397BF0-8359-4043-B543-FF642DF31F58}"/>
          </ac:picMkLst>
        </pc:picChg>
        <pc:picChg chg="add mod">
          <ac:chgData name="刘 朕" userId="c0cad602da23477f" providerId="LiveId" clId="{B8C4F889-05D8-470A-86A2-88687E231EBC}" dt="2022-03-31T12:17:55.165" v="64" actId="571"/>
          <ac:picMkLst>
            <pc:docMk/>
            <pc:sldMk cId="2293725272" sldId="450"/>
            <ac:picMk id="41" creationId="{D5ADE961-F9B3-43F4-9026-E7C806C30A4C}"/>
          </ac:picMkLst>
        </pc:picChg>
        <pc:picChg chg="add mod">
          <ac:chgData name="刘 朕" userId="c0cad602da23477f" providerId="LiveId" clId="{B8C4F889-05D8-470A-86A2-88687E231EBC}" dt="2022-03-31T12:17:55.165" v="64" actId="571"/>
          <ac:picMkLst>
            <pc:docMk/>
            <pc:sldMk cId="2293725272" sldId="450"/>
            <ac:picMk id="42" creationId="{D62E2457-F6CB-413D-8784-E5DB47D777C4}"/>
          </ac:picMkLst>
        </pc:picChg>
      </pc:sldChg>
      <pc:sldChg chg="del">
        <pc:chgData name="刘 朕" userId="c0cad602da23477f" providerId="LiveId" clId="{B8C4F889-05D8-470A-86A2-88687E231EBC}" dt="2022-03-31T12:14:53.669" v="5" actId="47"/>
        <pc:sldMkLst>
          <pc:docMk/>
          <pc:sldMk cId="1024475152" sldId="452"/>
        </pc:sldMkLst>
      </pc:sldChg>
      <pc:sldChg chg="del">
        <pc:chgData name="刘 朕" userId="c0cad602da23477f" providerId="LiveId" clId="{B8C4F889-05D8-470A-86A2-88687E231EBC}" dt="2022-03-31T12:14:50.810" v="4" actId="47"/>
        <pc:sldMkLst>
          <pc:docMk/>
          <pc:sldMk cId="1805454155" sldId="453"/>
        </pc:sldMkLst>
      </pc:sldChg>
      <pc:sldChg chg="modSp mod">
        <pc:chgData name="刘 朕" userId="c0cad602da23477f" providerId="LiveId" clId="{B8C4F889-05D8-470A-86A2-88687E231EBC}" dt="2022-03-31T12:15:11.742" v="9"/>
        <pc:sldMkLst>
          <pc:docMk/>
          <pc:sldMk cId="1202823129" sldId="456"/>
        </pc:sldMkLst>
        <pc:spChg chg="mod">
          <ac:chgData name="刘 朕" userId="c0cad602da23477f" providerId="LiveId" clId="{B8C4F889-05D8-470A-86A2-88687E231EBC}" dt="2022-03-31T12:15:11.742" v="9"/>
          <ac:spMkLst>
            <pc:docMk/>
            <pc:sldMk cId="1202823129" sldId="456"/>
            <ac:spMk id="3" creationId="{338E5482-EC0C-45AD-A601-38CA7C1ADDEF}"/>
          </ac:spMkLst>
        </pc:spChg>
      </pc:sldChg>
      <pc:sldChg chg="addSp delSp modSp mod">
        <pc:chgData name="刘 朕" userId="c0cad602da23477f" providerId="LiveId" clId="{B8C4F889-05D8-470A-86A2-88687E231EBC}" dt="2022-03-31T13:55:05.773" v="935" actId="6549"/>
        <pc:sldMkLst>
          <pc:docMk/>
          <pc:sldMk cId="1160970093" sldId="466"/>
        </pc:sldMkLst>
        <pc:spChg chg="add del mod">
          <ac:chgData name="刘 朕" userId="c0cad602da23477f" providerId="LiveId" clId="{B8C4F889-05D8-470A-86A2-88687E231EBC}" dt="2022-03-31T13:51:51.688" v="903" actId="478"/>
          <ac:spMkLst>
            <pc:docMk/>
            <pc:sldMk cId="1160970093" sldId="466"/>
            <ac:spMk id="2" creationId="{049CB178-2130-4BC4-AE46-C85F53A025C2}"/>
          </ac:spMkLst>
        </pc:spChg>
        <pc:spChg chg="del">
          <ac:chgData name="刘 朕" userId="c0cad602da23477f" providerId="LiveId" clId="{B8C4F889-05D8-470A-86A2-88687E231EBC}" dt="2022-03-31T13:28:36.424" v="567" actId="478"/>
          <ac:spMkLst>
            <pc:docMk/>
            <pc:sldMk cId="1160970093" sldId="466"/>
            <ac:spMk id="11" creationId="{89320A12-4CFA-4634-B370-8792D7A7FDF0}"/>
          </ac:spMkLst>
        </pc:spChg>
        <pc:spChg chg="del mod">
          <ac:chgData name="刘 朕" userId="c0cad602da23477f" providerId="LiveId" clId="{B8C4F889-05D8-470A-86A2-88687E231EBC}" dt="2022-03-31T13:54:41.427" v="912" actId="478"/>
          <ac:spMkLst>
            <pc:docMk/>
            <pc:sldMk cId="1160970093" sldId="466"/>
            <ac:spMk id="12" creationId="{81476610-FDC3-462E-B29F-DCAB8FFA4FD2}"/>
          </ac:spMkLst>
        </pc:spChg>
        <pc:spChg chg="add del mod">
          <ac:chgData name="刘 朕" userId="c0cad602da23477f" providerId="LiveId" clId="{B8C4F889-05D8-470A-86A2-88687E231EBC}" dt="2022-03-31T13:32:49.494" v="588" actId="478"/>
          <ac:spMkLst>
            <pc:docMk/>
            <pc:sldMk cId="1160970093" sldId="466"/>
            <ac:spMk id="13" creationId="{9E7D6A42-7DD0-4DFA-981F-A3CBB2B76039}"/>
          </ac:spMkLst>
        </pc:spChg>
        <pc:spChg chg="mod">
          <ac:chgData name="刘 朕" userId="c0cad602da23477f" providerId="LiveId" clId="{B8C4F889-05D8-470A-86A2-88687E231EBC}" dt="2022-03-31T13:55:05.773" v="935" actId="6549"/>
          <ac:spMkLst>
            <pc:docMk/>
            <pc:sldMk cId="1160970093" sldId="466"/>
            <ac:spMk id="14" creationId="{7EC2CD69-7225-46EC-B707-474D01EDEF13}"/>
          </ac:spMkLst>
        </pc:spChg>
        <pc:spChg chg="add del mod">
          <ac:chgData name="刘 朕" userId="c0cad602da23477f" providerId="LiveId" clId="{B8C4F889-05D8-470A-86A2-88687E231EBC}" dt="2022-03-31T13:32:49.494" v="588" actId="478"/>
          <ac:spMkLst>
            <pc:docMk/>
            <pc:sldMk cId="1160970093" sldId="466"/>
            <ac:spMk id="15" creationId="{6071593E-4B5F-4E46-BF13-FA3463EC715B}"/>
          </ac:spMkLst>
        </pc:spChg>
        <pc:spChg chg="add del mod">
          <ac:chgData name="刘 朕" userId="c0cad602da23477f" providerId="LiveId" clId="{B8C4F889-05D8-470A-86A2-88687E231EBC}" dt="2022-03-31T13:32:14.743" v="575" actId="478"/>
          <ac:spMkLst>
            <pc:docMk/>
            <pc:sldMk cId="1160970093" sldId="466"/>
            <ac:spMk id="16" creationId="{020DECBF-419B-4978-8973-771C22CEE7C8}"/>
          </ac:spMkLst>
        </pc:spChg>
        <pc:spChg chg="add del mod">
          <ac:chgData name="刘 朕" userId="c0cad602da23477f" providerId="LiveId" clId="{B8C4F889-05D8-470A-86A2-88687E231EBC}" dt="2022-03-31T13:32:13.818" v="574" actId="478"/>
          <ac:spMkLst>
            <pc:docMk/>
            <pc:sldMk cId="1160970093" sldId="466"/>
            <ac:spMk id="17" creationId="{072D746A-1B38-461A-B516-A06EA5A8273D}"/>
          </ac:spMkLst>
        </pc:spChg>
        <pc:spChg chg="add del mod">
          <ac:chgData name="刘 朕" userId="c0cad602da23477f" providerId="LiveId" clId="{B8C4F889-05D8-470A-86A2-88687E231EBC}" dt="2022-03-31T13:32:03.501" v="570" actId="478"/>
          <ac:spMkLst>
            <pc:docMk/>
            <pc:sldMk cId="1160970093" sldId="466"/>
            <ac:spMk id="18" creationId="{E99B5954-5374-4116-8F30-4A33B1B91B71}"/>
          </ac:spMkLst>
        </pc:spChg>
        <pc:spChg chg="add del mod">
          <ac:chgData name="刘 朕" userId="c0cad602da23477f" providerId="LiveId" clId="{B8C4F889-05D8-470A-86A2-88687E231EBC}" dt="2022-03-31T13:32:11.453" v="572" actId="478"/>
          <ac:spMkLst>
            <pc:docMk/>
            <pc:sldMk cId="1160970093" sldId="466"/>
            <ac:spMk id="19" creationId="{889EF3C5-E5F1-402E-B162-2AECC72384AF}"/>
          </ac:spMkLst>
        </pc:spChg>
        <pc:spChg chg="add del mod">
          <ac:chgData name="刘 朕" userId="c0cad602da23477f" providerId="LiveId" clId="{B8C4F889-05D8-470A-86A2-88687E231EBC}" dt="2022-03-31T13:54:33.249" v="909" actId="478"/>
          <ac:spMkLst>
            <pc:docMk/>
            <pc:sldMk cId="1160970093" sldId="466"/>
            <ac:spMk id="20" creationId="{5B6C298A-449E-4853-B0C2-4B037A624C78}"/>
          </ac:spMkLst>
        </pc:spChg>
        <pc:spChg chg="add del mod">
          <ac:chgData name="刘 朕" userId="c0cad602da23477f" providerId="LiveId" clId="{B8C4F889-05D8-470A-86A2-88687E231EBC}" dt="2022-03-31T13:54:33.249" v="909" actId="478"/>
          <ac:spMkLst>
            <pc:docMk/>
            <pc:sldMk cId="1160970093" sldId="466"/>
            <ac:spMk id="21" creationId="{7C4B6664-FBC3-409B-82F3-8A7F5B83202E}"/>
          </ac:spMkLst>
        </pc:spChg>
        <pc:spChg chg="mod">
          <ac:chgData name="刘 朕" userId="c0cad602da23477f" providerId="LiveId" clId="{B8C4F889-05D8-470A-86A2-88687E231EBC}" dt="2022-03-31T13:28:39.091" v="568"/>
          <ac:spMkLst>
            <pc:docMk/>
            <pc:sldMk cId="1160970093" sldId="466"/>
            <ac:spMk id="23" creationId="{8585A861-2941-4BC2-9272-461A4C90846F}"/>
          </ac:spMkLst>
        </pc:spChg>
        <pc:spChg chg="mod">
          <ac:chgData name="刘 朕" userId="c0cad602da23477f" providerId="LiveId" clId="{B8C4F889-05D8-470A-86A2-88687E231EBC}" dt="2022-03-31T13:28:39.091" v="568"/>
          <ac:spMkLst>
            <pc:docMk/>
            <pc:sldMk cId="1160970093" sldId="466"/>
            <ac:spMk id="24" creationId="{11AB0DFC-1E15-4C4D-A598-50D064BD59F8}"/>
          </ac:spMkLst>
        </pc:spChg>
        <pc:spChg chg="add del mod">
          <ac:chgData name="刘 朕" userId="c0cad602da23477f" providerId="LiveId" clId="{B8C4F889-05D8-470A-86A2-88687E231EBC}" dt="2022-03-31T13:32:49.494" v="588" actId="478"/>
          <ac:spMkLst>
            <pc:docMk/>
            <pc:sldMk cId="1160970093" sldId="466"/>
            <ac:spMk id="25" creationId="{2B5EE6B8-CA9C-4B5D-9F57-625647E86C3A}"/>
          </ac:spMkLst>
        </pc:spChg>
        <pc:spChg chg="del">
          <ac:chgData name="刘 朕" userId="c0cad602da23477f" providerId="LiveId" clId="{B8C4F889-05D8-470A-86A2-88687E231EBC}" dt="2022-03-31T13:28:36.424" v="567" actId="478"/>
          <ac:spMkLst>
            <pc:docMk/>
            <pc:sldMk cId="1160970093" sldId="466"/>
            <ac:spMk id="27" creationId="{B5A956CF-F4B0-4938-AD76-5390FDC38C96}"/>
          </ac:spMkLst>
        </pc:spChg>
        <pc:spChg chg="add del mod">
          <ac:chgData name="刘 朕" userId="c0cad602da23477f" providerId="LiveId" clId="{B8C4F889-05D8-470A-86A2-88687E231EBC}" dt="2022-03-31T13:54:33.249" v="909" actId="478"/>
          <ac:spMkLst>
            <pc:docMk/>
            <pc:sldMk cId="1160970093" sldId="466"/>
            <ac:spMk id="28" creationId="{83A099C6-50C1-4833-B778-F5419FAFAD43}"/>
          </ac:spMkLst>
        </pc:spChg>
        <pc:spChg chg="add del mod">
          <ac:chgData name="刘 朕" userId="c0cad602da23477f" providerId="LiveId" clId="{B8C4F889-05D8-470A-86A2-88687E231EBC}" dt="2022-03-31T13:54:33.249" v="909" actId="478"/>
          <ac:spMkLst>
            <pc:docMk/>
            <pc:sldMk cId="1160970093" sldId="466"/>
            <ac:spMk id="29" creationId="{FC5E1EE2-8421-4F8F-B7A9-8376E2242D08}"/>
          </ac:spMkLst>
        </pc:spChg>
        <pc:spChg chg="mod">
          <ac:chgData name="刘 朕" userId="c0cad602da23477f" providerId="LiveId" clId="{B8C4F889-05D8-470A-86A2-88687E231EBC}" dt="2022-03-31T13:28:39.091" v="568"/>
          <ac:spMkLst>
            <pc:docMk/>
            <pc:sldMk cId="1160970093" sldId="466"/>
            <ac:spMk id="31" creationId="{ADC6C975-8D0E-4A3D-9897-C32EA5D7CD79}"/>
          </ac:spMkLst>
        </pc:spChg>
        <pc:spChg chg="mod">
          <ac:chgData name="刘 朕" userId="c0cad602da23477f" providerId="LiveId" clId="{B8C4F889-05D8-470A-86A2-88687E231EBC}" dt="2022-03-31T13:28:39.091" v="568"/>
          <ac:spMkLst>
            <pc:docMk/>
            <pc:sldMk cId="1160970093" sldId="466"/>
            <ac:spMk id="32" creationId="{54DE2A69-5611-40E1-9C14-FE628423AD4D}"/>
          </ac:spMkLst>
        </pc:spChg>
        <pc:spChg chg="add del mod">
          <ac:chgData name="刘 朕" userId="c0cad602da23477f" providerId="LiveId" clId="{B8C4F889-05D8-470A-86A2-88687E231EBC}" dt="2022-03-31T13:54:33.249" v="909" actId="478"/>
          <ac:spMkLst>
            <pc:docMk/>
            <pc:sldMk cId="1160970093" sldId="466"/>
            <ac:spMk id="33" creationId="{7A6F4D89-630D-449D-980A-DC9B0A73B19B}"/>
          </ac:spMkLst>
        </pc:spChg>
        <pc:spChg chg="add del mod">
          <ac:chgData name="刘 朕" userId="c0cad602da23477f" providerId="LiveId" clId="{B8C4F889-05D8-470A-86A2-88687E231EBC}" dt="2022-03-31T13:54:33.249" v="909" actId="478"/>
          <ac:spMkLst>
            <pc:docMk/>
            <pc:sldMk cId="1160970093" sldId="466"/>
            <ac:spMk id="34" creationId="{C468F02F-8B10-4994-A0C9-6E5F34C42F4D}"/>
          </ac:spMkLst>
        </pc:spChg>
        <pc:spChg chg="add del mod">
          <ac:chgData name="刘 朕" userId="c0cad602da23477f" providerId="LiveId" clId="{B8C4F889-05D8-470A-86A2-88687E231EBC}" dt="2022-03-31T13:54:33.249" v="909" actId="478"/>
          <ac:spMkLst>
            <pc:docMk/>
            <pc:sldMk cId="1160970093" sldId="466"/>
            <ac:spMk id="35" creationId="{572F9869-5A84-4C5B-B031-908C80F187BC}"/>
          </ac:spMkLst>
        </pc:spChg>
        <pc:spChg chg="add del mod">
          <ac:chgData name="刘 朕" userId="c0cad602da23477f" providerId="LiveId" clId="{B8C4F889-05D8-470A-86A2-88687E231EBC}" dt="2022-03-31T13:51:53.960" v="905" actId="478"/>
          <ac:spMkLst>
            <pc:docMk/>
            <pc:sldMk cId="1160970093" sldId="466"/>
            <ac:spMk id="36" creationId="{AB1EEF17-76AC-4B57-A8E8-FCE440E97E44}"/>
          </ac:spMkLst>
        </pc:spChg>
        <pc:spChg chg="del">
          <ac:chgData name="刘 朕" userId="c0cad602da23477f" providerId="LiveId" clId="{B8C4F889-05D8-470A-86A2-88687E231EBC}" dt="2022-03-31T13:34:36.254" v="615" actId="478"/>
          <ac:spMkLst>
            <pc:docMk/>
            <pc:sldMk cId="1160970093" sldId="466"/>
            <ac:spMk id="37" creationId="{4246D8BF-B752-4D97-9573-50C88B1B21BC}"/>
          </ac:spMkLst>
        </pc:spChg>
        <pc:spChg chg="add del mod">
          <ac:chgData name="刘 朕" userId="c0cad602da23477f" providerId="LiveId" clId="{B8C4F889-05D8-470A-86A2-88687E231EBC}" dt="2022-03-31T13:32:34.595" v="582" actId="478"/>
          <ac:spMkLst>
            <pc:docMk/>
            <pc:sldMk cId="1160970093" sldId="466"/>
            <ac:spMk id="38" creationId="{61E1A985-E37B-43BB-8B17-F90AF59D7C7D}"/>
          </ac:spMkLst>
        </pc:spChg>
        <pc:spChg chg="add del mod">
          <ac:chgData name="刘 朕" userId="c0cad602da23477f" providerId="LiveId" clId="{B8C4F889-05D8-470A-86A2-88687E231EBC}" dt="2022-03-31T13:51:53.960" v="905" actId="478"/>
          <ac:spMkLst>
            <pc:docMk/>
            <pc:sldMk cId="1160970093" sldId="466"/>
            <ac:spMk id="39" creationId="{D904E813-3F7E-4C04-B20B-C6BB59E3E2AE}"/>
          </ac:spMkLst>
        </pc:spChg>
        <pc:spChg chg="add del mod">
          <ac:chgData name="刘 朕" userId="c0cad602da23477f" providerId="LiveId" clId="{B8C4F889-05D8-470A-86A2-88687E231EBC}" dt="2022-03-31T13:51:53.960" v="905" actId="478"/>
          <ac:spMkLst>
            <pc:docMk/>
            <pc:sldMk cId="1160970093" sldId="466"/>
            <ac:spMk id="40" creationId="{47706461-FBBC-48BE-BB98-567BC39A9E60}"/>
          </ac:spMkLst>
        </pc:spChg>
        <pc:spChg chg="add del mod">
          <ac:chgData name="刘 朕" userId="c0cad602da23477f" providerId="LiveId" clId="{B8C4F889-05D8-470A-86A2-88687E231EBC}" dt="2022-03-31T13:51:53.960" v="905" actId="478"/>
          <ac:spMkLst>
            <pc:docMk/>
            <pc:sldMk cId="1160970093" sldId="466"/>
            <ac:spMk id="41" creationId="{B71533F4-71D7-4923-A4CA-14C923CEA742}"/>
          </ac:spMkLst>
        </pc:spChg>
        <pc:spChg chg="add del mod">
          <ac:chgData name="刘 朕" userId="c0cad602da23477f" providerId="LiveId" clId="{B8C4F889-05D8-470A-86A2-88687E231EBC}" dt="2022-03-31T13:50:10.413" v="854" actId="478"/>
          <ac:spMkLst>
            <pc:docMk/>
            <pc:sldMk cId="1160970093" sldId="466"/>
            <ac:spMk id="42" creationId="{58CCC43C-720C-4CFE-9916-E22202403DB1}"/>
          </ac:spMkLst>
        </pc:spChg>
        <pc:spChg chg="add del mod">
          <ac:chgData name="刘 朕" userId="c0cad602da23477f" providerId="LiveId" clId="{B8C4F889-05D8-470A-86A2-88687E231EBC}" dt="2022-03-31T13:50:10.413" v="854" actId="478"/>
          <ac:spMkLst>
            <pc:docMk/>
            <pc:sldMk cId="1160970093" sldId="466"/>
            <ac:spMk id="43" creationId="{FAE5A5EE-1691-4B48-9614-A0FA172D5B28}"/>
          </ac:spMkLst>
        </pc:spChg>
        <pc:spChg chg="add del mod">
          <ac:chgData name="刘 朕" userId="c0cad602da23477f" providerId="LiveId" clId="{B8C4F889-05D8-470A-86A2-88687E231EBC}" dt="2022-03-31T13:50:10.413" v="854" actId="478"/>
          <ac:spMkLst>
            <pc:docMk/>
            <pc:sldMk cId="1160970093" sldId="466"/>
            <ac:spMk id="44" creationId="{9DEE9C77-84D2-43B6-8E82-AC388CE6A105}"/>
          </ac:spMkLst>
        </pc:spChg>
        <pc:spChg chg="add del mod">
          <ac:chgData name="刘 朕" userId="c0cad602da23477f" providerId="LiveId" clId="{B8C4F889-05D8-470A-86A2-88687E231EBC}" dt="2022-03-31T13:54:33.249" v="909" actId="478"/>
          <ac:spMkLst>
            <pc:docMk/>
            <pc:sldMk cId="1160970093" sldId="466"/>
            <ac:spMk id="45" creationId="{13F77C4E-2515-4041-9876-F71BF8BEED8A}"/>
          </ac:spMkLst>
        </pc:spChg>
        <pc:spChg chg="add del mod">
          <ac:chgData name="刘 朕" userId="c0cad602da23477f" providerId="LiveId" clId="{B8C4F889-05D8-470A-86A2-88687E231EBC}" dt="2022-03-31T13:54:33.249" v="909" actId="478"/>
          <ac:spMkLst>
            <pc:docMk/>
            <pc:sldMk cId="1160970093" sldId="466"/>
            <ac:spMk id="46" creationId="{E93BC32A-B854-44DE-9E81-C0920A689396}"/>
          </ac:spMkLst>
        </pc:spChg>
        <pc:spChg chg="add del mod">
          <ac:chgData name="刘 朕" userId="c0cad602da23477f" providerId="LiveId" clId="{B8C4F889-05D8-470A-86A2-88687E231EBC}" dt="2022-03-31T13:51:52.727" v="904" actId="478"/>
          <ac:spMkLst>
            <pc:docMk/>
            <pc:sldMk cId="1160970093" sldId="466"/>
            <ac:spMk id="47" creationId="{DF0AFC3F-BD26-48C1-8344-9996358FF196}"/>
          </ac:spMkLst>
        </pc:spChg>
        <pc:spChg chg="add del mod">
          <ac:chgData name="刘 朕" userId="c0cad602da23477f" providerId="LiveId" clId="{B8C4F889-05D8-470A-86A2-88687E231EBC}" dt="2022-03-31T13:51:50.955" v="902" actId="478"/>
          <ac:spMkLst>
            <pc:docMk/>
            <pc:sldMk cId="1160970093" sldId="466"/>
            <ac:spMk id="48" creationId="{E8D3563C-7F7A-4EA6-8B69-E974D427914C}"/>
          </ac:spMkLst>
        </pc:spChg>
        <pc:spChg chg="add del mod">
          <ac:chgData name="刘 朕" userId="c0cad602da23477f" providerId="LiveId" clId="{B8C4F889-05D8-470A-86A2-88687E231EBC}" dt="2022-03-31T13:51:56.142" v="906" actId="478"/>
          <ac:spMkLst>
            <pc:docMk/>
            <pc:sldMk cId="1160970093" sldId="466"/>
            <ac:spMk id="49" creationId="{BD5459AD-05D9-444F-A9BD-650A23E28A8F}"/>
          </ac:spMkLst>
        </pc:spChg>
        <pc:spChg chg="add del mod">
          <ac:chgData name="刘 朕" userId="c0cad602da23477f" providerId="LiveId" clId="{B8C4F889-05D8-470A-86A2-88687E231EBC}" dt="2022-03-31T13:51:56.142" v="906" actId="478"/>
          <ac:spMkLst>
            <pc:docMk/>
            <pc:sldMk cId="1160970093" sldId="466"/>
            <ac:spMk id="50" creationId="{9C6C19BA-EA1B-46CB-AFEC-F6EB8B348C6F}"/>
          </ac:spMkLst>
        </pc:spChg>
        <pc:spChg chg="add del mod">
          <ac:chgData name="刘 朕" userId="c0cad602da23477f" providerId="LiveId" clId="{B8C4F889-05D8-470A-86A2-88687E231EBC}" dt="2022-03-31T13:51:56.142" v="906" actId="478"/>
          <ac:spMkLst>
            <pc:docMk/>
            <pc:sldMk cId="1160970093" sldId="466"/>
            <ac:spMk id="51" creationId="{A1E4C476-7488-4466-85E2-D031609B6F6F}"/>
          </ac:spMkLst>
        </pc:spChg>
        <pc:spChg chg="add del mod ord">
          <ac:chgData name="刘 朕" userId="c0cad602da23477f" providerId="LiveId" clId="{B8C4F889-05D8-470A-86A2-88687E231EBC}" dt="2022-03-31T13:51:47.776" v="899" actId="478"/>
          <ac:spMkLst>
            <pc:docMk/>
            <pc:sldMk cId="1160970093" sldId="466"/>
            <ac:spMk id="52" creationId="{7E4A52E8-DC3A-45F4-86EA-828BD6F90D93}"/>
          </ac:spMkLst>
        </pc:spChg>
        <pc:spChg chg="add mod">
          <ac:chgData name="刘 朕" userId="c0cad602da23477f" providerId="LiveId" clId="{B8C4F889-05D8-470A-86A2-88687E231EBC}" dt="2022-03-31T13:54:37.223" v="910"/>
          <ac:spMkLst>
            <pc:docMk/>
            <pc:sldMk cId="1160970093" sldId="466"/>
            <ac:spMk id="56" creationId="{D0FE6D55-E10E-4C69-A8C9-7AF90ED914CC}"/>
          </ac:spMkLst>
        </pc:spChg>
        <pc:grpChg chg="add del mod">
          <ac:chgData name="刘 朕" userId="c0cad602da23477f" providerId="LiveId" clId="{B8C4F889-05D8-470A-86A2-88687E231EBC}" dt="2022-03-31T13:54:33.249" v="909" actId="478"/>
          <ac:grpSpMkLst>
            <pc:docMk/>
            <pc:sldMk cId="1160970093" sldId="466"/>
            <ac:grpSpMk id="22" creationId="{95205782-2CF8-476B-9EB3-F25F144223EE}"/>
          </ac:grpSpMkLst>
        </pc:grpChg>
        <pc:grpChg chg="add del mod">
          <ac:chgData name="刘 朕" userId="c0cad602da23477f" providerId="LiveId" clId="{B8C4F889-05D8-470A-86A2-88687E231EBC}" dt="2022-03-31T13:54:33.249" v="909" actId="478"/>
          <ac:grpSpMkLst>
            <pc:docMk/>
            <pc:sldMk cId="1160970093" sldId="466"/>
            <ac:grpSpMk id="30" creationId="{5C2DA007-C8AA-4BF6-96F5-DF141F447DB1}"/>
          </ac:grpSpMkLst>
        </pc:grpChg>
        <pc:picChg chg="del mod">
          <ac:chgData name="刘 朕" userId="c0cad602da23477f" providerId="LiveId" clId="{B8C4F889-05D8-470A-86A2-88687E231EBC}" dt="2022-03-31T13:28:20.795" v="565" actId="478"/>
          <ac:picMkLst>
            <pc:docMk/>
            <pc:sldMk cId="1160970093" sldId="466"/>
            <ac:picMk id="10" creationId="{DCAE0440-CF39-483B-849F-12F0541F8C85}"/>
          </ac:picMkLst>
        </pc:picChg>
        <pc:picChg chg="del mod">
          <ac:chgData name="刘 朕" userId="c0cad602da23477f" providerId="LiveId" clId="{B8C4F889-05D8-470A-86A2-88687E231EBC}" dt="2022-03-31T13:32:45.817" v="587" actId="478"/>
          <ac:picMkLst>
            <pc:docMk/>
            <pc:sldMk cId="1160970093" sldId="466"/>
            <ac:picMk id="26" creationId="{45CD5844-749E-4082-A6E2-D663D251AB84}"/>
          </ac:picMkLst>
        </pc:picChg>
        <pc:picChg chg="add mod">
          <ac:chgData name="刘 朕" userId="c0cad602da23477f" providerId="LiveId" clId="{B8C4F889-05D8-470A-86A2-88687E231EBC}" dt="2022-03-31T13:54:37.223" v="910"/>
          <ac:picMkLst>
            <pc:docMk/>
            <pc:sldMk cId="1160970093" sldId="466"/>
            <ac:picMk id="53" creationId="{77E5C9DD-A268-4AF6-AABF-C36FCDA2B55B}"/>
          </ac:picMkLst>
        </pc:picChg>
        <pc:picChg chg="add mod">
          <ac:chgData name="刘 朕" userId="c0cad602da23477f" providerId="LiveId" clId="{B8C4F889-05D8-470A-86A2-88687E231EBC}" dt="2022-03-31T13:54:37.223" v="910"/>
          <ac:picMkLst>
            <pc:docMk/>
            <pc:sldMk cId="1160970093" sldId="466"/>
            <ac:picMk id="54" creationId="{9A086514-EC67-4102-BDB7-FAC2314A01EB}"/>
          </ac:picMkLst>
        </pc:picChg>
        <pc:picChg chg="add mod">
          <ac:chgData name="刘 朕" userId="c0cad602da23477f" providerId="LiveId" clId="{B8C4F889-05D8-470A-86A2-88687E231EBC}" dt="2022-03-31T13:54:37.223" v="910"/>
          <ac:picMkLst>
            <pc:docMk/>
            <pc:sldMk cId="1160970093" sldId="466"/>
            <ac:picMk id="55" creationId="{34645C89-2426-489F-AAE7-A58E142E4484}"/>
          </ac:picMkLst>
        </pc:picChg>
      </pc:sldChg>
      <pc:sldChg chg="addSp delSp modSp add mod ord">
        <pc:chgData name="刘 朕" userId="c0cad602da23477f" providerId="LiveId" clId="{B8C4F889-05D8-470A-86A2-88687E231EBC}" dt="2022-03-31T13:34:25.511" v="611" actId="21"/>
        <pc:sldMkLst>
          <pc:docMk/>
          <pc:sldMk cId="139743731" sldId="469"/>
        </pc:sldMkLst>
        <pc:spChg chg="add mod">
          <ac:chgData name="刘 朕" userId="c0cad602da23477f" providerId="LiveId" clId="{B8C4F889-05D8-470A-86A2-88687E231EBC}" dt="2022-03-31T13:20:38.585" v="422" actId="1076"/>
          <ac:spMkLst>
            <pc:docMk/>
            <pc:sldMk cId="139743731" sldId="469"/>
            <ac:spMk id="2" creationId="{51EF6BEF-4B29-485C-986E-184E2CA92052}"/>
          </ac:spMkLst>
        </pc:spChg>
        <pc:spChg chg="add mod">
          <ac:chgData name="刘 朕" userId="c0cad602da23477f" providerId="LiveId" clId="{B8C4F889-05D8-470A-86A2-88687E231EBC}" dt="2022-03-31T13:16:37.109" v="325" actId="14100"/>
          <ac:spMkLst>
            <pc:docMk/>
            <pc:sldMk cId="139743731" sldId="469"/>
            <ac:spMk id="3" creationId="{6D4E61C3-910B-4104-BD88-A1DCFA495AF0}"/>
          </ac:spMkLst>
        </pc:spChg>
        <pc:spChg chg="add mod">
          <ac:chgData name="刘 朕" userId="c0cad602da23477f" providerId="LiveId" clId="{B8C4F889-05D8-470A-86A2-88687E231EBC}" dt="2022-03-31T13:33:48.933" v="600" actId="1076"/>
          <ac:spMkLst>
            <pc:docMk/>
            <pc:sldMk cId="139743731" sldId="469"/>
            <ac:spMk id="6" creationId="{ACD6BBF4-4F2C-490E-A5D0-B2B3B4ECC23B}"/>
          </ac:spMkLst>
        </pc:spChg>
        <pc:spChg chg="add mod">
          <ac:chgData name="刘 朕" userId="c0cad602da23477f" providerId="LiveId" clId="{B8C4F889-05D8-470A-86A2-88687E231EBC}" dt="2022-03-31T13:20:04.975" v="413" actId="3064"/>
          <ac:spMkLst>
            <pc:docMk/>
            <pc:sldMk cId="139743731" sldId="469"/>
            <ac:spMk id="7" creationId="{0D5124A8-9873-4822-8CE7-D9FFDDD7091A}"/>
          </ac:spMkLst>
        </pc:spChg>
        <pc:spChg chg="mod">
          <ac:chgData name="刘 朕" userId="c0cad602da23477f" providerId="LiveId" clId="{B8C4F889-05D8-470A-86A2-88687E231EBC}" dt="2022-03-31T13:24:29.236" v="510" actId="1076"/>
          <ac:spMkLst>
            <pc:docMk/>
            <pc:sldMk cId="139743731" sldId="469"/>
            <ac:spMk id="11" creationId="{89320A12-4CFA-4634-B370-8792D7A7FDF0}"/>
          </ac:spMkLst>
        </pc:spChg>
        <pc:spChg chg="del">
          <ac:chgData name="刘 朕" userId="c0cad602da23477f" providerId="LiveId" clId="{B8C4F889-05D8-470A-86A2-88687E231EBC}" dt="2022-03-31T13:22:59.121" v="474" actId="478"/>
          <ac:spMkLst>
            <pc:docMk/>
            <pc:sldMk cId="139743731" sldId="469"/>
            <ac:spMk id="12" creationId="{81476610-FDC3-462E-B29F-DCAB8FFA4FD2}"/>
          </ac:spMkLst>
        </pc:spChg>
        <pc:spChg chg="add mod">
          <ac:chgData name="刘 朕" userId="c0cad602da23477f" providerId="LiveId" clId="{B8C4F889-05D8-470A-86A2-88687E231EBC}" dt="2022-03-31T13:15:01.771" v="271" actId="1076"/>
          <ac:spMkLst>
            <pc:docMk/>
            <pc:sldMk cId="139743731" sldId="469"/>
            <ac:spMk id="13" creationId="{C9BB8B1A-7BA7-44EC-B86C-67911ACF9E20}"/>
          </ac:spMkLst>
        </pc:spChg>
        <pc:spChg chg="mod">
          <ac:chgData name="刘 朕" userId="c0cad602da23477f" providerId="LiveId" clId="{B8C4F889-05D8-470A-86A2-88687E231EBC}" dt="2022-03-31T13:14:13.854" v="256"/>
          <ac:spMkLst>
            <pc:docMk/>
            <pc:sldMk cId="139743731" sldId="469"/>
            <ac:spMk id="14" creationId="{7EC2CD69-7225-46EC-B707-474D01EDEF13}"/>
          </ac:spMkLst>
        </pc:spChg>
        <pc:spChg chg="add mod">
          <ac:chgData name="刘 朕" userId="c0cad602da23477f" providerId="LiveId" clId="{B8C4F889-05D8-470A-86A2-88687E231EBC}" dt="2022-03-31T13:16:44.709" v="340" actId="20577"/>
          <ac:spMkLst>
            <pc:docMk/>
            <pc:sldMk cId="139743731" sldId="469"/>
            <ac:spMk id="15" creationId="{A74A73B8-A74D-4EA0-9058-9EA36F7E7BD0}"/>
          </ac:spMkLst>
        </pc:spChg>
        <pc:spChg chg="add mod">
          <ac:chgData name="刘 朕" userId="c0cad602da23477f" providerId="LiveId" clId="{B8C4F889-05D8-470A-86A2-88687E231EBC}" dt="2022-03-31T13:16:29.926" v="322" actId="571"/>
          <ac:spMkLst>
            <pc:docMk/>
            <pc:sldMk cId="139743731" sldId="469"/>
            <ac:spMk id="16" creationId="{53AF7556-6002-4D48-B613-3738A7BFCE0E}"/>
          </ac:spMkLst>
        </pc:spChg>
        <pc:spChg chg="add mod">
          <ac:chgData name="刘 朕" userId="c0cad602da23477f" providerId="LiveId" clId="{B8C4F889-05D8-470A-86A2-88687E231EBC}" dt="2022-03-31T13:16:29.926" v="322" actId="571"/>
          <ac:spMkLst>
            <pc:docMk/>
            <pc:sldMk cId="139743731" sldId="469"/>
            <ac:spMk id="17" creationId="{5B88EB6A-8657-4F98-8086-55FB48D43F56}"/>
          </ac:spMkLst>
        </pc:spChg>
        <pc:spChg chg="add mod">
          <ac:chgData name="刘 朕" userId="c0cad602da23477f" providerId="LiveId" clId="{B8C4F889-05D8-470A-86A2-88687E231EBC}" dt="2022-03-31T13:16:38.598" v="326" actId="1076"/>
          <ac:spMkLst>
            <pc:docMk/>
            <pc:sldMk cId="139743731" sldId="469"/>
            <ac:spMk id="18" creationId="{EFB0D51D-9481-4246-AC7A-DAC5F09D9421}"/>
          </ac:spMkLst>
        </pc:spChg>
        <pc:spChg chg="add mod">
          <ac:chgData name="刘 朕" userId="c0cad602da23477f" providerId="LiveId" clId="{B8C4F889-05D8-470A-86A2-88687E231EBC}" dt="2022-03-31T13:33:48.933" v="600" actId="1076"/>
          <ac:spMkLst>
            <pc:docMk/>
            <pc:sldMk cId="139743731" sldId="469"/>
            <ac:spMk id="19" creationId="{AB27B1B0-142F-4FB1-A43D-A96FBD0B515C}"/>
          </ac:spMkLst>
        </pc:spChg>
        <pc:spChg chg="add del mod">
          <ac:chgData name="刘 朕" userId="c0cad602da23477f" providerId="LiveId" clId="{B8C4F889-05D8-470A-86A2-88687E231EBC}" dt="2022-03-31T13:21:07.435" v="440" actId="478"/>
          <ac:spMkLst>
            <pc:docMk/>
            <pc:sldMk cId="139743731" sldId="469"/>
            <ac:spMk id="20" creationId="{8E2C97A8-FA69-4009-848A-0D945C147701}"/>
          </ac:spMkLst>
        </pc:spChg>
        <pc:spChg chg="add mod">
          <ac:chgData name="刘 朕" userId="c0cad602da23477f" providerId="LiveId" clId="{B8C4F889-05D8-470A-86A2-88687E231EBC}" dt="2022-03-31T13:33:48.933" v="600" actId="1076"/>
          <ac:spMkLst>
            <pc:docMk/>
            <pc:sldMk cId="139743731" sldId="469"/>
            <ac:spMk id="21" creationId="{3E5DC5DE-5582-4A83-8942-467C5BD004E3}"/>
          </ac:spMkLst>
        </pc:spChg>
        <pc:spChg chg="add mod">
          <ac:chgData name="刘 朕" userId="c0cad602da23477f" providerId="LiveId" clId="{B8C4F889-05D8-470A-86A2-88687E231EBC}" dt="2022-03-31T13:20:04.975" v="413" actId="3064"/>
          <ac:spMkLst>
            <pc:docMk/>
            <pc:sldMk cId="139743731" sldId="469"/>
            <ac:spMk id="22" creationId="{B619B874-9D4C-4CD7-93CC-88DBEDECDA34}"/>
          </ac:spMkLst>
        </pc:spChg>
        <pc:spChg chg="add mod">
          <ac:chgData name="刘 朕" userId="c0cad602da23477f" providerId="LiveId" clId="{B8C4F889-05D8-470A-86A2-88687E231EBC}" dt="2022-03-31T13:33:48.933" v="600" actId="1076"/>
          <ac:spMkLst>
            <pc:docMk/>
            <pc:sldMk cId="139743731" sldId="469"/>
            <ac:spMk id="23" creationId="{6E82BFAD-16AC-46F7-8010-46FB3645AC2E}"/>
          </ac:spMkLst>
        </pc:spChg>
        <pc:spChg chg="add mod">
          <ac:chgData name="刘 朕" userId="c0cad602da23477f" providerId="LiveId" clId="{B8C4F889-05D8-470A-86A2-88687E231EBC}" dt="2022-03-31T13:26:40.259" v="518" actId="1076"/>
          <ac:spMkLst>
            <pc:docMk/>
            <pc:sldMk cId="139743731" sldId="469"/>
            <ac:spMk id="24" creationId="{7B781674-6D1E-4D1A-9B3E-168DAAD81637}"/>
          </ac:spMkLst>
        </pc:spChg>
        <pc:spChg chg="add del">
          <ac:chgData name="刘 朕" userId="c0cad602da23477f" providerId="LiveId" clId="{B8C4F889-05D8-470A-86A2-88687E231EBC}" dt="2022-03-31T13:20:43.847" v="428" actId="478"/>
          <ac:spMkLst>
            <pc:docMk/>
            <pc:sldMk cId="139743731" sldId="469"/>
            <ac:spMk id="25" creationId="{0692CAC0-F36D-42B9-9752-98739EF1BE68}"/>
          </ac:spMkLst>
        </pc:spChg>
        <pc:spChg chg="mod">
          <ac:chgData name="刘 朕" userId="c0cad602da23477f" providerId="LiveId" clId="{B8C4F889-05D8-470A-86A2-88687E231EBC}" dt="2022-03-31T13:33:48.933" v="600" actId="1076"/>
          <ac:spMkLst>
            <pc:docMk/>
            <pc:sldMk cId="139743731" sldId="469"/>
            <ac:spMk id="27" creationId="{B5A956CF-F4B0-4938-AD76-5390FDC38C96}"/>
          </ac:spMkLst>
        </pc:spChg>
        <pc:spChg chg="add mod">
          <ac:chgData name="刘 朕" userId="c0cad602da23477f" providerId="LiveId" clId="{B8C4F889-05D8-470A-86A2-88687E231EBC}" dt="2022-03-31T13:21:05.203" v="439" actId="1076"/>
          <ac:spMkLst>
            <pc:docMk/>
            <pc:sldMk cId="139743731" sldId="469"/>
            <ac:spMk id="28" creationId="{4618F40B-6B55-4CA2-A2C7-4A2E70B88AE6}"/>
          </ac:spMkLst>
        </pc:spChg>
        <pc:spChg chg="add mod ord">
          <ac:chgData name="刘 朕" userId="c0cad602da23477f" providerId="LiveId" clId="{B8C4F889-05D8-470A-86A2-88687E231EBC}" dt="2022-03-31T13:21:02.714" v="438" actId="692"/>
          <ac:spMkLst>
            <pc:docMk/>
            <pc:sldMk cId="139743731" sldId="469"/>
            <ac:spMk id="29" creationId="{90844871-2257-4573-9C5E-71B4BCD6FA79}"/>
          </ac:spMkLst>
        </pc:spChg>
        <pc:spChg chg="add mod">
          <ac:chgData name="刘 朕" userId="c0cad602da23477f" providerId="LiveId" clId="{B8C4F889-05D8-470A-86A2-88687E231EBC}" dt="2022-03-31T13:33:48.933" v="600" actId="1076"/>
          <ac:spMkLst>
            <pc:docMk/>
            <pc:sldMk cId="139743731" sldId="469"/>
            <ac:spMk id="30" creationId="{AF20CA89-4B10-4667-86C9-20AF46802863}"/>
          </ac:spMkLst>
        </pc:spChg>
        <pc:spChg chg="add mod">
          <ac:chgData name="刘 朕" userId="c0cad602da23477f" providerId="LiveId" clId="{B8C4F889-05D8-470A-86A2-88687E231EBC}" dt="2022-03-31T13:33:48.933" v="600" actId="1076"/>
          <ac:spMkLst>
            <pc:docMk/>
            <pc:sldMk cId="139743731" sldId="469"/>
            <ac:spMk id="31" creationId="{DE0B4E0A-5D25-411D-B2E2-41BB27515E85}"/>
          </ac:spMkLst>
        </pc:spChg>
        <pc:spChg chg="mod">
          <ac:chgData name="刘 朕" userId="c0cad602da23477f" providerId="LiveId" clId="{B8C4F889-05D8-470A-86A2-88687E231EBC}" dt="2022-03-31T13:21:20.657" v="447" actId="1076"/>
          <ac:spMkLst>
            <pc:docMk/>
            <pc:sldMk cId="139743731" sldId="469"/>
            <ac:spMk id="33" creationId="{DB3E6F3A-3E88-4647-A4AF-B8CC9A699028}"/>
          </ac:spMkLst>
        </pc:spChg>
        <pc:spChg chg="mod">
          <ac:chgData name="刘 朕" userId="c0cad602da23477f" providerId="LiveId" clId="{B8C4F889-05D8-470A-86A2-88687E231EBC}" dt="2022-03-31T13:21:10.893" v="441" actId="571"/>
          <ac:spMkLst>
            <pc:docMk/>
            <pc:sldMk cId="139743731" sldId="469"/>
            <ac:spMk id="34" creationId="{259D429F-080C-45D3-8F34-F903D1995A9F}"/>
          </ac:spMkLst>
        </pc:spChg>
        <pc:spChg chg="add del mod">
          <ac:chgData name="刘 朕" userId="c0cad602da23477f" providerId="LiveId" clId="{B8C4F889-05D8-470A-86A2-88687E231EBC}" dt="2022-03-31T13:22:29.661" v="461" actId="478"/>
          <ac:spMkLst>
            <pc:docMk/>
            <pc:sldMk cId="139743731" sldId="469"/>
            <ac:spMk id="35" creationId="{EAE8E804-B24B-4702-9CC1-6F67E79633B8}"/>
          </ac:spMkLst>
        </pc:spChg>
        <pc:spChg chg="add mod">
          <ac:chgData name="刘 朕" userId="c0cad602da23477f" providerId="LiveId" clId="{B8C4F889-05D8-470A-86A2-88687E231EBC}" dt="2022-03-31T13:33:48.933" v="600" actId="1076"/>
          <ac:spMkLst>
            <pc:docMk/>
            <pc:sldMk cId="139743731" sldId="469"/>
            <ac:spMk id="36" creationId="{8FA71B9A-B320-4FF5-877C-BFF42B33EA2D}"/>
          </ac:spMkLst>
        </pc:spChg>
        <pc:spChg chg="del">
          <ac:chgData name="刘 朕" userId="c0cad602da23477f" providerId="LiveId" clId="{B8C4F889-05D8-470A-86A2-88687E231EBC}" dt="2022-03-31T13:22:56.333" v="473" actId="478"/>
          <ac:spMkLst>
            <pc:docMk/>
            <pc:sldMk cId="139743731" sldId="469"/>
            <ac:spMk id="37" creationId="{4246D8BF-B752-4D97-9573-50C88B1B21BC}"/>
          </ac:spMkLst>
        </pc:spChg>
        <pc:spChg chg="add mod">
          <ac:chgData name="刘 朕" userId="c0cad602da23477f" providerId="LiveId" clId="{B8C4F889-05D8-470A-86A2-88687E231EBC}" dt="2022-03-31T13:27:06.072" v="564" actId="1076"/>
          <ac:spMkLst>
            <pc:docMk/>
            <pc:sldMk cId="139743731" sldId="469"/>
            <ac:spMk id="39" creationId="{ED490C17-BADC-4C1D-8C35-FB00D1DAA945}"/>
          </ac:spMkLst>
        </pc:spChg>
        <pc:spChg chg="add del mod">
          <ac:chgData name="刘 朕" userId="c0cad602da23477f" providerId="LiveId" clId="{B8C4F889-05D8-470A-86A2-88687E231EBC}" dt="2022-03-31T13:34:25.511" v="611" actId="21"/>
          <ac:spMkLst>
            <pc:docMk/>
            <pc:sldMk cId="139743731" sldId="469"/>
            <ac:spMk id="40" creationId="{FB1A415E-F05F-4865-9F3D-6475505376FA}"/>
          </ac:spMkLst>
        </pc:spChg>
        <pc:grpChg chg="add mod">
          <ac:chgData name="刘 朕" userId="c0cad602da23477f" providerId="LiveId" clId="{B8C4F889-05D8-470A-86A2-88687E231EBC}" dt="2022-03-31T13:33:48.933" v="600" actId="1076"/>
          <ac:grpSpMkLst>
            <pc:docMk/>
            <pc:sldMk cId="139743731" sldId="469"/>
            <ac:grpSpMk id="8" creationId="{DC70E578-CC77-47FC-A73A-1339B813C987}"/>
          </ac:grpSpMkLst>
        </pc:grpChg>
        <pc:grpChg chg="add mod">
          <ac:chgData name="刘 朕" userId="c0cad602da23477f" providerId="LiveId" clId="{B8C4F889-05D8-470A-86A2-88687E231EBC}" dt="2022-03-31T13:33:48.933" v="600" actId="1076"/>
          <ac:grpSpMkLst>
            <pc:docMk/>
            <pc:sldMk cId="139743731" sldId="469"/>
            <ac:grpSpMk id="32" creationId="{073AE766-AF59-46B2-B01D-63F91D09FF68}"/>
          </ac:grpSpMkLst>
        </pc:grpChg>
        <pc:picChg chg="del mod">
          <ac:chgData name="刘 朕" userId="c0cad602da23477f" providerId="LiveId" clId="{B8C4F889-05D8-470A-86A2-88687E231EBC}" dt="2022-03-31T13:22:52.612" v="472" actId="478"/>
          <ac:picMkLst>
            <pc:docMk/>
            <pc:sldMk cId="139743731" sldId="469"/>
            <ac:picMk id="10" creationId="{DCAE0440-CF39-483B-849F-12F0541F8C85}"/>
          </ac:picMkLst>
        </pc:picChg>
        <pc:picChg chg="del">
          <ac:chgData name="刘 朕" userId="c0cad602da23477f" providerId="LiveId" clId="{B8C4F889-05D8-470A-86A2-88687E231EBC}" dt="2022-03-31T13:12:59.190" v="227" actId="478"/>
          <ac:picMkLst>
            <pc:docMk/>
            <pc:sldMk cId="139743731" sldId="469"/>
            <ac:picMk id="26" creationId="{45CD5844-749E-4082-A6E2-D663D251AB84}"/>
          </ac:picMkLst>
        </pc:picChg>
      </pc:sldChg>
      <pc:sldChg chg="del">
        <pc:chgData name="刘 朕" userId="c0cad602da23477f" providerId="LiveId" clId="{B8C4F889-05D8-470A-86A2-88687E231EBC}" dt="2022-03-31T12:14:56.368" v="6" actId="47"/>
        <pc:sldMkLst>
          <pc:docMk/>
          <pc:sldMk cId="2964863053" sldId="469"/>
        </pc:sldMkLst>
      </pc:sldChg>
      <pc:sldChg chg="add del">
        <pc:chgData name="刘 朕" userId="c0cad602da23477f" providerId="LiveId" clId="{B8C4F889-05D8-470A-86A2-88687E231EBC}" dt="2022-03-31T13:51:00.056" v="868"/>
        <pc:sldMkLst>
          <pc:docMk/>
          <pc:sldMk cId="2230858484" sldId="470"/>
        </pc:sldMkLst>
      </pc:sldChg>
      <pc:sldChg chg="add ord">
        <pc:chgData name="刘 朕" userId="c0cad602da23477f" providerId="LiveId" clId="{B8C4F889-05D8-470A-86A2-88687E231EBC}" dt="2022-03-31T13:53:49.145" v="908"/>
        <pc:sldMkLst>
          <pc:docMk/>
          <pc:sldMk cId="3380793134" sldId="470"/>
        </pc:sldMkLst>
      </pc:sldChg>
      <pc:sldChg chg="delSp modSp add mod">
        <pc:chgData name="刘 朕" userId="c0cad602da23477f" providerId="LiveId" clId="{B8C4F889-05D8-470A-86A2-88687E231EBC}" dt="2022-03-31T14:42:44.811" v="1255" actId="6549"/>
        <pc:sldMkLst>
          <pc:docMk/>
          <pc:sldMk cId="1675624702" sldId="471"/>
        </pc:sldMkLst>
        <pc:spChg chg="mod">
          <ac:chgData name="刘 朕" userId="c0cad602da23477f" providerId="LiveId" clId="{B8C4F889-05D8-470A-86A2-88687E231EBC}" dt="2022-03-31T14:42:44.811" v="1255" actId="6549"/>
          <ac:spMkLst>
            <pc:docMk/>
            <pc:sldMk cId="1675624702" sldId="471"/>
            <ac:spMk id="14" creationId="{7EC2CD69-7225-46EC-B707-474D01EDEF13}"/>
          </ac:spMkLst>
        </pc:spChg>
        <pc:spChg chg="del">
          <ac:chgData name="刘 朕" userId="c0cad602da23477f" providerId="LiveId" clId="{B8C4F889-05D8-470A-86A2-88687E231EBC}" dt="2022-03-31T13:55:17.928" v="937" actId="478"/>
          <ac:spMkLst>
            <pc:docMk/>
            <pc:sldMk cId="1675624702" sldId="471"/>
            <ac:spMk id="56" creationId="{D0FE6D55-E10E-4C69-A8C9-7AF90ED914CC}"/>
          </ac:spMkLst>
        </pc:spChg>
        <pc:picChg chg="del">
          <ac:chgData name="刘 朕" userId="c0cad602da23477f" providerId="LiveId" clId="{B8C4F889-05D8-470A-86A2-88687E231EBC}" dt="2022-03-31T13:55:18.615" v="938" actId="478"/>
          <ac:picMkLst>
            <pc:docMk/>
            <pc:sldMk cId="1675624702" sldId="471"/>
            <ac:picMk id="53" creationId="{77E5C9DD-A268-4AF6-AABF-C36FCDA2B55B}"/>
          </ac:picMkLst>
        </pc:picChg>
        <pc:picChg chg="del">
          <ac:chgData name="刘 朕" userId="c0cad602da23477f" providerId="LiveId" clId="{B8C4F889-05D8-470A-86A2-88687E231EBC}" dt="2022-03-31T13:55:19.258" v="939" actId="478"/>
          <ac:picMkLst>
            <pc:docMk/>
            <pc:sldMk cId="1675624702" sldId="471"/>
            <ac:picMk id="54" creationId="{9A086514-EC67-4102-BDB7-FAC2314A01EB}"/>
          </ac:picMkLst>
        </pc:picChg>
        <pc:picChg chg="del">
          <ac:chgData name="刘 朕" userId="c0cad602da23477f" providerId="LiveId" clId="{B8C4F889-05D8-470A-86A2-88687E231EBC}" dt="2022-03-31T13:55:20.133" v="940" actId="478"/>
          <ac:picMkLst>
            <pc:docMk/>
            <pc:sldMk cId="1675624702" sldId="471"/>
            <ac:picMk id="55" creationId="{34645C89-2426-489F-AAE7-A58E142E4484}"/>
          </ac:picMkLst>
        </pc:picChg>
      </pc:sldChg>
      <pc:sldChg chg="modSp add mod">
        <pc:chgData name="刘 朕" userId="c0cad602da23477f" providerId="LiveId" clId="{B8C4F889-05D8-470A-86A2-88687E231EBC}" dt="2022-03-31T14:44:38.504" v="1326"/>
        <pc:sldMkLst>
          <pc:docMk/>
          <pc:sldMk cId="3242859289" sldId="472"/>
        </pc:sldMkLst>
        <pc:spChg chg="mod">
          <ac:chgData name="刘 朕" userId="c0cad602da23477f" providerId="LiveId" clId="{B8C4F889-05D8-470A-86A2-88687E231EBC}" dt="2022-03-31T14:34:28.752" v="1013" actId="20577"/>
          <ac:spMkLst>
            <pc:docMk/>
            <pc:sldMk cId="3242859289" sldId="472"/>
            <ac:spMk id="4" creationId="{E484190F-0DF2-4168-91AB-F6229E43633D}"/>
          </ac:spMkLst>
        </pc:spChg>
        <pc:spChg chg="mod">
          <ac:chgData name="刘 朕" userId="c0cad602da23477f" providerId="LiveId" clId="{B8C4F889-05D8-470A-86A2-88687E231EBC}" dt="2022-03-31T14:44:38.504" v="1326"/>
          <ac:spMkLst>
            <pc:docMk/>
            <pc:sldMk cId="3242859289" sldId="472"/>
            <ac:spMk id="14" creationId="{7EC2CD69-7225-46EC-B707-474D01EDEF13}"/>
          </ac:spMkLst>
        </pc:spChg>
      </pc:sldChg>
    </pc:docChg>
  </pc:docChgLst>
  <pc:docChgLst>
    <pc:chgData name="朕" userId="c0cad602da23477f" providerId="LiveId" clId="{2061C4EF-2EF5-4D20-A207-7F8CE6619DEC}"/>
    <pc:docChg chg="undo custSel addSld modSld sldOrd">
      <pc:chgData name="朕" userId="c0cad602da23477f" providerId="LiveId" clId="{2061C4EF-2EF5-4D20-A207-7F8CE6619DEC}" dt="2022-03-17T16:18:20.137" v="1458" actId="20577"/>
      <pc:docMkLst>
        <pc:docMk/>
      </pc:docMkLst>
      <pc:sldChg chg="modSp mod">
        <pc:chgData name="朕" userId="c0cad602da23477f" providerId="LiveId" clId="{2061C4EF-2EF5-4D20-A207-7F8CE6619DEC}" dt="2022-03-17T16:18:20.137" v="1458" actId="20577"/>
        <pc:sldMkLst>
          <pc:docMk/>
          <pc:sldMk cId="1791429787" sldId="451"/>
        </pc:sldMkLst>
        <pc:spChg chg="mod">
          <ac:chgData name="朕" userId="c0cad602da23477f" providerId="LiveId" clId="{2061C4EF-2EF5-4D20-A207-7F8CE6619DEC}" dt="2022-03-17T16:18:20.137" v="1458" actId="20577"/>
          <ac:spMkLst>
            <pc:docMk/>
            <pc:sldMk cId="1791429787" sldId="451"/>
            <ac:spMk id="14" creationId="{7EC2CD69-7225-46EC-B707-474D01EDEF13}"/>
          </ac:spMkLst>
        </pc:spChg>
      </pc:sldChg>
      <pc:sldChg chg="modSp mod">
        <pc:chgData name="朕" userId="c0cad602da23477f" providerId="LiveId" clId="{2061C4EF-2EF5-4D20-A207-7F8CE6619DEC}" dt="2022-03-17T14:52:22.324" v="0" actId="20577"/>
        <pc:sldMkLst>
          <pc:docMk/>
          <pc:sldMk cId="783567331" sldId="458"/>
        </pc:sldMkLst>
        <pc:spChg chg="mod">
          <ac:chgData name="朕" userId="c0cad602da23477f" providerId="LiveId" clId="{2061C4EF-2EF5-4D20-A207-7F8CE6619DEC}" dt="2022-03-17T14:52:22.324" v="0" actId="20577"/>
          <ac:spMkLst>
            <pc:docMk/>
            <pc:sldMk cId="783567331" sldId="458"/>
            <ac:spMk id="3" creationId="{338E5482-EC0C-45AD-A601-38CA7C1ADDEF}"/>
          </ac:spMkLst>
        </pc:spChg>
      </pc:sldChg>
      <pc:sldChg chg="modSp mod ord">
        <pc:chgData name="朕" userId="c0cad602da23477f" providerId="LiveId" clId="{2061C4EF-2EF5-4D20-A207-7F8CE6619DEC}" dt="2022-03-17T16:09:47.563" v="1077" actId="20577"/>
        <pc:sldMkLst>
          <pc:docMk/>
          <pc:sldMk cId="1483338601" sldId="461"/>
        </pc:sldMkLst>
        <pc:graphicFrameChg chg="modGraphic">
          <ac:chgData name="朕" userId="c0cad602da23477f" providerId="LiveId" clId="{2061C4EF-2EF5-4D20-A207-7F8CE6619DEC}" dt="2022-03-17T16:09:47.563" v="1077" actId="20577"/>
          <ac:graphicFrameMkLst>
            <pc:docMk/>
            <pc:sldMk cId="1483338601" sldId="461"/>
            <ac:graphicFrameMk id="10" creationId="{F77BAB2D-362D-4180-BCD4-B139D7D461EB}"/>
          </ac:graphicFrameMkLst>
        </pc:graphicFrameChg>
      </pc:sldChg>
      <pc:sldChg chg="addSp delSp modSp add mod ord">
        <pc:chgData name="朕" userId="c0cad602da23477f" providerId="LiveId" clId="{2061C4EF-2EF5-4D20-A207-7F8CE6619DEC}" dt="2022-03-17T16:08:45.219" v="1072" actId="2165"/>
        <pc:sldMkLst>
          <pc:docMk/>
          <pc:sldMk cId="82271788" sldId="462"/>
        </pc:sldMkLst>
        <pc:spChg chg="add del mod">
          <ac:chgData name="朕" userId="c0cad602da23477f" providerId="LiveId" clId="{2061C4EF-2EF5-4D20-A207-7F8CE6619DEC}" dt="2022-03-17T15:14:29.349" v="47" actId="478"/>
          <ac:spMkLst>
            <pc:docMk/>
            <pc:sldMk cId="82271788" sldId="462"/>
            <ac:spMk id="12" creationId="{7DE1A032-CFAC-42B9-BAE1-6B4F1CC57DBB}"/>
          </ac:spMkLst>
        </pc:spChg>
        <pc:spChg chg="add del mod">
          <ac:chgData name="朕" userId="c0cad602da23477f" providerId="LiveId" clId="{2061C4EF-2EF5-4D20-A207-7F8CE6619DEC}" dt="2022-03-17T15:14:39.875" v="53" actId="478"/>
          <ac:spMkLst>
            <pc:docMk/>
            <pc:sldMk cId="82271788" sldId="462"/>
            <ac:spMk id="13" creationId="{46BC2EE6-AC60-46FC-B1FA-CBD4E5928EDF}"/>
          </ac:spMkLst>
        </pc:spChg>
        <pc:spChg chg="mod">
          <ac:chgData name="朕" userId="c0cad602da23477f" providerId="LiveId" clId="{2061C4EF-2EF5-4D20-A207-7F8CE6619DEC}" dt="2022-03-17T14:56:44.831" v="17" actId="20577"/>
          <ac:spMkLst>
            <pc:docMk/>
            <pc:sldMk cId="82271788" sldId="462"/>
            <ac:spMk id="14" creationId="{7EC2CD69-7225-46EC-B707-474D01EDEF13}"/>
          </ac:spMkLst>
        </pc:spChg>
        <pc:spChg chg="add mod">
          <ac:chgData name="朕" userId="c0cad602da23477f" providerId="LiveId" clId="{2061C4EF-2EF5-4D20-A207-7F8CE6619DEC}" dt="2022-03-17T16:00:19.275" v="870" actId="20577"/>
          <ac:spMkLst>
            <pc:docMk/>
            <pc:sldMk cId="82271788" sldId="462"/>
            <ac:spMk id="15" creationId="{F71DDAF9-710D-49AA-8183-AD92D8F7F7ED}"/>
          </ac:spMkLst>
        </pc:spChg>
        <pc:spChg chg="add del mod">
          <ac:chgData name="朕" userId="c0cad602da23477f" providerId="LiveId" clId="{2061C4EF-2EF5-4D20-A207-7F8CE6619DEC}" dt="2022-03-17T15:18:07.942" v="113" actId="478"/>
          <ac:spMkLst>
            <pc:docMk/>
            <pc:sldMk cId="82271788" sldId="462"/>
            <ac:spMk id="18" creationId="{992C9E30-784F-41EE-95F2-74B4485F9EBD}"/>
          </ac:spMkLst>
        </pc:spChg>
        <pc:spChg chg="add mod">
          <ac:chgData name="朕" userId="c0cad602da23477f" providerId="LiveId" clId="{2061C4EF-2EF5-4D20-A207-7F8CE6619DEC}" dt="2022-03-17T15:29:36.606" v="257" actId="1076"/>
          <ac:spMkLst>
            <pc:docMk/>
            <pc:sldMk cId="82271788" sldId="462"/>
            <ac:spMk id="19" creationId="{EEC3C132-FD30-41FE-B115-52510F2E9587}"/>
          </ac:spMkLst>
        </pc:spChg>
        <pc:spChg chg="add del mod">
          <ac:chgData name="朕" userId="c0cad602da23477f" providerId="LiveId" clId="{2061C4EF-2EF5-4D20-A207-7F8CE6619DEC}" dt="2022-03-17T15:59:24.309" v="853" actId="478"/>
          <ac:spMkLst>
            <pc:docMk/>
            <pc:sldMk cId="82271788" sldId="462"/>
            <ac:spMk id="23" creationId="{BD9114CD-6AE1-4010-A784-BF355730326D}"/>
          </ac:spMkLst>
        </pc:spChg>
        <pc:spChg chg="add del mod">
          <ac:chgData name="朕" userId="c0cad602da23477f" providerId="LiveId" clId="{2061C4EF-2EF5-4D20-A207-7F8CE6619DEC}" dt="2022-03-17T15:19:55.945" v="139" actId="767"/>
          <ac:spMkLst>
            <pc:docMk/>
            <pc:sldMk cId="82271788" sldId="462"/>
            <ac:spMk id="28" creationId="{A1213D1C-3DD3-4B6F-9843-B41429EA719F}"/>
          </ac:spMkLst>
        </pc:spChg>
        <pc:spChg chg="add del">
          <ac:chgData name="朕" userId="c0cad602da23477f" providerId="LiveId" clId="{2061C4EF-2EF5-4D20-A207-7F8CE6619DEC}" dt="2022-03-17T15:20:06.215" v="141" actId="478"/>
          <ac:spMkLst>
            <pc:docMk/>
            <pc:sldMk cId="82271788" sldId="462"/>
            <ac:spMk id="29" creationId="{A7F3E201-D781-4BF3-96F3-16FE9B8D8320}"/>
          </ac:spMkLst>
        </pc:spChg>
        <pc:spChg chg="add del mod">
          <ac:chgData name="朕" userId="c0cad602da23477f" providerId="LiveId" clId="{2061C4EF-2EF5-4D20-A207-7F8CE6619DEC}" dt="2022-03-17T15:31:09.607" v="275" actId="478"/>
          <ac:spMkLst>
            <pc:docMk/>
            <pc:sldMk cId="82271788" sldId="462"/>
            <ac:spMk id="31" creationId="{6408ADCA-D3FD-4AFA-AA6C-03234CAB94F0}"/>
          </ac:spMkLst>
        </pc:spChg>
        <pc:spChg chg="add mod">
          <ac:chgData name="朕" userId="c0cad602da23477f" providerId="LiveId" clId="{2061C4EF-2EF5-4D20-A207-7F8CE6619DEC}" dt="2022-03-17T15:25:04.658" v="187" actId="1076"/>
          <ac:spMkLst>
            <pc:docMk/>
            <pc:sldMk cId="82271788" sldId="462"/>
            <ac:spMk id="32" creationId="{095D2AE7-7826-43E3-9224-7909BC10F93F}"/>
          </ac:spMkLst>
        </pc:spChg>
        <pc:spChg chg="add del mod">
          <ac:chgData name="朕" userId="c0cad602da23477f" providerId="LiveId" clId="{2061C4EF-2EF5-4D20-A207-7F8CE6619DEC}" dt="2022-03-17T15:31:07.109" v="274" actId="478"/>
          <ac:spMkLst>
            <pc:docMk/>
            <pc:sldMk cId="82271788" sldId="462"/>
            <ac:spMk id="33" creationId="{9F5ACB82-291D-43FC-B8CC-566C8895E405}"/>
          </ac:spMkLst>
        </pc:spChg>
        <pc:spChg chg="add mod">
          <ac:chgData name="朕" userId="c0cad602da23477f" providerId="LiveId" clId="{2061C4EF-2EF5-4D20-A207-7F8CE6619DEC}" dt="2022-03-17T15:26:50.670" v="220" actId="1076"/>
          <ac:spMkLst>
            <pc:docMk/>
            <pc:sldMk cId="82271788" sldId="462"/>
            <ac:spMk id="34" creationId="{3AD11FC4-48D8-4A82-8077-C44E1F41CC07}"/>
          </ac:spMkLst>
        </pc:spChg>
        <pc:spChg chg="add del mod">
          <ac:chgData name="朕" userId="c0cad602da23477f" providerId="LiveId" clId="{2061C4EF-2EF5-4D20-A207-7F8CE6619DEC}" dt="2022-03-17T15:57:59.358" v="848" actId="1076"/>
          <ac:spMkLst>
            <pc:docMk/>
            <pc:sldMk cId="82271788" sldId="462"/>
            <ac:spMk id="35" creationId="{7621B2AA-3D2C-4CB7-B9D7-C919ED95F88E}"/>
          </ac:spMkLst>
        </pc:spChg>
        <pc:spChg chg="add mod">
          <ac:chgData name="朕" userId="c0cad602da23477f" providerId="LiveId" clId="{2061C4EF-2EF5-4D20-A207-7F8CE6619DEC}" dt="2022-03-17T15:43:36.653" v="520" actId="6549"/>
          <ac:spMkLst>
            <pc:docMk/>
            <pc:sldMk cId="82271788" sldId="462"/>
            <ac:spMk id="37" creationId="{FE16F5F3-8585-4723-9866-4E7DA30DB113}"/>
          </ac:spMkLst>
        </pc:spChg>
        <pc:spChg chg="add mod">
          <ac:chgData name="朕" userId="c0cad602da23477f" providerId="LiveId" clId="{2061C4EF-2EF5-4D20-A207-7F8CE6619DEC}" dt="2022-03-17T15:31:17.416" v="285" actId="20577"/>
          <ac:spMkLst>
            <pc:docMk/>
            <pc:sldMk cId="82271788" sldId="462"/>
            <ac:spMk id="42" creationId="{0358C570-D353-4B0A-A572-B129AFD7479D}"/>
          </ac:spMkLst>
        </pc:spChg>
        <pc:spChg chg="add mod">
          <ac:chgData name="朕" userId="c0cad602da23477f" providerId="LiveId" clId="{2061C4EF-2EF5-4D20-A207-7F8CE6619DEC}" dt="2022-03-17T15:45:29.006" v="574" actId="1076"/>
          <ac:spMkLst>
            <pc:docMk/>
            <pc:sldMk cId="82271788" sldId="462"/>
            <ac:spMk id="45" creationId="{B024810E-1140-4B4C-A980-50E12BA9CD42}"/>
          </ac:spMkLst>
        </pc:spChg>
        <pc:graphicFrameChg chg="del">
          <ac:chgData name="朕" userId="c0cad602da23477f" providerId="LiveId" clId="{2061C4EF-2EF5-4D20-A207-7F8CE6619DEC}" dt="2022-03-17T14:56:23.610" v="2" actId="478"/>
          <ac:graphicFrameMkLst>
            <pc:docMk/>
            <pc:sldMk cId="82271788" sldId="462"/>
            <ac:graphicFrameMk id="10" creationId="{F77BAB2D-362D-4180-BCD4-B139D7D461EB}"/>
          </ac:graphicFrameMkLst>
        </pc:graphicFrameChg>
        <pc:graphicFrameChg chg="add del mod modGraphic">
          <ac:chgData name="朕" userId="c0cad602da23477f" providerId="LiveId" clId="{2061C4EF-2EF5-4D20-A207-7F8CE6619DEC}" dt="2022-03-17T15:39:17.784" v="359" actId="478"/>
          <ac:graphicFrameMkLst>
            <pc:docMk/>
            <pc:sldMk cId="82271788" sldId="462"/>
            <ac:graphicFrameMk id="30" creationId="{BAF40BB2-F448-49F0-AF9E-2642F37DDD67}"/>
          </ac:graphicFrameMkLst>
        </pc:graphicFrameChg>
        <pc:graphicFrameChg chg="add mod modGraphic">
          <ac:chgData name="朕" userId="c0cad602da23477f" providerId="LiveId" clId="{2061C4EF-2EF5-4D20-A207-7F8CE6619DEC}" dt="2022-03-17T16:08:45.219" v="1072" actId="2165"/>
          <ac:graphicFrameMkLst>
            <pc:docMk/>
            <pc:sldMk cId="82271788" sldId="462"/>
            <ac:graphicFrameMk id="43" creationId="{9CC6E4DD-8161-430B-8E36-0EBCCCC54A2C}"/>
          </ac:graphicFrameMkLst>
        </pc:graphicFrameChg>
        <pc:graphicFrameChg chg="add del mod modGraphic">
          <ac:chgData name="朕" userId="c0cad602da23477f" providerId="LiveId" clId="{2061C4EF-2EF5-4D20-A207-7F8CE6619DEC}" dt="2022-03-17T16:00:48.301" v="882" actId="122"/>
          <ac:graphicFrameMkLst>
            <pc:docMk/>
            <pc:sldMk cId="82271788" sldId="462"/>
            <ac:graphicFrameMk id="44" creationId="{FD0AF87F-6D95-43A2-AF64-7C91233E9301}"/>
          </ac:graphicFrameMkLst>
        </pc:graphicFrameChg>
        <pc:graphicFrameChg chg="add mod modGraphic">
          <ac:chgData name="朕" userId="c0cad602da23477f" providerId="LiveId" clId="{2061C4EF-2EF5-4D20-A207-7F8CE6619DEC}" dt="2022-03-17T15:45:29.006" v="574" actId="1076"/>
          <ac:graphicFrameMkLst>
            <pc:docMk/>
            <pc:sldMk cId="82271788" sldId="462"/>
            <ac:graphicFrameMk id="46" creationId="{13C3E9F4-0970-45BA-8137-4E2EB57BF47B}"/>
          </ac:graphicFrameMkLst>
        </pc:graphicFrameChg>
        <pc:picChg chg="add del mod">
          <ac:chgData name="朕" userId="c0cad602da23477f" providerId="LiveId" clId="{2061C4EF-2EF5-4D20-A207-7F8CE6619DEC}" dt="2022-03-17T15:05:18.195" v="29" actId="478"/>
          <ac:picMkLst>
            <pc:docMk/>
            <pc:sldMk cId="82271788" sldId="462"/>
            <ac:picMk id="3" creationId="{AE47B0BB-0CA8-4225-AD12-BD7AF09D0D6A}"/>
          </ac:picMkLst>
        </pc:picChg>
        <pc:picChg chg="add del mod">
          <ac:chgData name="朕" userId="c0cad602da23477f" providerId="LiveId" clId="{2061C4EF-2EF5-4D20-A207-7F8CE6619DEC}" dt="2022-03-17T15:15:15.140" v="61" actId="478"/>
          <ac:picMkLst>
            <pc:docMk/>
            <pc:sldMk cId="82271788" sldId="462"/>
            <ac:picMk id="7" creationId="{1CABDC5C-3840-4E16-A7C8-3723B850B052}"/>
          </ac:picMkLst>
        </pc:picChg>
        <pc:picChg chg="add del mod">
          <ac:chgData name="朕" userId="c0cad602da23477f" providerId="LiveId" clId="{2061C4EF-2EF5-4D20-A207-7F8CE6619DEC}" dt="2022-03-17T15:30:52.069" v="265" actId="478"/>
          <ac:picMkLst>
            <pc:docMk/>
            <pc:sldMk cId="82271788" sldId="462"/>
            <ac:picMk id="9" creationId="{1679E05C-4EDC-4AAA-BFEA-835FED0C3FC1}"/>
          </ac:picMkLst>
        </pc:picChg>
        <pc:picChg chg="add del mod">
          <ac:chgData name="朕" userId="c0cad602da23477f" providerId="LiveId" clId="{2061C4EF-2EF5-4D20-A207-7F8CE6619DEC}" dt="2022-03-17T15:05:15.943" v="27"/>
          <ac:picMkLst>
            <pc:docMk/>
            <pc:sldMk cId="82271788" sldId="462"/>
            <ac:picMk id="11" creationId="{B6C43D03-B507-4587-A4E4-8C3F0F56DD9F}"/>
          </ac:picMkLst>
        </pc:picChg>
        <pc:picChg chg="add del mod">
          <ac:chgData name="朕" userId="c0cad602da23477f" providerId="LiveId" clId="{2061C4EF-2EF5-4D20-A207-7F8CE6619DEC}" dt="2022-03-17T15:30:25.353" v="261" actId="478"/>
          <ac:picMkLst>
            <pc:docMk/>
            <pc:sldMk cId="82271788" sldId="462"/>
            <ac:picMk id="22" creationId="{2464BF26-C840-4E53-91BE-7081B7BB32D9}"/>
          </ac:picMkLst>
        </pc:picChg>
        <pc:picChg chg="add mod">
          <ac:chgData name="朕" userId="c0cad602da23477f" providerId="LiveId" clId="{2061C4EF-2EF5-4D20-A207-7F8CE6619DEC}" dt="2022-03-17T15:30:30.376" v="264" actId="1076"/>
          <ac:picMkLst>
            <pc:docMk/>
            <pc:sldMk cId="82271788" sldId="462"/>
            <ac:picMk id="39" creationId="{55CCBA5A-D27E-45F0-A539-C595B4AFF009}"/>
          </ac:picMkLst>
        </pc:picChg>
        <pc:picChg chg="add mod">
          <ac:chgData name="朕" userId="c0cad602da23477f" providerId="LiveId" clId="{2061C4EF-2EF5-4D20-A207-7F8CE6619DEC}" dt="2022-03-17T15:31:11.681" v="276" actId="1076"/>
          <ac:picMkLst>
            <pc:docMk/>
            <pc:sldMk cId="82271788" sldId="462"/>
            <ac:picMk id="41" creationId="{A0352172-4908-42E0-9EE4-481A2A6C961F}"/>
          </ac:picMkLst>
        </pc:picChg>
        <pc:cxnChg chg="add del mod">
          <ac:chgData name="朕" userId="c0cad602da23477f" providerId="LiveId" clId="{2061C4EF-2EF5-4D20-A207-7F8CE6619DEC}" dt="2022-03-17T15:14:55.572" v="59" actId="478"/>
          <ac:cxnSpMkLst>
            <pc:docMk/>
            <pc:sldMk cId="82271788" sldId="462"/>
            <ac:cxnSpMk id="16" creationId="{BDA83E83-CE8E-4D85-A214-8EE1DB8FEB59}"/>
          </ac:cxnSpMkLst>
        </pc:cxnChg>
        <pc:cxnChg chg="add del mod">
          <ac:chgData name="朕" userId="c0cad602da23477f" providerId="LiveId" clId="{2061C4EF-2EF5-4D20-A207-7F8CE6619DEC}" dt="2022-03-17T15:12:44.106" v="43" actId="478"/>
          <ac:cxnSpMkLst>
            <pc:docMk/>
            <pc:sldMk cId="82271788" sldId="462"/>
            <ac:cxnSpMk id="17" creationId="{3906CC4F-A94D-4EAD-B146-FBA37DA3643A}"/>
          </ac:cxnSpMkLst>
        </pc:cxnChg>
        <pc:cxnChg chg="add del mod">
          <ac:chgData name="朕" userId="c0cad602da23477f" providerId="LiveId" clId="{2061C4EF-2EF5-4D20-A207-7F8CE6619DEC}" dt="2022-03-17T15:16:25.300" v="96" actId="478"/>
          <ac:cxnSpMkLst>
            <pc:docMk/>
            <pc:sldMk cId="82271788" sldId="462"/>
            <ac:cxnSpMk id="20" creationId="{3A10885E-EEA9-49EC-AFEC-491FEB6B7C50}"/>
          </ac:cxnSpMkLst>
        </pc:cxnChg>
        <pc:cxnChg chg="add mod">
          <ac:chgData name="朕" userId="c0cad602da23477f" providerId="LiveId" clId="{2061C4EF-2EF5-4D20-A207-7F8CE6619DEC}" dt="2022-03-17T15:18:29.158" v="120" actId="692"/>
          <ac:cxnSpMkLst>
            <pc:docMk/>
            <pc:sldMk cId="82271788" sldId="462"/>
            <ac:cxnSpMk id="25" creationId="{CF30B39C-EB84-4615-8F94-1222C8702B21}"/>
          </ac:cxnSpMkLst>
        </pc:cxnChg>
        <pc:cxnChg chg="add mod">
          <ac:chgData name="朕" userId="c0cad602da23477f" providerId="LiveId" clId="{2061C4EF-2EF5-4D20-A207-7F8CE6619DEC}" dt="2022-03-17T15:19:44.367" v="137" actId="1076"/>
          <ac:cxnSpMkLst>
            <pc:docMk/>
            <pc:sldMk cId="82271788" sldId="462"/>
            <ac:cxnSpMk id="27" creationId="{B2F6A75C-1016-4C7E-8FE5-8D1D976CC307}"/>
          </ac:cxnSpMkLst>
        </pc:cxnChg>
      </pc:sldChg>
      <pc:sldChg chg="addSp delSp modSp add mod">
        <pc:chgData name="朕" userId="c0cad602da23477f" providerId="LiveId" clId="{2061C4EF-2EF5-4D20-A207-7F8CE6619DEC}" dt="2022-03-17T16:08:28.093" v="1071" actId="20577"/>
        <pc:sldMkLst>
          <pc:docMk/>
          <pc:sldMk cId="999105436" sldId="463"/>
        </pc:sldMkLst>
        <pc:spChg chg="add mod">
          <ac:chgData name="朕" userId="c0cad602da23477f" providerId="LiveId" clId="{2061C4EF-2EF5-4D20-A207-7F8CE6619DEC}" dt="2022-03-17T16:08:28.093" v="1071" actId="20577"/>
          <ac:spMkLst>
            <pc:docMk/>
            <pc:sldMk cId="999105436" sldId="463"/>
            <ac:spMk id="8" creationId="{37A1B9F0-4C56-482E-905A-82446A07E2E2}"/>
          </ac:spMkLst>
        </pc:spChg>
        <pc:spChg chg="add mod">
          <ac:chgData name="朕" userId="c0cad602da23477f" providerId="LiveId" clId="{2061C4EF-2EF5-4D20-A207-7F8CE6619DEC}" dt="2022-03-17T16:08:06.920" v="1060" actId="20577"/>
          <ac:spMkLst>
            <pc:docMk/>
            <pc:sldMk cId="999105436" sldId="463"/>
            <ac:spMk id="10" creationId="{BD2DB5CF-EB71-462F-881F-6D444DB10B4F}"/>
          </ac:spMkLst>
        </pc:spChg>
        <pc:spChg chg="add mod">
          <ac:chgData name="朕" userId="c0cad602da23477f" providerId="LiveId" clId="{2061C4EF-2EF5-4D20-A207-7F8CE6619DEC}" dt="2022-03-17T16:03:47" v="968" actId="20577"/>
          <ac:spMkLst>
            <pc:docMk/>
            <pc:sldMk cId="999105436" sldId="463"/>
            <ac:spMk id="18" creationId="{816796A4-C4D6-4F54-B6A6-F05DB91E511B}"/>
          </ac:spMkLst>
        </pc:spChg>
        <pc:spChg chg="add mod">
          <ac:chgData name="朕" userId="c0cad602da23477f" providerId="LiveId" clId="{2061C4EF-2EF5-4D20-A207-7F8CE6619DEC}" dt="2022-03-17T16:07:02.952" v="1024" actId="14100"/>
          <ac:spMkLst>
            <pc:docMk/>
            <pc:sldMk cId="999105436" sldId="463"/>
            <ac:spMk id="21" creationId="{284186DB-41A6-48A2-BA2E-C1684998ACCA}"/>
          </ac:spMkLst>
        </pc:spChg>
        <pc:spChg chg="add mod">
          <ac:chgData name="朕" userId="c0cad602da23477f" providerId="LiveId" clId="{2061C4EF-2EF5-4D20-A207-7F8CE6619DEC}" dt="2022-03-17T16:07:16.108" v="1037" actId="20577"/>
          <ac:spMkLst>
            <pc:docMk/>
            <pc:sldMk cId="999105436" sldId="463"/>
            <ac:spMk id="22" creationId="{DAD07D19-F0A9-455D-A314-445AD15CC014}"/>
          </ac:spMkLst>
        </pc:spChg>
        <pc:spChg chg="add mod">
          <ac:chgData name="朕" userId="c0cad602da23477f" providerId="LiveId" clId="{2061C4EF-2EF5-4D20-A207-7F8CE6619DEC}" dt="2022-03-17T16:08:16.359" v="1062" actId="1076"/>
          <ac:spMkLst>
            <pc:docMk/>
            <pc:sldMk cId="999105436" sldId="463"/>
            <ac:spMk id="26" creationId="{08CFCE28-62E8-48D5-A45C-2D51BAEDCA5F}"/>
          </ac:spMkLst>
        </pc:spChg>
        <pc:spChg chg="add mod">
          <ac:chgData name="朕" userId="c0cad602da23477f" providerId="LiveId" clId="{2061C4EF-2EF5-4D20-A207-7F8CE6619DEC}" dt="2022-03-17T16:07:42.133" v="1052" actId="692"/>
          <ac:spMkLst>
            <pc:docMk/>
            <pc:sldMk cId="999105436" sldId="463"/>
            <ac:spMk id="27" creationId="{90C58B30-C2BF-41E3-90F2-D06C35C0418F}"/>
          </ac:spMkLst>
        </pc:spChg>
        <pc:spChg chg="add mod">
          <ac:chgData name="朕" userId="c0cad602da23477f" providerId="LiveId" clId="{2061C4EF-2EF5-4D20-A207-7F8CE6619DEC}" dt="2022-03-17T16:08:10.854" v="1061" actId="14100"/>
          <ac:spMkLst>
            <pc:docMk/>
            <pc:sldMk cId="999105436" sldId="463"/>
            <ac:spMk id="28" creationId="{705B0617-83E5-40BC-88D6-F9F19B19A008}"/>
          </ac:spMkLst>
        </pc:spChg>
        <pc:spChg chg="add mod">
          <ac:chgData name="朕" userId="c0cad602da23477f" providerId="LiveId" clId="{2061C4EF-2EF5-4D20-A207-7F8CE6619DEC}" dt="2022-03-17T16:08:01.998" v="1058" actId="14100"/>
          <ac:spMkLst>
            <pc:docMk/>
            <pc:sldMk cId="999105436" sldId="463"/>
            <ac:spMk id="29" creationId="{4A1496DB-1F79-48EF-80A2-67DF9354DCBB}"/>
          </ac:spMkLst>
        </pc:spChg>
        <pc:picChg chg="mod">
          <ac:chgData name="朕" userId="c0cad602da23477f" providerId="LiveId" clId="{2061C4EF-2EF5-4D20-A207-7F8CE6619DEC}" dt="2022-03-17T15:49:30.700" v="670" actId="1076"/>
          <ac:picMkLst>
            <pc:docMk/>
            <pc:sldMk cId="999105436" sldId="463"/>
            <ac:picMk id="3" creationId="{AE47B0BB-0CA8-4225-AD12-BD7AF09D0D6A}"/>
          </ac:picMkLst>
        </pc:picChg>
        <pc:picChg chg="del">
          <ac:chgData name="朕" userId="c0cad602da23477f" providerId="LiveId" clId="{2061C4EF-2EF5-4D20-A207-7F8CE6619DEC}" dt="2022-03-17T15:21:50.352" v="142" actId="478"/>
          <ac:picMkLst>
            <pc:docMk/>
            <pc:sldMk cId="999105436" sldId="463"/>
            <ac:picMk id="7" creationId="{1CABDC5C-3840-4E16-A7C8-3723B850B052}"/>
          </ac:picMkLst>
        </pc:picChg>
        <pc:picChg chg="add mod">
          <ac:chgData name="朕" userId="c0cad602da23477f" providerId="LiveId" clId="{2061C4EF-2EF5-4D20-A207-7F8CE6619DEC}" dt="2022-03-17T15:50:59.632" v="676" actId="1076"/>
          <ac:picMkLst>
            <pc:docMk/>
            <pc:sldMk cId="999105436" sldId="463"/>
            <ac:picMk id="9" creationId="{25004A89-1DD3-4805-8B00-FB7874B43BC1}"/>
          </ac:picMkLst>
        </pc:picChg>
        <pc:picChg chg="add mod modCrop">
          <ac:chgData name="朕" userId="c0cad602da23477f" providerId="LiveId" clId="{2061C4EF-2EF5-4D20-A207-7F8CE6619DEC}" dt="2022-03-17T16:05:26.167" v="1004" actId="732"/>
          <ac:picMkLst>
            <pc:docMk/>
            <pc:sldMk cId="999105436" sldId="463"/>
            <ac:picMk id="12" creationId="{F8CB3AFB-AA97-49A6-B044-523379DFB532}"/>
          </ac:picMkLst>
        </pc:picChg>
        <pc:picChg chg="add mod">
          <ac:chgData name="朕" userId="c0cad602da23477f" providerId="LiveId" clId="{2061C4EF-2EF5-4D20-A207-7F8CE6619DEC}" dt="2022-03-17T16:05:30.243" v="1005" actId="1076"/>
          <ac:picMkLst>
            <pc:docMk/>
            <pc:sldMk cId="999105436" sldId="463"/>
            <ac:picMk id="15" creationId="{855FA8A8-A4B0-4006-A406-20D1B85E41B8}"/>
          </ac:picMkLst>
        </pc:picChg>
        <pc:picChg chg="add mod">
          <ac:chgData name="朕" userId="c0cad602da23477f" providerId="LiveId" clId="{2061C4EF-2EF5-4D20-A207-7F8CE6619DEC}" dt="2022-03-17T16:05:33.953" v="1006" actId="1076"/>
          <ac:picMkLst>
            <pc:docMk/>
            <pc:sldMk cId="999105436" sldId="463"/>
            <ac:picMk id="17" creationId="{37CC9BD5-A017-4F3A-8FC3-80276DDD0F5C}"/>
          </ac:picMkLst>
        </pc:picChg>
        <pc:cxnChg chg="add mod">
          <ac:chgData name="朕" userId="c0cad602da23477f" providerId="LiveId" clId="{2061C4EF-2EF5-4D20-A207-7F8CE6619DEC}" dt="2022-03-17T16:06:45.027" v="1012" actId="692"/>
          <ac:cxnSpMkLst>
            <pc:docMk/>
            <pc:sldMk cId="999105436" sldId="463"/>
            <ac:cxnSpMk id="20" creationId="{62D87BA9-BD42-4443-A4B1-C7498D28343C}"/>
          </ac:cxnSpMkLst>
        </pc:cxnChg>
        <pc:cxnChg chg="add mod">
          <ac:chgData name="朕" userId="c0cad602da23477f" providerId="LiveId" clId="{2061C4EF-2EF5-4D20-A207-7F8CE6619DEC}" dt="2022-03-17T16:07:13.445" v="1029" actId="14100"/>
          <ac:cxnSpMkLst>
            <pc:docMk/>
            <pc:sldMk cId="999105436" sldId="463"/>
            <ac:cxnSpMk id="23" creationId="{4461B821-6B4B-469F-B456-804BDEB01A21}"/>
          </ac:cxnSpMkLst>
        </pc:cxnChg>
        <pc:cxnChg chg="add mod">
          <ac:chgData name="朕" userId="c0cad602da23477f" providerId="LiveId" clId="{2061C4EF-2EF5-4D20-A207-7F8CE6619DEC}" dt="2022-03-17T16:08:21.092" v="1065" actId="14100"/>
          <ac:cxnSpMkLst>
            <pc:docMk/>
            <pc:sldMk cId="999105436" sldId="463"/>
            <ac:cxnSpMk id="30" creationId="{D99E884E-F791-4071-88A3-496369A77518}"/>
          </ac:cxnSpMkLst>
        </pc:cxnChg>
      </pc:sldChg>
    </pc:docChg>
  </pc:docChgLst>
  <pc:docChgLst>
    <pc:chgData name="刘 朕" userId="c0cad602da23477f" providerId="LiveId" clId="{DF6D36AF-E65A-4434-8AE5-451BC81691D1}"/>
    <pc:docChg chg="undo redo custSel addSld delSld modSld sldOrd">
      <pc:chgData name="刘 朕" userId="c0cad602da23477f" providerId="LiveId" clId="{DF6D36AF-E65A-4434-8AE5-451BC81691D1}" dt="2021-11-30T05:49:56.132" v="1506" actId="14100"/>
      <pc:docMkLst>
        <pc:docMk/>
      </pc:docMkLst>
      <pc:sldChg chg="modSp mod">
        <pc:chgData name="刘 朕" userId="c0cad602da23477f" providerId="LiveId" clId="{DF6D36AF-E65A-4434-8AE5-451BC81691D1}" dt="2021-11-23T05:04:19.665" v="177" actId="6549"/>
        <pc:sldMkLst>
          <pc:docMk/>
          <pc:sldMk cId="4024608331" sldId="268"/>
        </pc:sldMkLst>
        <pc:spChg chg="mod">
          <ac:chgData name="刘 朕" userId="c0cad602da23477f" providerId="LiveId" clId="{DF6D36AF-E65A-4434-8AE5-451BC81691D1}" dt="2021-11-23T05:04:19.665" v="177" actId="6549"/>
          <ac:spMkLst>
            <pc:docMk/>
            <pc:sldMk cId="4024608331" sldId="268"/>
            <ac:spMk id="16" creationId="{7FE7EF17-0587-4AB7-AB85-F1E2DA4C2215}"/>
          </ac:spMkLst>
        </pc:spChg>
      </pc:sldChg>
      <pc:sldChg chg="del">
        <pc:chgData name="刘 朕" userId="c0cad602da23477f" providerId="LiveId" clId="{DF6D36AF-E65A-4434-8AE5-451BC81691D1}" dt="2021-11-23T02:36:37.754" v="0" actId="47"/>
        <pc:sldMkLst>
          <pc:docMk/>
          <pc:sldMk cId="111696649" sldId="388"/>
        </pc:sldMkLst>
      </pc:sldChg>
      <pc:sldChg chg="del">
        <pc:chgData name="刘 朕" userId="c0cad602da23477f" providerId="LiveId" clId="{DF6D36AF-E65A-4434-8AE5-451BC81691D1}" dt="2021-11-23T02:36:39.850" v="3" actId="47"/>
        <pc:sldMkLst>
          <pc:docMk/>
          <pc:sldMk cId="1562941880" sldId="405"/>
        </pc:sldMkLst>
      </pc:sldChg>
      <pc:sldChg chg="del">
        <pc:chgData name="刘 朕" userId="c0cad602da23477f" providerId="LiveId" clId="{DF6D36AF-E65A-4434-8AE5-451BC81691D1}" dt="2021-11-23T02:36:40.298" v="4" actId="47"/>
        <pc:sldMkLst>
          <pc:docMk/>
          <pc:sldMk cId="675903841" sldId="406"/>
        </pc:sldMkLst>
      </pc:sldChg>
      <pc:sldChg chg="del">
        <pc:chgData name="刘 朕" userId="c0cad602da23477f" providerId="LiveId" clId="{DF6D36AF-E65A-4434-8AE5-451BC81691D1}" dt="2021-11-23T02:36:40.830" v="5" actId="47"/>
        <pc:sldMkLst>
          <pc:docMk/>
          <pc:sldMk cId="4030660167" sldId="407"/>
        </pc:sldMkLst>
      </pc:sldChg>
      <pc:sldChg chg="del">
        <pc:chgData name="刘 朕" userId="c0cad602da23477f" providerId="LiveId" clId="{DF6D36AF-E65A-4434-8AE5-451BC81691D1}" dt="2021-11-23T02:36:58.100" v="11" actId="47"/>
        <pc:sldMkLst>
          <pc:docMk/>
          <pc:sldMk cId="2718210841" sldId="413"/>
        </pc:sldMkLst>
      </pc:sldChg>
      <pc:sldChg chg="del">
        <pc:chgData name="刘 朕" userId="c0cad602da23477f" providerId="LiveId" clId="{DF6D36AF-E65A-4434-8AE5-451BC81691D1}" dt="2021-11-23T02:37:00.039" v="14" actId="47"/>
        <pc:sldMkLst>
          <pc:docMk/>
          <pc:sldMk cId="2032230397" sldId="414"/>
        </pc:sldMkLst>
      </pc:sldChg>
      <pc:sldChg chg="del">
        <pc:chgData name="刘 朕" userId="c0cad602da23477f" providerId="LiveId" clId="{DF6D36AF-E65A-4434-8AE5-451BC81691D1}" dt="2021-11-23T02:36:57.307" v="10" actId="47"/>
        <pc:sldMkLst>
          <pc:docMk/>
          <pc:sldMk cId="1478588352" sldId="415"/>
        </pc:sldMkLst>
      </pc:sldChg>
      <pc:sldChg chg="del">
        <pc:chgData name="刘 朕" userId="c0cad602da23477f" providerId="LiveId" clId="{DF6D36AF-E65A-4434-8AE5-451BC81691D1}" dt="2021-11-23T02:36:58.908" v="12" actId="47"/>
        <pc:sldMkLst>
          <pc:docMk/>
          <pc:sldMk cId="2612001456" sldId="416"/>
        </pc:sldMkLst>
      </pc:sldChg>
      <pc:sldChg chg="del">
        <pc:chgData name="刘 朕" userId="c0cad602da23477f" providerId="LiveId" clId="{DF6D36AF-E65A-4434-8AE5-451BC81691D1}" dt="2021-11-23T02:36:59.498" v="13" actId="47"/>
        <pc:sldMkLst>
          <pc:docMk/>
          <pc:sldMk cId="3759007384" sldId="417"/>
        </pc:sldMkLst>
      </pc:sldChg>
      <pc:sldChg chg="addSp delSp modSp add del mod ord modNotesTx">
        <pc:chgData name="刘 朕" userId="c0cad602da23477f" providerId="LiveId" clId="{DF6D36AF-E65A-4434-8AE5-451BC81691D1}" dt="2021-11-30T05:00:32.762" v="1185" actId="1076"/>
        <pc:sldMkLst>
          <pc:docMk/>
          <pc:sldMk cId="3913150398" sldId="418"/>
        </pc:sldMkLst>
        <pc:spChg chg="add mod">
          <ac:chgData name="刘 朕" userId="c0cad602da23477f" providerId="LiveId" clId="{DF6D36AF-E65A-4434-8AE5-451BC81691D1}" dt="2021-11-23T05:12:14.975" v="376" actId="1076"/>
          <ac:spMkLst>
            <pc:docMk/>
            <pc:sldMk cId="3913150398" sldId="418"/>
            <ac:spMk id="2" creationId="{5F6B430C-EC85-4771-B495-287C0B905966}"/>
          </ac:spMkLst>
        </pc:spChg>
        <pc:spChg chg="add mod">
          <ac:chgData name="刘 朕" userId="c0cad602da23477f" providerId="LiveId" clId="{DF6D36AF-E65A-4434-8AE5-451BC81691D1}" dt="2021-11-23T05:12:14.975" v="376" actId="1076"/>
          <ac:spMkLst>
            <pc:docMk/>
            <pc:sldMk cId="3913150398" sldId="418"/>
            <ac:spMk id="3" creationId="{5D0DCCE1-8938-46AC-9C1B-129C9F9E3A42}"/>
          </ac:spMkLst>
        </pc:spChg>
        <pc:spChg chg="add mod">
          <ac:chgData name="刘 朕" userId="c0cad602da23477f" providerId="LiveId" clId="{DF6D36AF-E65A-4434-8AE5-451BC81691D1}" dt="2021-11-23T05:45:03.601" v="796" actId="1076"/>
          <ac:spMkLst>
            <pc:docMk/>
            <pc:sldMk cId="3913150398" sldId="418"/>
            <ac:spMk id="3" creationId="{6AD4EEAF-C83A-467D-921A-D3484FF17D71}"/>
          </ac:spMkLst>
        </pc:spChg>
        <pc:spChg chg="mod">
          <ac:chgData name="刘 朕" userId="c0cad602da23477f" providerId="LiveId" clId="{DF6D36AF-E65A-4434-8AE5-451BC81691D1}" dt="2021-11-23T03:15:34.259" v="27"/>
          <ac:spMkLst>
            <pc:docMk/>
            <pc:sldMk cId="3913150398" sldId="418"/>
            <ac:spMk id="4" creationId="{E484190F-0DF2-4168-91AB-F6229E43633D}"/>
          </ac:spMkLst>
        </pc:spChg>
        <pc:spChg chg="mod">
          <ac:chgData name="刘 朕" userId="c0cad602da23477f" providerId="LiveId" clId="{DF6D36AF-E65A-4434-8AE5-451BC81691D1}" dt="2021-11-23T05:43:31.158" v="742" actId="20577"/>
          <ac:spMkLst>
            <pc:docMk/>
            <pc:sldMk cId="3913150398" sldId="418"/>
            <ac:spMk id="5" creationId="{2C0B9325-CE2B-4463-A506-1C794208D06C}"/>
          </ac:spMkLst>
        </pc:spChg>
        <pc:spChg chg="add mod">
          <ac:chgData name="刘 朕" userId="c0cad602da23477f" providerId="LiveId" clId="{DF6D36AF-E65A-4434-8AE5-451BC81691D1}" dt="2021-11-23T05:16:27.684" v="630" actId="1076"/>
          <ac:spMkLst>
            <pc:docMk/>
            <pc:sldMk cId="3913150398" sldId="418"/>
            <ac:spMk id="6" creationId="{CCEE7B78-6A69-46F2-A0BD-1A323654BEFB}"/>
          </ac:spMkLst>
        </pc:spChg>
        <pc:spChg chg="add mod">
          <ac:chgData name="刘 朕" userId="c0cad602da23477f" providerId="LiveId" clId="{DF6D36AF-E65A-4434-8AE5-451BC81691D1}" dt="2021-11-30T01:58:19.817" v="1151" actId="20577"/>
          <ac:spMkLst>
            <pc:docMk/>
            <pc:sldMk cId="3913150398" sldId="418"/>
            <ac:spMk id="6" creationId="{EE7AF99E-51DE-43CF-9C5B-50E97BBD57D1}"/>
          </ac:spMkLst>
        </pc:spChg>
        <pc:spChg chg="add mod">
          <ac:chgData name="刘 朕" userId="c0cad602da23477f" providerId="LiveId" clId="{DF6D36AF-E65A-4434-8AE5-451BC81691D1}" dt="2021-11-30T05:00:32.762" v="1185" actId="1076"/>
          <ac:spMkLst>
            <pc:docMk/>
            <pc:sldMk cId="3913150398" sldId="418"/>
            <ac:spMk id="7" creationId="{076EB474-8BD6-4BD5-98D1-499F0C68611F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7" creationId="{9698F5B4-77BE-4719-B99C-9EF3D1FDEA9A}"/>
          </ac:spMkLst>
        </pc:spChg>
        <pc:spChg chg="add mod">
          <ac:chgData name="刘 朕" userId="c0cad602da23477f" providerId="LiveId" clId="{DF6D36AF-E65A-4434-8AE5-451BC81691D1}" dt="2021-11-30T05:00:32.762" v="1185" actId="1076"/>
          <ac:spMkLst>
            <pc:docMk/>
            <pc:sldMk cId="3913150398" sldId="418"/>
            <ac:spMk id="8" creationId="{6570BB42-0EBF-4DE5-853B-2B50931D70FC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8" creationId="{99E74090-D203-40FA-A127-ABB36F425D7F}"/>
          </ac:spMkLst>
        </pc:spChg>
        <pc:spChg chg="add mod">
          <ac:chgData name="刘 朕" userId="c0cad602da23477f" providerId="LiveId" clId="{DF6D36AF-E65A-4434-8AE5-451BC81691D1}" dt="2021-11-30T05:00:32.762" v="1185" actId="1076"/>
          <ac:spMkLst>
            <pc:docMk/>
            <pc:sldMk cId="3913150398" sldId="418"/>
            <ac:spMk id="9" creationId="{3224CE55-F27F-4735-9D69-4F667A863B63}"/>
          </ac:spMkLst>
        </pc:spChg>
        <pc:spChg chg="add mod">
          <ac:chgData name="刘 朕" userId="c0cad602da23477f" providerId="LiveId" clId="{DF6D36AF-E65A-4434-8AE5-451BC81691D1}" dt="2021-11-23T05:48:17.709" v="1065" actId="2711"/>
          <ac:spMkLst>
            <pc:docMk/>
            <pc:sldMk cId="3913150398" sldId="418"/>
            <ac:spMk id="10" creationId="{C0E70800-DDDF-49FC-97DD-1C511D67DAC2}"/>
          </ac:spMkLst>
        </pc:spChg>
        <pc:spChg chg="add mod">
          <ac:chgData name="刘 朕" userId="c0cad602da23477f" providerId="LiveId" clId="{DF6D36AF-E65A-4434-8AE5-451BC81691D1}" dt="2021-11-23T05:48:17.709" v="1065" actId="2711"/>
          <ac:spMkLst>
            <pc:docMk/>
            <pc:sldMk cId="3913150398" sldId="418"/>
            <ac:spMk id="11" creationId="{BEC04932-6CD8-4202-ABBF-4F3A3115AF2B}"/>
          </ac:spMkLst>
        </pc:spChg>
        <pc:spChg chg="add mod">
          <ac:chgData name="刘 朕" userId="c0cad602da23477f" providerId="LiveId" clId="{DF6D36AF-E65A-4434-8AE5-451BC81691D1}" dt="2021-11-23T05:48:17.709" v="1065" actId="2711"/>
          <ac:spMkLst>
            <pc:docMk/>
            <pc:sldMk cId="3913150398" sldId="418"/>
            <ac:spMk id="12" creationId="{EF74ECB3-FDC8-43F9-B495-60215186F09F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13" creationId="{79119C01-2FC5-4347-A8E3-3E2FDE6D56E8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15" creationId="{A5B754A1-2860-4BB6-BACA-CF65CE053EC2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16" creationId="{C02874CC-83AD-423E-8E94-92F1F61AC1DA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17" creationId="{9B976FC5-DAFD-4709-98AF-3F57065CA52E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18" creationId="{33E04978-59A9-42B6-82CE-6D402BD4C4C2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19" creationId="{48B6F436-2664-4372-A9ED-4252F6934417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21" creationId="{D578AA64-8FB2-41A0-BE09-6C126A2CFF46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22" creationId="{CE4EEFAC-DE8C-4090-9A18-DFFD631756D3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23" creationId="{169085DB-454A-425B-991A-960FD475F8EA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25" creationId="{DADF34B6-0DFD-4ADE-B70B-0B22FBDBF2B7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26" creationId="{9DFF989F-C217-4132-AB0C-B333D4493105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27" creationId="{19B11FC9-9FB2-4D70-9B46-A44BC5268F0D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28" creationId="{1A4C4E05-3E73-4F4F-9423-D28048C81C01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30" creationId="{46AF0D16-1CB6-4817-B4A5-C532420E0056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40" creationId="{8AE44BEB-4D96-4914-BE19-CABA07B37E1E}"/>
          </ac:spMkLst>
        </pc:spChg>
        <pc:spChg chg="add del mod">
          <ac:chgData name="刘 朕" userId="c0cad602da23477f" providerId="LiveId" clId="{DF6D36AF-E65A-4434-8AE5-451BC81691D1}" dt="2021-11-23T05:09:49.409" v="193" actId="478"/>
          <ac:spMkLst>
            <pc:docMk/>
            <pc:sldMk cId="3913150398" sldId="418"/>
            <ac:spMk id="46" creationId="{A21A61DF-C3BB-4B1B-B031-248B34C8F7B4}"/>
          </ac:spMkLst>
        </pc:spChg>
        <pc:spChg chg="add del mod">
          <ac:chgData name="刘 朕" userId="c0cad602da23477f" providerId="LiveId" clId="{DF6D36AF-E65A-4434-8AE5-451BC81691D1}" dt="2021-11-23T05:09:49.813" v="194" actId="478"/>
          <ac:spMkLst>
            <pc:docMk/>
            <pc:sldMk cId="3913150398" sldId="418"/>
            <ac:spMk id="47" creationId="{69308F59-0E76-4996-B5B7-B9F670D9AFEB}"/>
          </ac:spMkLst>
        </pc:spChg>
        <pc:spChg chg="add mod">
          <ac:chgData name="刘 朕" userId="c0cad602da23477f" providerId="LiveId" clId="{DF6D36AF-E65A-4434-8AE5-451BC81691D1}" dt="2021-11-23T05:15:26.215" v="608" actId="207"/>
          <ac:spMkLst>
            <pc:docMk/>
            <pc:sldMk cId="3913150398" sldId="418"/>
            <ac:spMk id="48" creationId="{707D9859-DFB9-4382-BEE7-31FC2839DDDB}"/>
          </ac:spMkLst>
        </pc:spChg>
        <pc:spChg chg="add mod">
          <ac:chgData name="刘 朕" userId="c0cad602da23477f" providerId="LiveId" clId="{DF6D36AF-E65A-4434-8AE5-451BC81691D1}" dt="2021-11-23T05:12:14.975" v="376" actId="1076"/>
          <ac:spMkLst>
            <pc:docMk/>
            <pc:sldMk cId="3913150398" sldId="418"/>
            <ac:spMk id="49" creationId="{59D8D5F0-F883-42BF-BE98-4A321E941A4C}"/>
          </ac:spMkLst>
        </pc:spChg>
        <pc:spChg chg="add mod">
          <ac:chgData name="刘 朕" userId="c0cad602da23477f" providerId="LiveId" clId="{DF6D36AF-E65A-4434-8AE5-451BC81691D1}" dt="2021-11-23T05:12:39.149" v="379" actId="14100"/>
          <ac:spMkLst>
            <pc:docMk/>
            <pc:sldMk cId="3913150398" sldId="418"/>
            <ac:spMk id="50" creationId="{EC8863A5-B1EE-4039-888C-17CB05B0E337}"/>
          </ac:spMkLst>
        </pc:spChg>
        <pc:spChg chg="add mod">
          <ac:chgData name="刘 朕" userId="c0cad602da23477f" providerId="LiveId" clId="{DF6D36AF-E65A-4434-8AE5-451BC81691D1}" dt="2021-11-23T05:17:00.673" v="644" actId="1076"/>
          <ac:spMkLst>
            <pc:docMk/>
            <pc:sldMk cId="3913150398" sldId="418"/>
            <ac:spMk id="52" creationId="{45474A50-F0E1-4AED-A33B-6152F45CFA31}"/>
          </ac:spMkLst>
        </pc:spChg>
        <pc:spChg chg="add mod">
          <ac:chgData name="刘 朕" userId="c0cad602da23477f" providerId="LiveId" clId="{DF6D36AF-E65A-4434-8AE5-451BC81691D1}" dt="2021-11-23T05:16:50.091" v="641" actId="14100"/>
          <ac:spMkLst>
            <pc:docMk/>
            <pc:sldMk cId="3913150398" sldId="418"/>
            <ac:spMk id="53" creationId="{09068863-E988-4672-9CF7-29E2E0E3D59B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59" creationId="{2A0370E0-56CB-4A2B-8BC7-E1539D9E5772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60" creationId="{449C84A8-28DC-4950-A867-045F5F8B6A04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63" creationId="{3AF0BC09-DF3D-4F01-821F-9DCBF996411C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64" creationId="{B64F3B39-5188-43D9-86A6-FF88B94739FC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66" creationId="{A695FB1D-9327-49DC-9545-053B498B4240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69" creationId="{C5EBDB93-D445-4ECE-A78A-3151072C1A6B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72" creationId="{50C8C82E-7117-4814-87FF-4AC8F8789EDF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73" creationId="{1C20CCE3-BBD0-4CDB-B46D-2EF1843B9945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74" creationId="{0535B54F-812F-4CFB-A9E4-F40CF368B18E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78" creationId="{DA0923A6-CD4A-43FF-B543-C26A1048A8AE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84" creationId="{7A8209FA-DA26-44B5-A018-A601EC70BF35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85" creationId="{A7A19CB2-C31F-4F84-B5DC-61A1A1930590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86" creationId="{502506D3-647D-45B5-B138-3E8D08C5D2B0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88" creationId="{5E8D7438-0CA6-424A-ACF8-2A760FFA18FC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93" creationId="{6FDD6D74-B135-4670-BD6B-42A8303D2D5C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94" creationId="{BE928450-13D8-4FE9-828A-A5E997A769A5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95" creationId="{9019E518-A027-4D08-8732-6FBCFC1ECBAE}"/>
          </ac:spMkLst>
        </pc:spChg>
        <pc:spChg chg="del">
          <ac:chgData name="刘 朕" userId="c0cad602da23477f" providerId="LiveId" clId="{DF6D36AF-E65A-4434-8AE5-451BC81691D1}" dt="2021-11-23T02:39:44.860" v="15" actId="478"/>
          <ac:spMkLst>
            <pc:docMk/>
            <pc:sldMk cId="3913150398" sldId="418"/>
            <ac:spMk id="98" creationId="{F37D32C7-BDDC-4BDF-9009-AC05C0527795}"/>
          </ac:spMkLst>
        </pc:spChg>
        <pc:cxnChg chg="add mod">
          <ac:chgData name="刘 朕" userId="c0cad602da23477f" providerId="LiveId" clId="{DF6D36AF-E65A-4434-8AE5-451BC81691D1}" dt="2021-11-23T05:15:53.624" v="617" actId="692"/>
          <ac:cxnSpMkLst>
            <pc:docMk/>
            <pc:sldMk cId="3913150398" sldId="418"/>
            <ac:cxnSpMk id="10" creationId="{E668632F-C45E-4750-8217-4B1CC1CB1C0D}"/>
          </ac:cxnSpMkLst>
        </pc:cxnChg>
        <pc:cxnChg chg="del mod">
          <ac:chgData name="刘 朕" userId="c0cad602da23477f" providerId="LiveId" clId="{DF6D36AF-E65A-4434-8AE5-451BC81691D1}" dt="2021-11-23T02:39:44.860" v="15" actId="478"/>
          <ac:cxnSpMkLst>
            <pc:docMk/>
            <pc:sldMk cId="3913150398" sldId="418"/>
            <ac:cxnSpMk id="32" creationId="{905473A5-7F54-4DAA-B3F9-CF7976FF0920}"/>
          </ac:cxnSpMkLst>
        </pc:cxnChg>
        <pc:cxnChg chg="del mod">
          <ac:chgData name="刘 朕" userId="c0cad602da23477f" providerId="LiveId" clId="{DF6D36AF-E65A-4434-8AE5-451BC81691D1}" dt="2021-11-23T02:39:44.860" v="15" actId="478"/>
          <ac:cxnSpMkLst>
            <pc:docMk/>
            <pc:sldMk cId="3913150398" sldId="418"/>
            <ac:cxnSpMk id="35" creationId="{2ECD3E95-9CBF-4066-9CFE-8A66904B9238}"/>
          </ac:cxnSpMkLst>
        </pc:cxnChg>
        <pc:cxnChg chg="del mod">
          <ac:chgData name="刘 朕" userId="c0cad602da23477f" providerId="LiveId" clId="{DF6D36AF-E65A-4434-8AE5-451BC81691D1}" dt="2021-11-23T02:39:44.860" v="15" actId="478"/>
          <ac:cxnSpMkLst>
            <pc:docMk/>
            <pc:sldMk cId="3913150398" sldId="418"/>
            <ac:cxnSpMk id="38" creationId="{11C4E66B-58C1-4C78-BA62-C8B76F0E8401}"/>
          </ac:cxnSpMkLst>
        </pc:cxnChg>
        <pc:cxnChg chg="del mod">
          <ac:chgData name="刘 朕" userId="c0cad602da23477f" providerId="LiveId" clId="{DF6D36AF-E65A-4434-8AE5-451BC81691D1}" dt="2021-11-23T02:39:44.860" v="15" actId="478"/>
          <ac:cxnSpMkLst>
            <pc:docMk/>
            <pc:sldMk cId="3913150398" sldId="418"/>
            <ac:cxnSpMk id="56" creationId="{3DC2883B-92FE-4836-9163-17AEACC2ADEE}"/>
          </ac:cxnSpMkLst>
        </pc:cxnChg>
        <pc:cxnChg chg="add mod">
          <ac:chgData name="刘 朕" userId="c0cad602da23477f" providerId="LiveId" clId="{DF6D36AF-E65A-4434-8AE5-451BC81691D1}" dt="2021-11-23T05:16:40.684" v="635" actId="1076"/>
          <ac:cxnSpMkLst>
            <pc:docMk/>
            <pc:sldMk cId="3913150398" sldId="418"/>
            <ac:cxnSpMk id="57" creationId="{2BF23011-8CA4-41AF-B6E7-A5FB1FA7075D}"/>
          </ac:cxnSpMkLst>
        </pc:cxnChg>
        <pc:cxnChg chg="add mod">
          <ac:chgData name="刘 朕" userId="c0cad602da23477f" providerId="LiveId" clId="{DF6D36AF-E65A-4434-8AE5-451BC81691D1}" dt="2021-11-23T05:16:54.795" v="643" actId="14100"/>
          <ac:cxnSpMkLst>
            <pc:docMk/>
            <pc:sldMk cId="3913150398" sldId="418"/>
            <ac:cxnSpMk id="58" creationId="{00599D6D-9237-409F-A0B9-3BDD0AD303E6}"/>
          </ac:cxnSpMkLst>
        </pc:cxnChg>
        <pc:cxnChg chg="del mod">
          <ac:chgData name="刘 朕" userId="c0cad602da23477f" providerId="LiveId" clId="{DF6D36AF-E65A-4434-8AE5-451BC81691D1}" dt="2021-11-23T02:39:44.860" v="15" actId="478"/>
          <ac:cxnSpMkLst>
            <pc:docMk/>
            <pc:sldMk cId="3913150398" sldId="418"/>
            <ac:cxnSpMk id="80" creationId="{2A29C058-9EB8-4F8C-BB62-5DBB0B3DA2BB}"/>
          </ac:cxnSpMkLst>
        </pc:cxnChg>
      </pc:sldChg>
      <pc:sldChg chg="add del">
        <pc:chgData name="刘 朕" userId="c0cad602da23477f" providerId="LiveId" clId="{DF6D36AF-E65A-4434-8AE5-451BC81691D1}" dt="2021-11-23T02:36:52.212" v="8" actId="47"/>
        <pc:sldMkLst>
          <pc:docMk/>
          <pc:sldMk cId="305091171" sldId="419"/>
        </pc:sldMkLst>
      </pc:sldChg>
      <pc:sldChg chg="add">
        <pc:chgData name="刘 朕" userId="c0cad602da23477f" providerId="LiveId" clId="{DF6D36AF-E65A-4434-8AE5-451BC81691D1}" dt="2021-11-23T02:36:53.562" v="9"/>
        <pc:sldMkLst>
          <pc:docMk/>
          <pc:sldMk cId="3460520713" sldId="419"/>
        </pc:sldMkLst>
      </pc:sldChg>
      <pc:sldChg chg="add del">
        <pc:chgData name="刘 朕" userId="c0cad602da23477f" providerId="LiveId" clId="{DF6D36AF-E65A-4434-8AE5-451BC81691D1}" dt="2021-11-23T05:42:28.158" v="739" actId="47"/>
        <pc:sldMkLst>
          <pc:docMk/>
          <pc:sldMk cId="356806798" sldId="420"/>
        </pc:sldMkLst>
      </pc:sldChg>
      <pc:sldChg chg="addSp delSp modSp add mod">
        <pc:chgData name="刘 朕" userId="c0cad602da23477f" providerId="LiveId" clId="{DF6D36AF-E65A-4434-8AE5-451BC81691D1}" dt="2021-11-30T04:27:52.470" v="1183" actId="1076"/>
        <pc:sldMkLst>
          <pc:docMk/>
          <pc:sldMk cId="825406366" sldId="420"/>
        </pc:sldMkLst>
        <pc:spChg chg="mod">
          <ac:chgData name="刘 朕" userId="c0cad602da23477f" providerId="LiveId" clId="{DF6D36AF-E65A-4434-8AE5-451BC81691D1}" dt="2021-11-30T04:27:20.553" v="1163" actId="1076"/>
          <ac:spMkLst>
            <pc:docMk/>
            <pc:sldMk cId="825406366" sldId="420"/>
            <ac:spMk id="2" creationId="{67D6E1B7-A0DD-4B51-B003-8E3405F52484}"/>
          </ac:spMkLst>
        </pc:spChg>
        <pc:spChg chg="mod">
          <ac:chgData name="刘 朕" userId="c0cad602da23477f" providerId="LiveId" clId="{DF6D36AF-E65A-4434-8AE5-451BC81691D1}" dt="2021-11-30T04:27:41.128" v="1179" actId="1076"/>
          <ac:spMkLst>
            <pc:docMk/>
            <pc:sldMk cId="825406366" sldId="420"/>
            <ac:spMk id="3" creationId="{3383F449-0F95-4CED-AD4A-5695954F5694}"/>
          </ac:spMkLst>
        </pc:spChg>
        <pc:spChg chg="mod">
          <ac:chgData name="刘 朕" userId="c0cad602da23477f" providerId="LiveId" clId="{DF6D36AF-E65A-4434-8AE5-451BC81691D1}" dt="2021-11-23T05:48:32.016" v="1071" actId="20577"/>
          <ac:spMkLst>
            <pc:docMk/>
            <pc:sldMk cId="825406366" sldId="420"/>
            <ac:spMk id="4" creationId="{E484190F-0DF2-4168-91AB-F6229E43633D}"/>
          </ac:spMkLst>
        </pc:spChg>
        <pc:spChg chg="mod">
          <ac:chgData name="刘 朕" userId="c0cad602da23477f" providerId="LiveId" clId="{DF6D36AF-E65A-4434-8AE5-451BC81691D1}" dt="2021-11-23T05:48:54.394" v="1125" actId="20577"/>
          <ac:spMkLst>
            <pc:docMk/>
            <pc:sldMk cId="825406366" sldId="420"/>
            <ac:spMk id="5" creationId="{2C0B9325-CE2B-4463-A506-1C794208D06C}"/>
          </ac:spMkLst>
        </pc:spChg>
        <pc:spChg chg="mod">
          <ac:chgData name="刘 朕" userId="c0cad602da23477f" providerId="LiveId" clId="{DF6D36AF-E65A-4434-8AE5-451BC81691D1}" dt="2021-11-30T04:27:43.365" v="1180" actId="1076"/>
          <ac:spMkLst>
            <pc:docMk/>
            <pc:sldMk cId="825406366" sldId="420"/>
            <ac:spMk id="11" creationId="{9F95FF0B-F579-49AA-A196-C95A9DAB08A6}"/>
          </ac:spMkLst>
        </pc:spChg>
        <pc:spChg chg="mod">
          <ac:chgData name="刘 朕" userId="c0cad602da23477f" providerId="LiveId" clId="{DF6D36AF-E65A-4434-8AE5-451BC81691D1}" dt="2021-11-30T04:27:13.354" v="1161" actId="14100"/>
          <ac:spMkLst>
            <pc:docMk/>
            <pc:sldMk cId="825406366" sldId="420"/>
            <ac:spMk id="13" creationId="{79119C01-2FC5-4347-A8E3-3E2FDE6D56E8}"/>
          </ac:spMkLst>
        </pc:spChg>
        <pc:spChg chg="mod">
          <ac:chgData name="刘 朕" userId="c0cad602da23477f" providerId="LiveId" clId="{DF6D36AF-E65A-4434-8AE5-451BC81691D1}" dt="2021-11-30T04:27:33.629" v="1178" actId="207"/>
          <ac:spMkLst>
            <pc:docMk/>
            <pc:sldMk cId="825406366" sldId="420"/>
            <ac:spMk id="23" creationId="{169085DB-454A-425B-991A-960FD475F8EA}"/>
          </ac:spMkLst>
        </pc:spChg>
        <pc:spChg chg="mod ord">
          <ac:chgData name="刘 朕" userId="c0cad602da23477f" providerId="LiveId" clId="{DF6D36AF-E65A-4434-8AE5-451BC81691D1}" dt="2021-11-30T04:27:22.976" v="1164" actId="167"/>
          <ac:spMkLst>
            <pc:docMk/>
            <pc:sldMk cId="825406366" sldId="420"/>
            <ac:spMk id="40" creationId="{8AE44BEB-4D96-4914-BE19-CABA07B37E1E}"/>
          </ac:spMkLst>
        </pc:spChg>
        <pc:spChg chg="mod">
          <ac:chgData name="刘 朕" userId="c0cad602da23477f" providerId="LiveId" clId="{DF6D36AF-E65A-4434-8AE5-451BC81691D1}" dt="2021-11-30T04:27:52.470" v="1183" actId="1076"/>
          <ac:spMkLst>
            <pc:docMk/>
            <pc:sldMk cId="825406366" sldId="420"/>
            <ac:spMk id="66" creationId="{A695FB1D-9327-49DC-9545-053B498B4240}"/>
          </ac:spMkLst>
        </pc:spChg>
        <pc:spChg chg="add del">
          <ac:chgData name="刘 朕" userId="c0cad602da23477f" providerId="LiveId" clId="{DF6D36AF-E65A-4434-8AE5-451BC81691D1}" dt="2021-11-23T05:49:05.647" v="1130" actId="478"/>
          <ac:spMkLst>
            <pc:docMk/>
            <pc:sldMk cId="825406366" sldId="420"/>
            <ac:spMk id="72" creationId="{50C8C82E-7117-4814-87FF-4AC8F8789EDF}"/>
          </ac:spMkLst>
        </pc:spChg>
        <pc:spChg chg="add del">
          <ac:chgData name="刘 朕" userId="c0cad602da23477f" providerId="LiveId" clId="{DF6D36AF-E65A-4434-8AE5-451BC81691D1}" dt="2021-11-23T05:49:05.647" v="1130" actId="478"/>
          <ac:spMkLst>
            <pc:docMk/>
            <pc:sldMk cId="825406366" sldId="420"/>
            <ac:spMk id="73" creationId="{1C20CCE3-BBD0-4CDB-B46D-2EF1843B9945}"/>
          </ac:spMkLst>
        </pc:spChg>
        <pc:spChg chg="add del">
          <ac:chgData name="刘 朕" userId="c0cad602da23477f" providerId="LiveId" clId="{DF6D36AF-E65A-4434-8AE5-451BC81691D1}" dt="2021-11-23T05:49:05.647" v="1130" actId="478"/>
          <ac:spMkLst>
            <pc:docMk/>
            <pc:sldMk cId="825406366" sldId="420"/>
            <ac:spMk id="74" creationId="{0535B54F-812F-4CFB-A9E4-F40CF368B18E}"/>
          </ac:spMkLst>
        </pc:spChg>
        <pc:spChg chg="add del mod">
          <ac:chgData name="刘 朕" userId="c0cad602da23477f" providerId="LiveId" clId="{DF6D36AF-E65A-4434-8AE5-451BC81691D1}" dt="2021-11-23T05:49:17.200" v="1136" actId="1076"/>
          <ac:spMkLst>
            <pc:docMk/>
            <pc:sldMk cId="825406366" sldId="420"/>
            <ac:spMk id="78" creationId="{DA0923A6-CD4A-43FF-B543-C26A1048A8AE}"/>
          </ac:spMkLst>
        </pc:spChg>
        <pc:spChg chg="add del">
          <ac:chgData name="刘 朕" userId="c0cad602da23477f" providerId="LiveId" clId="{DF6D36AF-E65A-4434-8AE5-451BC81691D1}" dt="2021-11-23T05:49:05.647" v="1130" actId="478"/>
          <ac:spMkLst>
            <pc:docMk/>
            <pc:sldMk cId="825406366" sldId="420"/>
            <ac:spMk id="84" creationId="{7A8209FA-DA26-44B5-A018-A601EC70BF35}"/>
          </ac:spMkLst>
        </pc:spChg>
        <pc:spChg chg="mod">
          <ac:chgData name="刘 朕" userId="c0cad602da23477f" providerId="LiveId" clId="{DF6D36AF-E65A-4434-8AE5-451BC81691D1}" dt="2021-11-30T04:27:47.564" v="1182" actId="1076"/>
          <ac:spMkLst>
            <pc:docMk/>
            <pc:sldMk cId="825406366" sldId="420"/>
            <ac:spMk id="88" creationId="{5E8D7438-0CA6-424A-ACF8-2A760FFA18FC}"/>
          </ac:spMkLst>
        </pc:spChg>
        <pc:spChg chg="mod">
          <ac:chgData name="刘 朕" userId="c0cad602da23477f" providerId="LiveId" clId="{DF6D36AF-E65A-4434-8AE5-451BC81691D1}" dt="2021-11-30T03:24:07.942" v="1159" actId="20577"/>
          <ac:spMkLst>
            <pc:docMk/>
            <pc:sldMk cId="825406366" sldId="420"/>
            <ac:spMk id="93" creationId="{6FDD6D74-B135-4670-BD6B-42A8303D2D5C}"/>
          </ac:spMkLst>
        </pc:spChg>
        <pc:spChg chg="mod">
          <ac:chgData name="刘 朕" userId="c0cad602da23477f" providerId="LiveId" clId="{DF6D36AF-E65A-4434-8AE5-451BC81691D1}" dt="2021-11-23T05:49:21.896" v="1137" actId="1076"/>
          <ac:spMkLst>
            <pc:docMk/>
            <pc:sldMk cId="825406366" sldId="420"/>
            <ac:spMk id="94" creationId="{BE928450-13D8-4FE9-828A-A5E997A769A5}"/>
          </ac:spMkLst>
        </pc:spChg>
        <pc:spChg chg="add del mod">
          <ac:chgData name="刘 朕" userId="c0cad602da23477f" providerId="LiveId" clId="{DF6D36AF-E65A-4434-8AE5-451BC81691D1}" dt="2021-11-23T05:49:21.896" v="1137" actId="1076"/>
          <ac:spMkLst>
            <pc:docMk/>
            <pc:sldMk cId="825406366" sldId="420"/>
            <ac:spMk id="95" creationId="{9019E518-A027-4D08-8732-6FBCFC1ECBAE}"/>
          </ac:spMkLst>
        </pc:spChg>
        <pc:spChg chg="add del mod">
          <ac:chgData name="刘 朕" userId="c0cad602da23477f" providerId="LiveId" clId="{DF6D36AF-E65A-4434-8AE5-451BC81691D1}" dt="2021-11-23T05:49:21.896" v="1137" actId="1076"/>
          <ac:spMkLst>
            <pc:docMk/>
            <pc:sldMk cId="825406366" sldId="420"/>
            <ac:spMk id="98" creationId="{F37D32C7-BDDC-4BDF-9009-AC05C0527795}"/>
          </ac:spMkLst>
        </pc:spChg>
        <pc:cxnChg chg="add del mod">
          <ac:chgData name="刘 朕" userId="c0cad602da23477f" providerId="LiveId" clId="{DF6D36AF-E65A-4434-8AE5-451BC81691D1}" dt="2021-11-23T05:49:17.200" v="1136" actId="1076"/>
          <ac:cxnSpMkLst>
            <pc:docMk/>
            <pc:sldMk cId="825406366" sldId="420"/>
            <ac:cxnSpMk id="80" creationId="{2A29C058-9EB8-4F8C-BB62-5DBB0B3DA2BB}"/>
          </ac:cxnSpMkLst>
        </pc:cxnChg>
      </pc:sldChg>
      <pc:sldChg chg="new del">
        <pc:chgData name="刘 朕" userId="c0cad602da23477f" providerId="LiveId" clId="{DF6D36AF-E65A-4434-8AE5-451BC81691D1}" dt="2021-11-23T05:28:28.368" v="647" actId="47"/>
        <pc:sldMkLst>
          <pc:docMk/>
          <pc:sldMk cId="1088797032" sldId="420"/>
        </pc:sldMkLst>
      </pc:sldChg>
      <pc:sldChg chg="add del">
        <pc:chgData name="刘 朕" userId="c0cad602da23477f" providerId="LiveId" clId="{DF6D36AF-E65A-4434-8AE5-451BC81691D1}" dt="2021-11-23T05:28:19.810" v="645" actId="47"/>
        <pc:sldMkLst>
          <pc:docMk/>
          <pc:sldMk cId="1343007448" sldId="420"/>
        </pc:sldMkLst>
      </pc:sldChg>
      <pc:sldChg chg="addSp delSp modSp add del mod">
        <pc:chgData name="刘 朕" userId="c0cad602da23477f" providerId="LiveId" clId="{DF6D36AF-E65A-4434-8AE5-451BC81691D1}" dt="2021-11-23T05:41:50.522" v="736"/>
        <pc:sldMkLst>
          <pc:docMk/>
          <pc:sldMk cId="3685837194" sldId="420"/>
        </pc:sldMkLst>
        <pc:spChg chg="mod">
          <ac:chgData name="刘 朕" userId="c0cad602da23477f" providerId="LiveId" clId="{DF6D36AF-E65A-4434-8AE5-451BC81691D1}" dt="2021-11-23T05:41:50.286" v="735" actId="20577"/>
          <ac:spMkLst>
            <pc:docMk/>
            <pc:sldMk cId="3685837194" sldId="420"/>
            <ac:spMk id="4" creationId="{E484190F-0DF2-4168-91AB-F6229E43633D}"/>
          </ac:spMkLst>
        </pc:spChg>
        <pc:spChg chg="add del">
          <ac:chgData name="刘 朕" userId="c0cad602da23477f" providerId="LiveId" clId="{DF6D36AF-E65A-4434-8AE5-451BC81691D1}" dt="2021-11-23T05:41:49.867" v="732" actId="478"/>
          <ac:spMkLst>
            <pc:docMk/>
            <pc:sldMk cId="3685837194" sldId="420"/>
            <ac:spMk id="5" creationId="{2C0B9325-CE2B-4463-A506-1C794208D06C}"/>
          </ac:spMkLst>
        </pc:spChg>
        <pc:spChg chg="add del">
          <ac:chgData name="刘 朕" userId="c0cad602da23477f" providerId="LiveId" clId="{DF6D36AF-E65A-4434-8AE5-451BC81691D1}" dt="2021-11-23T05:41:49.707" v="727" actId="478"/>
          <ac:spMkLst>
            <pc:docMk/>
            <pc:sldMk cId="3685837194" sldId="420"/>
            <ac:spMk id="7" creationId="{9698F5B4-77BE-4719-B99C-9EF3D1FDEA9A}"/>
          </ac:spMkLst>
        </pc:spChg>
        <pc:spChg chg="add del">
          <ac:chgData name="刘 朕" userId="c0cad602da23477f" providerId="LiveId" clId="{DF6D36AF-E65A-4434-8AE5-451BC81691D1}" dt="2021-11-23T05:41:49.731" v="728" actId="478"/>
          <ac:spMkLst>
            <pc:docMk/>
            <pc:sldMk cId="3685837194" sldId="420"/>
            <ac:spMk id="21" creationId="{D578AA64-8FB2-41A0-BE09-6C126A2CFF46}"/>
          </ac:spMkLst>
        </pc:spChg>
        <pc:spChg chg="add del">
          <ac:chgData name="刘 朕" userId="c0cad602da23477f" providerId="LiveId" clId="{DF6D36AF-E65A-4434-8AE5-451BC81691D1}" dt="2021-11-23T05:41:49.778" v="729" actId="478"/>
          <ac:spMkLst>
            <pc:docMk/>
            <pc:sldMk cId="3685837194" sldId="420"/>
            <ac:spMk id="22" creationId="{CE4EEFAC-DE8C-4090-9A18-DFFD631756D3}"/>
          </ac:spMkLst>
        </pc:spChg>
        <pc:spChg chg="mod">
          <ac:chgData name="刘 朕" userId="c0cad602da23477f" providerId="LiveId" clId="{DF6D36AF-E65A-4434-8AE5-451BC81691D1}" dt="2021-11-23T05:41:49.664" v="726" actId="14100"/>
          <ac:spMkLst>
            <pc:docMk/>
            <pc:sldMk cId="3685837194" sldId="420"/>
            <ac:spMk id="23" creationId="{169085DB-454A-425B-991A-960FD475F8EA}"/>
          </ac:spMkLst>
        </pc:spChg>
        <pc:spChg chg="add del">
          <ac:chgData name="刘 朕" userId="c0cad602da23477f" providerId="LiveId" clId="{DF6D36AF-E65A-4434-8AE5-451BC81691D1}" dt="2021-11-23T05:41:49.806" v="730" actId="478"/>
          <ac:spMkLst>
            <pc:docMk/>
            <pc:sldMk cId="3685837194" sldId="420"/>
            <ac:spMk id="72" creationId="{50C8C82E-7117-4814-87FF-4AC8F8789EDF}"/>
          </ac:spMkLst>
        </pc:spChg>
        <pc:spChg chg="add del">
          <ac:chgData name="刘 朕" userId="c0cad602da23477f" providerId="LiveId" clId="{DF6D36AF-E65A-4434-8AE5-451BC81691D1}" dt="2021-11-23T05:41:49.806" v="730" actId="478"/>
          <ac:spMkLst>
            <pc:docMk/>
            <pc:sldMk cId="3685837194" sldId="420"/>
            <ac:spMk id="73" creationId="{1C20CCE3-BBD0-4CDB-B46D-2EF1843B9945}"/>
          </ac:spMkLst>
        </pc:spChg>
        <pc:spChg chg="add del">
          <ac:chgData name="刘 朕" userId="c0cad602da23477f" providerId="LiveId" clId="{DF6D36AF-E65A-4434-8AE5-451BC81691D1}" dt="2021-11-23T05:41:49.806" v="730" actId="478"/>
          <ac:spMkLst>
            <pc:docMk/>
            <pc:sldMk cId="3685837194" sldId="420"/>
            <ac:spMk id="74" creationId="{0535B54F-812F-4CFB-A9E4-F40CF368B18E}"/>
          </ac:spMkLst>
        </pc:spChg>
        <pc:spChg chg="add del">
          <ac:chgData name="刘 朕" userId="c0cad602da23477f" providerId="LiveId" clId="{DF6D36AF-E65A-4434-8AE5-451BC81691D1}" dt="2021-11-23T05:41:49.806" v="730" actId="478"/>
          <ac:spMkLst>
            <pc:docMk/>
            <pc:sldMk cId="3685837194" sldId="420"/>
            <ac:spMk id="78" creationId="{DA0923A6-CD4A-43FF-B543-C26A1048A8AE}"/>
          </ac:spMkLst>
        </pc:spChg>
        <pc:spChg chg="add del">
          <ac:chgData name="刘 朕" userId="c0cad602da23477f" providerId="LiveId" clId="{DF6D36AF-E65A-4434-8AE5-451BC81691D1}" dt="2021-11-23T05:41:49.806" v="730" actId="478"/>
          <ac:spMkLst>
            <pc:docMk/>
            <pc:sldMk cId="3685837194" sldId="420"/>
            <ac:spMk id="84" creationId="{7A8209FA-DA26-44B5-A018-A601EC70BF35}"/>
          </ac:spMkLst>
        </pc:spChg>
        <pc:spChg chg="add del">
          <ac:chgData name="刘 朕" userId="c0cad602da23477f" providerId="LiveId" clId="{DF6D36AF-E65A-4434-8AE5-451BC81691D1}" dt="2021-11-23T05:41:49.570" v="723" actId="478"/>
          <ac:spMkLst>
            <pc:docMk/>
            <pc:sldMk cId="3685837194" sldId="420"/>
            <ac:spMk id="93" creationId="{6FDD6D74-B135-4670-BD6B-42A8303D2D5C}"/>
          </ac:spMkLst>
        </pc:spChg>
        <pc:spChg chg="add del">
          <ac:chgData name="刘 朕" userId="c0cad602da23477f" providerId="LiveId" clId="{DF6D36AF-E65A-4434-8AE5-451BC81691D1}" dt="2021-11-23T05:41:49.570" v="723" actId="478"/>
          <ac:spMkLst>
            <pc:docMk/>
            <pc:sldMk cId="3685837194" sldId="420"/>
            <ac:spMk id="94" creationId="{BE928450-13D8-4FE9-828A-A5E997A769A5}"/>
          </ac:spMkLst>
        </pc:spChg>
        <pc:spChg chg="add del">
          <ac:chgData name="刘 朕" userId="c0cad602da23477f" providerId="LiveId" clId="{DF6D36AF-E65A-4434-8AE5-451BC81691D1}" dt="2021-11-23T05:41:49.570" v="723" actId="478"/>
          <ac:spMkLst>
            <pc:docMk/>
            <pc:sldMk cId="3685837194" sldId="420"/>
            <ac:spMk id="95" creationId="{9019E518-A027-4D08-8732-6FBCFC1ECBAE}"/>
          </ac:spMkLst>
        </pc:spChg>
        <pc:spChg chg="add del">
          <ac:chgData name="刘 朕" userId="c0cad602da23477f" providerId="LiveId" clId="{DF6D36AF-E65A-4434-8AE5-451BC81691D1}" dt="2021-11-23T05:41:49.836" v="731" actId="478"/>
          <ac:spMkLst>
            <pc:docMk/>
            <pc:sldMk cId="3685837194" sldId="420"/>
            <ac:spMk id="98" creationId="{F37D32C7-BDDC-4BDF-9009-AC05C0527795}"/>
          </ac:spMkLst>
        </pc:spChg>
        <pc:cxnChg chg="add del mod">
          <ac:chgData name="刘 朕" userId="c0cad602da23477f" providerId="LiveId" clId="{DF6D36AF-E65A-4434-8AE5-451BC81691D1}" dt="2021-11-23T05:41:49.806" v="730" actId="478"/>
          <ac:cxnSpMkLst>
            <pc:docMk/>
            <pc:sldMk cId="3685837194" sldId="420"/>
            <ac:cxnSpMk id="80" creationId="{2A29C058-9EB8-4F8C-BB62-5DBB0B3DA2BB}"/>
          </ac:cxnSpMkLst>
        </pc:cxnChg>
      </pc:sldChg>
      <pc:sldChg chg="del">
        <pc:chgData name="刘 朕" userId="c0cad602da23477f" providerId="LiveId" clId="{DF6D36AF-E65A-4434-8AE5-451BC81691D1}" dt="2021-11-23T02:36:39.401" v="2" actId="47"/>
        <pc:sldMkLst>
          <pc:docMk/>
          <pc:sldMk cId="225671945" sldId="421"/>
        </pc:sldMkLst>
      </pc:sldChg>
      <pc:sldChg chg="modSp add del mod">
        <pc:chgData name="刘 朕" userId="c0cad602da23477f" providerId="LiveId" clId="{DF6D36AF-E65A-4434-8AE5-451BC81691D1}" dt="2021-11-23T05:41:49.540" v="722"/>
        <pc:sldMkLst>
          <pc:docMk/>
          <pc:sldMk cId="996278333" sldId="421"/>
        </pc:sldMkLst>
        <pc:spChg chg="mod">
          <ac:chgData name="刘 朕" userId="c0cad602da23477f" providerId="LiveId" clId="{DF6D36AF-E65A-4434-8AE5-451BC81691D1}" dt="2021-11-23T05:41:49.508" v="721" actId="20577"/>
          <ac:spMkLst>
            <pc:docMk/>
            <pc:sldMk cId="996278333" sldId="421"/>
            <ac:spMk id="5" creationId="{2C0B9325-CE2B-4463-A506-1C794208D06C}"/>
          </ac:spMkLst>
        </pc:spChg>
      </pc:sldChg>
      <pc:sldChg chg="addSp delSp modSp add mod">
        <pc:chgData name="刘 朕" userId="c0cad602da23477f" providerId="LiveId" clId="{DF6D36AF-E65A-4434-8AE5-451BC81691D1}" dt="2021-11-30T05:49:56.132" v="1506" actId="14100"/>
        <pc:sldMkLst>
          <pc:docMk/>
          <pc:sldMk cId="1467411828" sldId="421"/>
        </pc:sldMkLst>
        <pc:spChg chg="mod">
          <ac:chgData name="刘 朕" userId="c0cad602da23477f" providerId="LiveId" clId="{DF6D36AF-E65A-4434-8AE5-451BC81691D1}" dt="2021-11-30T05:43:44.064" v="1311" actId="14100"/>
          <ac:spMkLst>
            <pc:docMk/>
            <pc:sldMk cId="1467411828" sldId="421"/>
            <ac:spMk id="5" creationId="{2C0B9325-CE2B-4463-A506-1C794208D06C}"/>
          </ac:spMkLst>
        </pc:spChg>
        <pc:spChg chg="del">
          <ac:chgData name="刘 朕" userId="c0cad602da23477f" providerId="LiveId" clId="{DF6D36AF-E65A-4434-8AE5-451BC81691D1}" dt="2021-11-30T05:01:24.949" v="1192" actId="478"/>
          <ac:spMkLst>
            <pc:docMk/>
            <pc:sldMk cId="1467411828" sldId="421"/>
            <ac:spMk id="6" creationId="{EE7AF99E-51DE-43CF-9C5B-50E97BBD57D1}"/>
          </ac:spMkLst>
        </pc:spChg>
        <pc:spChg chg="mod">
          <ac:chgData name="刘 朕" userId="c0cad602da23477f" providerId="LiveId" clId="{DF6D36AF-E65A-4434-8AE5-451BC81691D1}" dt="2021-11-30T05:01:36.585" v="1194" actId="207"/>
          <ac:spMkLst>
            <pc:docMk/>
            <pc:sldMk cId="1467411828" sldId="421"/>
            <ac:spMk id="7" creationId="{076EB474-8BD6-4BD5-98D1-499F0C68611F}"/>
          </ac:spMkLst>
        </pc:spChg>
        <pc:spChg chg="mod">
          <ac:chgData name="刘 朕" userId="c0cad602da23477f" providerId="LiveId" clId="{DF6D36AF-E65A-4434-8AE5-451BC81691D1}" dt="2021-11-30T05:01:40.066" v="1195" actId="207"/>
          <ac:spMkLst>
            <pc:docMk/>
            <pc:sldMk cId="1467411828" sldId="421"/>
            <ac:spMk id="9" creationId="{3224CE55-F27F-4735-9D69-4F667A863B63}"/>
          </ac:spMkLst>
        </pc:spChg>
        <pc:spChg chg="del">
          <ac:chgData name="刘 朕" userId="c0cad602da23477f" providerId="LiveId" clId="{DF6D36AF-E65A-4434-8AE5-451BC81691D1}" dt="2021-11-30T05:01:16.199" v="1190" actId="478"/>
          <ac:spMkLst>
            <pc:docMk/>
            <pc:sldMk cId="1467411828" sldId="421"/>
            <ac:spMk id="10" creationId="{C0E70800-DDDF-49FC-97DD-1C511D67DAC2}"/>
          </ac:spMkLst>
        </pc:spChg>
        <pc:spChg chg="del">
          <ac:chgData name="刘 朕" userId="c0cad602da23477f" providerId="LiveId" clId="{DF6D36AF-E65A-4434-8AE5-451BC81691D1}" dt="2021-11-30T05:00:51.491" v="1187" actId="478"/>
          <ac:spMkLst>
            <pc:docMk/>
            <pc:sldMk cId="1467411828" sldId="421"/>
            <ac:spMk id="11" creationId="{BEC04932-6CD8-4202-ABBF-4F3A3115AF2B}"/>
          </ac:spMkLst>
        </pc:spChg>
        <pc:spChg chg="del">
          <ac:chgData name="刘 朕" userId="c0cad602da23477f" providerId="LiveId" clId="{DF6D36AF-E65A-4434-8AE5-451BC81691D1}" dt="2021-11-30T05:01:19.949" v="1191" actId="478"/>
          <ac:spMkLst>
            <pc:docMk/>
            <pc:sldMk cId="1467411828" sldId="421"/>
            <ac:spMk id="12" creationId="{EF74ECB3-FDC8-43F9-B495-60215186F09F}"/>
          </ac:spMkLst>
        </pc:spChg>
        <pc:spChg chg="add del mod">
          <ac:chgData name="刘 朕" userId="c0cad602da23477f" providerId="LiveId" clId="{DF6D36AF-E65A-4434-8AE5-451BC81691D1}" dt="2021-11-30T05:04:45.016" v="1216" actId="478"/>
          <ac:spMkLst>
            <pc:docMk/>
            <pc:sldMk cId="1467411828" sldId="421"/>
            <ac:spMk id="13" creationId="{2F7448BE-3057-4971-A882-6E4CA68DC34A}"/>
          </ac:spMkLst>
        </pc:spChg>
        <pc:spChg chg="add del mod">
          <ac:chgData name="刘 朕" userId="c0cad602da23477f" providerId="LiveId" clId="{DF6D36AF-E65A-4434-8AE5-451BC81691D1}" dt="2021-11-30T05:38:52.604" v="1230" actId="478"/>
          <ac:spMkLst>
            <pc:docMk/>
            <pc:sldMk cId="1467411828" sldId="421"/>
            <ac:spMk id="14" creationId="{63A5DDA3-FFAD-4F2A-B3B7-D4F8712A5978}"/>
          </ac:spMkLst>
        </pc:spChg>
        <pc:spChg chg="add mod">
          <ac:chgData name="刘 朕" userId="c0cad602da23477f" providerId="LiveId" clId="{DF6D36AF-E65A-4434-8AE5-451BC81691D1}" dt="2021-11-30T05:44:12.447" v="1321" actId="20577"/>
          <ac:spMkLst>
            <pc:docMk/>
            <pc:sldMk cId="1467411828" sldId="421"/>
            <ac:spMk id="15" creationId="{2ADF9BB7-EA43-4862-8138-70B4DE14B242}"/>
          </ac:spMkLst>
        </pc:spChg>
        <pc:spChg chg="add mod">
          <ac:chgData name="刘 朕" userId="c0cad602da23477f" providerId="LiveId" clId="{DF6D36AF-E65A-4434-8AE5-451BC81691D1}" dt="2021-11-30T05:43:50.336" v="1312" actId="1076"/>
          <ac:spMkLst>
            <pc:docMk/>
            <pc:sldMk cId="1467411828" sldId="421"/>
            <ac:spMk id="16" creationId="{4CECEDDD-F642-45F1-835C-7053F59C2540}"/>
          </ac:spMkLst>
        </pc:spChg>
        <pc:spChg chg="add mod">
          <ac:chgData name="刘 朕" userId="c0cad602da23477f" providerId="LiveId" clId="{DF6D36AF-E65A-4434-8AE5-451BC81691D1}" dt="2021-11-30T05:43:52.136" v="1313" actId="1076"/>
          <ac:spMkLst>
            <pc:docMk/>
            <pc:sldMk cId="1467411828" sldId="421"/>
            <ac:spMk id="17" creationId="{EC929E42-0209-4E5B-BE73-2FEF4AB938F1}"/>
          </ac:spMkLst>
        </pc:spChg>
        <pc:spChg chg="add mod">
          <ac:chgData name="刘 朕" userId="c0cad602da23477f" providerId="LiveId" clId="{DF6D36AF-E65A-4434-8AE5-451BC81691D1}" dt="2021-11-30T05:44:10.323" v="1320" actId="1076"/>
          <ac:spMkLst>
            <pc:docMk/>
            <pc:sldMk cId="1467411828" sldId="421"/>
            <ac:spMk id="21" creationId="{FC4BA8A1-4C21-40A5-B382-79E7A4F2CC7E}"/>
          </ac:spMkLst>
        </pc:spChg>
        <pc:spChg chg="add mod">
          <ac:chgData name="刘 朕" userId="c0cad602da23477f" providerId="LiveId" clId="{DF6D36AF-E65A-4434-8AE5-451BC81691D1}" dt="2021-11-30T05:44:19.953" v="1324" actId="1076"/>
          <ac:spMkLst>
            <pc:docMk/>
            <pc:sldMk cId="1467411828" sldId="421"/>
            <ac:spMk id="23" creationId="{405DD3C8-E30F-4DA1-AA75-706043638673}"/>
          </ac:spMkLst>
        </pc:spChg>
        <pc:spChg chg="add mod">
          <ac:chgData name="刘 朕" userId="c0cad602da23477f" providerId="LiveId" clId="{DF6D36AF-E65A-4434-8AE5-451BC81691D1}" dt="2021-11-30T05:46:36.679" v="1369" actId="164"/>
          <ac:spMkLst>
            <pc:docMk/>
            <pc:sldMk cId="1467411828" sldId="421"/>
            <ac:spMk id="24" creationId="{45D2787C-58DC-4DA8-9440-C23AAAB58CE5}"/>
          </ac:spMkLst>
        </pc:spChg>
        <pc:spChg chg="add mod">
          <ac:chgData name="刘 朕" userId="c0cad602da23477f" providerId="LiveId" clId="{DF6D36AF-E65A-4434-8AE5-451BC81691D1}" dt="2021-11-30T05:46:36.679" v="1369" actId="164"/>
          <ac:spMkLst>
            <pc:docMk/>
            <pc:sldMk cId="1467411828" sldId="421"/>
            <ac:spMk id="25" creationId="{8F207E1E-10D4-4F34-AC30-11DB858A91E4}"/>
          </ac:spMkLst>
        </pc:spChg>
        <pc:spChg chg="add mod">
          <ac:chgData name="刘 朕" userId="c0cad602da23477f" providerId="LiveId" clId="{DF6D36AF-E65A-4434-8AE5-451BC81691D1}" dt="2021-11-30T05:47:39.326" v="1387" actId="1076"/>
          <ac:spMkLst>
            <pc:docMk/>
            <pc:sldMk cId="1467411828" sldId="421"/>
            <ac:spMk id="27" creationId="{0EF775B0-ADDC-49B7-942A-54ABA70B22B0}"/>
          </ac:spMkLst>
        </pc:spChg>
        <pc:spChg chg="mod">
          <ac:chgData name="刘 朕" userId="c0cad602da23477f" providerId="LiveId" clId="{DF6D36AF-E65A-4434-8AE5-451BC81691D1}" dt="2021-11-30T05:46:44.954" v="1371"/>
          <ac:spMkLst>
            <pc:docMk/>
            <pc:sldMk cId="1467411828" sldId="421"/>
            <ac:spMk id="30" creationId="{C65492C6-F765-46C3-97EE-567273F93CB9}"/>
          </ac:spMkLst>
        </pc:spChg>
        <pc:spChg chg="mod">
          <ac:chgData name="刘 朕" userId="c0cad602da23477f" providerId="LiveId" clId="{DF6D36AF-E65A-4434-8AE5-451BC81691D1}" dt="2021-11-30T05:46:44.954" v="1371"/>
          <ac:spMkLst>
            <pc:docMk/>
            <pc:sldMk cId="1467411828" sldId="421"/>
            <ac:spMk id="31" creationId="{76D6F7AC-2B33-43F8-A6E5-3B6A7C84CE21}"/>
          </ac:spMkLst>
        </pc:spChg>
        <pc:spChg chg="mod">
          <ac:chgData name="刘 朕" userId="c0cad602da23477f" providerId="LiveId" clId="{DF6D36AF-E65A-4434-8AE5-451BC81691D1}" dt="2021-11-30T05:46:44.954" v="1371"/>
          <ac:spMkLst>
            <pc:docMk/>
            <pc:sldMk cId="1467411828" sldId="421"/>
            <ac:spMk id="32" creationId="{CAC6BA91-B3C3-4232-B218-CE4564245843}"/>
          </ac:spMkLst>
        </pc:spChg>
        <pc:spChg chg="mod">
          <ac:chgData name="刘 朕" userId="c0cad602da23477f" providerId="LiveId" clId="{DF6D36AF-E65A-4434-8AE5-451BC81691D1}" dt="2021-11-30T05:46:47.229" v="1373"/>
          <ac:spMkLst>
            <pc:docMk/>
            <pc:sldMk cId="1467411828" sldId="421"/>
            <ac:spMk id="34" creationId="{80F1083F-E5D8-4A2D-A417-DDB2F9B35B68}"/>
          </ac:spMkLst>
        </pc:spChg>
        <pc:spChg chg="mod">
          <ac:chgData name="刘 朕" userId="c0cad602da23477f" providerId="LiveId" clId="{DF6D36AF-E65A-4434-8AE5-451BC81691D1}" dt="2021-11-30T05:46:47.229" v="1373"/>
          <ac:spMkLst>
            <pc:docMk/>
            <pc:sldMk cId="1467411828" sldId="421"/>
            <ac:spMk id="35" creationId="{CBCDF3E2-567D-4DF5-B1DF-3FD0F2A08735}"/>
          </ac:spMkLst>
        </pc:spChg>
        <pc:spChg chg="mod">
          <ac:chgData name="刘 朕" userId="c0cad602da23477f" providerId="LiveId" clId="{DF6D36AF-E65A-4434-8AE5-451BC81691D1}" dt="2021-11-30T05:46:47.229" v="1373"/>
          <ac:spMkLst>
            <pc:docMk/>
            <pc:sldMk cId="1467411828" sldId="421"/>
            <ac:spMk id="36" creationId="{B8E54673-894B-4836-B469-A323B1F3DC83}"/>
          </ac:spMkLst>
        </pc:spChg>
        <pc:spChg chg="mod">
          <ac:chgData name="刘 朕" userId="c0cad602da23477f" providerId="LiveId" clId="{DF6D36AF-E65A-4434-8AE5-451BC81691D1}" dt="2021-11-30T05:46:51.217" v="1376"/>
          <ac:spMkLst>
            <pc:docMk/>
            <pc:sldMk cId="1467411828" sldId="421"/>
            <ac:spMk id="38" creationId="{C6D0943F-AB9D-4C9D-A7F5-F286B58BBC74}"/>
          </ac:spMkLst>
        </pc:spChg>
        <pc:spChg chg="mod">
          <ac:chgData name="刘 朕" userId="c0cad602da23477f" providerId="LiveId" clId="{DF6D36AF-E65A-4434-8AE5-451BC81691D1}" dt="2021-11-30T05:46:51.217" v="1376"/>
          <ac:spMkLst>
            <pc:docMk/>
            <pc:sldMk cId="1467411828" sldId="421"/>
            <ac:spMk id="39" creationId="{55FB082D-72B6-4894-BD70-C7C964983F1A}"/>
          </ac:spMkLst>
        </pc:spChg>
        <pc:spChg chg="mod">
          <ac:chgData name="刘 朕" userId="c0cad602da23477f" providerId="LiveId" clId="{DF6D36AF-E65A-4434-8AE5-451BC81691D1}" dt="2021-11-30T05:46:51.217" v="1376"/>
          <ac:spMkLst>
            <pc:docMk/>
            <pc:sldMk cId="1467411828" sldId="421"/>
            <ac:spMk id="40" creationId="{263BCAF6-9063-41F8-B3F2-BEA967ABC9FD}"/>
          </ac:spMkLst>
        </pc:spChg>
        <pc:spChg chg="add mod">
          <ac:chgData name="刘 朕" userId="c0cad602da23477f" providerId="LiveId" clId="{DF6D36AF-E65A-4434-8AE5-451BC81691D1}" dt="2021-11-30T05:49:56.132" v="1506" actId="14100"/>
          <ac:spMkLst>
            <pc:docMk/>
            <pc:sldMk cId="1467411828" sldId="421"/>
            <ac:spMk id="58" creationId="{3A0EDE4C-740D-4B37-94EE-20760A8418C1}"/>
          </ac:spMkLst>
        </pc:spChg>
        <pc:grpChg chg="add mod">
          <ac:chgData name="刘 朕" userId="c0cad602da23477f" providerId="LiveId" clId="{DF6D36AF-E65A-4434-8AE5-451BC81691D1}" dt="2021-11-30T05:46:36.679" v="1369" actId="164"/>
          <ac:grpSpMkLst>
            <pc:docMk/>
            <pc:sldMk cId="1467411828" sldId="421"/>
            <ac:grpSpMk id="28" creationId="{14DC36AC-F197-4270-8A9B-861C5BA3F325}"/>
          </ac:grpSpMkLst>
        </pc:grpChg>
        <pc:grpChg chg="add mod">
          <ac:chgData name="刘 朕" userId="c0cad602da23477f" providerId="LiveId" clId="{DF6D36AF-E65A-4434-8AE5-451BC81691D1}" dt="2021-11-30T05:46:50.841" v="1375" actId="1076"/>
          <ac:grpSpMkLst>
            <pc:docMk/>
            <pc:sldMk cId="1467411828" sldId="421"/>
            <ac:grpSpMk id="29" creationId="{BBEEAC73-2C65-4F95-AC04-C27307C62346}"/>
          </ac:grpSpMkLst>
        </pc:grpChg>
        <pc:grpChg chg="add mod">
          <ac:chgData name="刘 朕" userId="c0cad602da23477f" providerId="LiveId" clId="{DF6D36AF-E65A-4434-8AE5-451BC81691D1}" dt="2021-11-30T05:46:49.031" v="1374" actId="1076"/>
          <ac:grpSpMkLst>
            <pc:docMk/>
            <pc:sldMk cId="1467411828" sldId="421"/>
            <ac:grpSpMk id="33" creationId="{B071E42F-AEAE-4195-87DB-C101FDA47DCF}"/>
          </ac:grpSpMkLst>
        </pc:grpChg>
        <pc:grpChg chg="add mod">
          <ac:chgData name="刘 朕" userId="c0cad602da23477f" providerId="LiveId" clId="{DF6D36AF-E65A-4434-8AE5-451BC81691D1}" dt="2021-11-30T05:46:53.519" v="1377" actId="1076"/>
          <ac:grpSpMkLst>
            <pc:docMk/>
            <pc:sldMk cId="1467411828" sldId="421"/>
            <ac:grpSpMk id="37" creationId="{3B8BA996-E199-41E7-963A-78FF215FCE08}"/>
          </ac:grpSpMkLst>
        </pc:grpChg>
        <pc:cxnChg chg="add mod">
          <ac:chgData name="刘 朕" userId="c0cad602da23477f" providerId="LiveId" clId="{DF6D36AF-E65A-4434-8AE5-451BC81691D1}" dt="2021-11-30T05:42:54.688" v="1281" actId="1076"/>
          <ac:cxnSpMkLst>
            <pc:docMk/>
            <pc:sldMk cId="1467411828" sldId="421"/>
            <ac:cxnSpMk id="19" creationId="{64C1A3E1-7994-47AC-A140-F13E0A6FCFD4}"/>
          </ac:cxnSpMkLst>
        </pc:cxnChg>
        <pc:cxnChg chg="add mod">
          <ac:chgData name="刘 朕" userId="c0cad602da23477f" providerId="LiveId" clId="{DF6D36AF-E65A-4434-8AE5-451BC81691D1}" dt="2021-11-30T05:47:48.192" v="1389" actId="14100"/>
          <ac:cxnSpMkLst>
            <pc:docMk/>
            <pc:sldMk cId="1467411828" sldId="421"/>
            <ac:cxnSpMk id="42" creationId="{721E09DC-6B3B-483E-ABF8-D8E6DF90BC4B}"/>
          </ac:cxnSpMkLst>
        </pc:cxnChg>
        <pc:cxnChg chg="add mod">
          <ac:chgData name="刘 朕" userId="c0cad602da23477f" providerId="LiveId" clId="{DF6D36AF-E65A-4434-8AE5-451BC81691D1}" dt="2021-11-30T05:48:03.654" v="1393" actId="14100"/>
          <ac:cxnSpMkLst>
            <pc:docMk/>
            <pc:sldMk cId="1467411828" sldId="421"/>
            <ac:cxnSpMk id="49" creationId="{02C6DE91-2C1F-4ADE-BF34-65C396BF85CB}"/>
          </ac:cxnSpMkLst>
        </pc:cxnChg>
        <pc:cxnChg chg="add mod">
          <ac:chgData name="刘 朕" userId="c0cad602da23477f" providerId="LiveId" clId="{DF6D36AF-E65A-4434-8AE5-451BC81691D1}" dt="2021-11-30T05:48:20.019" v="1396" actId="14100"/>
          <ac:cxnSpMkLst>
            <pc:docMk/>
            <pc:sldMk cId="1467411828" sldId="421"/>
            <ac:cxnSpMk id="52" creationId="{F0802E00-9EBA-4345-B93A-3CABE032CD15}"/>
          </ac:cxnSpMkLst>
        </pc:cxnChg>
        <pc:cxnChg chg="add mod">
          <ac:chgData name="刘 朕" userId="c0cad602da23477f" providerId="LiveId" clId="{DF6D36AF-E65A-4434-8AE5-451BC81691D1}" dt="2021-11-30T05:48:28.511" v="1399" actId="14100"/>
          <ac:cxnSpMkLst>
            <pc:docMk/>
            <pc:sldMk cId="1467411828" sldId="421"/>
            <ac:cxnSpMk id="55" creationId="{3AD27659-DA24-4124-AE2E-376CB5828A8C}"/>
          </ac:cxnSpMkLst>
        </pc:cxnChg>
      </pc:sldChg>
      <pc:sldChg chg="modSp add mod">
        <pc:chgData name="刘 朕" userId="c0cad602da23477f" providerId="LiveId" clId="{DF6D36AF-E65A-4434-8AE5-451BC81691D1}" dt="2021-11-30T05:03:00.093" v="1214" actId="207"/>
        <pc:sldMkLst>
          <pc:docMk/>
          <pc:sldMk cId="1066921655" sldId="422"/>
        </pc:sldMkLst>
        <pc:spChg chg="mod">
          <ac:chgData name="刘 朕" userId="c0cad602da23477f" providerId="LiveId" clId="{DF6D36AF-E65A-4434-8AE5-451BC81691D1}" dt="2021-11-30T05:02:55.239" v="1213" actId="207"/>
          <ac:spMkLst>
            <pc:docMk/>
            <pc:sldMk cId="1066921655" sldId="422"/>
            <ac:spMk id="7" creationId="{076EB474-8BD6-4BD5-98D1-499F0C68611F}"/>
          </ac:spMkLst>
        </pc:spChg>
        <pc:spChg chg="mod">
          <ac:chgData name="刘 朕" userId="c0cad602da23477f" providerId="LiveId" clId="{DF6D36AF-E65A-4434-8AE5-451BC81691D1}" dt="2021-11-30T05:03:00.093" v="1214" actId="207"/>
          <ac:spMkLst>
            <pc:docMk/>
            <pc:sldMk cId="1066921655" sldId="422"/>
            <ac:spMk id="8" creationId="{6570BB42-0EBF-4DE5-853B-2B50931D70FC}"/>
          </ac:spMkLst>
        </pc:spChg>
      </pc:sldChg>
      <pc:sldChg chg="del">
        <pc:chgData name="刘 朕" userId="c0cad602da23477f" providerId="LiveId" clId="{DF6D36AF-E65A-4434-8AE5-451BC81691D1}" dt="2021-11-23T02:36:38.365" v="1" actId="47"/>
        <pc:sldMkLst>
          <pc:docMk/>
          <pc:sldMk cId="2845833815" sldId="423"/>
        </pc:sldMkLst>
      </pc:sldChg>
    </pc:docChg>
  </pc:docChgLst>
  <pc:docChgLst>
    <pc:chgData name="朕" userId="c0cad602da23477f" providerId="LiveId" clId="{A5958016-0C79-48C8-B18E-FAD1CEE8FB5F}"/>
    <pc:docChg chg="undo custSel addSld modSld sldOrd">
      <pc:chgData name="朕" userId="c0cad602da23477f" providerId="LiveId" clId="{A5958016-0C79-48C8-B18E-FAD1CEE8FB5F}" dt="2022-03-03T17:09:17.926" v="2190" actId="20577"/>
      <pc:docMkLst>
        <pc:docMk/>
      </pc:docMkLst>
      <pc:sldChg chg="modSp mod">
        <pc:chgData name="朕" userId="c0cad602da23477f" providerId="LiveId" clId="{A5958016-0C79-48C8-B18E-FAD1CEE8FB5F}" dt="2022-03-03T16:43:19.853" v="1370" actId="20577"/>
        <pc:sldMkLst>
          <pc:docMk/>
          <pc:sldMk cId="2078108719" sldId="426"/>
        </pc:sldMkLst>
        <pc:spChg chg="mod">
          <ac:chgData name="朕" userId="c0cad602da23477f" providerId="LiveId" clId="{A5958016-0C79-48C8-B18E-FAD1CEE8FB5F}" dt="2022-03-03T16:43:19.853" v="1370" actId="20577"/>
          <ac:spMkLst>
            <pc:docMk/>
            <pc:sldMk cId="2078108719" sldId="426"/>
            <ac:spMk id="57" creationId="{F8942705-7192-44FA-AEB8-EFEA5350BF90}"/>
          </ac:spMkLst>
        </pc:spChg>
      </pc:sldChg>
      <pc:sldChg chg="modSp mod">
        <pc:chgData name="朕" userId="c0cad602da23477f" providerId="LiveId" clId="{A5958016-0C79-48C8-B18E-FAD1CEE8FB5F}" dt="2022-03-03T16:35:57.652" v="1238" actId="6549"/>
        <pc:sldMkLst>
          <pc:docMk/>
          <pc:sldMk cId="2312704415" sldId="439"/>
        </pc:sldMkLst>
        <pc:spChg chg="mod">
          <ac:chgData name="朕" userId="c0cad602da23477f" providerId="LiveId" clId="{A5958016-0C79-48C8-B18E-FAD1CEE8FB5F}" dt="2022-03-03T16:35:57.652" v="1238" actId="6549"/>
          <ac:spMkLst>
            <pc:docMk/>
            <pc:sldMk cId="2312704415" sldId="439"/>
            <ac:spMk id="57" creationId="{F8942705-7192-44FA-AEB8-EFEA5350BF90}"/>
          </ac:spMkLst>
        </pc:spChg>
      </pc:sldChg>
      <pc:sldChg chg="addSp delSp modSp mod">
        <pc:chgData name="朕" userId="c0cad602da23477f" providerId="LiveId" clId="{A5958016-0C79-48C8-B18E-FAD1CEE8FB5F}" dt="2022-03-03T15:36:51.394" v="602" actId="14100"/>
        <pc:sldMkLst>
          <pc:docMk/>
          <pc:sldMk cId="676316437" sldId="440"/>
        </pc:sldMkLst>
        <pc:spChg chg="add mod">
          <ac:chgData name="朕" userId="c0cad602da23477f" providerId="LiveId" clId="{A5958016-0C79-48C8-B18E-FAD1CEE8FB5F}" dt="2022-03-03T15:35:45.204" v="481" actId="20577"/>
          <ac:spMkLst>
            <pc:docMk/>
            <pc:sldMk cId="676316437" sldId="440"/>
            <ac:spMk id="2" creationId="{E8878DC6-E4F8-439D-BD34-2A3C51CD2608}"/>
          </ac:spMkLst>
        </pc:spChg>
        <pc:spChg chg="add mod">
          <ac:chgData name="朕" userId="c0cad602da23477f" providerId="LiveId" clId="{A5958016-0C79-48C8-B18E-FAD1CEE8FB5F}" dt="2022-03-03T15:36:51.394" v="602" actId="14100"/>
          <ac:spMkLst>
            <pc:docMk/>
            <pc:sldMk cId="676316437" sldId="440"/>
            <ac:spMk id="8" creationId="{BD25BC2E-3ECD-4976-AACC-6D3CE8300836}"/>
          </ac:spMkLst>
        </pc:spChg>
        <pc:spChg chg="mod">
          <ac:chgData name="朕" userId="c0cad602da23477f" providerId="LiveId" clId="{A5958016-0C79-48C8-B18E-FAD1CEE8FB5F}" dt="2022-03-03T14:49:34.227" v="47" actId="27636"/>
          <ac:spMkLst>
            <pc:docMk/>
            <pc:sldMk cId="676316437" sldId="440"/>
            <ac:spMk id="14" creationId="{7EC2CD69-7225-46EC-B707-474D01EDEF13}"/>
          </ac:spMkLst>
        </pc:spChg>
        <pc:spChg chg="del">
          <ac:chgData name="朕" userId="c0cad602da23477f" providerId="LiveId" clId="{A5958016-0C79-48C8-B18E-FAD1CEE8FB5F}" dt="2022-03-03T15:34:17.495" v="360" actId="478"/>
          <ac:spMkLst>
            <pc:docMk/>
            <pc:sldMk cId="676316437" sldId="440"/>
            <ac:spMk id="57" creationId="{F8942705-7192-44FA-AEB8-EFEA5350BF90}"/>
          </ac:spMkLst>
        </pc:spChg>
      </pc:sldChg>
      <pc:sldChg chg="modSp mod ord">
        <pc:chgData name="朕" userId="c0cad602da23477f" providerId="LiveId" clId="{A5958016-0C79-48C8-B18E-FAD1CEE8FB5F}" dt="2022-03-03T16:36:14.818" v="1244" actId="1076"/>
        <pc:sldMkLst>
          <pc:docMk/>
          <pc:sldMk cId="3821920496" sldId="441"/>
        </pc:sldMkLst>
        <pc:spChg chg="mod">
          <ac:chgData name="朕" userId="c0cad602da23477f" providerId="LiveId" clId="{A5958016-0C79-48C8-B18E-FAD1CEE8FB5F}" dt="2022-03-03T14:50:02.143" v="51"/>
          <ac:spMkLst>
            <pc:docMk/>
            <pc:sldMk cId="3821920496" sldId="441"/>
            <ac:spMk id="14" creationId="{7EC2CD69-7225-46EC-B707-474D01EDEF13}"/>
          </ac:spMkLst>
        </pc:spChg>
        <pc:spChg chg="mod">
          <ac:chgData name="朕" userId="c0cad602da23477f" providerId="LiveId" clId="{A5958016-0C79-48C8-B18E-FAD1CEE8FB5F}" dt="2022-03-03T16:36:14.818" v="1244" actId="1076"/>
          <ac:spMkLst>
            <pc:docMk/>
            <pc:sldMk cId="3821920496" sldId="441"/>
            <ac:spMk id="57" creationId="{F8942705-7192-44FA-AEB8-EFEA5350BF90}"/>
          </ac:spMkLst>
        </pc:spChg>
      </pc:sldChg>
      <pc:sldChg chg="modSp mod">
        <pc:chgData name="朕" userId="c0cad602da23477f" providerId="LiveId" clId="{A5958016-0C79-48C8-B18E-FAD1CEE8FB5F}" dt="2022-03-03T16:36:20.492" v="1248" actId="20577"/>
        <pc:sldMkLst>
          <pc:docMk/>
          <pc:sldMk cId="2492053986" sldId="442"/>
        </pc:sldMkLst>
        <pc:spChg chg="mod">
          <ac:chgData name="朕" userId="c0cad602da23477f" providerId="LiveId" clId="{A5958016-0C79-48C8-B18E-FAD1CEE8FB5F}" dt="2022-03-03T14:49:46.285" v="48"/>
          <ac:spMkLst>
            <pc:docMk/>
            <pc:sldMk cId="2492053986" sldId="442"/>
            <ac:spMk id="14" creationId="{7EC2CD69-7225-46EC-B707-474D01EDEF13}"/>
          </ac:spMkLst>
        </pc:spChg>
        <pc:spChg chg="mod">
          <ac:chgData name="朕" userId="c0cad602da23477f" providerId="LiveId" clId="{A5958016-0C79-48C8-B18E-FAD1CEE8FB5F}" dt="2022-03-03T16:36:20.492" v="1248" actId="20577"/>
          <ac:spMkLst>
            <pc:docMk/>
            <pc:sldMk cId="2492053986" sldId="442"/>
            <ac:spMk id="57" creationId="{F8942705-7192-44FA-AEB8-EFEA5350BF90}"/>
          </ac:spMkLst>
        </pc:spChg>
        <pc:picChg chg="mod">
          <ac:chgData name="朕" userId="c0cad602da23477f" providerId="LiveId" clId="{A5958016-0C79-48C8-B18E-FAD1CEE8FB5F}" dt="2022-03-03T14:50:11.850" v="52" actId="1076"/>
          <ac:picMkLst>
            <pc:docMk/>
            <pc:sldMk cId="2492053986" sldId="442"/>
            <ac:picMk id="3" creationId="{32D57199-B9D2-4B2C-82CF-7D0B647C095F}"/>
          </ac:picMkLst>
        </pc:picChg>
      </pc:sldChg>
      <pc:sldChg chg="addSp modSp mod">
        <pc:chgData name="朕" userId="c0cad602da23477f" providerId="LiveId" clId="{A5958016-0C79-48C8-B18E-FAD1CEE8FB5F}" dt="2022-03-03T16:36:33.366" v="1262" actId="1076"/>
        <pc:sldMkLst>
          <pc:docMk/>
          <pc:sldMk cId="425118814" sldId="443"/>
        </pc:sldMkLst>
        <pc:spChg chg="add mod">
          <ac:chgData name="朕" userId="c0cad602da23477f" providerId="LiveId" clId="{A5958016-0C79-48C8-B18E-FAD1CEE8FB5F}" dt="2022-03-03T15:24:58.752" v="282" actId="1076"/>
          <ac:spMkLst>
            <pc:docMk/>
            <pc:sldMk cId="425118814" sldId="443"/>
            <ac:spMk id="6" creationId="{A69CD0CD-ACC2-4F06-9CDA-5D53364887B2}"/>
          </ac:spMkLst>
        </pc:spChg>
        <pc:spChg chg="add mod">
          <ac:chgData name="朕" userId="c0cad602da23477f" providerId="LiveId" clId="{A5958016-0C79-48C8-B18E-FAD1CEE8FB5F}" dt="2022-03-03T15:28:32.954" v="324" actId="1076"/>
          <ac:spMkLst>
            <pc:docMk/>
            <pc:sldMk cId="425118814" sldId="443"/>
            <ac:spMk id="7" creationId="{AD8CBA61-AB4D-485D-88F8-996CA1B9FDB7}"/>
          </ac:spMkLst>
        </pc:spChg>
        <pc:spChg chg="add mod">
          <ac:chgData name="朕" userId="c0cad602da23477f" providerId="LiveId" clId="{A5958016-0C79-48C8-B18E-FAD1CEE8FB5F}" dt="2022-03-03T15:24:52.719" v="281" actId="2711"/>
          <ac:spMkLst>
            <pc:docMk/>
            <pc:sldMk cId="425118814" sldId="443"/>
            <ac:spMk id="8" creationId="{9FF4C669-EA83-491A-85DB-1F78EF2AF292}"/>
          </ac:spMkLst>
        </pc:spChg>
        <pc:spChg chg="add mod">
          <ac:chgData name="朕" userId="c0cad602da23477f" providerId="LiveId" clId="{A5958016-0C79-48C8-B18E-FAD1CEE8FB5F}" dt="2022-03-03T15:24:58.752" v="282" actId="1076"/>
          <ac:spMkLst>
            <pc:docMk/>
            <pc:sldMk cId="425118814" sldId="443"/>
            <ac:spMk id="9" creationId="{B228C54E-97BF-4938-A102-2C25009BB6AA}"/>
          </ac:spMkLst>
        </pc:spChg>
        <pc:spChg chg="add mod">
          <ac:chgData name="朕" userId="c0cad602da23477f" providerId="LiveId" clId="{A5958016-0C79-48C8-B18E-FAD1CEE8FB5F}" dt="2022-03-03T15:25:28.285" v="288" actId="14100"/>
          <ac:spMkLst>
            <pc:docMk/>
            <pc:sldMk cId="425118814" sldId="443"/>
            <ac:spMk id="10" creationId="{B78C5DC4-AA88-4B70-BB22-3A11B753A595}"/>
          </ac:spMkLst>
        </pc:spChg>
        <pc:spChg chg="add mod">
          <ac:chgData name="朕" userId="c0cad602da23477f" providerId="LiveId" clId="{A5958016-0C79-48C8-B18E-FAD1CEE8FB5F}" dt="2022-03-03T15:29:46.739" v="336" actId="20577"/>
          <ac:spMkLst>
            <pc:docMk/>
            <pc:sldMk cId="425118814" sldId="443"/>
            <ac:spMk id="13" creationId="{B1B2567B-86DA-458E-92E1-C379B43C3B8F}"/>
          </ac:spMkLst>
        </pc:spChg>
        <pc:spChg chg="mod">
          <ac:chgData name="朕" userId="c0cad602da23477f" providerId="LiveId" clId="{A5958016-0C79-48C8-B18E-FAD1CEE8FB5F}" dt="2022-03-03T15:02:30.663" v="95" actId="20577"/>
          <ac:spMkLst>
            <pc:docMk/>
            <pc:sldMk cId="425118814" sldId="443"/>
            <ac:spMk id="14" creationId="{7EC2CD69-7225-46EC-B707-474D01EDEF13}"/>
          </ac:spMkLst>
        </pc:spChg>
        <pc:spChg chg="add mod">
          <ac:chgData name="朕" userId="c0cad602da23477f" providerId="LiveId" clId="{A5958016-0C79-48C8-B18E-FAD1CEE8FB5F}" dt="2022-03-03T15:29:48.231" v="339" actId="20577"/>
          <ac:spMkLst>
            <pc:docMk/>
            <pc:sldMk cId="425118814" sldId="443"/>
            <ac:spMk id="15" creationId="{5045F508-860A-4AEF-B4B3-1462BA0CE611}"/>
          </ac:spMkLst>
        </pc:spChg>
        <pc:spChg chg="add mod">
          <ac:chgData name="朕" userId="c0cad602da23477f" providerId="LiveId" clId="{A5958016-0C79-48C8-B18E-FAD1CEE8FB5F}" dt="2022-03-03T15:27:32.101" v="322" actId="692"/>
          <ac:spMkLst>
            <pc:docMk/>
            <pc:sldMk cId="425118814" sldId="443"/>
            <ac:spMk id="20" creationId="{F1126866-6CE9-4FB3-B2E7-CBEC5911B712}"/>
          </ac:spMkLst>
        </pc:spChg>
        <pc:spChg chg="add mod">
          <ac:chgData name="朕" userId="c0cad602da23477f" providerId="LiveId" clId="{A5958016-0C79-48C8-B18E-FAD1CEE8FB5F}" dt="2022-03-03T15:31:08.063" v="348" actId="692"/>
          <ac:spMkLst>
            <pc:docMk/>
            <pc:sldMk cId="425118814" sldId="443"/>
            <ac:spMk id="22" creationId="{9A163531-6E43-4495-B068-1C72624C4C85}"/>
          </ac:spMkLst>
        </pc:spChg>
        <pc:spChg chg="add mod">
          <ac:chgData name="朕" userId="c0cad602da23477f" providerId="LiveId" clId="{A5958016-0C79-48C8-B18E-FAD1CEE8FB5F}" dt="2022-03-03T15:31:24.910" v="351" actId="692"/>
          <ac:spMkLst>
            <pc:docMk/>
            <pc:sldMk cId="425118814" sldId="443"/>
            <ac:spMk id="29" creationId="{73F7F8C9-BB90-4A96-B810-BEFAA4B66D90}"/>
          </ac:spMkLst>
        </pc:spChg>
        <pc:spChg chg="add mod">
          <ac:chgData name="朕" userId="c0cad602da23477f" providerId="LiveId" clId="{A5958016-0C79-48C8-B18E-FAD1CEE8FB5F}" dt="2022-03-03T15:31:44.156" v="359" actId="14100"/>
          <ac:spMkLst>
            <pc:docMk/>
            <pc:sldMk cId="425118814" sldId="443"/>
            <ac:spMk id="30" creationId="{017FB749-A809-4129-8D5E-9526090AABB8}"/>
          </ac:spMkLst>
        </pc:spChg>
        <pc:spChg chg="mod">
          <ac:chgData name="朕" userId="c0cad602da23477f" providerId="LiveId" clId="{A5958016-0C79-48C8-B18E-FAD1CEE8FB5F}" dt="2022-03-03T16:36:33.366" v="1262" actId="1076"/>
          <ac:spMkLst>
            <pc:docMk/>
            <pc:sldMk cId="425118814" sldId="443"/>
            <ac:spMk id="57" creationId="{F8942705-7192-44FA-AEB8-EFEA5350BF90}"/>
          </ac:spMkLst>
        </pc:spChg>
        <pc:picChg chg="add mod">
          <ac:chgData name="朕" userId="c0cad602da23477f" providerId="LiveId" clId="{A5958016-0C79-48C8-B18E-FAD1CEE8FB5F}" dt="2022-03-03T15:28:32.954" v="324" actId="1076"/>
          <ac:picMkLst>
            <pc:docMk/>
            <pc:sldMk cId="425118814" sldId="443"/>
            <ac:picMk id="3" creationId="{961AEEE3-721A-40CE-B185-94AE71F92B46}"/>
          </ac:picMkLst>
        </pc:picChg>
        <pc:picChg chg="add mod ord">
          <ac:chgData name="朕" userId="c0cad602da23477f" providerId="LiveId" clId="{A5958016-0C79-48C8-B18E-FAD1CEE8FB5F}" dt="2022-03-03T15:28:44.316" v="328" actId="167"/>
          <ac:picMkLst>
            <pc:docMk/>
            <pc:sldMk cId="425118814" sldId="443"/>
            <ac:picMk id="23" creationId="{248FD543-DD61-49BD-ABB6-87852F70401A}"/>
          </ac:picMkLst>
        </pc:picChg>
        <pc:picChg chg="add mod">
          <ac:chgData name="朕" userId="c0cad602da23477f" providerId="LiveId" clId="{A5958016-0C79-48C8-B18E-FAD1CEE8FB5F}" dt="2022-03-03T15:31:36.474" v="356" actId="1076"/>
          <ac:picMkLst>
            <pc:docMk/>
            <pc:sldMk cId="425118814" sldId="443"/>
            <ac:picMk id="25" creationId="{792BCC35-2B3F-4C32-9C2C-5743A8FD331B}"/>
          </ac:picMkLst>
        </pc:picChg>
        <pc:cxnChg chg="add mod">
          <ac:chgData name="朕" userId="c0cad602da23477f" providerId="LiveId" clId="{A5958016-0C79-48C8-B18E-FAD1CEE8FB5F}" dt="2022-03-03T15:27:32.101" v="322" actId="692"/>
          <ac:cxnSpMkLst>
            <pc:docMk/>
            <pc:sldMk cId="425118814" sldId="443"/>
            <ac:cxnSpMk id="12" creationId="{D3F9CFAF-4D6C-4932-9F85-0D15E5DBC813}"/>
          </ac:cxnSpMkLst>
        </pc:cxnChg>
        <pc:cxnChg chg="add mod">
          <ac:chgData name="朕" userId="c0cad602da23477f" providerId="LiveId" clId="{A5958016-0C79-48C8-B18E-FAD1CEE8FB5F}" dt="2022-03-03T15:31:08.063" v="348" actId="692"/>
          <ac:cxnSpMkLst>
            <pc:docMk/>
            <pc:sldMk cId="425118814" sldId="443"/>
            <ac:cxnSpMk id="17" creationId="{E9FF3EB7-7A18-44A8-AE41-EB54E177C98C}"/>
          </ac:cxnSpMkLst>
        </pc:cxnChg>
      </pc:sldChg>
      <pc:sldChg chg="addSp delSp modSp add mod">
        <pc:chgData name="朕" userId="c0cad602da23477f" providerId="LiveId" clId="{A5958016-0C79-48C8-B18E-FAD1CEE8FB5F}" dt="2022-03-03T16:23:36.016" v="1096" actId="1076"/>
        <pc:sldMkLst>
          <pc:docMk/>
          <pc:sldMk cId="788884585" sldId="444"/>
        </pc:sldMkLst>
        <pc:spChg chg="mod">
          <ac:chgData name="朕" userId="c0cad602da23477f" providerId="LiveId" clId="{A5958016-0C79-48C8-B18E-FAD1CEE8FB5F}" dt="2022-03-03T15:15:45.828" v="135" actId="20577"/>
          <ac:spMkLst>
            <pc:docMk/>
            <pc:sldMk cId="788884585" sldId="444"/>
            <ac:spMk id="4" creationId="{E484190F-0DF2-4168-91AB-F6229E43633D}"/>
          </ac:spMkLst>
        </pc:spChg>
        <pc:spChg chg="add del mod topLvl">
          <ac:chgData name="朕" userId="c0cad602da23477f" providerId="LiveId" clId="{A5958016-0C79-48C8-B18E-FAD1CEE8FB5F}" dt="2022-03-03T16:18:12.632" v="891" actId="478"/>
          <ac:spMkLst>
            <pc:docMk/>
            <pc:sldMk cId="788884585" sldId="444"/>
            <ac:spMk id="6" creationId="{9F3B529D-3865-4824-86BC-BBFF031B7EAF}"/>
          </ac:spMkLst>
        </pc:spChg>
        <pc:spChg chg="add mod">
          <ac:chgData name="朕" userId="c0cad602da23477f" providerId="LiveId" clId="{A5958016-0C79-48C8-B18E-FAD1CEE8FB5F}" dt="2022-03-03T16:23:26.242" v="1094" actId="1076"/>
          <ac:spMkLst>
            <pc:docMk/>
            <pc:sldMk cId="788884585" sldId="444"/>
            <ac:spMk id="9" creationId="{330CC05C-C01D-419E-A2C3-6EDA4EFAF0BD}"/>
          </ac:spMkLst>
        </pc:spChg>
        <pc:spChg chg="del mod topLvl">
          <ac:chgData name="朕" userId="c0cad602da23477f" providerId="LiveId" clId="{A5958016-0C79-48C8-B18E-FAD1CEE8FB5F}" dt="2022-03-03T16:17:58.927" v="887" actId="478"/>
          <ac:spMkLst>
            <pc:docMk/>
            <pc:sldMk cId="788884585" sldId="444"/>
            <ac:spMk id="13" creationId="{932C4F3C-3DB6-4B71-8C6D-C042E12743EC}"/>
          </ac:spMkLst>
        </pc:spChg>
        <pc:spChg chg="mod">
          <ac:chgData name="朕" userId="c0cad602da23477f" providerId="LiveId" clId="{A5958016-0C79-48C8-B18E-FAD1CEE8FB5F}" dt="2022-03-03T16:20:57.321" v="993" actId="20577"/>
          <ac:spMkLst>
            <pc:docMk/>
            <pc:sldMk cId="788884585" sldId="444"/>
            <ac:spMk id="14" creationId="{7EC2CD69-7225-46EC-B707-474D01EDEF13}"/>
          </ac:spMkLst>
        </pc:spChg>
        <pc:spChg chg="del">
          <ac:chgData name="朕" userId="c0cad602da23477f" providerId="LiveId" clId="{A5958016-0C79-48C8-B18E-FAD1CEE8FB5F}" dt="2022-03-03T16:16:18.208" v="847" actId="478"/>
          <ac:spMkLst>
            <pc:docMk/>
            <pc:sldMk cId="788884585" sldId="444"/>
            <ac:spMk id="57" creationId="{F8942705-7192-44FA-AEB8-EFEA5350BF90}"/>
          </ac:spMkLst>
        </pc:spChg>
        <pc:grpChg chg="add del mod">
          <ac:chgData name="朕" userId="c0cad602da23477f" providerId="LiveId" clId="{A5958016-0C79-48C8-B18E-FAD1CEE8FB5F}" dt="2022-03-03T16:18:12.632" v="891" actId="478"/>
          <ac:grpSpMkLst>
            <pc:docMk/>
            <pc:sldMk cId="788884585" sldId="444"/>
            <ac:grpSpMk id="7" creationId="{2D3F28FE-A9D3-4CB8-8594-19E4AF03D3FD}"/>
          </ac:grpSpMkLst>
        </pc:grpChg>
        <pc:grpChg chg="add del mod">
          <ac:chgData name="朕" userId="c0cad602da23477f" providerId="LiveId" clId="{A5958016-0C79-48C8-B18E-FAD1CEE8FB5F}" dt="2022-03-03T16:17:58.927" v="887" actId="478"/>
          <ac:grpSpMkLst>
            <pc:docMk/>
            <pc:sldMk cId="788884585" sldId="444"/>
            <ac:grpSpMk id="11" creationId="{A60BBA04-713B-453A-A99B-3E13AA3AA835}"/>
          </ac:grpSpMkLst>
        </pc:grpChg>
        <pc:picChg chg="add mod topLvl modCrop">
          <ac:chgData name="朕" userId="c0cad602da23477f" providerId="LiveId" clId="{A5958016-0C79-48C8-B18E-FAD1CEE8FB5F}" dt="2022-03-03T16:23:36.016" v="1096" actId="1076"/>
          <ac:picMkLst>
            <pc:docMk/>
            <pc:sldMk cId="788884585" sldId="444"/>
            <ac:picMk id="3" creationId="{CFEDCB04-0E70-45D8-AF4A-4AFD55177122}"/>
          </ac:picMkLst>
        </pc:picChg>
        <pc:picChg chg="add mod modCrop">
          <ac:chgData name="朕" userId="c0cad602da23477f" providerId="LiveId" clId="{A5958016-0C79-48C8-B18E-FAD1CEE8FB5F}" dt="2022-03-03T16:22:10.872" v="1004" actId="1076"/>
          <ac:picMkLst>
            <pc:docMk/>
            <pc:sldMk cId="788884585" sldId="444"/>
            <ac:picMk id="8" creationId="{B0963F78-9326-42FF-8236-50BE61B0D974}"/>
          </ac:picMkLst>
        </pc:picChg>
        <pc:picChg chg="mod topLvl modCrop">
          <ac:chgData name="朕" userId="c0cad602da23477f" providerId="LiveId" clId="{A5958016-0C79-48C8-B18E-FAD1CEE8FB5F}" dt="2022-03-03T16:23:34.435" v="1095" actId="1076"/>
          <ac:picMkLst>
            <pc:docMk/>
            <pc:sldMk cId="788884585" sldId="444"/>
            <ac:picMk id="12" creationId="{D133D63E-B9F0-41B1-975D-A03B6FD1D481}"/>
          </ac:picMkLst>
        </pc:picChg>
      </pc:sldChg>
      <pc:sldChg chg="addSp delSp modSp add mod">
        <pc:chgData name="朕" userId="c0cad602da23477f" providerId="LiveId" clId="{A5958016-0C79-48C8-B18E-FAD1CEE8FB5F}" dt="2022-03-03T16:36:51.767" v="1263" actId="20577"/>
        <pc:sldMkLst>
          <pc:docMk/>
          <pc:sldMk cId="3084152221" sldId="445"/>
        </pc:sldMkLst>
        <pc:spChg chg="add mod">
          <ac:chgData name="朕" userId="c0cad602da23477f" providerId="LiveId" clId="{A5958016-0C79-48C8-B18E-FAD1CEE8FB5F}" dt="2022-03-03T16:36:51.767" v="1263" actId="20577"/>
          <ac:spMkLst>
            <pc:docMk/>
            <pc:sldMk cId="3084152221" sldId="445"/>
            <ac:spMk id="11" creationId="{EFD6FA16-B40D-47BA-B601-376040797389}"/>
          </ac:spMkLst>
        </pc:spChg>
        <pc:picChg chg="del">
          <ac:chgData name="朕" userId="c0cad602da23477f" providerId="LiveId" clId="{A5958016-0C79-48C8-B18E-FAD1CEE8FB5F}" dt="2022-03-03T16:21:42.107" v="995" actId="478"/>
          <ac:picMkLst>
            <pc:docMk/>
            <pc:sldMk cId="3084152221" sldId="445"/>
            <ac:picMk id="3" creationId="{CFEDCB04-0E70-45D8-AF4A-4AFD55177122}"/>
          </ac:picMkLst>
        </pc:picChg>
        <pc:picChg chg="add mod">
          <ac:chgData name="朕" userId="c0cad602da23477f" providerId="LiveId" clId="{A5958016-0C79-48C8-B18E-FAD1CEE8FB5F}" dt="2022-03-03T16:25:20.210" v="1099" actId="1076"/>
          <ac:picMkLst>
            <pc:docMk/>
            <pc:sldMk cId="3084152221" sldId="445"/>
            <ac:picMk id="6" creationId="{0F1EF902-ADBE-488F-BA0A-6D3AA2454949}"/>
          </ac:picMkLst>
        </pc:picChg>
        <pc:picChg chg="add mod">
          <ac:chgData name="朕" userId="c0cad602da23477f" providerId="LiveId" clId="{A5958016-0C79-48C8-B18E-FAD1CEE8FB5F}" dt="2022-03-03T16:25:17.299" v="1097"/>
          <ac:picMkLst>
            <pc:docMk/>
            <pc:sldMk cId="3084152221" sldId="445"/>
            <ac:picMk id="10" creationId="{73964851-C339-4D98-B1A3-ED408117B947}"/>
          </ac:picMkLst>
        </pc:picChg>
        <pc:picChg chg="del">
          <ac:chgData name="朕" userId="c0cad602da23477f" providerId="LiveId" clId="{A5958016-0C79-48C8-B18E-FAD1CEE8FB5F}" dt="2022-03-03T16:25:18.285" v="1098" actId="478"/>
          <ac:picMkLst>
            <pc:docMk/>
            <pc:sldMk cId="3084152221" sldId="445"/>
            <ac:picMk id="12" creationId="{D133D63E-B9F0-41B1-975D-A03B6FD1D481}"/>
          </ac:picMkLst>
        </pc:picChg>
      </pc:sldChg>
      <pc:sldChg chg="delSp modSp add mod">
        <pc:chgData name="朕" userId="c0cad602da23477f" providerId="LiveId" clId="{A5958016-0C79-48C8-B18E-FAD1CEE8FB5F}" dt="2022-03-03T16:45:23.092" v="1547" actId="207"/>
        <pc:sldMkLst>
          <pc:docMk/>
          <pc:sldMk cId="3640984780" sldId="446"/>
        </pc:sldMkLst>
        <pc:spChg chg="del">
          <ac:chgData name="朕" userId="c0cad602da23477f" providerId="LiveId" clId="{A5958016-0C79-48C8-B18E-FAD1CEE8FB5F}" dt="2022-03-03T16:38:50.847" v="1305" actId="478"/>
          <ac:spMkLst>
            <pc:docMk/>
            <pc:sldMk cId="3640984780" sldId="446"/>
            <ac:spMk id="11" creationId="{EFD6FA16-B40D-47BA-B601-376040797389}"/>
          </ac:spMkLst>
        </pc:spChg>
        <pc:spChg chg="mod">
          <ac:chgData name="朕" userId="c0cad602da23477f" providerId="LiveId" clId="{A5958016-0C79-48C8-B18E-FAD1CEE8FB5F}" dt="2022-03-03T16:45:23.092" v="1547" actId="207"/>
          <ac:spMkLst>
            <pc:docMk/>
            <pc:sldMk cId="3640984780" sldId="446"/>
            <ac:spMk id="14" creationId="{7EC2CD69-7225-46EC-B707-474D01EDEF13}"/>
          </ac:spMkLst>
        </pc:spChg>
        <pc:picChg chg="del">
          <ac:chgData name="朕" userId="c0cad602da23477f" providerId="LiveId" clId="{A5958016-0C79-48C8-B18E-FAD1CEE8FB5F}" dt="2022-03-03T16:32:57.557" v="1182" actId="478"/>
          <ac:picMkLst>
            <pc:docMk/>
            <pc:sldMk cId="3640984780" sldId="446"/>
            <ac:picMk id="6" creationId="{0F1EF902-ADBE-488F-BA0A-6D3AA2454949}"/>
          </ac:picMkLst>
        </pc:picChg>
        <pc:picChg chg="del">
          <ac:chgData name="朕" userId="c0cad602da23477f" providerId="LiveId" clId="{A5958016-0C79-48C8-B18E-FAD1CEE8FB5F}" dt="2022-03-03T16:32:55.889" v="1181" actId="478"/>
          <ac:picMkLst>
            <pc:docMk/>
            <pc:sldMk cId="3640984780" sldId="446"/>
            <ac:picMk id="8" creationId="{B0963F78-9326-42FF-8236-50BE61B0D974}"/>
          </ac:picMkLst>
        </pc:picChg>
        <pc:picChg chg="del">
          <ac:chgData name="朕" userId="c0cad602da23477f" providerId="LiveId" clId="{A5958016-0C79-48C8-B18E-FAD1CEE8FB5F}" dt="2022-03-03T16:32:55.889" v="1181" actId="478"/>
          <ac:picMkLst>
            <pc:docMk/>
            <pc:sldMk cId="3640984780" sldId="446"/>
            <ac:picMk id="10" creationId="{73964851-C339-4D98-B1A3-ED408117B947}"/>
          </ac:picMkLst>
        </pc:picChg>
      </pc:sldChg>
      <pc:sldChg chg="addSp delSp modSp add mod">
        <pc:chgData name="朕" userId="c0cad602da23477f" providerId="LiveId" clId="{A5958016-0C79-48C8-B18E-FAD1CEE8FB5F}" dt="2022-03-03T16:51:24.294" v="1683" actId="1076"/>
        <pc:sldMkLst>
          <pc:docMk/>
          <pc:sldMk cId="2409869010" sldId="447"/>
        </pc:sldMkLst>
        <pc:spChg chg="mod">
          <ac:chgData name="朕" userId="c0cad602da23477f" providerId="LiveId" clId="{A5958016-0C79-48C8-B18E-FAD1CEE8FB5F}" dt="2022-03-03T16:50:21.830" v="1675" actId="20577"/>
          <ac:spMkLst>
            <pc:docMk/>
            <pc:sldMk cId="2409869010" sldId="447"/>
            <ac:spMk id="14" creationId="{7EC2CD69-7225-46EC-B707-474D01EDEF13}"/>
          </ac:spMkLst>
        </pc:spChg>
        <pc:picChg chg="add del mod">
          <ac:chgData name="朕" userId="c0cad602da23477f" providerId="LiveId" clId="{A5958016-0C79-48C8-B18E-FAD1CEE8FB5F}" dt="2022-03-03T16:51:17.495" v="1679" actId="478"/>
          <ac:picMkLst>
            <pc:docMk/>
            <pc:sldMk cId="2409869010" sldId="447"/>
            <ac:picMk id="3" creationId="{CEEA3D9F-21A0-4374-821A-F4D54478542E}"/>
          </ac:picMkLst>
        </pc:picChg>
        <pc:picChg chg="add mod">
          <ac:chgData name="朕" userId="c0cad602da23477f" providerId="LiveId" clId="{A5958016-0C79-48C8-B18E-FAD1CEE8FB5F}" dt="2022-03-03T16:51:24.294" v="1683" actId="1076"/>
          <ac:picMkLst>
            <pc:docMk/>
            <pc:sldMk cId="2409869010" sldId="447"/>
            <ac:picMk id="7" creationId="{B06381F3-CCC9-4787-B37F-E6B168823828}"/>
          </ac:picMkLst>
        </pc:picChg>
      </pc:sldChg>
      <pc:sldChg chg="addSp delSp modSp add mod">
        <pc:chgData name="朕" userId="c0cad602da23477f" providerId="LiveId" clId="{A5958016-0C79-48C8-B18E-FAD1CEE8FB5F}" dt="2022-03-03T16:52:10.380" v="1706" actId="1076"/>
        <pc:sldMkLst>
          <pc:docMk/>
          <pc:sldMk cId="4168384987" sldId="448"/>
        </pc:sldMkLst>
        <pc:spChg chg="add mod">
          <ac:chgData name="朕" userId="c0cad602da23477f" providerId="LiveId" clId="{A5958016-0C79-48C8-B18E-FAD1CEE8FB5F}" dt="2022-03-03T16:52:10.380" v="1706" actId="1076"/>
          <ac:spMkLst>
            <pc:docMk/>
            <pc:sldMk cId="4168384987" sldId="448"/>
            <ac:spMk id="8" creationId="{FC686A3E-8AFF-4B2F-99AB-5C7C0B1DE56A}"/>
          </ac:spMkLst>
        </pc:spChg>
        <pc:picChg chg="add mod">
          <ac:chgData name="朕" userId="c0cad602da23477f" providerId="LiveId" clId="{A5958016-0C79-48C8-B18E-FAD1CEE8FB5F}" dt="2022-03-03T16:51:55.784" v="1690" actId="1076"/>
          <ac:picMkLst>
            <pc:docMk/>
            <pc:sldMk cId="4168384987" sldId="448"/>
            <ac:picMk id="3" creationId="{CBEDAAA2-145F-4273-9DDC-29540325441A}"/>
          </ac:picMkLst>
        </pc:picChg>
        <pc:picChg chg="del">
          <ac:chgData name="朕" userId="c0cad602da23477f" providerId="LiveId" clId="{A5958016-0C79-48C8-B18E-FAD1CEE8FB5F}" dt="2022-03-03T16:51:47.413" v="1685" actId="478"/>
          <ac:picMkLst>
            <pc:docMk/>
            <pc:sldMk cId="4168384987" sldId="448"/>
            <ac:picMk id="7" creationId="{B06381F3-CCC9-4787-B37F-E6B168823828}"/>
          </ac:picMkLst>
        </pc:picChg>
      </pc:sldChg>
      <pc:sldChg chg="addSp delSp modSp add mod">
        <pc:chgData name="朕" userId="c0cad602da23477f" providerId="LiveId" clId="{A5958016-0C79-48C8-B18E-FAD1CEE8FB5F}" dt="2022-03-03T16:56:18.848" v="1793" actId="1076"/>
        <pc:sldMkLst>
          <pc:docMk/>
          <pc:sldMk cId="1783514848" sldId="449"/>
        </pc:sldMkLst>
        <pc:spChg chg="del">
          <ac:chgData name="朕" userId="c0cad602da23477f" providerId="LiveId" clId="{A5958016-0C79-48C8-B18E-FAD1CEE8FB5F}" dt="2022-03-03T16:54:08.578" v="1743" actId="478"/>
          <ac:spMkLst>
            <pc:docMk/>
            <pc:sldMk cId="1783514848" sldId="449"/>
            <ac:spMk id="8" creationId="{FC686A3E-8AFF-4B2F-99AB-5C7C0B1DE56A}"/>
          </ac:spMkLst>
        </pc:spChg>
        <pc:spChg chg="add del mod">
          <ac:chgData name="朕" userId="c0cad602da23477f" providerId="LiveId" clId="{A5958016-0C79-48C8-B18E-FAD1CEE8FB5F}" dt="2022-03-03T16:56:18.848" v="1793" actId="1076"/>
          <ac:spMkLst>
            <pc:docMk/>
            <pc:sldMk cId="1783514848" sldId="449"/>
            <ac:spMk id="10" creationId="{0DA50749-70EC-4BD9-B9B5-B5ED377E0C01}"/>
          </ac:spMkLst>
        </pc:spChg>
        <pc:spChg chg="add mod">
          <ac:chgData name="朕" userId="c0cad602da23477f" providerId="LiveId" clId="{A5958016-0C79-48C8-B18E-FAD1CEE8FB5F}" dt="2022-03-03T16:55:22.501" v="1781" actId="20577"/>
          <ac:spMkLst>
            <pc:docMk/>
            <pc:sldMk cId="1783514848" sldId="449"/>
            <ac:spMk id="11" creationId="{82A8D499-5889-4038-8EA9-FFFB2DC65FB6}"/>
          </ac:spMkLst>
        </pc:spChg>
        <pc:spChg chg="mod">
          <ac:chgData name="朕" userId="c0cad602da23477f" providerId="LiveId" clId="{A5958016-0C79-48C8-B18E-FAD1CEE8FB5F}" dt="2022-03-03T16:53:58.803" v="1742" actId="20577"/>
          <ac:spMkLst>
            <pc:docMk/>
            <pc:sldMk cId="1783514848" sldId="449"/>
            <ac:spMk id="14" creationId="{7EC2CD69-7225-46EC-B707-474D01EDEF13}"/>
          </ac:spMkLst>
        </pc:spChg>
        <pc:picChg chg="del">
          <ac:chgData name="朕" userId="c0cad602da23477f" providerId="LiveId" clId="{A5958016-0C79-48C8-B18E-FAD1CEE8FB5F}" dt="2022-03-03T16:54:08.578" v="1743" actId="478"/>
          <ac:picMkLst>
            <pc:docMk/>
            <pc:sldMk cId="1783514848" sldId="449"/>
            <ac:picMk id="3" creationId="{CBEDAAA2-145F-4273-9DDC-29540325441A}"/>
          </ac:picMkLst>
        </pc:picChg>
        <pc:picChg chg="add mod">
          <ac:chgData name="朕" userId="c0cad602da23477f" providerId="LiveId" clId="{A5958016-0C79-48C8-B18E-FAD1CEE8FB5F}" dt="2022-03-03T16:54:26.812" v="1746" actId="1076"/>
          <ac:picMkLst>
            <pc:docMk/>
            <pc:sldMk cId="1783514848" sldId="449"/>
            <ac:picMk id="6" creationId="{162138B1-3EC9-4478-869F-0155A42AC6DA}"/>
          </ac:picMkLst>
        </pc:picChg>
      </pc:sldChg>
      <pc:sldChg chg="delSp modSp add mod">
        <pc:chgData name="朕" userId="c0cad602da23477f" providerId="LiveId" clId="{A5958016-0C79-48C8-B18E-FAD1CEE8FB5F}" dt="2022-03-03T17:09:17.926" v="2190" actId="20577"/>
        <pc:sldMkLst>
          <pc:docMk/>
          <pc:sldMk cId="2293725272" sldId="450"/>
        </pc:sldMkLst>
        <pc:spChg chg="mod">
          <ac:chgData name="朕" userId="c0cad602da23477f" providerId="LiveId" clId="{A5958016-0C79-48C8-B18E-FAD1CEE8FB5F}" dt="2022-03-03T16:59:37.033" v="1834"/>
          <ac:spMkLst>
            <pc:docMk/>
            <pc:sldMk cId="2293725272" sldId="450"/>
            <ac:spMk id="4" creationId="{E484190F-0DF2-4168-91AB-F6229E43633D}"/>
          </ac:spMkLst>
        </pc:spChg>
        <pc:spChg chg="del">
          <ac:chgData name="朕" userId="c0cad602da23477f" providerId="LiveId" clId="{A5958016-0C79-48C8-B18E-FAD1CEE8FB5F}" dt="2022-03-03T16:58:09.302" v="1811" actId="478"/>
          <ac:spMkLst>
            <pc:docMk/>
            <pc:sldMk cId="2293725272" sldId="450"/>
            <ac:spMk id="10" creationId="{0DA50749-70EC-4BD9-B9B5-B5ED377E0C01}"/>
          </ac:spMkLst>
        </pc:spChg>
        <pc:spChg chg="del">
          <ac:chgData name="朕" userId="c0cad602da23477f" providerId="LiveId" clId="{A5958016-0C79-48C8-B18E-FAD1CEE8FB5F}" dt="2022-03-03T16:58:08.329" v="1810" actId="478"/>
          <ac:spMkLst>
            <pc:docMk/>
            <pc:sldMk cId="2293725272" sldId="450"/>
            <ac:spMk id="11" creationId="{82A8D499-5889-4038-8EA9-FFFB2DC65FB6}"/>
          </ac:spMkLst>
        </pc:spChg>
        <pc:spChg chg="mod">
          <ac:chgData name="朕" userId="c0cad602da23477f" providerId="LiveId" clId="{A5958016-0C79-48C8-B18E-FAD1CEE8FB5F}" dt="2022-03-03T17:09:17.926" v="2190" actId="20577"/>
          <ac:spMkLst>
            <pc:docMk/>
            <pc:sldMk cId="2293725272" sldId="450"/>
            <ac:spMk id="14" creationId="{7EC2CD69-7225-46EC-B707-474D01EDEF13}"/>
          </ac:spMkLst>
        </pc:spChg>
        <pc:picChg chg="del">
          <ac:chgData name="朕" userId="c0cad602da23477f" providerId="LiveId" clId="{A5958016-0C79-48C8-B18E-FAD1CEE8FB5F}" dt="2022-03-03T16:58:07.084" v="1809" actId="478"/>
          <ac:picMkLst>
            <pc:docMk/>
            <pc:sldMk cId="2293725272" sldId="450"/>
            <ac:picMk id="6" creationId="{162138B1-3EC9-4478-869F-0155A42AC6DA}"/>
          </ac:picMkLst>
        </pc:picChg>
      </pc:sldChg>
    </pc:docChg>
  </pc:docChgLst>
  <pc:docChgLst>
    <pc:chgData name="朕" userId="c0cad602da23477f" providerId="LiveId" clId="{285A6E3C-833C-4BBD-B64E-82BEC181CFEB}"/>
    <pc:docChg chg="undo custSel addSld modSld">
      <pc:chgData name="朕" userId="c0cad602da23477f" providerId="LiveId" clId="{285A6E3C-833C-4BBD-B64E-82BEC181CFEB}" dt="2022-03-24T16:32:49.733" v="907" actId="20577"/>
      <pc:docMkLst>
        <pc:docMk/>
      </pc:docMkLst>
      <pc:sldChg chg="modSp mod">
        <pc:chgData name="朕" userId="c0cad602da23477f" providerId="LiveId" clId="{285A6E3C-833C-4BBD-B64E-82BEC181CFEB}" dt="2022-03-24T16:32:49.733" v="907" actId="20577"/>
        <pc:sldMkLst>
          <pc:docMk/>
          <pc:sldMk cId="1791429787" sldId="451"/>
        </pc:sldMkLst>
        <pc:spChg chg="mod">
          <ac:chgData name="朕" userId="c0cad602da23477f" providerId="LiveId" clId="{285A6E3C-833C-4BBD-B64E-82BEC181CFEB}" dt="2022-03-24T16:32:49.733" v="907" actId="20577"/>
          <ac:spMkLst>
            <pc:docMk/>
            <pc:sldMk cId="1791429787" sldId="451"/>
            <ac:spMk id="14" creationId="{7EC2CD69-7225-46EC-B707-474D01EDEF13}"/>
          </ac:spMkLst>
        </pc:spChg>
      </pc:sldChg>
      <pc:sldChg chg="addSp delSp modSp mod">
        <pc:chgData name="朕" userId="c0cad602da23477f" providerId="LiveId" clId="{285A6E3C-833C-4BBD-B64E-82BEC181CFEB}" dt="2022-03-24T15:43:54.954" v="465" actId="20577"/>
        <pc:sldMkLst>
          <pc:docMk/>
          <pc:sldMk cId="1483338601" sldId="461"/>
        </pc:sldMkLst>
        <pc:spChg chg="mod">
          <ac:chgData name="朕" userId="c0cad602da23477f" providerId="LiveId" clId="{285A6E3C-833C-4BBD-B64E-82BEC181CFEB}" dt="2022-03-24T15:43:54.954" v="465" actId="20577"/>
          <ac:spMkLst>
            <pc:docMk/>
            <pc:sldMk cId="1483338601" sldId="461"/>
            <ac:spMk id="4" creationId="{E484190F-0DF2-4168-91AB-F6229E43633D}"/>
          </ac:spMkLst>
        </pc:spChg>
        <pc:graphicFrameChg chg="add del">
          <ac:chgData name="朕" userId="c0cad602da23477f" providerId="LiveId" clId="{285A6E3C-833C-4BBD-B64E-82BEC181CFEB}" dt="2022-03-24T15:37:23.870" v="309" actId="478"/>
          <ac:graphicFrameMkLst>
            <pc:docMk/>
            <pc:sldMk cId="1483338601" sldId="461"/>
            <ac:graphicFrameMk id="2" creationId="{91715BDB-96E3-4A92-8835-F67018684B31}"/>
          </ac:graphicFrameMkLst>
        </pc:graphicFrameChg>
        <pc:graphicFrameChg chg="mod modGraphic">
          <ac:chgData name="朕" userId="c0cad602da23477f" providerId="LiveId" clId="{285A6E3C-833C-4BBD-B64E-82BEC181CFEB}" dt="2022-03-24T15:43:43.302" v="451" actId="122"/>
          <ac:graphicFrameMkLst>
            <pc:docMk/>
            <pc:sldMk cId="1483338601" sldId="461"/>
            <ac:graphicFrameMk id="10" creationId="{F77BAB2D-362D-4180-BCD4-B139D7D461EB}"/>
          </ac:graphicFrameMkLst>
        </pc:graphicFrameChg>
      </pc:sldChg>
      <pc:sldChg chg="addSp delSp modSp mod">
        <pc:chgData name="朕" userId="c0cad602da23477f" providerId="LiveId" clId="{285A6E3C-833C-4BBD-B64E-82BEC181CFEB}" dt="2022-03-24T15:42:40.558" v="437" actId="20577"/>
        <pc:sldMkLst>
          <pc:docMk/>
          <pc:sldMk cId="1116080823" sldId="465"/>
        </pc:sldMkLst>
        <pc:spChg chg="add mod">
          <ac:chgData name="朕" userId="c0cad602da23477f" providerId="LiveId" clId="{285A6E3C-833C-4BBD-B64E-82BEC181CFEB}" dt="2022-03-24T15:33:10.671" v="213" actId="20577"/>
          <ac:spMkLst>
            <pc:docMk/>
            <pc:sldMk cId="1116080823" sldId="465"/>
            <ac:spMk id="6" creationId="{70647F8F-D424-4ACF-8B00-A06DD0123A6B}"/>
          </ac:spMkLst>
        </pc:spChg>
        <pc:spChg chg="mod">
          <ac:chgData name="朕" userId="c0cad602da23477f" providerId="LiveId" clId="{285A6E3C-833C-4BBD-B64E-82BEC181CFEB}" dt="2022-03-24T15:42:40.558" v="437" actId="20577"/>
          <ac:spMkLst>
            <pc:docMk/>
            <pc:sldMk cId="1116080823" sldId="465"/>
            <ac:spMk id="14" creationId="{7EC2CD69-7225-46EC-B707-474D01EDEF13}"/>
          </ac:spMkLst>
        </pc:spChg>
        <pc:spChg chg="del">
          <ac:chgData name="朕" userId="c0cad602da23477f" providerId="LiveId" clId="{285A6E3C-833C-4BBD-B64E-82BEC181CFEB}" dt="2022-03-24T15:02:18.627" v="1" actId="478"/>
          <ac:spMkLst>
            <pc:docMk/>
            <pc:sldMk cId="1116080823" sldId="465"/>
            <ac:spMk id="24" creationId="{8D4B1EAD-F09B-4C56-94A0-6C48A5A79079}"/>
          </ac:spMkLst>
        </pc:spChg>
        <pc:picChg chg="add mod">
          <ac:chgData name="朕" userId="c0cad602da23477f" providerId="LiveId" clId="{285A6E3C-833C-4BBD-B64E-82BEC181CFEB}" dt="2022-03-24T15:21:53.069" v="33" actId="1076"/>
          <ac:picMkLst>
            <pc:docMk/>
            <pc:sldMk cId="1116080823" sldId="465"/>
            <ac:picMk id="3" creationId="{41F83570-B3E3-4BCC-9753-09A76271B40B}"/>
          </ac:picMkLst>
        </pc:picChg>
      </pc:sldChg>
      <pc:sldChg chg="addSp modSp mod">
        <pc:chgData name="朕" userId="c0cad602da23477f" providerId="LiveId" clId="{285A6E3C-833C-4BBD-B64E-82BEC181CFEB}" dt="2022-03-24T16:04:02.002" v="674" actId="5793"/>
        <pc:sldMkLst>
          <pc:docMk/>
          <pc:sldMk cId="1160970093" sldId="466"/>
        </pc:sldMkLst>
        <pc:spChg chg="add mod">
          <ac:chgData name="朕" userId="c0cad602da23477f" providerId="LiveId" clId="{285A6E3C-833C-4BBD-B64E-82BEC181CFEB}" dt="2022-03-24T16:03:59.865" v="670" actId="5793"/>
          <ac:spMkLst>
            <pc:docMk/>
            <pc:sldMk cId="1160970093" sldId="466"/>
            <ac:spMk id="11" creationId="{89320A12-4CFA-4634-B370-8792D7A7FDF0}"/>
          </ac:spMkLst>
        </pc:spChg>
        <pc:spChg chg="add mod">
          <ac:chgData name="朕" userId="c0cad602da23477f" providerId="LiveId" clId="{285A6E3C-833C-4BBD-B64E-82BEC181CFEB}" dt="2022-03-24T16:04:02.002" v="674" actId="5793"/>
          <ac:spMkLst>
            <pc:docMk/>
            <pc:sldMk cId="1160970093" sldId="466"/>
            <ac:spMk id="12" creationId="{81476610-FDC3-462E-B29F-DCAB8FFA4FD2}"/>
          </ac:spMkLst>
        </pc:spChg>
      </pc:sldChg>
      <pc:sldChg chg="addSp modSp add mod">
        <pc:chgData name="朕" userId="c0cad602da23477f" providerId="LiveId" clId="{285A6E3C-833C-4BBD-B64E-82BEC181CFEB}" dt="2022-03-24T15:42:12.198" v="432" actId="20577"/>
        <pc:sldMkLst>
          <pc:docMk/>
          <pc:sldMk cId="2695474187" sldId="467"/>
        </pc:sldMkLst>
        <pc:spChg chg="add mod">
          <ac:chgData name="朕" userId="c0cad602da23477f" providerId="LiveId" clId="{285A6E3C-833C-4BBD-B64E-82BEC181CFEB}" dt="2022-03-24T15:35:56.151" v="293" actId="1076"/>
          <ac:spMkLst>
            <pc:docMk/>
            <pc:sldMk cId="2695474187" sldId="467"/>
            <ac:spMk id="9" creationId="{8ADAC76F-8B38-4F16-8804-9B769D197982}"/>
          </ac:spMkLst>
        </pc:spChg>
        <pc:spChg chg="add mod">
          <ac:chgData name="朕" userId="c0cad602da23477f" providerId="LiveId" clId="{285A6E3C-833C-4BBD-B64E-82BEC181CFEB}" dt="2022-03-24T15:36:18.022" v="298" actId="2711"/>
          <ac:spMkLst>
            <pc:docMk/>
            <pc:sldMk cId="2695474187" sldId="467"/>
            <ac:spMk id="11" creationId="{015D3335-521B-4937-951A-84F87F6E6875}"/>
          </ac:spMkLst>
        </pc:spChg>
        <pc:spChg chg="mod">
          <ac:chgData name="朕" userId="c0cad602da23477f" providerId="LiveId" clId="{285A6E3C-833C-4BBD-B64E-82BEC181CFEB}" dt="2022-03-24T15:42:12.198" v="432" actId="20577"/>
          <ac:spMkLst>
            <pc:docMk/>
            <pc:sldMk cId="2695474187" sldId="467"/>
            <ac:spMk id="14" creationId="{7EC2CD69-7225-46EC-B707-474D01EDEF13}"/>
          </ac:spMkLst>
        </pc:spChg>
        <pc:picChg chg="add mod">
          <ac:chgData name="朕" userId="c0cad602da23477f" providerId="LiveId" clId="{285A6E3C-833C-4BBD-B64E-82BEC181CFEB}" dt="2022-03-24T15:36:20.955" v="299" actId="1076"/>
          <ac:picMkLst>
            <pc:docMk/>
            <pc:sldMk cId="2695474187" sldId="467"/>
            <ac:picMk id="3" creationId="{83A98210-6365-4538-B740-F3E508A8A0F4}"/>
          </ac:picMkLst>
        </pc:picChg>
        <pc:picChg chg="add mod modCrop">
          <ac:chgData name="朕" userId="c0cad602da23477f" providerId="LiveId" clId="{285A6E3C-833C-4BBD-B64E-82BEC181CFEB}" dt="2022-03-24T15:36:55.134" v="305" actId="14100"/>
          <ac:picMkLst>
            <pc:docMk/>
            <pc:sldMk cId="2695474187" sldId="467"/>
            <ac:picMk id="10" creationId="{7D3BECD6-5DF2-45D7-8DDD-27E347B3CC9B}"/>
          </ac:picMkLst>
        </pc:picChg>
      </pc:sldChg>
    </pc:docChg>
  </pc:docChgLst>
  <pc:docChgLst>
    <pc:chgData name="刘 朕" userId="c0cad602da23477f" providerId="LiveId" clId="{5B037BC8-7109-4597-806A-18A80BC087FD}"/>
    <pc:docChg chg="undo custSel addSld modSld">
      <pc:chgData name="刘 朕" userId="c0cad602da23477f" providerId="LiveId" clId="{5B037BC8-7109-4597-806A-18A80BC087FD}" dt="2022-03-31T12:13:32.745" v="128" actId="20577"/>
      <pc:docMkLst>
        <pc:docMk/>
      </pc:docMkLst>
      <pc:sldChg chg="modSp mod">
        <pc:chgData name="刘 朕" userId="c0cad602da23477f" providerId="LiveId" clId="{5B037BC8-7109-4597-806A-18A80BC087FD}" dt="2022-03-31T12:13:32.745" v="128" actId="20577"/>
        <pc:sldMkLst>
          <pc:docMk/>
          <pc:sldMk cId="1202823129" sldId="456"/>
        </pc:sldMkLst>
        <pc:spChg chg="mod">
          <ac:chgData name="刘 朕" userId="c0cad602da23477f" providerId="LiveId" clId="{5B037BC8-7109-4597-806A-18A80BC087FD}" dt="2022-03-31T12:13:32.745" v="128" actId="20577"/>
          <ac:spMkLst>
            <pc:docMk/>
            <pc:sldMk cId="1202823129" sldId="456"/>
            <ac:spMk id="3" creationId="{338E5482-EC0C-45AD-A601-38CA7C1ADDEF}"/>
          </ac:spMkLst>
        </pc:spChg>
      </pc:sldChg>
      <pc:sldChg chg="modSp mod">
        <pc:chgData name="刘 朕" userId="c0cad602da23477f" providerId="LiveId" clId="{5B037BC8-7109-4597-806A-18A80BC087FD}" dt="2022-03-31T11:30:24.734" v="126" actId="20577"/>
        <pc:sldMkLst>
          <pc:docMk/>
          <pc:sldMk cId="1160970093" sldId="466"/>
        </pc:sldMkLst>
        <pc:spChg chg="mod">
          <ac:chgData name="刘 朕" userId="c0cad602da23477f" providerId="LiveId" clId="{5B037BC8-7109-4597-806A-18A80BC087FD}" dt="2022-03-31T11:30:18.911" v="124" actId="20577"/>
          <ac:spMkLst>
            <pc:docMk/>
            <pc:sldMk cId="1160970093" sldId="466"/>
            <ac:spMk id="11" creationId="{89320A12-4CFA-4634-B370-8792D7A7FDF0}"/>
          </ac:spMkLst>
        </pc:spChg>
        <pc:spChg chg="mod">
          <ac:chgData name="刘 朕" userId="c0cad602da23477f" providerId="LiveId" clId="{5B037BC8-7109-4597-806A-18A80BC087FD}" dt="2022-03-31T11:30:24.734" v="126" actId="20577"/>
          <ac:spMkLst>
            <pc:docMk/>
            <pc:sldMk cId="1160970093" sldId="466"/>
            <ac:spMk id="12" creationId="{81476610-FDC3-462E-B29F-DCAB8FFA4FD2}"/>
          </ac:spMkLst>
        </pc:spChg>
      </pc:sldChg>
      <pc:sldChg chg="add">
        <pc:chgData name="刘 朕" userId="c0cad602da23477f" providerId="LiveId" clId="{5B037BC8-7109-4597-806A-18A80BC087FD}" dt="2022-03-31T08:11:35.377" v="5"/>
        <pc:sldMkLst>
          <pc:docMk/>
          <pc:sldMk cId="2964863053" sldId="469"/>
        </pc:sldMkLst>
      </pc:sldChg>
    </pc:docChg>
  </pc:docChgLst>
  <pc:docChgLst>
    <pc:chgData name="朕" userId="c0cad602da23477f" providerId="LiveId" clId="{16924E49-FBA3-4C0F-A841-DA6DA758E17E}"/>
    <pc:docChg chg="undo custSel delSld modSld">
      <pc:chgData name="朕" userId="c0cad602da23477f" providerId="LiveId" clId="{16924E49-FBA3-4C0F-A841-DA6DA758E17E}" dt="2022-03-10T16:20:44.512" v="52" actId="692"/>
      <pc:docMkLst>
        <pc:docMk/>
      </pc:docMkLst>
      <pc:sldChg chg="addSp modSp mod">
        <pc:chgData name="朕" userId="c0cad602da23477f" providerId="LiveId" clId="{16924E49-FBA3-4C0F-A841-DA6DA758E17E}" dt="2022-03-10T16:20:44.512" v="52" actId="692"/>
        <pc:sldMkLst>
          <pc:docMk/>
          <pc:sldMk cId="2293725272" sldId="450"/>
        </pc:sldMkLst>
        <pc:spChg chg="add mod">
          <ac:chgData name="朕" userId="c0cad602da23477f" providerId="LiveId" clId="{16924E49-FBA3-4C0F-A841-DA6DA758E17E}" dt="2022-03-10T16:20:44.512" v="52" actId="692"/>
          <ac:spMkLst>
            <pc:docMk/>
            <pc:sldMk cId="2293725272" sldId="450"/>
            <ac:spMk id="3" creationId="{3C2B2D6E-8183-40B8-AB70-475A8ADEFB74}"/>
          </ac:spMkLst>
        </pc:spChg>
        <pc:spChg chg="add mod">
          <ac:chgData name="朕" userId="c0cad602da23477f" providerId="LiveId" clId="{16924E49-FBA3-4C0F-A841-DA6DA758E17E}" dt="2022-03-10T16:20:38.597" v="49" actId="207"/>
          <ac:spMkLst>
            <pc:docMk/>
            <pc:sldMk cId="2293725272" sldId="450"/>
            <ac:spMk id="66" creationId="{A913F5F3-77BC-4B97-9D51-050DC6442C0C}"/>
          </ac:spMkLst>
        </pc:spChg>
      </pc:sldChg>
      <pc:sldChg chg="del">
        <pc:chgData name="朕" userId="c0cad602da23477f" providerId="LiveId" clId="{16924E49-FBA3-4C0F-A841-DA6DA758E17E}" dt="2022-03-10T16:19:15.072" v="0" actId="47"/>
        <pc:sldMkLst>
          <pc:docMk/>
          <pc:sldMk cId="3401989364" sldId="452"/>
        </pc:sldMkLst>
      </pc:sldChg>
    </pc:docChg>
  </pc:docChgLst>
  <pc:docChgLst>
    <pc:chgData name="刘 朕" userId="c0cad602da23477f" providerId="LiveId" clId="{22E5AF3C-8C45-44D6-85F7-D58270B89EA8}"/>
    <pc:docChg chg="undo custSel addSld delSld modSld">
      <pc:chgData name="刘 朕" userId="c0cad602da23477f" providerId="LiveId" clId="{22E5AF3C-8C45-44D6-85F7-D58270B89EA8}" dt="2022-03-24T14:03:30.496" v="479" actId="20577"/>
      <pc:docMkLst>
        <pc:docMk/>
      </pc:docMkLst>
      <pc:sldChg chg="del">
        <pc:chgData name="刘 朕" userId="c0cad602da23477f" providerId="LiveId" clId="{22E5AF3C-8C45-44D6-85F7-D58270B89EA8}" dt="2022-03-24T11:01:27.024" v="10" actId="47"/>
        <pc:sldMkLst>
          <pc:docMk/>
          <pc:sldMk cId="0" sldId="256"/>
        </pc:sldMkLst>
      </pc:sldChg>
      <pc:sldChg chg="del">
        <pc:chgData name="刘 朕" userId="c0cad602da23477f" providerId="LiveId" clId="{22E5AF3C-8C45-44D6-85F7-D58270B89EA8}" dt="2022-03-24T11:01:35.527" v="11" actId="47"/>
        <pc:sldMkLst>
          <pc:docMk/>
          <pc:sldMk cId="3044509966" sldId="258"/>
        </pc:sldMkLst>
      </pc:sldChg>
      <pc:sldChg chg="del">
        <pc:chgData name="刘 朕" userId="c0cad602da23477f" providerId="LiveId" clId="{22E5AF3C-8C45-44D6-85F7-D58270B89EA8}" dt="2022-03-24T11:01:27.024" v="10" actId="47"/>
        <pc:sldMkLst>
          <pc:docMk/>
          <pc:sldMk cId="2333463928" sldId="259"/>
        </pc:sldMkLst>
      </pc:sldChg>
      <pc:sldChg chg="del">
        <pc:chgData name="刘 朕" userId="c0cad602da23477f" providerId="LiveId" clId="{22E5AF3C-8C45-44D6-85F7-D58270B89EA8}" dt="2022-03-24T11:01:27.024" v="10" actId="47"/>
        <pc:sldMkLst>
          <pc:docMk/>
          <pc:sldMk cId="2262460889" sldId="261"/>
        </pc:sldMkLst>
      </pc:sldChg>
      <pc:sldChg chg="del">
        <pc:chgData name="刘 朕" userId="c0cad602da23477f" providerId="LiveId" clId="{22E5AF3C-8C45-44D6-85F7-D58270B89EA8}" dt="2022-03-24T11:01:27.024" v="10" actId="47"/>
        <pc:sldMkLst>
          <pc:docMk/>
          <pc:sldMk cId="4127386670" sldId="262"/>
        </pc:sldMkLst>
      </pc:sldChg>
      <pc:sldChg chg="del">
        <pc:chgData name="刘 朕" userId="c0cad602da23477f" providerId="LiveId" clId="{22E5AF3C-8C45-44D6-85F7-D58270B89EA8}" dt="2022-03-24T11:01:27.024" v="10" actId="47"/>
        <pc:sldMkLst>
          <pc:docMk/>
          <pc:sldMk cId="3742492751" sldId="265"/>
        </pc:sldMkLst>
      </pc:sldChg>
      <pc:sldChg chg="del">
        <pc:chgData name="刘 朕" userId="c0cad602da23477f" providerId="LiveId" clId="{22E5AF3C-8C45-44D6-85F7-D58270B89EA8}" dt="2022-03-24T11:01:27.024" v="10" actId="47"/>
        <pc:sldMkLst>
          <pc:docMk/>
          <pc:sldMk cId="1076903293" sldId="266"/>
        </pc:sldMkLst>
      </pc:sldChg>
      <pc:sldChg chg="del">
        <pc:chgData name="刘 朕" userId="c0cad602da23477f" providerId="LiveId" clId="{22E5AF3C-8C45-44D6-85F7-D58270B89EA8}" dt="2022-03-24T11:01:27.024" v="10" actId="47"/>
        <pc:sldMkLst>
          <pc:docMk/>
          <pc:sldMk cId="448557496" sldId="267"/>
        </pc:sldMkLst>
      </pc:sldChg>
      <pc:sldChg chg="modSp mod">
        <pc:chgData name="刘 朕" userId="c0cad602da23477f" providerId="LiveId" clId="{22E5AF3C-8C45-44D6-85F7-D58270B89EA8}" dt="2022-03-24T11:01:03.763" v="9" actId="20577"/>
        <pc:sldMkLst>
          <pc:docMk/>
          <pc:sldMk cId="1640804176" sldId="268"/>
        </pc:sldMkLst>
        <pc:spChg chg="mod">
          <ac:chgData name="刘 朕" userId="c0cad602da23477f" providerId="LiveId" clId="{22E5AF3C-8C45-44D6-85F7-D58270B89EA8}" dt="2022-03-24T11:01:03.763" v="9" actId="20577"/>
          <ac:spMkLst>
            <pc:docMk/>
            <pc:sldMk cId="1640804176" sldId="268"/>
            <ac:spMk id="17" creationId="{420D5523-7CFA-44BB-9D4B-B4F55B8BCB52}"/>
          </ac:spMkLst>
        </pc:spChg>
      </pc:sldChg>
      <pc:sldChg chg="modSp add del mod">
        <pc:chgData name="刘 朕" userId="c0cad602da23477f" providerId="LiveId" clId="{22E5AF3C-8C45-44D6-85F7-D58270B89EA8}" dt="2022-03-24T13:55:53.976" v="316" actId="47"/>
        <pc:sldMkLst>
          <pc:docMk/>
          <pc:sldMk cId="2411617792" sldId="277"/>
        </pc:sldMkLst>
        <pc:spChg chg="mod">
          <ac:chgData name="刘 朕" userId="c0cad602da23477f" providerId="LiveId" clId="{22E5AF3C-8C45-44D6-85F7-D58270B89EA8}" dt="2022-03-24T13:53:06.801" v="284"/>
          <ac:spMkLst>
            <pc:docMk/>
            <pc:sldMk cId="2411617792" sldId="277"/>
            <ac:spMk id="2" creationId="{2CBD2895-47D6-49D7-AC95-8896E2A3504C}"/>
          </ac:spMkLst>
        </pc:spChg>
        <pc:spChg chg="mod">
          <ac:chgData name="刘 朕" userId="c0cad602da23477f" providerId="LiveId" clId="{22E5AF3C-8C45-44D6-85F7-D58270B89EA8}" dt="2022-03-24T13:53:33.558" v="308" actId="20577"/>
          <ac:spMkLst>
            <pc:docMk/>
            <pc:sldMk cId="2411617792" sldId="277"/>
            <ac:spMk id="100" creationId="{B75E5408-F9AE-48AA-AB7B-B6601614FC07}"/>
          </ac:spMkLst>
        </pc:spChg>
      </pc:sldChg>
      <pc:sldChg chg="del">
        <pc:chgData name="刘 朕" userId="c0cad602da23477f" providerId="LiveId" clId="{22E5AF3C-8C45-44D6-85F7-D58270B89EA8}" dt="2022-03-24T13:55:53.976" v="316" actId="47"/>
        <pc:sldMkLst>
          <pc:docMk/>
          <pc:sldMk cId="3942769060" sldId="425"/>
        </pc:sldMkLst>
      </pc:sldChg>
      <pc:sldChg chg="del">
        <pc:chgData name="刘 朕" userId="c0cad602da23477f" providerId="LiveId" clId="{22E5AF3C-8C45-44D6-85F7-D58270B89EA8}" dt="2022-03-24T13:55:53.976" v="316" actId="47"/>
        <pc:sldMkLst>
          <pc:docMk/>
          <pc:sldMk cId="1569400406" sldId="428"/>
        </pc:sldMkLst>
      </pc:sldChg>
      <pc:sldChg chg="del">
        <pc:chgData name="刘 朕" userId="c0cad602da23477f" providerId="LiveId" clId="{22E5AF3C-8C45-44D6-85F7-D58270B89EA8}" dt="2022-03-24T13:55:53.976" v="316" actId="47"/>
        <pc:sldMkLst>
          <pc:docMk/>
          <pc:sldMk cId="449448219" sldId="437"/>
        </pc:sldMkLst>
      </pc:sldChg>
      <pc:sldChg chg="del">
        <pc:chgData name="刘 朕" userId="c0cad602da23477f" providerId="LiveId" clId="{22E5AF3C-8C45-44D6-85F7-D58270B89EA8}" dt="2022-03-24T13:55:53.976" v="316" actId="47"/>
        <pc:sldMkLst>
          <pc:docMk/>
          <pc:sldMk cId="2659004033" sldId="438"/>
        </pc:sldMkLst>
      </pc:sldChg>
      <pc:sldChg chg="addSp delSp modSp mod">
        <pc:chgData name="刘 朕" userId="c0cad602da23477f" providerId="LiveId" clId="{22E5AF3C-8C45-44D6-85F7-D58270B89EA8}" dt="2022-03-24T14:03:21.784" v="478" actId="692"/>
        <pc:sldMkLst>
          <pc:docMk/>
          <pc:sldMk cId="2293725272" sldId="450"/>
        </pc:sldMkLst>
        <pc:spChg chg="mod">
          <ac:chgData name="刘 朕" userId="c0cad602da23477f" providerId="LiveId" clId="{22E5AF3C-8C45-44D6-85F7-D58270B89EA8}" dt="2022-03-24T14:03:07.675" v="472" actId="1076"/>
          <ac:spMkLst>
            <pc:docMk/>
            <pc:sldMk cId="2293725272" sldId="450"/>
            <ac:spMk id="2" creationId="{8F88CB6A-9C3A-431F-8983-3B8319541934}"/>
          </ac:spMkLst>
        </pc:spChg>
        <pc:spChg chg="add del mod">
          <ac:chgData name="刘 朕" userId="c0cad602da23477f" providerId="LiveId" clId="{22E5AF3C-8C45-44D6-85F7-D58270B89EA8}" dt="2022-03-24T12:03:37.852" v="21" actId="767"/>
          <ac:spMkLst>
            <pc:docMk/>
            <pc:sldMk cId="2293725272" sldId="450"/>
            <ac:spMk id="3" creationId="{4FF64927-8EFF-4163-B343-270B781D07E9}"/>
          </ac:spMkLst>
        </pc:spChg>
        <pc:spChg chg="mod">
          <ac:chgData name="刘 朕" userId="c0cad602da23477f" providerId="LiveId" clId="{22E5AF3C-8C45-44D6-85F7-D58270B89EA8}" dt="2022-03-24T14:03:07.675" v="472" actId="1076"/>
          <ac:spMkLst>
            <pc:docMk/>
            <pc:sldMk cId="2293725272" sldId="450"/>
            <ac:spMk id="6" creationId="{6D72ED28-5684-4C0D-BFF8-1D857AAB8C84}"/>
          </ac:spMkLst>
        </pc:spChg>
        <pc:spChg chg="mod ord">
          <ac:chgData name="刘 朕" userId="c0cad602da23477f" providerId="LiveId" clId="{22E5AF3C-8C45-44D6-85F7-D58270B89EA8}" dt="2022-03-24T14:03:07.675" v="472" actId="1076"/>
          <ac:spMkLst>
            <pc:docMk/>
            <pc:sldMk cId="2293725272" sldId="450"/>
            <ac:spMk id="8" creationId="{30CF60E0-3CDC-4DBA-8E43-AEDA83D07D98}"/>
          </ac:spMkLst>
        </pc:spChg>
        <pc:spChg chg="mod">
          <ac:chgData name="刘 朕" userId="c0cad602da23477f" providerId="LiveId" clId="{22E5AF3C-8C45-44D6-85F7-D58270B89EA8}" dt="2022-03-24T14:03:21.784" v="478" actId="692"/>
          <ac:spMkLst>
            <pc:docMk/>
            <pc:sldMk cId="2293725272" sldId="450"/>
            <ac:spMk id="28" creationId="{44138E09-09EF-4061-8A3E-B731F34B40A8}"/>
          </ac:spMkLst>
        </pc:spChg>
        <pc:spChg chg="del mod">
          <ac:chgData name="刘 朕" userId="c0cad602da23477f" providerId="LiveId" clId="{22E5AF3C-8C45-44D6-85F7-D58270B89EA8}" dt="2022-03-24T13:45:38.247" v="158" actId="478"/>
          <ac:spMkLst>
            <pc:docMk/>
            <pc:sldMk cId="2293725272" sldId="450"/>
            <ac:spMk id="29" creationId="{5ED37954-E562-4E3E-8ABA-F45D02DB9F28}"/>
          </ac:spMkLst>
        </pc:spChg>
        <pc:spChg chg="add del mod">
          <ac:chgData name="刘 朕" userId="c0cad602da23477f" providerId="LiveId" clId="{22E5AF3C-8C45-44D6-85F7-D58270B89EA8}" dt="2022-03-24T13:45:53.371" v="165" actId="478"/>
          <ac:spMkLst>
            <pc:docMk/>
            <pc:sldMk cId="2293725272" sldId="450"/>
            <ac:spMk id="30" creationId="{21686C15-1C4F-46FA-AFA8-C01058FBDABA}"/>
          </ac:spMkLst>
        </pc:spChg>
        <pc:spChg chg="add mod">
          <ac:chgData name="刘 朕" userId="c0cad602da23477f" providerId="LiveId" clId="{22E5AF3C-8C45-44D6-85F7-D58270B89EA8}" dt="2022-03-24T14:03:21.784" v="478" actId="692"/>
          <ac:spMkLst>
            <pc:docMk/>
            <pc:sldMk cId="2293725272" sldId="450"/>
            <ac:spMk id="31" creationId="{1A447CF5-4830-48DC-9D7A-C55CBDA7DE55}"/>
          </ac:spMkLst>
        </pc:spChg>
        <pc:spChg chg="del mod">
          <ac:chgData name="刘 朕" userId="c0cad602da23477f" providerId="LiveId" clId="{22E5AF3C-8C45-44D6-85F7-D58270B89EA8}" dt="2022-03-24T13:45:52.645" v="164" actId="478"/>
          <ac:spMkLst>
            <pc:docMk/>
            <pc:sldMk cId="2293725272" sldId="450"/>
            <ac:spMk id="32" creationId="{728B4A84-CBA7-4B03-88FF-6DF61CCD4221}"/>
          </ac:spMkLst>
        </pc:spChg>
        <pc:spChg chg="mod">
          <ac:chgData name="刘 朕" userId="c0cad602da23477f" providerId="LiveId" clId="{22E5AF3C-8C45-44D6-85F7-D58270B89EA8}" dt="2022-03-24T14:03:07.675" v="472" actId="1076"/>
          <ac:spMkLst>
            <pc:docMk/>
            <pc:sldMk cId="2293725272" sldId="450"/>
            <ac:spMk id="33" creationId="{8BAD8FB1-E89A-4470-8013-43698CFA89BD}"/>
          </ac:spMkLst>
        </pc:spChg>
        <pc:spChg chg="mod">
          <ac:chgData name="刘 朕" userId="c0cad602da23477f" providerId="LiveId" clId="{22E5AF3C-8C45-44D6-85F7-D58270B89EA8}" dt="2022-03-24T14:03:07.675" v="472" actId="1076"/>
          <ac:spMkLst>
            <pc:docMk/>
            <pc:sldMk cId="2293725272" sldId="450"/>
            <ac:spMk id="34" creationId="{A05E751A-4D32-4E11-8F4B-A0C432E6713C}"/>
          </ac:spMkLst>
        </pc:spChg>
        <pc:spChg chg="add mod">
          <ac:chgData name="刘 朕" userId="c0cad602da23477f" providerId="LiveId" clId="{22E5AF3C-8C45-44D6-85F7-D58270B89EA8}" dt="2022-03-24T14:03:21.784" v="478" actId="692"/>
          <ac:spMkLst>
            <pc:docMk/>
            <pc:sldMk cId="2293725272" sldId="450"/>
            <ac:spMk id="35" creationId="{86C764A6-0FFE-43F4-9E4A-F13A1471A2CF}"/>
          </ac:spMkLst>
        </pc:spChg>
        <pc:spChg chg="add mod">
          <ac:chgData name="刘 朕" userId="c0cad602da23477f" providerId="LiveId" clId="{22E5AF3C-8C45-44D6-85F7-D58270B89EA8}" dt="2022-03-24T14:03:21.784" v="478" actId="692"/>
          <ac:spMkLst>
            <pc:docMk/>
            <pc:sldMk cId="2293725272" sldId="450"/>
            <ac:spMk id="36" creationId="{31FB3DAA-ADBF-4468-8E68-5B3CEC06A72D}"/>
          </ac:spMkLst>
        </pc:spChg>
        <pc:spChg chg="mod ord">
          <ac:chgData name="刘 朕" userId="c0cad602da23477f" providerId="LiveId" clId="{22E5AF3C-8C45-44D6-85F7-D58270B89EA8}" dt="2022-03-24T14:03:07.675" v="472" actId="1076"/>
          <ac:spMkLst>
            <pc:docMk/>
            <pc:sldMk cId="2293725272" sldId="450"/>
            <ac:spMk id="69" creationId="{EE182E70-8C0C-4F21-A0FF-A2AAB2110C0A}"/>
          </ac:spMkLst>
        </pc:spChg>
        <pc:picChg chg="mod">
          <ac:chgData name="刘 朕" userId="c0cad602da23477f" providerId="LiveId" clId="{22E5AF3C-8C45-44D6-85F7-D58270B89EA8}" dt="2022-03-24T14:03:07.675" v="472" actId="1076"/>
          <ac:picMkLst>
            <pc:docMk/>
            <pc:sldMk cId="2293725272" sldId="450"/>
            <ac:picMk id="7" creationId="{2AEB95EC-E01F-4457-BC60-BF211C369253}"/>
          </ac:picMkLst>
        </pc:picChg>
        <pc:picChg chg="mod">
          <ac:chgData name="刘 朕" userId="c0cad602da23477f" providerId="LiveId" clId="{22E5AF3C-8C45-44D6-85F7-D58270B89EA8}" dt="2022-03-24T14:03:07.675" v="472" actId="1076"/>
          <ac:picMkLst>
            <pc:docMk/>
            <pc:sldMk cId="2293725272" sldId="450"/>
            <ac:picMk id="9" creationId="{33B494FD-F94F-4AA5-8E73-7A9FC079353B}"/>
          </ac:picMkLst>
        </pc:picChg>
        <pc:picChg chg="mod">
          <ac:chgData name="刘 朕" userId="c0cad602da23477f" providerId="LiveId" clId="{22E5AF3C-8C45-44D6-85F7-D58270B89EA8}" dt="2022-03-24T14:03:07.675" v="472" actId="1076"/>
          <ac:picMkLst>
            <pc:docMk/>
            <pc:sldMk cId="2293725272" sldId="450"/>
            <ac:picMk id="11" creationId="{B6A54896-0923-4711-9C71-56C12969BE34}"/>
          </ac:picMkLst>
        </pc:picChg>
        <pc:picChg chg="mod">
          <ac:chgData name="刘 朕" userId="c0cad602da23477f" providerId="LiveId" clId="{22E5AF3C-8C45-44D6-85F7-D58270B89EA8}" dt="2022-03-24T14:03:07.675" v="472" actId="1076"/>
          <ac:picMkLst>
            <pc:docMk/>
            <pc:sldMk cId="2293725272" sldId="450"/>
            <ac:picMk id="12" creationId="{E472DE64-CB92-481A-B4C5-47B59CBB289E}"/>
          </ac:picMkLst>
        </pc:picChg>
        <pc:picChg chg="mod">
          <ac:chgData name="刘 朕" userId="c0cad602da23477f" providerId="LiveId" clId="{22E5AF3C-8C45-44D6-85F7-D58270B89EA8}" dt="2022-03-24T14:03:07.675" v="472" actId="1076"/>
          <ac:picMkLst>
            <pc:docMk/>
            <pc:sldMk cId="2293725272" sldId="450"/>
            <ac:picMk id="13" creationId="{EEF0EDDB-066C-45C7-A187-2CD880240AA0}"/>
          </ac:picMkLst>
        </pc:picChg>
        <pc:picChg chg="mod">
          <ac:chgData name="刘 朕" userId="c0cad602da23477f" providerId="LiveId" clId="{22E5AF3C-8C45-44D6-85F7-D58270B89EA8}" dt="2022-03-24T14:03:07.675" v="472" actId="1076"/>
          <ac:picMkLst>
            <pc:docMk/>
            <pc:sldMk cId="2293725272" sldId="450"/>
            <ac:picMk id="15" creationId="{51093FCA-73FF-4C5F-A500-FC822907FF72}"/>
          </ac:picMkLst>
        </pc:picChg>
        <pc:picChg chg="mod">
          <ac:chgData name="刘 朕" userId="c0cad602da23477f" providerId="LiveId" clId="{22E5AF3C-8C45-44D6-85F7-D58270B89EA8}" dt="2022-03-24T14:03:07.675" v="472" actId="1076"/>
          <ac:picMkLst>
            <pc:docMk/>
            <pc:sldMk cId="2293725272" sldId="450"/>
            <ac:picMk id="16" creationId="{938094D1-5E96-4A16-9609-6BD0D35FCE8F}"/>
          </ac:picMkLst>
        </pc:picChg>
        <pc:picChg chg="mod">
          <ac:chgData name="刘 朕" userId="c0cad602da23477f" providerId="LiveId" clId="{22E5AF3C-8C45-44D6-85F7-D58270B89EA8}" dt="2022-03-24T14:03:07.675" v="472" actId="1076"/>
          <ac:picMkLst>
            <pc:docMk/>
            <pc:sldMk cId="2293725272" sldId="450"/>
            <ac:picMk id="17" creationId="{482043EE-E365-4884-83E6-F7AD8DF3194E}"/>
          </ac:picMkLst>
        </pc:picChg>
        <pc:picChg chg="add del mod">
          <ac:chgData name="刘 朕" userId="c0cad602da23477f" providerId="LiveId" clId="{22E5AF3C-8C45-44D6-85F7-D58270B89EA8}" dt="2022-03-24T13:50:33.029" v="202" actId="478"/>
          <ac:picMkLst>
            <pc:docMk/>
            <pc:sldMk cId="2293725272" sldId="450"/>
            <ac:picMk id="24" creationId="{B14A5A2A-B8CD-46F1-A0B3-94904C8A4A3D}"/>
          </ac:picMkLst>
        </pc:picChg>
        <pc:picChg chg="mod">
          <ac:chgData name="刘 朕" userId="c0cad602da23477f" providerId="LiveId" clId="{22E5AF3C-8C45-44D6-85F7-D58270B89EA8}" dt="2022-03-24T14:03:07.675" v="472" actId="1076"/>
          <ac:picMkLst>
            <pc:docMk/>
            <pc:sldMk cId="2293725272" sldId="450"/>
            <ac:picMk id="25" creationId="{B6E77D96-57E3-4C89-A66F-2E51C7E63DD8}"/>
          </ac:picMkLst>
        </pc:picChg>
        <pc:cxnChg chg="mod">
          <ac:chgData name="刘 朕" userId="c0cad602da23477f" providerId="LiveId" clId="{22E5AF3C-8C45-44D6-85F7-D58270B89EA8}" dt="2022-03-24T14:03:07.675" v="472" actId="1076"/>
          <ac:cxnSpMkLst>
            <pc:docMk/>
            <pc:sldMk cId="2293725272" sldId="450"/>
            <ac:cxnSpMk id="18" creationId="{DCA93FE6-6875-401C-A902-B536F915B755}"/>
          </ac:cxnSpMkLst>
        </pc:cxnChg>
        <pc:cxnChg chg="mod">
          <ac:chgData name="刘 朕" userId="c0cad602da23477f" providerId="LiveId" clId="{22E5AF3C-8C45-44D6-85F7-D58270B89EA8}" dt="2022-03-24T14:03:07.675" v="472" actId="1076"/>
          <ac:cxnSpMkLst>
            <pc:docMk/>
            <pc:sldMk cId="2293725272" sldId="450"/>
            <ac:cxnSpMk id="19" creationId="{AF6456D0-A9C6-4029-A888-C047B9D97C85}"/>
          </ac:cxnSpMkLst>
        </pc:cxnChg>
        <pc:cxnChg chg="mod">
          <ac:chgData name="刘 朕" userId="c0cad602da23477f" providerId="LiveId" clId="{22E5AF3C-8C45-44D6-85F7-D58270B89EA8}" dt="2022-03-24T14:03:07.675" v="472" actId="1076"/>
          <ac:cxnSpMkLst>
            <pc:docMk/>
            <pc:sldMk cId="2293725272" sldId="450"/>
            <ac:cxnSpMk id="20" creationId="{06052F6D-2A32-4FD5-82F0-662040EA99E2}"/>
          </ac:cxnSpMkLst>
        </pc:cxnChg>
        <pc:cxnChg chg="mod">
          <ac:chgData name="刘 朕" userId="c0cad602da23477f" providerId="LiveId" clId="{22E5AF3C-8C45-44D6-85F7-D58270B89EA8}" dt="2022-03-24T14:03:07.675" v="472" actId="1076"/>
          <ac:cxnSpMkLst>
            <pc:docMk/>
            <pc:sldMk cId="2293725272" sldId="450"/>
            <ac:cxnSpMk id="21" creationId="{1AA4636E-C813-41EF-876F-4C3492F5FD51}"/>
          </ac:cxnSpMkLst>
        </pc:cxnChg>
        <pc:cxnChg chg="mod">
          <ac:chgData name="刘 朕" userId="c0cad602da23477f" providerId="LiveId" clId="{22E5AF3C-8C45-44D6-85F7-D58270B89EA8}" dt="2022-03-24T14:03:07.675" v="472" actId="1076"/>
          <ac:cxnSpMkLst>
            <pc:docMk/>
            <pc:sldMk cId="2293725272" sldId="450"/>
            <ac:cxnSpMk id="22" creationId="{C6024DCA-5866-47D1-9667-E3AAB18925A3}"/>
          </ac:cxnSpMkLst>
        </pc:cxnChg>
        <pc:cxnChg chg="mod">
          <ac:chgData name="刘 朕" userId="c0cad602da23477f" providerId="LiveId" clId="{22E5AF3C-8C45-44D6-85F7-D58270B89EA8}" dt="2022-03-24T14:03:07.675" v="472" actId="1076"/>
          <ac:cxnSpMkLst>
            <pc:docMk/>
            <pc:sldMk cId="2293725272" sldId="450"/>
            <ac:cxnSpMk id="23" creationId="{C80E0439-D532-4D0E-AE3B-126B0BD5E761}"/>
          </ac:cxnSpMkLst>
        </pc:cxnChg>
      </pc:sldChg>
      <pc:sldChg chg="modSp mod">
        <pc:chgData name="刘 朕" userId="c0cad602da23477f" providerId="LiveId" clId="{22E5AF3C-8C45-44D6-85F7-D58270B89EA8}" dt="2022-03-24T13:55:26.211" v="312" actId="6549"/>
        <pc:sldMkLst>
          <pc:docMk/>
          <pc:sldMk cId="1024475152" sldId="452"/>
        </pc:sldMkLst>
        <pc:spChg chg="mod">
          <ac:chgData name="刘 朕" userId="c0cad602da23477f" providerId="LiveId" clId="{22E5AF3C-8C45-44D6-85F7-D58270B89EA8}" dt="2022-03-24T13:55:26.211" v="312" actId="6549"/>
          <ac:spMkLst>
            <pc:docMk/>
            <pc:sldMk cId="1024475152" sldId="452"/>
            <ac:spMk id="3" creationId="{338E5482-EC0C-45AD-A601-38CA7C1ADDEF}"/>
          </ac:spMkLst>
        </pc:spChg>
      </pc:sldChg>
      <pc:sldChg chg="modSp mod">
        <pc:chgData name="刘 朕" userId="c0cad602da23477f" providerId="LiveId" clId="{22E5AF3C-8C45-44D6-85F7-D58270B89EA8}" dt="2022-03-24T13:55:43.353" v="315" actId="6549"/>
        <pc:sldMkLst>
          <pc:docMk/>
          <pc:sldMk cId="1805454155" sldId="453"/>
        </pc:sldMkLst>
        <pc:spChg chg="mod">
          <ac:chgData name="刘 朕" userId="c0cad602da23477f" providerId="LiveId" clId="{22E5AF3C-8C45-44D6-85F7-D58270B89EA8}" dt="2022-03-24T13:55:43.353" v="315" actId="6549"/>
          <ac:spMkLst>
            <pc:docMk/>
            <pc:sldMk cId="1805454155" sldId="453"/>
            <ac:spMk id="3" creationId="{338E5482-EC0C-45AD-A601-38CA7C1ADDEF}"/>
          </ac:spMkLst>
        </pc:spChg>
      </pc:sldChg>
      <pc:sldChg chg="del">
        <pc:chgData name="刘 朕" userId="c0cad602da23477f" providerId="LiveId" clId="{22E5AF3C-8C45-44D6-85F7-D58270B89EA8}" dt="2022-03-24T13:55:53.976" v="316" actId="47"/>
        <pc:sldMkLst>
          <pc:docMk/>
          <pc:sldMk cId="370822057" sldId="454"/>
        </pc:sldMkLst>
      </pc:sldChg>
      <pc:sldChg chg="modSp del mod">
        <pc:chgData name="刘 朕" userId="c0cad602da23477f" providerId="LiveId" clId="{22E5AF3C-8C45-44D6-85F7-D58270B89EA8}" dt="2022-03-24T13:55:56.515" v="317" actId="47"/>
        <pc:sldMkLst>
          <pc:docMk/>
          <pc:sldMk cId="3264921677" sldId="455"/>
        </pc:sldMkLst>
        <pc:spChg chg="mod">
          <ac:chgData name="刘 朕" userId="c0cad602da23477f" providerId="LiveId" clId="{22E5AF3C-8C45-44D6-85F7-D58270B89EA8}" dt="2022-03-24T13:55:34.149" v="313" actId="207"/>
          <ac:spMkLst>
            <pc:docMk/>
            <pc:sldMk cId="3264921677" sldId="455"/>
            <ac:spMk id="3" creationId="{338E5482-EC0C-45AD-A601-38CA7C1ADDEF}"/>
          </ac:spMkLst>
        </pc:spChg>
      </pc:sldChg>
      <pc:sldChg chg="modSp mod">
        <pc:chgData name="刘 朕" userId="c0cad602da23477f" providerId="LiveId" clId="{22E5AF3C-8C45-44D6-85F7-D58270B89EA8}" dt="2022-03-24T13:56:03.030" v="319" actId="6549"/>
        <pc:sldMkLst>
          <pc:docMk/>
          <pc:sldMk cId="1202823129" sldId="456"/>
        </pc:sldMkLst>
        <pc:spChg chg="mod">
          <ac:chgData name="刘 朕" userId="c0cad602da23477f" providerId="LiveId" clId="{22E5AF3C-8C45-44D6-85F7-D58270B89EA8}" dt="2022-03-24T13:56:03.030" v="319" actId="6549"/>
          <ac:spMkLst>
            <pc:docMk/>
            <pc:sldMk cId="1202823129" sldId="456"/>
            <ac:spMk id="3" creationId="{338E5482-EC0C-45AD-A601-38CA7C1ADDEF}"/>
          </ac:spMkLst>
        </pc:spChg>
      </pc:sldChg>
      <pc:sldChg chg="del">
        <pc:chgData name="刘 朕" userId="c0cad602da23477f" providerId="LiveId" clId="{22E5AF3C-8C45-44D6-85F7-D58270B89EA8}" dt="2022-03-24T11:01:42.959" v="12" actId="47"/>
        <pc:sldMkLst>
          <pc:docMk/>
          <pc:sldMk cId="2601448278" sldId="457"/>
        </pc:sldMkLst>
      </pc:sldChg>
      <pc:sldChg chg="modSp del mod">
        <pc:chgData name="刘 朕" userId="c0cad602da23477f" providerId="LiveId" clId="{22E5AF3C-8C45-44D6-85F7-D58270B89EA8}" dt="2022-03-24T13:55:53.976" v="316" actId="47"/>
        <pc:sldMkLst>
          <pc:docMk/>
          <pc:sldMk cId="783567331" sldId="458"/>
        </pc:sldMkLst>
        <pc:spChg chg="mod">
          <ac:chgData name="刘 朕" userId="c0cad602da23477f" providerId="LiveId" clId="{22E5AF3C-8C45-44D6-85F7-D58270B89EA8}" dt="2022-03-24T13:53:31.121" v="307" actId="20577"/>
          <ac:spMkLst>
            <pc:docMk/>
            <pc:sldMk cId="783567331" sldId="458"/>
            <ac:spMk id="3" creationId="{338E5482-EC0C-45AD-A601-38CA7C1ADDEF}"/>
          </ac:spMkLst>
        </pc:spChg>
      </pc:sldChg>
      <pc:sldChg chg="del">
        <pc:chgData name="刘 朕" userId="c0cad602da23477f" providerId="LiveId" clId="{22E5AF3C-8C45-44D6-85F7-D58270B89EA8}" dt="2022-03-24T13:52:52.983" v="283" actId="47"/>
        <pc:sldMkLst>
          <pc:docMk/>
          <pc:sldMk cId="1466687497" sldId="459"/>
        </pc:sldMkLst>
      </pc:sldChg>
      <pc:sldChg chg="del">
        <pc:chgData name="刘 朕" userId="c0cad602da23477f" providerId="LiveId" clId="{22E5AF3C-8C45-44D6-85F7-D58270B89EA8}" dt="2022-03-24T13:55:53.976" v="316" actId="47"/>
        <pc:sldMkLst>
          <pc:docMk/>
          <pc:sldMk cId="2454090285" sldId="460"/>
        </pc:sldMkLst>
      </pc:sldChg>
      <pc:sldChg chg="modSp mod">
        <pc:chgData name="刘 朕" userId="c0cad602da23477f" providerId="LiveId" clId="{22E5AF3C-8C45-44D6-85F7-D58270B89EA8}" dt="2022-03-24T13:16:23.614" v="53" actId="6549"/>
        <pc:sldMkLst>
          <pc:docMk/>
          <pc:sldMk cId="999105436" sldId="463"/>
        </pc:sldMkLst>
        <pc:spChg chg="mod">
          <ac:chgData name="刘 朕" userId="c0cad602da23477f" providerId="LiveId" clId="{22E5AF3C-8C45-44D6-85F7-D58270B89EA8}" dt="2022-03-24T13:16:23.614" v="53" actId="6549"/>
          <ac:spMkLst>
            <pc:docMk/>
            <pc:sldMk cId="999105436" sldId="463"/>
            <ac:spMk id="14" creationId="{7EC2CD69-7225-46EC-B707-474D01EDEF13}"/>
          </ac:spMkLst>
        </pc:spChg>
      </pc:sldChg>
      <pc:sldChg chg="modSp add mod">
        <pc:chgData name="刘 朕" userId="c0cad602da23477f" providerId="LiveId" clId="{22E5AF3C-8C45-44D6-85F7-D58270B89EA8}" dt="2022-03-24T11:02:00.850" v="16" actId="207"/>
        <pc:sldMkLst>
          <pc:docMk/>
          <pc:sldMk cId="1791807347" sldId="464"/>
        </pc:sldMkLst>
        <pc:spChg chg="mod">
          <ac:chgData name="刘 朕" userId="c0cad602da23477f" providerId="LiveId" clId="{22E5AF3C-8C45-44D6-85F7-D58270B89EA8}" dt="2022-03-24T11:02:00.850" v="16" actId="207"/>
          <ac:spMkLst>
            <pc:docMk/>
            <pc:sldMk cId="1791807347" sldId="464"/>
            <ac:spMk id="3" creationId="{338E5482-EC0C-45AD-A601-38CA7C1ADDEF}"/>
          </ac:spMkLst>
        </pc:spChg>
      </pc:sldChg>
      <pc:sldChg chg="delSp modSp add mod">
        <pc:chgData name="刘 朕" userId="c0cad602da23477f" providerId="LiveId" clId="{22E5AF3C-8C45-44D6-85F7-D58270B89EA8}" dt="2022-03-24T13:48:03.846" v="189" actId="20577"/>
        <pc:sldMkLst>
          <pc:docMk/>
          <pc:sldMk cId="1116080823" sldId="465"/>
        </pc:sldMkLst>
        <pc:spChg chg="mod">
          <ac:chgData name="刘 朕" userId="c0cad602da23477f" providerId="LiveId" clId="{22E5AF3C-8C45-44D6-85F7-D58270B89EA8}" dt="2022-03-24T13:33:48.833" v="124" actId="20577"/>
          <ac:spMkLst>
            <pc:docMk/>
            <pc:sldMk cId="1116080823" sldId="465"/>
            <ac:spMk id="4" creationId="{E484190F-0DF2-4168-91AB-F6229E43633D}"/>
          </ac:spMkLst>
        </pc:spChg>
        <pc:spChg chg="del">
          <ac:chgData name="刘 朕" userId="c0cad602da23477f" providerId="LiveId" clId="{22E5AF3C-8C45-44D6-85F7-D58270B89EA8}" dt="2022-03-24T13:29:50.560" v="60" actId="478"/>
          <ac:spMkLst>
            <pc:docMk/>
            <pc:sldMk cId="1116080823" sldId="465"/>
            <ac:spMk id="8" creationId="{37A1B9F0-4C56-482E-905A-82446A07E2E2}"/>
          </ac:spMkLst>
        </pc:spChg>
        <pc:spChg chg="del mod">
          <ac:chgData name="刘 朕" userId="c0cad602da23477f" providerId="LiveId" clId="{22E5AF3C-8C45-44D6-85F7-D58270B89EA8}" dt="2022-03-24T13:29:43.268" v="57" actId="478"/>
          <ac:spMkLst>
            <pc:docMk/>
            <pc:sldMk cId="1116080823" sldId="465"/>
            <ac:spMk id="10" creationId="{BD2DB5CF-EB71-462F-881F-6D444DB10B4F}"/>
          </ac:spMkLst>
        </pc:spChg>
        <pc:spChg chg="mod">
          <ac:chgData name="刘 朕" userId="c0cad602da23477f" providerId="LiveId" clId="{22E5AF3C-8C45-44D6-85F7-D58270B89EA8}" dt="2022-03-24T13:37:40.055" v="141" actId="5793"/>
          <ac:spMkLst>
            <pc:docMk/>
            <pc:sldMk cId="1116080823" sldId="465"/>
            <ac:spMk id="14" creationId="{7EC2CD69-7225-46EC-B707-474D01EDEF13}"/>
          </ac:spMkLst>
        </pc:spChg>
        <pc:spChg chg="del mod">
          <ac:chgData name="刘 朕" userId="c0cad602da23477f" providerId="LiveId" clId="{22E5AF3C-8C45-44D6-85F7-D58270B89EA8}" dt="2022-03-24T13:29:47.895" v="59" actId="478"/>
          <ac:spMkLst>
            <pc:docMk/>
            <pc:sldMk cId="1116080823" sldId="465"/>
            <ac:spMk id="18" creationId="{816796A4-C4D6-4F54-B6A6-F05DB91E511B}"/>
          </ac:spMkLst>
        </pc:spChg>
        <pc:spChg chg="del">
          <ac:chgData name="刘 朕" userId="c0cad602da23477f" providerId="LiveId" clId="{22E5AF3C-8C45-44D6-85F7-D58270B89EA8}" dt="2022-03-24T13:29:43.268" v="57" actId="478"/>
          <ac:spMkLst>
            <pc:docMk/>
            <pc:sldMk cId="1116080823" sldId="465"/>
            <ac:spMk id="21" creationId="{284186DB-41A6-48A2-BA2E-C1684998ACCA}"/>
          </ac:spMkLst>
        </pc:spChg>
        <pc:spChg chg="del">
          <ac:chgData name="刘 朕" userId="c0cad602da23477f" providerId="LiveId" clId="{22E5AF3C-8C45-44D6-85F7-D58270B89EA8}" dt="2022-03-24T13:29:43.268" v="57" actId="478"/>
          <ac:spMkLst>
            <pc:docMk/>
            <pc:sldMk cId="1116080823" sldId="465"/>
            <ac:spMk id="22" creationId="{DAD07D19-F0A9-455D-A314-445AD15CC014}"/>
          </ac:spMkLst>
        </pc:spChg>
        <pc:spChg chg="mod">
          <ac:chgData name="刘 朕" userId="c0cad602da23477f" providerId="LiveId" clId="{22E5AF3C-8C45-44D6-85F7-D58270B89EA8}" dt="2022-03-24T13:48:03.846" v="189" actId="20577"/>
          <ac:spMkLst>
            <pc:docMk/>
            <pc:sldMk cId="1116080823" sldId="465"/>
            <ac:spMk id="24" creationId="{8D4B1EAD-F09B-4C56-94A0-6C48A5A79079}"/>
          </ac:spMkLst>
        </pc:spChg>
        <pc:spChg chg="del">
          <ac:chgData name="刘 朕" userId="c0cad602da23477f" providerId="LiveId" clId="{22E5AF3C-8C45-44D6-85F7-D58270B89EA8}" dt="2022-03-24T13:29:43.268" v="57" actId="478"/>
          <ac:spMkLst>
            <pc:docMk/>
            <pc:sldMk cId="1116080823" sldId="465"/>
            <ac:spMk id="26" creationId="{08CFCE28-62E8-48D5-A45C-2D51BAEDCA5F}"/>
          </ac:spMkLst>
        </pc:spChg>
        <pc:spChg chg="del">
          <ac:chgData name="刘 朕" userId="c0cad602da23477f" providerId="LiveId" clId="{22E5AF3C-8C45-44D6-85F7-D58270B89EA8}" dt="2022-03-24T13:29:43.268" v="57" actId="478"/>
          <ac:spMkLst>
            <pc:docMk/>
            <pc:sldMk cId="1116080823" sldId="465"/>
            <ac:spMk id="27" creationId="{90C58B30-C2BF-41E3-90F2-D06C35C0418F}"/>
          </ac:spMkLst>
        </pc:spChg>
        <pc:spChg chg="del">
          <ac:chgData name="刘 朕" userId="c0cad602da23477f" providerId="LiveId" clId="{22E5AF3C-8C45-44D6-85F7-D58270B89EA8}" dt="2022-03-24T13:29:43.268" v="57" actId="478"/>
          <ac:spMkLst>
            <pc:docMk/>
            <pc:sldMk cId="1116080823" sldId="465"/>
            <ac:spMk id="28" creationId="{705B0617-83E5-40BC-88D6-F9F19B19A008}"/>
          </ac:spMkLst>
        </pc:spChg>
        <pc:spChg chg="del">
          <ac:chgData name="刘 朕" userId="c0cad602da23477f" providerId="LiveId" clId="{22E5AF3C-8C45-44D6-85F7-D58270B89EA8}" dt="2022-03-24T13:29:43.268" v="57" actId="478"/>
          <ac:spMkLst>
            <pc:docMk/>
            <pc:sldMk cId="1116080823" sldId="465"/>
            <ac:spMk id="29" creationId="{4A1496DB-1F79-48EF-80A2-67DF9354DCBB}"/>
          </ac:spMkLst>
        </pc:spChg>
        <pc:picChg chg="del">
          <ac:chgData name="刘 朕" userId="c0cad602da23477f" providerId="LiveId" clId="{22E5AF3C-8C45-44D6-85F7-D58270B89EA8}" dt="2022-03-24T13:29:39.356" v="54" actId="478"/>
          <ac:picMkLst>
            <pc:docMk/>
            <pc:sldMk cId="1116080823" sldId="465"/>
            <ac:picMk id="3" creationId="{AE47B0BB-0CA8-4225-AD12-BD7AF09D0D6A}"/>
          </ac:picMkLst>
        </pc:picChg>
        <pc:picChg chg="del">
          <ac:chgData name="刘 朕" userId="c0cad602da23477f" providerId="LiveId" clId="{22E5AF3C-8C45-44D6-85F7-D58270B89EA8}" dt="2022-03-24T13:29:41.067" v="56" actId="478"/>
          <ac:picMkLst>
            <pc:docMk/>
            <pc:sldMk cId="1116080823" sldId="465"/>
            <ac:picMk id="9" creationId="{25004A89-1DD3-4805-8B00-FB7874B43BC1}"/>
          </ac:picMkLst>
        </pc:picChg>
        <pc:picChg chg="del">
          <ac:chgData name="刘 朕" userId="c0cad602da23477f" providerId="LiveId" clId="{22E5AF3C-8C45-44D6-85F7-D58270B89EA8}" dt="2022-03-24T13:29:43.268" v="57" actId="478"/>
          <ac:picMkLst>
            <pc:docMk/>
            <pc:sldMk cId="1116080823" sldId="465"/>
            <ac:picMk id="12" creationId="{F8CB3AFB-AA97-49A6-B044-523379DFB532}"/>
          </ac:picMkLst>
        </pc:picChg>
        <pc:picChg chg="del">
          <ac:chgData name="刘 朕" userId="c0cad602da23477f" providerId="LiveId" clId="{22E5AF3C-8C45-44D6-85F7-D58270B89EA8}" dt="2022-03-24T13:29:43.268" v="57" actId="478"/>
          <ac:picMkLst>
            <pc:docMk/>
            <pc:sldMk cId="1116080823" sldId="465"/>
            <ac:picMk id="15" creationId="{855FA8A8-A4B0-4006-A406-20D1B85E41B8}"/>
          </ac:picMkLst>
        </pc:picChg>
        <pc:picChg chg="del">
          <ac:chgData name="刘 朕" userId="c0cad602da23477f" providerId="LiveId" clId="{22E5AF3C-8C45-44D6-85F7-D58270B89EA8}" dt="2022-03-24T13:29:43.268" v="57" actId="478"/>
          <ac:picMkLst>
            <pc:docMk/>
            <pc:sldMk cId="1116080823" sldId="465"/>
            <ac:picMk id="17" creationId="{37CC9BD5-A017-4F3A-8FC3-80276DDD0F5C}"/>
          </ac:picMkLst>
        </pc:picChg>
        <pc:cxnChg chg="del">
          <ac:chgData name="刘 朕" userId="c0cad602da23477f" providerId="LiveId" clId="{22E5AF3C-8C45-44D6-85F7-D58270B89EA8}" dt="2022-03-24T13:29:43.268" v="57" actId="478"/>
          <ac:cxnSpMkLst>
            <pc:docMk/>
            <pc:sldMk cId="1116080823" sldId="465"/>
            <ac:cxnSpMk id="20" creationId="{62D87BA9-BD42-4443-A4B1-C7498D28343C}"/>
          </ac:cxnSpMkLst>
        </pc:cxnChg>
        <pc:cxnChg chg="del mod">
          <ac:chgData name="刘 朕" userId="c0cad602da23477f" providerId="LiveId" clId="{22E5AF3C-8C45-44D6-85F7-D58270B89EA8}" dt="2022-03-24T13:29:43.268" v="57" actId="478"/>
          <ac:cxnSpMkLst>
            <pc:docMk/>
            <pc:sldMk cId="1116080823" sldId="465"/>
            <ac:cxnSpMk id="23" creationId="{4461B821-6B4B-469F-B456-804BDEB01A21}"/>
          </ac:cxnSpMkLst>
        </pc:cxnChg>
        <pc:cxnChg chg="del mod">
          <ac:chgData name="刘 朕" userId="c0cad602da23477f" providerId="LiveId" clId="{22E5AF3C-8C45-44D6-85F7-D58270B89EA8}" dt="2022-03-24T13:29:43.268" v="57" actId="478"/>
          <ac:cxnSpMkLst>
            <pc:docMk/>
            <pc:sldMk cId="1116080823" sldId="465"/>
            <ac:cxnSpMk id="30" creationId="{D99E884E-F791-4071-88A3-496369A77518}"/>
          </ac:cxnSpMkLst>
        </pc:cxnChg>
      </pc:sldChg>
      <pc:sldChg chg="addSp delSp modSp add mod">
        <pc:chgData name="刘 朕" userId="c0cad602da23477f" providerId="LiveId" clId="{22E5AF3C-8C45-44D6-85F7-D58270B89EA8}" dt="2022-03-24T14:03:30.496" v="479" actId="20577"/>
        <pc:sldMkLst>
          <pc:docMk/>
          <pc:sldMk cId="1160970093" sldId="466"/>
        </pc:sldMkLst>
        <pc:spChg chg="del">
          <ac:chgData name="刘 朕" userId="c0cad602da23477f" providerId="LiveId" clId="{22E5AF3C-8C45-44D6-85F7-D58270B89EA8}" dt="2022-03-24T13:50:43.628" v="206" actId="478"/>
          <ac:spMkLst>
            <pc:docMk/>
            <pc:sldMk cId="1160970093" sldId="466"/>
            <ac:spMk id="2" creationId="{8F88CB6A-9C3A-431F-8983-3B8319541934}"/>
          </ac:spMkLst>
        </pc:spChg>
        <pc:spChg chg="mod">
          <ac:chgData name="刘 朕" userId="c0cad602da23477f" providerId="LiveId" clId="{22E5AF3C-8C45-44D6-85F7-D58270B89EA8}" dt="2022-03-24T14:03:30.496" v="479" actId="20577"/>
          <ac:spMkLst>
            <pc:docMk/>
            <pc:sldMk cId="1160970093" sldId="466"/>
            <ac:spMk id="4" creationId="{E484190F-0DF2-4168-91AB-F6229E43633D}"/>
          </ac:spMkLst>
        </pc:spChg>
        <pc:spChg chg="del">
          <ac:chgData name="刘 朕" userId="c0cad602da23477f" providerId="LiveId" clId="{22E5AF3C-8C45-44D6-85F7-D58270B89EA8}" dt="2022-03-24T13:50:43.628" v="206" actId="478"/>
          <ac:spMkLst>
            <pc:docMk/>
            <pc:sldMk cId="1160970093" sldId="466"/>
            <ac:spMk id="6" creationId="{6D72ED28-5684-4C0D-BFF8-1D857AAB8C84}"/>
          </ac:spMkLst>
        </pc:spChg>
        <pc:spChg chg="del">
          <ac:chgData name="刘 朕" userId="c0cad602da23477f" providerId="LiveId" clId="{22E5AF3C-8C45-44D6-85F7-D58270B89EA8}" dt="2022-03-24T13:50:41.213" v="205" actId="478"/>
          <ac:spMkLst>
            <pc:docMk/>
            <pc:sldMk cId="1160970093" sldId="466"/>
            <ac:spMk id="8" creationId="{30CF60E0-3CDC-4DBA-8E43-AEDA83D07D98}"/>
          </ac:spMkLst>
        </pc:spChg>
        <pc:spChg chg="mod">
          <ac:chgData name="刘 朕" userId="c0cad602da23477f" providerId="LiveId" clId="{22E5AF3C-8C45-44D6-85F7-D58270B89EA8}" dt="2022-03-24T14:01:11.671" v="398" actId="20577"/>
          <ac:spMkLst>
            <pc:docMk/>
            <pc:sldMk cId="1160970093" sldId="466"/>
            <ac:spMk id="14" creationId="{7EC2CD69-7225-46EC-B707-474D01EDEF13}"/>
          </ac:spMkLst>
        </pc:spChg>
        <pc:spChg chg="add mod">
          <ac:chgData name="刘 朕" userId="c0cad602da23477f" providerId="LiveId" clId="{22E5AF3C-8C45-44D6-85F7-D58270B89EA8}" dt="2022-03-24T14:01:51.499" v="447" actId="2711"/>
          <ac:spMkLst>
            <pc:docMk/>
            <pc:sldMk cId="1160970093" sldId="466"/>
            <ac:spMk id="27" creationId="{B5A956CF-F4B0-4938-AD76-5390FDC38C96}"/>
          </ac:spMkLst>
        </pc:spChg>
        <pc:spChg chg="del">
          <ac:chgData name="刘 朕" userId="c0cad602da23477f" providerId="LiveId" clId="{22E5AF3C-8C45-44D6-85F7-D58270B89EA8}" dt="2022-03-24T13:50:43.628" v="206" actId="478"/>
          <ac:spMkLst>
            <pc:docMk/>
            <pc:sldMk cId="1160970093" sldId="466"/>
            <ac:spMk id="28" creationId="{44138E09-09EF-4061-8A3E-B731F34B40A8}"/>
          </ac:spMkLst>
        </pc:spChg>
        <pc:spChg chg="del">
          <ac:chgData name="刘 朕" userId="c0cad602da23477f" providerId="LiveId" clId="{22E5AF3C-8C45-44D6-85F7-D58270B89EA8}" dt="2022-03-24T13:50:43.628" v="206" actId="478"/>
          <ac:spMkLst>
            <pc:docMk/>
            <pc:sldMk cId="1160970093" sldId="466"/>
            <ac:spMk id="31" creationId="{1A447CF5-4830-48DC-9D7A-C55CBDA7DE55}"/>
          </ac:spMkLst>
        </pc:spChg>
        <pc:spChg chg="del">
          <ac:chgData name="刘 朕" userId="c0cad602da23477f" providerId="LiveId" clId="{22E5AF3C-8C45-44D6-85F7-D58270B89EA8}" dt="2022-03-24T13:50:43.628" v="206" actId="478"/>
          <ac:spMkLst>
            <pc:docMk/>
            <pc:sldMk cId="1160970093" sldId="466"/>
            <ac:spMk id="33" creationId="{8BAD8FB1-E89A-4470-8013-43698CFA89BD}"/>
          </ac:spMkLst>
        </pc:spChg>
        <pc:spChg chg="del">
          <ac:chgData name="刘 朕" userId="c0cad602da23477f" providerId="LiveId" clId="{22E5AF3C-8C45-44D6-85F7-D58270B89EA8}" dt="2022-03-24T13:50:43.628" v="206" actId="478"/>
          <ac:spMkLst>
            <pc:docMk/>
            <pc:sldMk cId="1160970093" sldId="466"/>
            <ac:spMk id="34" creationId="{A05E751A-4D32-4E11-8F4B-A0C432E6713C}"/>
          </ac:spMkLst>
        </pc:spChg>
        <pc:spChg chg="del">
          <ac:chgData name="刘 朕" userId="c0cad602da23477f" providerId="LiveId" clId="{22E5AF3C-8C45-44D6-85F7-D58270B89EA8}" dt="2022-03-24T13:50:43.628" v="206" actId="478"/>
          <ac:spMkLst>
            <pc:docMk/>
            <pc:sldMk cId="1160970093" sldId="466"/>
            <ac:spMk id="35" creationId="{86C764A6-0FFE-43F4-9E4A-F13A1471A2CF}"/>
          </ac:spMkLst>
        </pc:spChg>
        <pc:spChg chg="del">
          <ac:chgData name="刘 朕" userId="c0cad602da23477f" providerId="LiveId" clId="{22E5AF3C-8C45-44D6-85F7-D58270B89EA8}" dt="2022-03-24T13:50:43.628" v="206" actId="478"/>
          <ac:spMkLst>
            <pc:docMk/>
            <pc:sldMk cId="1160970093" sldId="466"/>
            <ac:spMk id="36" creationId="{31FB3DAA-ADBF-4468-8E68-5B3CEC06A72D}"/>
          </ac:spMkLst>
        </pc:spChg>
        <pc:spChg chg="add mod">
          <ac:chgData name="刘 朕" userId="c0cad602da23477f" providerId="LiveId" clId="{22E5AF3C-8C45-44D6-85F7-D58270B89EA8}" dt="2022-03-24T14:01:51.499" v="447" actId="2711"/>
          <ac:spMkLst>
            <pc:docMk/>
            <pc:sldMk cId="1160970093" sldId="466"/>
            <ac:spMk id="37" creationId="{4246D8BF-B752-4D97-9573-50C88B1B21BC}"/>
          </ac:spMkLst>
        </pc:spChg>
        <pc:spChg chg="del">
          <ac:chgData name="刘 朕" userId="c0cad602da23477f" providerId="LiveId" clId="{22E5AF3C-8C45-44D6-85F7-D58270B89EA8}" dt="2022-03-24T13:50:39.988" v="204" actId="478"/>
          <ac:spMkLst>
            <pc:docMk/>
            <pc:sldMk cId="1160970093" sldId="466"/>
            <ac:spMk id="69" creationId="{EE182E70-8C0C-4F21-A0FF-A2AAB2110C0A}"/>
          </ac:spMkLst>
        </pc:spChg>
        <pc:picChg chg="del">
          <ac:chgData name="刘 朕" userId="c0cad602da23477f" providerId="LiveId" clId="{22E5AF3C-8C45-44D6-85F7-D58270B89EA8}" dt="2022-03-24T13:50:43.628" v="206" actId="478"/>
          <ac:picMkLst>
            <pc:docMk/>
            <pc:sldMk cId="1160970093" sldId="466"/>
            <ac:picMk id="7" creationId="{2AEB95EC-E01F-4457-BC60-BF211C369253}"/>
          </ac:picMkLst>
        </pc:picChg>
        <pc:picChg chg="del">
          <ac:chgData name="刘 朕" userId="c0cad602da23477f" providerId="LiveId" clId="{22E5AF3C-8C45-44D6-85F7-D58270B89EA8}" dt="2022-03-24T13:50:43.628" v="206" actId="478"/>
          <ac:picMkLst>
            <pc:docMk/>
            <pc:sldMk cId="1160970093" sldId="466"/>
            <ac:picMk id="9" creationId="{33B494FD-F94F-4AA5-8E73-7A9FC079353B}"/>
          </ac:picMkLst>
        </pc:picChg>
        <pc:picChg chg="add mod">
          <ac:chgData name="刘 朕" userId="c0cad602da23477f" providerId="LiveId" clId="{22E5AF3C-8C45-44D6-85F7-D58270B89EA8}" dt="2022-03-24T13:59:22.155" v="358" actId="1076"/>
          <ac:picMkLst>
            <pc:docMk/>
            <pc:sldMk cId="1160970093" sldId="466"/>
            <ac:picMk id="10" creationId="{DCAE0440-CF39-483B-849F-12F0541F8C85}"/>
          </ac:picMkLst>
        </pc:picChg>
        <pc:picChg chg="del">
          <ac:chgData name="刘 朕" userId="c0cad602da23477f" providerId="LiveId" clId="{22E5AF3C-8C45-44D6-85F7-D58270B89EA8}" dt="2022-03-24T13:50:43.628" v="206" actId="478"/>
          <ac:picMkLst>
            <pc:docMk/>
            <pc:sldMk cId="1160970093" sldId="466"/>
            <ac:picMk id="11" creationId="{B6A54896-0923-4711-9C71-56C12969BE34}"/>
          </ac:picMkLst>
        </pc:picChg>
        <pc:picChg chg="del">
          <ac:chgData name="刘 朕" userId="c0cad602da23477f" providerId="LiveId" clId="{22E5AF3C-8C45-44D6-85F7-D58270B89EA8}" dt="2022-03-24T13:50:43.628" v="206" actId="478"/>
          <ac:picMkLst>
            <pc:docMk/>
            <pc:sldMk cId="1160970093" sldId="466"/>
            <ac:picMk id="12" creationId="{E472DE64-CB92-481A-B4C5-47B59CBB289E}"/>
          </ac:picMkLst>
        </pc:picChg>
        <pc:picChg chg="del">
          <ac:chgData name="刘 朕" userId="c0cad602da23477f" providerId="LiveId" clId="{22E5AF3C-8C45-44D6-85F7-D58270B89EA8}" dt="2022-03-24T13:50:43.628" v="206" actId="478"/>
          <ac:picMkLst>
            <pc:docMk/>
            <pc:sldMk cId="1160970093" sldId="466"/>
            <ac:picMk id="13" creationId="{EEF0EDDB-066C-45C7-A187-2CD880240AA0}"/>
          </ac:picMkLst>
        </pc:picChg>
        <pc:picChg chg="del">
          <ac:chgData name="刘 朕" userId="c0cad602da23477f" providerId="LiveId" clId="{22E5AF3C-8C45-44D6-85F7-D58270B89EA8}" dt="2022-03-24T13:50:43.628" v="206" actId="478"/>
          <ac:picMkLst>
            <pc:docMk/>
            <pc:sldMk cId="1160970093" sldId="466"/>
            <ac:picMk id="15" creationId="{51093FCA-73FF-4C5F-A500-FC822907FF72}"/>
          </ac:picMkLst>
        </pc:picChg>
        <pc:picChg chg="del">
          <ac:chgData name="刘 朕" userId="c0cad602da23477f" providerId="LiveId" clId="{22E5AF3C-8C45-44D6-85F7-D58270B89EA8}" dt="2022-03-24T13:50:43.628" v="206" actId="478"/>
          <ac:picMkLst>
            <pc:docMk/>
            <pc:sldMk cId="1160970093" sldId="466"/>
            <ac:picMk id="16" creationId="{938094D1-5E96-4A16-9609-6BD0D35FCE8F}"/>
          </ac:picMkLst>
        </pc:picChg>
        <pc:picChg chg="del">
          <ac:chgData name="刘 朕" userId="c0cad602da23477f" providerId="LiveId" clId="{22E5AF3C-8C45-44D6-85F7-D58270B89EA8}" dt="2022-03-24T13:50:43.628" v="206" actId="478"/>
          <ac:picMkLst>
            <pc:docMk/>
            <pc:sldMk cId="1160970093" sldId="466"/>
            <ac:picMk id="17" creationId="{482043EE-E365-4884-83E6-F7AD8DF3194E}"/>
          </ac:picMkLst>
        </pc:picChg>
        <pc:picChg chg="del">
          <ac:chgData name="刘 朕" userId="c0cad602da23477f" providerId="LiveId" clId="{22E5AF3C-8C45-44D6-85F7-D58270B89EA8}" dt="2022-03-24T13:50:43.628" v="206" actId="478"/>
          <ac:picMkLst>
            <pc:docMk/>
            <pc:sldMk cId="1160970093" sldId="466"/>
            <ac:picMk id="25" creationId="{B6E77D96-57E3-4C89-A66F-2E51C7E63DD8}"/>
          </ac:picMkLst>
        </pc:picChg>
        <pc:picChg chg="add mod">
          <ac:chgData name="刘 朕" userId="c0cad602da23477f" providerId="LiveId" clId="{22E5AF3C-8C45-44D6-85F7-D58270B89EA8}" dt="2022-03-24T13:59:23.772" v="360" actId="1076"/>
          <ac:picMkLst>
            <pc:docMk/>
            <pc:sldMk cId="1160970093" sldId="466"/>
            <ac:picMk id="26" creationId="{45CD5844-749E-4082-A6E2-D663D251AB84}"/>
          </ac:picMkLst>
        </pc:picChg>
        <pc:picChg chg="add del mod">
          <ac:chgData name="刘 朕" userId="c0cad602da23477f" providerId="LiveId" clId="{22E5AF3C-8C45-44D6-85F7-D58270B89EA8}" dt="2022-03-24T13:57:52.878" v="326" actId="478"/>
          <ac:picMkLst>
            <pc:docMk/>
            <pc:sldMk cId="1160970093" sldId="466"/>
            <ac:picMk id="32" creationId="{C1C7E7D5-F403-4161-AEF0-BBD23EE27DA6}"/>
          </ac:picMkLst>
        </pc:picChg>
        <pc:cxnChg chg="del">
          <ac:chgData name="刘 朕" userId="c0cad602da23477f" providerId="LiveId" clId="{22E5AF3C-8C45-44D6-85F7-D58270B89EA8}" dt="2022-03-24T13:50:43.628" v="206" actId="478"/>
          <ac:cxnSpMkLst>
            <pc:docMk/>
            <pc:sldMk cId="1160970093" sldId="466"/>
            <ac:cxnSpMk id="18" creationId="{DCA93FE6-6875-401C-A902-B536F915B755}"/>
          </ac:cxnSpMkLst>
        </pc:cxnChg>
        <pc:cxnChg chg="del">
          <ac:chgData name="刘 朕" userId="c0cad602da23477f" providerId="LiveId" clId="{22E5AF3C-8C45-44D6-85F7-D58270B89EA8}" dt="2022-03-24T13:50:43.628" v="206" actId="478"/>
          <ac:cxnSpMkLst>
            <pc:docMk/>
            <pc:sldMk cId="1160970093" sldId="466"/>
            <ac:cxnSpMk id="19" creationId="{AF6456D0-A9C6-4029-A888-C047B9D97C85}"/>
          </ac:cxnSpMkLst>
        </pc:cxnChg>
        <pc:cxnChg chg="del">
          <ac:chgData name="刘 朕" userId="c0cad602da23477f" providerId="LiveId" clId="{22E5AF3C-8C45-44D6-85F7-D58270B89EA8}" dt="2022-03-24T13:50:43.628" v="206" actId="478"/>
          <ac:cxnSpMkLst>
            <pc:docMk/>
            <pc:sldMk cId="1160970093" sldId="466"/>
            <ac:cxnSpMk id="20" creationId="{06052F6D-2A32-4FD5-82F0-662040EA99E2}"/>
          </ac:cxnSpMkLst>
        </pc:cxnChg>
        <pc:cxnChg chg="del">
          <ac:chgData name="刘 朕" userId="c0cad602da23477f" providerId="LiveId" clId="{22E5AF3C-8C45-44D6-85F7-D58270B89EA8}" dt="2022-03-24T13:50:43.628" v="206" actId="478"/>
          <ac:cxnSpMkLst>
            <pc:docMk/>
            <pc:sldMk cId="1160970093" sldId="466"/>
            <ac:cxnSpMk id="21" creationId="{1AA4636E-C813-41EF-876F-4C3492F5FD51}"/>
          </ac:cxnSpMkLst>
        </pc:cxnChg>
        <pc:cxnChg chg="del">
          <ac:chgData name="刘 朕" userId="c0cad602da23477f" providerId="LiveId" clId="{22E5AF3C-8C45-44D6-85F7-D58270B89EA8}" dt="2022-03-24T13:50:43.628" v="206" actId="478"/>
          <ac:cxnSpMkLst>
            <pc:docMk/>
            <pc:sldMk cId="1160970093" sldId="466"/>
            <ac:cxnSpMk id="22" creationId="{C6024DCA-5866-47D1-9667-E3AAB18925A3}"/>
          </ac:cxnSpMkLst>
        </pc:cxnChg>
        <pc:cxnChg chg="del">
          <ac:chgData name="刘 朕" userId="c0cad602da23477f" providerId="LiveId" clId="{22E5AF3C-8C45-44D6-85F7-D58270B89EA8}" dt="2022-03-24T13:50:43.628" v="206" actId="478"/>
          <ac:cxnSpMkLst>
            <pc:docMk/>
            <pc:sldMk cId="1160970093" sldId="466"/>
            <ac:cxnSpMk id="23" creationId="{C80E0439-D532-4D0E-AE3B-126B0BD5E761}"/>
          </ac:cxnSpMkLst>
        </pc:cxnChg>
      </pc:sldChg>
      <pc:sldChg chg="add del">
        <pc:chgData name="刘 朕" userId="c0cad602da23477f" providerId="LiveId" clId="{22E5AF3C-8C45-44D6-85F7-D58270B89EA8}" dt="2022-03-24T13:51:07.530" v="255"/>
        <pc:sldMkLst>
          <pc:docMk/>
          <pc:sldMk cId="2267619826" sldId="467"/>
        </pc:sldMkLst>
      </pc:sldChg>
    </pc:docChg>
  </pc:docChgLst>
  <pc:docChgLst>
    <pc:chgData name="刘 朕" userId="c0cad602da23477f" providerId="LiveId" clId="{D924C542-A921-4AAE-BBAF-79EB4F65EBC5}"/>
    <pc:docChg chg="undo custSel delSld modSld">
      <pc:chgData name="刘 朕" userId="c0cad602da23477f" providerId="LiveId" clId="{D924C542-A921-4AAE-BBAF-79EB4F65EBC5}" dt="2021-11-16T14:16:43.233" v="49" actId="27918"/>
      <pc:docMkLst>
        <pc:docMk/>
      </pc:docMkLst>
      <pc:sldChg chg="addSp delSp modSp mod">
        <pc:chgData name="刘 朕" userId="c0cad602da23477f" providerId="LiveId" clId="{D924C542-A921-4AAE-BBAF-79EB4F65EBC5}" dt="2021-11-16T14:16:43.233" v="49" actId="27918"/>
        <pc:sldMkLst>
          <pc:docMk/>
          <pc:sldMk cId="2612001456" sldId="416"/>
        </pc:sldMkLst>
        <pc:spChg chg="del">
          <ac:chgData name="刘 朕" userId="c0cad602da23477f" providerId="LiveId" clId="{D924C542-A921-4AAE-BBAF-79EB4F65EBC5}" dt="2021-11-16T14:14:59.673" v="38" actId="478"/>
          <ac:spMkLst>
            <pc:docMk/>
            <pc:sldMk cId="2612001456" sldId="416"/>
            <ac:spMk id="17" creationId="{C6FCDD1B-CDAB-4A65-9762-5B07B9FF292D}"/>
          </ac:spMkLst>
        </pc:spChg>
        <pc:spChg chg="add mod">
          <ac:chgData name="刘 朕" userId="c0cad602da23477f" providerId="LiveId" clId="{D924C542-A921-4AAE-BBAF-79EB4F65EBC5}" dt="2021-11-16T14:15:26.667" v="46" actId="1076"/>
          <ac:spMkLst>
            <pc:docMk/>
            <pc:sldMk cId="2612001456" sldId="416"/>
            <ac:spMk id="23" creationId="{18223066-608B-4863-934F-8F3E154A81CA}"/>
          </ac:spMkLst>
        </pc:spChg>
        <pc:graphicFrameChg chg="del mod">
          <ac:chgData name="刘 朕" userId="c0cad602da23477f" providerId="LiveId" clId="{D924C542-A921-4AAE-BBAF-79EB4F65EBC5}" dt="2021-11-16T14:14:57.261" v="37" actId="478"/>
          <ac:graphicFrameMkLst>
            <pc:docMk/>
            <pc:sldMk cId="2612001456" sldId="416"/>
            <ac:graphicFrameMk id="13" creationId="{F1FEFC06-4308-49F2-B41D-39A1D614A82C}"/>
          </ac:graphicFrameMkLst>
        </pc:graphicFrameChg>
        <pc:graphicFrameChg chg="add del mod">
          <ac:chgData name="刘 朕" userId="c0cad602da23477f" providerId="LiveId" clId="{D924C542-A921-4AAE-BBAF-79EB4F65EBC5}" dt="2021-11-16T14:04:43.701" v="4" actId="478"/>
          <ac:graphicFrameMkLst>
            <pc:docMk/>
            <pc:sldMk cId="2612001456" sldId="416"/>
            <ac:graphicFrameMk id="19" creationId="{F1FEFC06-4308-49F2-B41D-39A1D614A82C}"/>
          </ac:graphicFrameMkLst>
        </pc:graphicFrameChg>
        <pc:graphicFrameChg chg="add del mod">
          <ac:chgData name="刘 朕" userId="c0cad602da23477f" providerId="LiveId" clId="{D924C542-A921-4AAE-BBAF-79EB4F65EBC5}" dt="2021-11-16T14:11:54.692" v="9" actId="478"/>
          <ac:graphicFrameMkLst>
            <pc:docMk/>
            <pc:sldMk cId="2612001456" sldId="416"/>
            <ac:graphicFrameMk id="20" creationId="{F1FEFC06-4308-49F2-B41D-39A1D614A82C}"/>
          </ac:graphicFrameMkLst>
        </pc:graphicFrameChg>
        <pc:graphicFrameChg chg="add del mod">
          <ac:chgData name="刘 朕" userId="c0cad602da23477f" providerId="LiveId" clId="{D924C542-A921-4AAE-BBAF-79EB4F65EBC5}" dt="2021-11-16T14:14:03.051" v="18" actId="478"/>
          <ac:graphicFrameMkLst>
            <pc:docMk/>
            <pc:sldMk cId="2612001456" sldId="416"/>
            <ac:graphicFrameMk id="21" creationId="{F1FEFC06-4308-49F2-B41D-39A1D614A82C}"/>
          </ac:graphicFrameMkLst>
        </pc:graphicFrameChg>
        <pc:graphicFrameChg chg="add del mod">
          <ac:chgData name="刘 朕" userId="c0cad602da23477f" providerId="LiveId" clId="{D924C542-A921-4AAE-BBAF-79EB4F65EBC5}" dt="2021-11-16T14:15:15.246" v="41" actId="6549"/>
          <ac:graphicFrameMkLst>
            <pc:docMk/>
            <pc:sldMk cId="2612001456" sldId="416"/>
            <ac:graphicFrameMk id="22" creationId="{F1FEFC06-4308-49F2-B41D-39A1D614A82C}"/>
          </ac:graphicFrameMkLst>
        </pc:graphicFrameChg>
      </pc:sldChg>
      <pc:sldChg chg="del">
        <pc:chgData name="刘 朕" userId="c0cad602da23477f" providerId="LiveId" clId="{D924C542-A921-4AAE-BBAF-79EB4F65EBC5}" dt="2021-11-16T08:55:16.492" v="0" actId="47"/>
        <pc:sldMkLst>
          <pc:docMk/>
          <pc:sldMk cId="3435775367" sldId="420"/>
        </pc:sldMkLst>
      </pc:sldChg>
    </pc:docChg>
  </pc:docChgLst>
  <pc:docChgLst>
    <pc:chgData name="刘 朕" userId="c0cad602da23477f" providerId="LiveId" clId="{88D92BD2-90B0-49D1-ABCA-1791F9623598}"/>
    <pc:docChg chg="undo custSel addSld modSld">
      <pc:chgData name="刘 朕" userId="c0cad602da23477f" providerId="LiveId" clId="{88D92BD2-90B0-49D1-ABCA-1791F9623598}" dt="2021-11-30T08:06:23.425" v="1115" actId="571"/>
      <pc:docMkLst>
        <pc:docMk/>
      </pc:docMkLst>
      <pc:sldChg chg="modSp mod">
        <pc:chgData name="刘 朕" userId="c0cad602da23477f" providerId="LiveId" clId="{88D92BD2-90B0-49D1-ABCA-1791F9623598}" dt="2021-11-23T07:37:37.160" v="493" actId="20577"/>
        <pc:sldMkLst>
          <pc:docMk/>
          <pc:sldMk cId="3913150398" sldId="418"/>
        </pc:sldMkLst>
        <pc:spChg chg="mod">
          <ac:chgData name="刘 朕" userId="c0cad602da23477f" providerId="LiveId" clId="{88D92BD2-90B0-49D1-ABCA-1791F9623598}" dt="2021-11-23T07:37:37.160" v="493" actId="20577"/>
          <ac:spMkLst>
            <pc:docMk/>
            <pc:sldMk cId="3913150398" sldId="418"/>
            <ac:spMk id="6" creationId="{EE7AF99E-51DE-43CF-9C5B-50E97BBD57D1}"/>
          </ac:spMkLst>
        </pc:spChg>
      </pc:sldChg>
      <pc:sldChg chg="addSp modSp mod">
        <pc:chgData name="刘 朕" userId="c0cad602da23477f" providerId="LiveId" clId="{88D92BD2-90B0-49D1-ABCA-1791F9623598}" dt="2021-11-30T08:02:33.989" v="906" actId="1076"/>
        <pc:sldMkLst>
          <pc:docMk/>
          <pc:sldMk cId="3460520713" sldId="419"/>
        </pc:sldMkLst>
        <pc:spChg chg="add mod">
          <ac:chgData name="刘 朕" userId="c0cad602da23477f" providerId="LiveId" clId="{88D92BD2-90B0-49D1-ABCA-1791F9623598}" dt="2021-11-30T06:45:55.432" v="763" actId="1076"/>
          <ac:spMkLst>
            <pc:docMk/>
            <pc:sldMk cId="3460520713" sldId="419"/>
            <ac:spMk id="3" creationId="{37C16FAA-BC58-4F62-B7EA-0A2E1E482250}"/>
          </ac:spMkLst>
        </pc:spChg>
        <pc:spChg chg="mod">
          <ac:chgData name="刘 朕" userId="c0cad602da23477f" providerId="LiveId" clId="{88D92BD2-90B0-49D1-ABCA-1791F9623598}" dt="2021-11-30T08:02:33.989" v="906" actId="1076"/>
          <ac:spMkLst>
            <pc:docMk/>
            <pc:sldMk cId="3460520713" sldId="419"/>
            <ac:spMk id="5" creationId="{2C0B9325-CE2B-4463-A506-1C794208D06C}"/>
          </ac:spMkLst>
        </pc:spChg>
        <pc:spChg chg="mod">
          <ac:chgData name="刘 朕" userId="c0cad602da23477f" providerId="LiveId" clId="{88D92BD2-90B0-49D1-ABCA-1791F9623598}" dt="2021-11-30T06:45:31.218" v="756" actId="1076"/>
          <ac:spMkLst>
            <pc:docMk/>
            <pc:sldMk cId="3460520713" sldId="419"/>
            <ac:spMk id="15" creationId="{A5B754A1-2860-4BB6-BACA-CF65CE053EC2}"/>
          </ac:spMkLst>
        </pc:spChg>
        <pc:spChg chg="mod">
          <ac:chgData name="刘 朕" userId="c0cad602da23477f" providerId="LiveId" clId="{88D92BD2-90B0-49D1-ABCA-1791F9623598}" dt="2021-11-30T06:45:31.218" v="756" actId="1076"/>
          <ac:spMkLst>
            <pc:docMk/>
            <pc:sldMk cId="3460520713" sldId="419"/>
            <ac:spMk id="16" creationId="{C02874CC-83AD-423E-8E94-92F1F61AC1DA}"/>
          </ac:spMkLst>
        </pc:spChg>
        <pc:spChg chg="mod">
          <ac:chgData name="刘 朕" userId="c0cad602da23477f" providerId="LiveId" clId="{88D92BD2-90B0-49D1-ABCA-1791F9623598}" dt="2021-11-30T06:45:31.218" v="756" actId="1076"/>
          <ac:spMkLst>
            <pc:docMk/>
            <pc:sldMk cId="3460520713" sldId="419"/>
            <ac:spMk id="17" creationId="{9B976FC5-DAFD-4709-98AF-3F57065CA52E}"/>
          </ac:spMkLst>
        </pc:spChg>
        <pc:spChg chg="mod">
          <ac:chgData name="刘 朕" userId="c0cad602da23477f" providerId="LiveId" clId="{88D92BD2-90B0-49D1-ABCA-1791F9623598}" dt="2021-11-30T06:45:31.218" v="756" actId="1076"/>
          <ac:spMkLst>
            <pc:docMk/>
            <pc:sldMk cId="3460520713" sldId="419"/>
            <ac:spMk id="18" creationId="{33E04978-59A9-42B6-82CE-6D402BD4C4C2}"/>
          </ac:spMkLst>
        </pc:spChg>
        <pc:spChg chg="mod">
          <ac:chgData name="刘 朕" userId="c0cad602da23477f" providerId="LiveId" clId="{88D92BD2-90B0-49D1-ABCA-1791F9623598}" dt="2021-11-30T06:45:31.218" v="756" actId="1076"/>
          <ac:spMkLst>
            <pc:docMk/>
            <pc:sldMk cId="3460520713" sldId="419"/>
            <ac:spMk id="19" creationId="{48B6F436-2664-4372-A9ED-4252F6934417}"/>
          </ac:spMkLst>
        </pc:spChg>
        <pc:spChg chg="mod">
          <ac:chgData name="刘 朕" userId="c0cad602da23477f" providerId="LiveId" clId="{88D92BD2-90B0-49D1-ABCA-1791F9623598}" dt="2021-11-30T06:22:39.779" v="741" actId="1076"/>
          <ac:spMkLst>
            <pc:docMk/>
            <pc:sldMk cId="3460520713" sldId="419"/>
            <ac:spMk id="93" creationId="{6FDD6D74-B135-4670-BD6B-42A8303D2D5C}"/>
          </ac:spMkLst>
        </pc:spChg>
        <pc:spChg chg="mod">
          <ac:chgData name="刘 朕" userId="c0cad602da23477f" providerId="LiveId" clId="{88D92BD2-90B0-49D1-ABCA-1791F9623598}" dt="2021-11-30T06:22:36.520" v="740" actId="1076"/>
          <ac:spMkLst>
            <pc:docMk/>
            <pc:sldMk cId="3460520713" sldId="419"/>
            <ac:spMk id="94" creationId="{BE928450-13D8-4FE9-828A-A5E997A769A5}"/>
          </ac:spMkLst>
        </pc:spChg>
        <pc:spChg chg="mod">
          <ac:chgData name="刘 朕" userId="c0cad602da23477f" providerId="LiveId" clId="{88D92BD2-90B0-49D1-ABCA-1791F9623598}" dt="2021-11-30T06:22:16.230" v="736" actId="207"/>
          <ac:spMkLst>
            <pc:docMk/>
            <pc:sldMk cId="3460520713" sldId="419"/>
            <ac:spMk id="95" creationId="{9019E518-A027-4D08-8732-6FBCFC1ECBAE}"/>
          </ac:spMkLst>
        </pc:spChg>
        <pc:spChg chg="mod">
          <ac:chgData name="刘 朕" userId="c0cad602da23477f" providerId="LiveId" clId="{88D92BD2-90B0-49D1-ABCA-1791F9623598}" dt="2021-11-30T06:22:12.112" v="735" actId="207"/>
          <ac:spMkLst>
            <pc:docMk/>
            <pc:sldMk cId="3460520713" sldId="419"/>
            <ac:spMk id="98" creationId="{F37D32C7-BDDC-4BDF-9009-AC05C0527795}"/>
          </ac:spMkLst>
        </pc:spChg>
        <pc:cxnChg chg="mod">
          <ac:chgData name="刘 朕" userId="c0cad602da23477f" providerId="LiveId" clId="{88D92BD2-90B0-49D1-ABCA-1791F9623598}" dt="2021-11-30T06:45:31.218" v="756" actId="1076"/>
          <ac:cxnSpMkLst>
            <pc:docMk/>
            <pc:sldMk cId="3460520713" sldId="419"/>
            <ac:cxnSpMk id="32" creationId="{905473A5-7F54-4DAA-B3F9-CF7976FF0920}"/>
          </ac:cxnSpMkLst>
        </pc:cxnChg>
        <pc:cxnChg chg="mod">
          <ac:chgData name="刘 朕" userId="c0cad602da23477f" providerId="LiveId" clId="{88D92BD2-90B0-49D1-ABCA-1791F9623598}" dt="2021-11-30T06:45:31.218" v="756" actId="1076"/>
          <ac:cxnSpMkLst>
            <pc:docMk/>
            <pc:sldMk cId="3460520713" sldId="419"/>
            <ac:cxnSpMk id="35" creationId="{2ECD3E95-9CBF-4066-9CFE-8A66904B9238}"/>
          </ac:cxnSpMkLst>
        </pc:cxnChg>
        <pc:cxnChg chg="mod">
          <ac:chgData name="刘 朕" userId="c0cad602da23477f" providerId="LiveId" clId="{88D92BD2-90B0-49D1-ABCA-1791F9623598}" dt="2021-11-30T06:45:31.218" v="756" actId="1076"/>
          <ac:cxnSpMkLst>
            <pc:docMk/>
            <pc:sldMk cId="3460520713" sldId="419"/>
            <ac:cxnSpMk id="38" creationId="{11C4E66B-58C1-4C78-BA62-C8B76F0E8401}"/>
          </ac:cxnSpMkLst>
        </pc:cxnChg>
        <pc:cxnChg chg="mod">
          <ac:chgData name="刘 朕" userId="c0cad602da23477f" providerId="LiveId" clId="{88D92BD2-90B0-49D1-ABCA-1791F9623598}" dt="2021-11-30T06:45:31.218" v="756" actId="1076"/>
          <ac:cxnSpMkLst>
            <pc:docMk/>
            <pc:sldMk cId="3460520713" sldId="419"/>
            <ac:cxnSpMk id="56" creationId="{3DC2883B-92FE-4836-9163-17AEACC2ADEE}"/>
          </ac:cxnSpMkLst>
        </pc:cxnChg>
      </pc:sldChg>
      <pc:sldChg chg="addSp delSp modSp mod">
        <pc:chgData name="刘 朕" userId="c0cad602da23477f" providerId="LiveId" clId="{88D92BD2-90B0-49D1-ABCA-1791F9623598}" dt="2021-11-23T07:39:59.290" v="499" actId="14100"/>
        <pc:sldMkLst>
          <pc:docMk/>
          <pc:sldMk cId="825406366" sldId="420"/>
        </pc:sldMkLst>
        <pc:spChg chg="add mod">
          <ac:chgData name="刘 朕" userId="c0cad602da23477f" providerId="LiveId" clId="{88D92BD2-90B0-49D1-ABCA-1791F9623598}" dt="2021-11-23T06:59:36.829" v="188" actId="1076"/>
          <ac:spMkLst>
            <pc:docMk/>
            <pc:sldMk cId="825406366" sldId="420"/>
            <ac:spMk id="2" creationId="{67D6E1B7-A0DD-4B51-B003-8E3405F52484}"/>
          </ac:spMkLst>
        </pc:spChg>
        <pc:spChg chg="add mod">
          <ac:chgData name="刘 朕" userId="c0cad602da23477f" providerId="LiveId" clId="{88D92BD2-90B0-49D1-ABCA-1791F9623598}" dt="2021-11-23T06:37:31.382" v="159" actId="14100"/>
          <ac:spMkLst>
            <pc:docMk/>
            <pc:sldMk cId="825406366" sldId="420"/>
            <ac:spMk id="3" creationId="{3383F449-0F95-4CED-AD4A-5695954F5694}"/>
          </ac:spMkLst>
        </pc:spChg>
        <pc:spChg chg="mod">
          <ac:chgData name="刘 朕" userId="c0cad602da23477f" providerId="LiveId" clId="{88D92BD2-90B0-49D1-ABCA-1791F9623598}" dt="2021-11-23T05:58:08.321" v="6" actId="20577"/>
          <ac:spMkLst>
            <pc:docMk/>
            <pc:sldMk cId="825406366" sldId="420"/>
            <ac:spMk id="4" creationId="{E484190F-0DF2-4168-91AB-F6229E43633D}"/>
          </ac:spMkLst>
        </pc:spChg>
        <pc:spChg chg="mod">
          <ac:chgData name="刘 朕" userId="c0cad602da23477f" providerId="LiveId" clId="{88D92BD2-90B0-49D1-ABCA-1791F9623598}" dt="2021-11-23T06:01:27.080" v="8" actId="1076"/>
          <ac:spMkLst>
            <pc:docMk/>
            <pc:sldMk cId="825406366" sldId="420"/>
            <ac:spMk id="5" creationId="{2C0B9325-CE2B-4463-A506-1C794208D06C}"/>
          </ac:spMkLst>
        </pc:spChg>
        <pc:spChg chg="mod">
          <ac:chgData name="刘 朕" userId="c0cad602da23477f" providerId="LiveId" clId="{88D92BD2-90B0-49D1-ABCA-1791F9623598}" dt="2021-11-23T06:12:08.311" v="27" actId="20577"/>
          <ac:spMkLst>
            <pc:docMk/>
            <pc:sldMk cId="825406366" sldId="420"/>
            <ac:spMk id="7" creationId="{9698F5B4-77BE-4719-B99C-9EF3D1FDEA9A}"/>
          </ac:spMkLst>
        </pc:spChg>
        <pc:spChg chg="mod">
          <ac:chgData name="刘 朕" userId="c0cad602da23477f" providerId="LiveId" clId="{88D92BD2-90B0-49D1-ABCA-1791F9623598}" dt="2021-11-23T06:18:18.347" v="125" actId="1076"/>
          <ac:spMkLst>
            <pc:docMk/>
            <pc:sldMk cId="825406366" sldId="420"/>
            <ac:spMk id="8" creationId="{99E74090-D203-40FA-A127-ABB36F425D7F}"/>
          </ac:spMkLst>
        </pc:spChg>
        <pc:spChg chg="add mod">
          <ac:chgData name="刘 朕" userId="c0cad602da23477f" providerId="LiveId" clId="{88D92BD2-90B0-49D1-ABCA-1791F9623598}" dt="2021-11-23T07:00:16.076" v="209" actId="207"/>
          <ac:spMkLst>
            <pc:docMk/>
            <pc:sldMk cId="825406366" sldId="420"/>
            <ac:spMk id="11" creationId="{9F95FF0B-F579-49AA-A196-C95A9DAB08A6}"/>
          </ac:spMkLst>
        </pc:spChg>
        <pc:spChg chg="mod">
          <ac:chgData name="刘 朕" userId="c0cad602da23477f" providerId="LiveId" clId="{88D92BD2-90B0-49D1-ABCA-1791F9623598}" dt="2021-11-23T06:38:06.961" v="167" actId="1076"/>
          <ac:spMkLst>
            <pc:docMk/>
            <pc:sldMk cId="825406366" sldId="420"/>
            <ac:spMk id="13" creationId="{79119C01-2FC5-4347-A8E3-3E2FDE6D56E8}"/>
          </ac:spMkLst>
        </pc:spChg>
        <pc:spChg chg="del mod">
          <ac:chgData name="刘 朕" userId="c0cad602da23477f" providerId="LiveId" clId="{88D92BD2-90B0-49D1-ABCA-1791F9623598}" dt="2021-11-23T06:58:36.855" v="176" actId="478"/>
          <ac:spMkLst>
            <pc:docMk/>
            <pc:sldMk cId="825406366" sldId="420"/>
            <ac:spMk id="15" creationId="{A5B754A1-2860-4BB6-BACA-CF65CE053EC2}"/>
          </ac:spMkLst>
        </pc:spChg>
        <pc:spChg chg="del mod">
          <ac:chgData name="刘 朕" userId="c0cad602da23477f" providerId="LiveId" clId="{88D92BD2-90B0-49D1-ABCA-1791F9623598}" dt="2021-11-23T06:58:36.855" v="176" actId="478"/>
          <ac:spMkLst>
            <pc:docMk/>
            <pc:sldMk cId="825406366" sldId="420"/>
            <ac:spMk id="16" creationId="{C02874CC-83AD-423E-8E94-92F1F61AC1DA}"/>
          </ac:spMkLst>
        </pc:spChg>
        <pc:spChg chg="mod">
          <ac:chgData name="刘 朕" userId="c0cad602da23477f" providerId="LiveId" clId="{88D92BD2-90B0-49D1-ABCA-1791F9623598}" dt="2021-11-23T06:58:42.727" v="177" actId="1076"/>
          <ac:spMkLst>
            <pc:docMk/>
            <pc:sldMk cId="825406366" sldId="420"/>
            <ac:spMk id="17" creationId="{9B976FC5-DAFD-4709-98AF-3F57065CA52E}"/>
          </ac:spMkLst>
        </pc:spChg>
        <pc:spChg chg="mod">
          <ac:chgData name="刘 朕" userId="c0cad602da23477f" providerId="LiveId" clId="{88D92BD2-90B0-49D1-ABCA-1791F9623598}" dt="2021-11-23T06:58:42.727" v="177" actId="1076"/>
          <ac:spMkLst>
            <pc:docMk/>
            <pc:sldMk cId="825406366" sldId="420"/>
            <ac:spMk id="18" creationId="{33E04978-59A9-42B6-82CE-6D402BD4C4C2}"/>
          </ac:spMkLst>
        </pc:spChg>
        <pc:spChg chg="mod">
          <ac:chgData name="刘 朕" userId="c0cad602da23477f" providerId="LiveId" clId="{88D92BD2-90B0-49D1-ABCA-1791F9623598}" dt="2021-11-23T06:58:42.727" v="177" actId="1076"/>
          <ac:spMkLst>
            <pc:docMk/>
            <pc:sldMk cId="825406366" sldId="420"/>
            <ac:spMk id="19" creationId="{48B6F436-2664-4372-A9ED-4252F6934417}"/>
          </ac:spMkLst>
        </pc:spChg>
        <pc:spChg chg="mod">
          <ac:chgData name="刘 朕" userId="c0cad602da23477f" providerId="LiveId" clId="{88D92BD2-90B0-49D1-ABCA-1791F9623598}" dt="2021-11-23T06:40:03.345" v="169" actId="1076"/>
          <ac:spMkLst>
            <pc:docMk/>
            <pc:sldMk cId="825406366" sldId="420"/>
            <ac:spMk id="21" creationId="{D578AA64-8FB2-41A0-BE09-6C126A2CFF46}"/>
          </ac:spMkLst>
        </pc:spChg>
        <pc:spChg chg="mod">
          <ac:chgData name="刘 朕" userId="c0cad602da23477f" providerId="LiveId" clId="{88D92BD2-90B0-49D1-ABCA-1791F9623598}" dt="2021-11-23T06:39:59.997" v="168" actId="1076"/>
          <ac:spMkLst>
            <pc:docMk/>
            <pc:sldMk cId="825406366" sldId="420"/>
            <ac:spMk id="22" creationId="{CE4EEFAC-DE8C-4090-9A18-DFFD631756D3}"/>
          </ac:spMkLst>
        </pc:spChg>
        <pc:spChg chg="mod ord">
          <ac:chgData name="刘 朕" userId="c0cad602da23477f" providerId="LiveId" clId="{88D92BD2-90B0-49D1-ABCA-1791F9623598}" dt="2021-11-23T06:11:57.487" v="17" actId="1076"/>
          <ac:spMkLst>
            <pc:docMk/>
            <pc:sldMk cId="825406366" sldId="420"/>
            <ac:spMk id="23" creationId="{169085DB-454A-425B-991A-960FD475F8EA}"/>
          </ac:spMkLst>
        </pc:spChg>
        <pc:spChg chg="mod">
          <ac:chgData name="刘 朕" userId="c0cad602da23477f" providerId="LiveId" clId="{88D92BD2-90B0-49D1-ABCA-1791F9623598}" dt="2021-11-23T06:38:02.751" v="165" actId="1076"/>
          <ac:spMkLst>
            <pc:docMk/>
            <pc:sldMk cId="825406366" sldId="420"/>
            <ac:spMk id="25" creationId="{DADF34B6-0DFD-4ADE-B70B-0B22FBDBF2B7}"/>
          </ac:spMkLst>
        </pc:spChg>
        <pc:spChg chg="mod">
          <ac:chgData name="刘 朕" userId="c0cad602da23477f" providerId="LiveId" clId="{88D92BD2-90B0-49D1-ABCA-1791F9623598}" dt="2021-11-23T06:38:02.751" v="165" actId="1076"/>
          <ac:spMkLst>
            <pc:docMk/>
            <pc:sldMk cId="825406366" sldId="420"/>
            <ac:spMk id="26" creationId="{9DFF989F-C217-4132-AB0C-B333D4493105}"/>
          </ac:spMkLst>
        </pc:spChg>
        <pc:spChg chg="mod">
          <ac:chgData name="刘 朕" userId="c0cad602da23477f" providerId="LiveId" clId="{88D92BD2-90B0-49D1-ABCA-1791F9623598}" dt="2021-11-23T06:38:02.751" v="165" actId="1076"/>
          <ac:spMkLst>
            <pc:docMk/>
            <pc:sldMk cId="825406366" sldId="420"/>
            <ac:spMk id="27" creationId="{19B11FC9-9FB2-4D70-9B46-A44BC5268F0D}"/>
          </ac:spMkLst>
        </pc:spChg>
        <pc:spChg chg="mod">
          <ac:chgData name="刘 朕" userId="c0cad602da23477f" providerId="LiveId" clId="{88D92BD2-90B0-49D1-ABCA-1791F9623598}" dt="2021-11-23T06:38:02.751" v="165" actId="1076"/>
          <ac:spMkLst>
            <pc:docMk/>
            <pc:sldMk cId="825406366" sldId="420"/>
            <ac:spMk id="28" creationId="{1A4C4E05-3E73-4F4F-9423-D28048C81C01}"/>
          </ac:spMkLst>
        </pc:spChg>
        <pc:spChg chg="mod">
          <ac:chgData name="刘 朕" userId="c0cad602da23477f" providerId="LiveId" clId="{88D92BD2-90B0-49D1-ABCA-1791F9623598}" dt="2021-11-23T06:38:02.751" v="165" actId="1076"/>
          <ac:spMkLst>
            <pc:docMk/>
            <pc:sldMk cId="825406366" sldId="420"/>
            <ac:spMk id="30" creationId="{46AF0D16-1CB6-4817-B4A5-C532420E0056}"/>
          </ac:spMkLst>
        </pc:spChg>
        <pc:spChg chg="mod">
          <ac:chgData name="刘 朕" userId="c0cad602da23477f" providerId="LiveId" clId="{88D92BD2-90B0-49D1-ABCA-1791F9623598}" dt="2021-11-23T06:40:08.812" v="170" actId="1076"/>
          <ac:spMkLst>
            <pc:docMk/>
            <pc:sldMk cId="825406366" sldId="420"/>
            <ac:spMk id="40" creationId="{8AE44BEB-4D96-4914-BE19-CABA07B37E1E}"/>
          </ac:spMkLst>
        </pc:spChg>
        <pc:spChg chg="add del mod">
          <ac:chgData name="刘 朕" userId="c0cad602da23477f" providerId="LiveId" clId="{88D92BD2-90B0-49D1-ABCA-1791F9623598}" dt="2021-11-23T06:18:47.767" v="132" actId="478"/>
          <ac:spMkLst>
            <pc:docMk/>
            <pc:sldMk cId="825406366" sldId="420"/>
            <ac:spMk id="44" creationId="{2A94AC4F-8CBC-4D04-A4D8-2312DBE4BA44}"/>
          </ac:spMkLst>
        </pc:spChg>
        <pc:spChg chg="add mod">
          <ac:chgData name="刘 朕" userId="c0cad602da23477f" providerId="LiveId" clId="{88D92BD2-90B0-49D1-ABCA-1791F9623598}" dt="2021-11-23T06:18:53.494" v="134" actId="571"/>
          <ac:spMkLst>
            <pc:docMk/>
            <pc:sldMk cId="825406366" sldId="420"/>
            <ac:spMk id="46" creationId="{752D9553-06D0-4878-BA02-42D771093C76}"/>
          </ac:spMkLst>
        </pc:spChg>
        <pc:spChg chg="add mod">
          <ac:chgData name="刘 朕" userId="c0cad602da23477f" providerId="LiveId" clId="{88D92BD2-90B0-49D1-ABCA-1791F9623598}" dt="2021-11-23T06:18:53.494" v="134" actId="571"/>
          <ac:spMkLst>
            <pc:docMk/>
            <pc:sldMk cId="825406366" sldId="420"/>
            <ac:spMk id="47" creationId="{3094640D-A7C7-4AE4-BFEB-EE241841AA49}"/>
          </ac:spMkLst>
        </pc:spChg>
        <pc:spChg chg="add mod">
          <ac:chgData name="刘 朕" userId="c0cad602da23477f" providerId="LiveId" clId="{88D92BD2-90B0-49D1-ABCA-1791F9623598}" dt="2021-11-23T06:19:23.324" v="136" actId="571"/>
          <ac:spMkLst>
            <pc:docMk/>
            <pc:sldMk cId="825406366" sldId="420"/>
            <ac:spMk id="48" creationId="{5EA56309-18D8-4D48-BACF-6169B2384F9C}"/>
          </ac:spMkLst>
        </pc:spChg>
        <pc:spChg chg="add mod">
          <ac:chgData name="刘 朕" userId="c0cad602da23477f" providerId="LiveId" clId="{88D92BD2-90B0-49D1-ABCA-1791F9623598}" dt="2021-11-23T06:19:23.324" v="136" actId="571"/>
          <ac:spMkLst>
            <pc:docMk/>
            <pc:sldMk cId="825406366" sldId="420"/>
            <ac:spMk id="49" creationId="{8CF69962-808B-420D-B51B-DF7B3C8148FF}"/>
          </ac:spMkLst>
        </pc:spChg>
        <pc:spChg chg="add mod">
          <ac:chgData name="刘 朕" userId="c0cad602da23477f" providerId="LiveId" clId="{88D92BD2-90B0-49D1-ABCA-1791F9623598}" dt="2021-11-23T06:40:08.812" v="170" actId="1076"/>
          <ac:spMkLst>
            <pc:docMk/>
            <pc:sldMk cId="825406366" sldId="420"/>
            <ac:spMk id="50" creationId="{F495D299-9962-481B-B3AB-5DEE2D0140F4}"/>
          </ac:spMkLst>
        </pc:spChg>
        <pc:spChg chg="add mod">
          <ac:chgData name="刘 朕" userId="c0cad602da23477f" providerId="LiveId" clId="{88D92BD2-90B0-49D1-ABCA-1791F9623598}" dt="2021-11-23T06:58:52.266" v="178" actId="571"/>
          <ac:spMkLst>
            <pc:docMk/>
            <pc:sldMk cId="825406366" sldId="420"/>
            <ac:spMk id="52" creationId="{114D7CEA-5FC1-49E6-A4FA-3DEC5C0D98A5}"/>
          </ac:spMkLst>
        </pc:spChg>
        <pc:spChg chg="mod">
          <ac:chgData name="刘 朕" userId="c0cad602da23477f" providerId="LiveId" clId="{88D92BD2-90B0-49D1-ABCA-1791F9623598}" dt="2021-11-23T06:40:08.812" v="170" actId="1076"/>
          <ac:spMkLst>
            <pc:docMk/>
            <pc:sldMk cId="825406366" sldId="420"/>
            <ac:spMk id="59" creationId="{2A0370E0-56CB-4A2B-8BC7-E1539D9E5772}"/>
          </ac:spMkLst>
        </pc:spChg>
        <pc:spChg chg="mod">
          <ac:chgData name="刘 朕" userId="c0cad602da23477f" providerId="LiveId" clId="{88D92BD2-90B0-49D1-ABCA-1791F9623598}" dt="2021-11-23T06:40:08.812" v="170" actId="1076"/>
          <ac:spMkLst>
            <pc:docMk/>
            <pc:sldMk cId="825406366" sldId="420"/>
            <ac:spMk id="60" creationId="{449C84A8-28DC-4950-A867-045F5F8B6A04}"/>
          </ac:spMkLst>
        </pc:spChg>
        <pc:spChg chg="mod">
          <ac:chgData name="刘 朕" userId="c0cad602da23477f" providerId="LiveId" clId="{88D92BD2-90B0-49D1-ABCA-1791F9623598}" dt="2021-11-23T06:59:09.580" v="184" actId="14100"/>
          <ac:spMkLst>
            <pc:docMk/>
            <pc:sldMk cId="825406366" sldId="420"/>
            <ac:spMk id="63" creationId="{3AF0BC09-DF3D-4F01-821F-9DCBF996411C}"/>
          </ac:spMkLst>
        </pc:spChg>
        <pc:spChg chg="mod">
          <ac:chgData name="刘 朕" userId="c0cad602da23477f" providerId="LiveId" clId="{88D92BD2-90B0-49D1-ABCA-1791F9623598}" dt="2021-11-23T06:59:04.390" v="183" actId="14100"/>
          <ac:spMkLst>
            <pc:docMk/>
            <pc:sldMk cId="825406366" sldId="420"/>
            <ac:spMk id="64" creationId="{B64F3B39-5188-43D9-86A6-FF88B94739FC}"/>
          </ac:spMkLst>
        </pc:spChg>
        <pc:spChg chg="mod">
          <ac:chgData name="刘 朕" userId="c0cad602da23477f" providerId="LiveId" clId="{88D92BD2-90B0-49D1-ABCA-1791F9623598}" dt="2021-11-23T06:19:43.413" v="141" actId="1076"/>
          <ac:spMkLst>
            <pc:docMk/>
            <pc:sldMk cId="825406366" sldId="420"/>
            <ac:spMk id="66" creationId="{A695FB1D-9327-49DC-9545-053B498B4240}"/>
          </ac:spMkLst>
        </pc:spChg>
        <pc:spChg chg="del">
          <ac:chgData name="刘 朕" userId="c0cad602da23477f" providerId="LiveId" clId="{88D92BD2-90B0-49D1-ABCA-1791F9623598}" dt="2021-11-23T06:14:01.999" v="87" actId="478"/>
          <ac:spMkLst>
            <pc:docMk/>
            <pc:sldMk cId="825406366" sldId="420"/>
            <ac:spMk id="69" creationId="{C5EBDB93-D445-4ECE-A78A-3151072C1A6B}"/>
          </ac:spMkLst>
        </pc:spChg>
        <pc:spChg chg="del">
          <ac:chgData name="刘 朕" userId="c0cad602da23477f" providerId="LiveId" clId="{88D92BD2-90B0-49D1-ABCA-1791F9623598}" dt="2021-11-23T06:12:27.595" v="32" actId="478"/>
          <ac:spMkLst>
            <pc:docMk/>
            <pc:sldMk cId="825406366" sldId="420"/>
            <ac:spMk id="72" creationId="{50C8C82E-7117-4814-87FF-4AC8F8789EDF}"/>
          </ac:spMkLst>
        </pc:spChg>
        <pc:spChg chg="del">
          <ac:chgData name="刘 朕" userId="c0cad602da23477f" providerId="LiveId" clId="{88D92BD2-90B0-49D1-ABCA-1791F9623598}" dt="2021-11-23T06:12:27.595" v="32" actId="478"/>
          <ac:spMkLst>
            <pc:docMk/>
            <pc:sldMk cId="825406366" sldId="420"/>
            <ac:spMk id="73" creationId="{1C20CCE3-BBD0-4CDB-B46D-2EF1843B9945}"/>
          </ac:spMkLst>
        </pc:spChg>
        <pc:spChg chg="del">
          <ac:chgData name="刘 朕" userId="c0cad602da23477f" providerId="LiveId" clId="{88D92BD2-90B0-49D1-ABCA-1791F9623598}" dt="2021-11-23T06:12:27.595" v="32" actId="478"/>
          <ac:spMkLst>
            <pc:docMk/>
            <pc:sldMk cId="825406366" sldId="420"/>
            <ac:spMk id="74" creationId="{0535B54F-812F-4CFB-A9E4-F40CF368B18E}"/>
          </ac:spMkLst>
        </pc:spChg>
        <pc:spChg chg="del">
          <ac:chgData name="刘 朕" userId="c0cad602da23477f" providerId="LiveId" clId="{88D92BD2-90B0-49D1-ABCA-1791F9623598}" dt="2021-11-23T06:12:27.595" v="32" actId="478"/>
          <ac:spMkLst>
            <pc:docMk/>
            <pc:sldMk cId="825406366" sldId="420"/>
            <ac:spMk id="78" creationId="{DA0923A6-CD4A-43FF-B543-C26A1048A8AE}"/>
          </ac:spMkLst>
        </pc:spChg>
        <pc:spChg chg="del">
          <ac:chgData name="刘 朕" userId="c0cad602da23477f" providerId="LiveId" clId="{88D92BD2-90B0-49D1-ABCA-1791F9623598}" dt="2021-11-23T06:12:27.595" v="32" actId="478"/>
          <ac:spMkLst>
            <pc:docMk/>
            <pc:sldMk cId="825406366" sldId="420"/>
            <ac:spMk id="84" creationId="{7A8209FA-DA26-44B5-A018-A601EC70BF35}"/>
          </ac:spMkLst>
        </pc:spChg>
        <pc:spChg chg="mod">
          <ac:chgData name="刘 朕" userId="c0cad602da23477f" providerId="LiveId" clId="{88D92BD2-90B0-49D1-ABCA-1791F9623598}" dt="2021-11-23T06:13:34.163" v="79" actId="1076"/>
          <ac:spMkLst>
            <pc:docMk/>
            <pc:sldMk cId="825406366" sldId="420"/>
            <ac:spMk id="85" creationId="{A7A19CB2-C31F-4F84-B5DC-61A1A1930590}"/>
          </ac:spMkLst>
        </pc:spChg>
        <pc:spChg chg="del mod">
          <ac:chgData name="刘 朕" userId="c0cad602da23477f" providerId="LiveId" clId="{88D92BD2-90B0-49D1-ABCA-1791F9623598}" dt="2021-11-23T06:37:40.712" v="160" actId="478"/>
          <ac:spMkLst>
            <pc:docMk/>
            <pc:sldMk cId="825406366" sldId="420"/>
            <ac:spMk id="86" creationId="{502506D3-647D-45B5-B138-3E8D08C5D2B0}"/>
          </ac:spMkLst>
        </pc:spChg>
        <pc:spChg chg="mod">
          <ac:chgData name="刘 朕" userId="c0cad602da23477f" providerId="LiveId" clId="{88D92BD2-90B0-49D1-ABCA-1791F9623598}" dt="2021-11-23T06:37:52.705" v="163" actId="1076"/>
          <ac:spMkLst>
            <pc:docMk/>
            <pc:sldMk cId="825406366" sldId="420"/>
            <ac:spMk id="88" creationId="{5E8D7438-0CA6-424A-ACF8-2A760FFA18FC}"/>
          </ac:spMkLst>
        </pc:spChg>
        <pc:spChg chg="mod">
          <ac:chgData name="刘 朕" userId="c0cad602da23477f" providerId="LiveId" clId="{88D92BD2-90B0-49D1-ABCA-1791F9623598}" dt="2021-11-23T07:05:46.281" v="210" actId="1076"/>
          <ac:spMkLst>
            <pc:docMk/>
            <pc:sldMk cId="825406366" sldId="420"/>
            <ac:spMk id="93" creationId="{6FDD6D74-B135-4670-BD6B-42A8303D2D5C}"/>
          </ac:spMkLst>
        </pc:spChg>
        <pc:spChg chg="mod">
          <ac:chgData name="刘 朕" userId="c0cad602da23477f" providerId="LiveId" clId="{88D92BD2-90B0-49D1-ABCA-1791F9623598}" dt="2021-11-23T07:05:53.509" v="212" actId="1076"/>
          <ac:spMkLst>
            <pc:docMk/>
            <pc:sldMk cId="825406366" sldId="420"/>
            <ac:spMk id="94" creationId="{BE928450-13D8-4FE9-828A-A5E997A769A5}"/>
          </ac:spMkLst>
        </pc:spChg>
        <pc:spChg chg="mod">
          <ac:chgData name="刘 朕" userId="c0cad602da23477f" providerId="LiveId" clId="{88D92BD2-90B0-49D1-ABCA-1791F9623598}" dt="2021-11-23T07:06:10.162" v="242" actId="20577"/>
          <ac:spMkLst>
            <pc:docMk/>
            <pc:sldMk cId="825406366" sldId="420"/>
            <ac:spMk id="95" creationId="{9019E518-A027-4D08-8732-6FBCFC1ECBAE}"/>
          </ac:spMkLst>
        </pc:spChg>
        <pc:spChg chg="del">
          <ac:chgData name="刘 朕" userId="c0cad602da23477f" providerId="LiveId" clId="{88D92BD2-90B0-49D1-ABCA-1791F9623598}" dt="2021-11-23T07:05:55.833" v="213" actId="478"/>
          <ac:spMkLst>
            <pc:docMk/>
            <pc:sldMk cId="825406366" sldId="420"/>
            <ac:spMk id="98" creationId="{F37D32C7-BDDC-4BDF-9009-AC05C0527795}"/>
          </ac:spMkLst>
        </pc:spChg>
        <pc:cxnChg chg="del mod">
          <ac:chgData name="刘 朕" userId="c0cad602da23477f" providerId="LiveId" clId="{88D92BD2-90B0-49D1-ABCA-1791F9623598}" dt="2021-11-23T06:58:36.855" v="176" actId="478"/>
          <ac:cxnSpMkLst>
            <pc:docMk/>
            <pc:sldMk cId="825406366" sldId="420"/>
            <ac:cxnSpMk id="32" creationId="{905473A5-7F54-4DAA-B3F9-CF7976FF0920}"/>
          </ac:cxnSpMkLst>
        </pc:cxnChg>
        <pc:cxnChg chg="mod">
          <ac:chgData name="刘 朕" userId="c0cad602da23477f" providerId="LiveId" clId="{88D92BD2-90B0-49D1-ABCA-1791F9623598}" dt="2021-11-23T06:58:42.727" v="177" actId="1076"/>
          <ac:cxnSpMkLst>
            <pc:docMk/>
            <pc:sldMk cId="825406366" sldId="420"/>
            <ac:cxnSpMk id="35" creationId="{2ECD3E95-9CBF-4066-9CFE-8A66904B9238}"/>
          </ac:cxnSpMkLst>
        </pc:cxnChg>
        <pc:cxnChg chg="mod">
          <ac:chgData name="刘 朕" userId="c0cad602da23477f" providerId="LiveId" clId="{88D92BD2-90B0-49D1-ABCA-1791F9623598}" dt="2021-11-23T06:58:42.727" v="177" actId="1076"/>
          <ac:cxnSpMkLst>
            <pc:docMk/>
            <pc:sldMk cId="825406366" sldId="420"/>
            <ac:cxnSpMk id="38" creationId="{11C4E66B-58C1-4C78-BA62-C8B76F0E8401}"/>
          </ac:cxnSpMkLst>
        </pc:cxnChg>
        <pc:cxnChg chg="add mod">
          <ac:chgData name="刘 朕" userId="c0cad602da23477f" providerId="LiveId" clId="{88D92BD2-90B0-49D1-ABCA-1791F9623598}" dt="2021-11-23T06:58:52.266" v="178" actId="571"/>
          <ac:cxnSpMkLst>
            <pc:docMk/>
            <pc:sldMk cId="825406366" sldId="420"/>
            <ac:cxnSpMk id="53" creationId="{6C2A6BFB-60C9-4B06-A0F2-2D8EC33591BF}"/>
          </ac:cxnSpMkLst>
        </pc:cxnChg>
        <pc:cxnChg chg="mod">
          <ac:chgData name="刘 朕" userId="c0cad602da23477f" providerId="LiveId" clId="{88D92BD2-90B0-49D1-ABCA-1791F9623598}" dt="2021-11-23T07:39:59.290" v="499" actId="14100"/>
          <ac:cxnSpMkLst>
            <pc:docMk/>
            <pc:sldMk cId="825406366" sldId="420"/>
            <ac:cxnSpMk id="56" creationId="{3DC2883B-92FE-4836-9163-17AEACC2ADEE}"/>
          </ac:cxnSpMkLst>
        </pc:cxnChg>
        <pc:cxnChg chg="del mod">
          <ac:chgData name="刘 朕" userId="c0cad602da23477f" providerId="LiveId" clId="{88D92BD2-90B0-49D1-ABCA-1791F9623598}" dt="2021-11-23T06:12:27.595" v="32" actId="478"/>
          <ac:cxnSpMkLst>
            <pc:docMk/>
            <pc:sldMk cId="825406366" sldId="420"/>
            <ac:cxnSpMk id="80" creationId="{2A29C058-9EB8-4F8C-BB62-5DBB0B3DA2BB}"/>
          </ac:cxnSpMkLst>
        </pc:cxnChg>
      </pc:sldChg>
      <pc:sldChg chg="addSp delSp modSp mod">
        <pc:chgData name="刘 朕" userId="c0cad602da23477f" providerId="LiveId" clId="{88D92BD2-90B0-49D1-ABCA-1791F9623598}" dt="2021-11-30T07:43:02.510" v="875"/>
        <pc:sldMkLst>
          <pc:docMk/>
          <pc:sldMk cId="1467411828" sldId="421"/>
        </pc:sldMkLst>
        <pc:spChg chg="add mod">
          <ac:chgData name="刘 朕" userId="c0cad602da23477f" providerId="LiveId" clId="{88D92BD2-90B0-49D1-ABCA-1791F9623598}" dt="2021-11-30T06:06:24.178" v="560" actId="20577"/>
          <ac:spMkLst>
            <pc:docMk/>
            <pc:sldMk cId="1467411828" sldId="421"/>
            <ac:spMk id="2" creationId="{CDE27D53-A46E-4D80-85B5-406C503FA29D}"/>
          </ac:spMkLst>
        </pc:spChg>
        <pc:spChg chg="add del">
          <ac:chgData name="刘 朕" userId="c0cad602da23477f" providerId="LiveId" clId="{88D92BD2-90B0-49D1-ABCA-1791F9623598}" dt="2021-11-30T06:04:23.502" v="516"/>
          <ac:spMkLst>
            <pc:docMk/>
            <pc:sldMk cId="1467411828" sldId="421"/>
            <ac:spMk id="6" creationId="{4AB0BD5B-91C6-4FF9-854C-6C2A64CC8203}"/>
          </ac:spMkLst>
        </pc:spChg>
        <pc:spChg chg="add del mod">
          <ac:chgData name="刘 朕" userId="c0cad602da23477f" providerId="LiveId" clId="{88D92BD2-90B0-49D1-ABCA-1791F9623598}" dt="2021-11-30T06:04:34.399" v="520" actId="478"/>
          <ac:spMkLst>
            <pc:docMk/>
            <pc:sldMk cId="1467411828" sldId="421"/>
            <ac:spMk id="10" creationId="{799CF178-E14D-4278-B36E-C8E6025142D6}"/>
          </ac:spMkLst>
        </pc:spChg>
        <pc:spChg chg="mod">
          <ac:chgData name="刘 朕" userId="c0cad602da23477f" providerId="LiveId" clId="{88D92BD2-90B0-49D1-ABCA-1791F9623598}" dt="2021-11-30T07:43:02.510" v="875"/>
          <ac:spMkLst>
            <pc:docMk/>
            <pc:sldMk cId="1467411828" sldId="421"/>
            <ac:spMk id="21" creationId="{FC4BA8A1-4C21-40A5-B382-79E7A4F2CC7E}"/>
          </ac:spMkLst>
        </pc:spChg>
        <pc:spChg chg="mod">
          <ac:chgData name="刘 朕" userId="c0cad602da23477f" providerId="LiveId" clId="{88D92BD2-90B0-49D1-ABCA-1791F9623598}" dt="2021-11-30T07:42:59.243" v="873"/>
          <ac:spMkLst>
            <pc:docMk/>
            <pc:sldMk cId="1467411828" sldId="421"/>
            <ac:spMk id="23" creationId="{405DD3C8-E30F-4DA1-AA75-706043638673}"/>
          </ac:spMkLst>
        </pc:spChg>
        <pc:spChg chg="add del mod">
          <ac:chgData name="刘 朕" userId="c0cad602da23477f" providerId="LiveId" clId="{88D92BD2-90B0-49D1-ABCA-1791F9623598}" dt="2021-11-30T06:05:53.753" v="541" actId="478"/>
          <ac:spMkLst>
            <pc:docMk/>
            <pc:sldMk cId="1467411828" sldId="421"/>
            <ac:spMk id="41" creationId="{76E332E1-405E-4F49-B5BB-035D8E58E99B}"/>
          </ac:spMkLst>
        </pc:spChg>
        <pc:spChg chg="add del">
          <ac:chgData name="刘 朕" userId="c0cad602da23477f" providerId="LiveId" clId="{88D92BD2-90B0-49D1-ABCA-1791F9623598}" dt="2021-11-30T06:08:34.813" v="562" actId="22"/>
          <ac:spMkLst>
            <pc:docMk/>
            <pc:sldMk cId="1467411828" sldId="421"/>
            <ac:spMk id="43" creationId="{9E90A540-1898-4073-8C7D-F617DD498C2E}"/>
          </ac:spMkLst>
        </pc:spChg>
        <pc:spChg chg="mod">
          <ac:chgData name="刘 朕" userId="c0cad602da23477f" providerId="LiveId" clId="{88D92BD2-90B0-49D1-ABCA-1791F9623598}" dt="2021-11-30T06:04:57.530" v="528" actId="14100"/>
          <ac:spMkLst>
            <pc:docMk/>
            <pc:sldMk cId="1467411828" sldId="421"/>
            <ac:spMk id="58" creationId="{3A0EDE4C-740D-4B37-94EE-20760A8418C1}"/>
          </ac:spMkLst>
        </pc:spChg>
      </pc:sldChg>
      <pc:sldChg chg="addSp delSp modSp mod">
        <pc:chgData name="刘 朕" userId="c0cad602da23477f" providerId="LiveId" clId="{88D92BD2-90B0-49D1-ABCA-1791F9623598}" dt="2021-11-30T08:06:23.425" v="1115" actId="571"/>
        <pc:sldMkLst>
          <pc:docMk/>
          <pc:sldMk cId="1066921655" sldId="422"/>
        </pc:sldMkLst>
        <pc:spChg chg="mod">
          <ac:chgData name="刘 朕" userId="c0cad602da23477f" providerId="LiveId" clId="{88D92BD2-90B0-49D1-ABCA-1791F9623598}" dt="2021-11-30T08:05:22.625" v="1070" actId="14100"/>
          <ac:spMkLst>
            <pc:docMk/>
            <pc:sldMk cId="1066921655" sldId="422"/>
            <ac:spMk id="5" creationId="{2C0B9325-CE2B-4463-A506-1C794208D06C}"/>
          </ac:spMkLst>
        </pc:spChg>
        <pc:spChg chg="mod">
          <ac:chgData name="刘 朕" userId="c0cad602da23477f" providerId="LiveId" clId="{88D92BD2-90B0-49D1-ABCA-1791F9623598}" dt="2021-11-30T08:03:40.260" v="1050" actId="1076"/>
          <ac:spMkLst>
            <pc:docMk/>
            <pc:sldMk cId="1066921655" sldId="422"/>
            <ac:spMk id="8" creationId="{6570BB42-0EBF-4DE5-853B-2B50931D70FC}"/>
          </ac:spMkLst>
        </pc:spChg>
        <pc:spChg chg="add mod">
          <ac:chgData name="刘 朕" userId="c0cad602da23477f" providerId="LiveId" clId="{88D92BD2-90B0-49D1-ABCA-1791F9623598}" dt="2021-11-30T08:03:57.022" v="1057" actId="1076"/>
          <ac:spMkLst>
            <pc:docMk/>
            <pc:sldMk cId="1066921655" sldId="422"/>
            <ac:spMk id="10" creationId="{FE42FCC4-5714-4482-8EA2-B287D6B8B299}"/>
          </ac:spMkLst>
        </pc:spChg>
        <pc:spChg chg="add mod">
          <ac:chgData name="刘 朕" userId="c0cad602da23477f" providerId="LiveId" clId="{88D92BD2-90B0-49D1-ABCA-1791F9623598}" dt="2021-11-30T08:03:22.235" v="1046" actId="1076"/>
          <ac:spMkLst>
            <pc:docMk/>
            <pc:sldMk cId="1066921655" sldId="422"/>
            <ac:spMk id="11" creationId="{84C25163-AE4E-44A9-A1D5-9BB9123CD721}"/>
          </ac:spMkLst>
        </pc:spChg>
        <pc:spChg chg="add mod">
          <ac:chgData name="刘 朕" userId="c0cad602da23477f" providerId="LiveId" clId="{88D92BD2-90B0-49D1-ABCA-1791F9623598}" dt="2021-11-30T08:03:11.200" v="1041" actId="1038"/>
          <ac:spMkLst>
            <pc:docMk/>
            <pc:sldMk cId="1066921655" sldId="422"/>
            <ac:spMk id="12" creationId="{C685C32D-FA5A-4FC1-BAA2-CB6CA307B0D7}"/>
          </ac:spMkLst>
        </pc:spChg>
        <pc:spChg chg="del">
          <ac:chgData name="刘 朕" userId="c0cad602da23477f" providerId="LiveId" clId="{88D92BD2-90B0-49D1-ABCA-1791F9623598}" dt="2021-11-30T07:56:10.081" v="903" actId="478"/>
          <ac:spMkLst>
            <pc:docMk/>
            <pc:sldMk cId="1066921655" sldId="422"/>
            <ac:spMk id="13" creationId="{2F7448BE-3057-4971-A882-6E4CA68DC34A}"/>
          </ac:spMkLst>
        </pc:spChg>
        <pc:spChg chg="add del mod">
          <ac:chgData name="刘 朕" userId="c0cad602da23477f" providerId="LiveId" clId="{88D92BD2-90B0-49D1-ABCA-1791F9623598}" dt="2021-11-30T08:02:47.836" v="908" actId="478"/>
          <ac:spMkLst>
            <pc:docMk/>
            <pc:sldMk cId="1066921655" sldId="422"/>
            <ac:spMk id="14" creationId="{C3C8B1D0-2EED-49FA-9C57-A44999BFF93E}"/>
          </ac:spMkLst>
        </pc:spChg>
        <pc:spChg chg="add mod">
          <ac:chgData name="刘 朕" userId="c0cad602da23477f" providerId="LiveId" clId="{88D92BD2-90B0-49D1-ABCA-1791F9623598}" dt="2021-11-30T08:02:42.037" v="907"/>
          <ac:spMkLst>
            <pc:docMk/>
            <pc:sldMk cId="1066921655" sldId="422"/>
            <ac:spMk id="15" creationId="{373DB4E1-70BB-4D25-897A-DE5284F85A1C}"/>
          </ac:spMkLst>
        </pc:spChg>
        <pc:spChg chg="add mod">
          <ac:chgData name="刘 朕" userId="c0cad602da23477f" providerId="LiveId" clId="{88D92BD2-90B0-49D1-ABCA-1791F9623598}" dt="2021-11-30T08:04:57.152" v="1064" actId="14100"/>
          <ac:spMkLst>
            <pc:docMk/>
            <pc:sldMk cId="1066921655" sldId="422"/>
            <ac:spMk id="16" creationId="{40A79AC0-31A7-44BD-9B26-D69951444B4A}"/>
          </ac:spMkLst>
        </pc:spChg>
        <pc:spChg chg="add mod">
          <ac:chgData name="刘 朕" userId="c0cad602da23477f" providerId="LiveId" clId="{88D92BD2-90B0-49D1-ABCA-1791F9623598}" dt="2021-11-30T08:03:53.436" v="1056" actId="571"/>
          <ac:spMkLst>
            <pc:docMk/>
            <pc:sldMk cId="1066921655" sldId="422"/>
            <ac:spMk id="17" creationId="{A42AD0A2-4163-41FD-86C3-9A7D18E28080}"/>
          </ac:spMkLst>
        </pc:spChg>
        <pc:spChg chg="add mod">
          <ac:chgData name="刘 朕" userId="c0cad602da23477f" providerId="LiveId" clId="{88D92BD2-90B0-49D1-ABCA-1791F9623598}" dt="2021-11-30T08:04:32.049" v="1059" actId="1076"/>
          <ac:spMkLst>
            <pc:docMk/>
            <pc:sldMk cId="1066921655" sldId="422"/>
            <ac:spMk id="18" creationId="{73F4C75F-2123-4583-B4E4-E114A61EDE57}"/>
          </ac:spMkLst>
        </pc:spChg>
        <pc:spChg chg="add mod">
          <ac:chgData name="刘 朕" userId="c0cad602da23477f" providerId="LiveId" clId="{88D92BD2-90B0-49D1-ABCA-1791F9623598}" dt="2021-11-30T08:04:32.049" v="1059" actId="1076"/>
          <ac:spMkLst>
            <pc:docMk/>
            <pc:sldMk cId="1066921655" sldId="422"/>
            <ac:spMk id="19" creationId="{3AB2C0E8-2421-4158-951D-82200FF8B6E2}"/>
          </ac:spMkLst>
        </pc:spChg>
        <pc:spChg chg="add mod">
          <ac:chgData name="刘 朕" userId="c0cad602da23477f" providerId="LiveId" clId="{88D92BD2-90B0-49D1-ABCA-1791F9623598}" dt="2021-11-30T08:04:32.049" v="1059" actId="1076"/>
          <ac:spMkLst>
            <pc:docMk/>
            <pc:sldMk cId="1066921655" sldId="422"/>
            <ac:spMk id="20" creationId="{EF2F651F-A342-48B5-8F16-240ECDBFC25D}"/>
          </ac:spMkLst>
        </pc:spChg>
        <pc:spChg chg="add mod">
          <ac:chgData name="刘 朕" userId="c0cad602da23477f" providerId="LiveId" clId="{88D92BD2-90B0-49D1-ABCA-1791F9623598}" dt="2021-11-30T08:04:32.049" v="1059" actId="1076"/>
          <ac:spMkLst>
            <pc:docMk/>
            <pc:sldMk cId="1066921655" sldId="422"/>
            <ac:spMk id="21" creationId="{692CE927-79F3-4309-AF03-3262AEBBA371}"/>
          </ac:spMkLst>
        </pc:spChg>
        <pc:spChg chg="add mod">
          <ac:chgData name="刘 朕" userId="c0cad602da23477f" providerId="LiveId" clId="{88D92BD2-90B0-49D1-ABCA-1791F9623598}" dt="2021-11-30T08:04:32.049" v="1059" actId="1076"/>
          <ac:spMkLst>
            <pc:docMk/>
            <pc:sldMk cId="1066921655" sldId="422"/>
            <ac:spMk id="22" creationId="{384224BA-E0B0-4299-98F4-F41896B4B111}"/>
          </ac:spMkLst>
        </pc:spChg>
        <pc:spChg chg="add mod">
          <ac:chgData name="刘 朕" userId="c0cad602da23477f" providerId="LiveId" clId="{88D92BD2-90B0-49D1-ABCA-1791F9623598}" dt="2021-11-30T08:04:32.049" v="1059" actId="1076"/>
          <ac:spMkLst>
            <pc:docMk/>
            <pc:sldMk cId="1066921655" sldId="422"/>
            <ac:spMk id="26" creationId="{268FD6A6-FAE1-4642-B788-BDFD3921521C}"/>
          </ac:spMkLst>
        </pc:spChg>
        <pc:spChg chg="add del mod">
          <ac:chgData name="刘 朕" userId="c0cad602da23477f" providerId="LiveId" clId="{88D92BD2-90B0-49D1-ABCA-1791F9623598}" dt="2021-11-30T08:05:58.240" v="1097" actId="478"/>
          <ac:spMkLst>
            <pc:docMk/>
            <pc:sldMk cId="1066921655" sldId="422"/>
            <ac:spMk id="27" creationId="{9860D0D3-5A57-4564-97C5-37EA62707131}"/>
          </ac:spMkLst>
        </pc:spChg>
        <pc:spChg chg="add mod">
          <ac:chgData name="刘 朕" userId="c0cad602da23477f" providerId="LiveId" clId="{88D92BD2-90B0-49D1-ABCA-1791F9623598}" dt="2021-11-30T08:04:52.902" v="1063" actId="571"/>
          <ac:spMkLst>
            <pc:docMk/>
            <pc:sldMk cId="1066921655" sldId="422"/>
            <ac:spMk id="28" creationId="{1676839D-D26E-4F69-8349-50D8BAA36889}"/>
          </ac:spMkLst>
        </pc:spChg>
        <pc:spChg chg="add mod">
          <ac:chgData name="刘 朕" userId="c0cad602da23477f" providerId="LiveId" clId="{88D92BD2-90B0-49D1-ABCA-1791F9623598}" dt="2021-11-30T08:05:13.183" v="1066" actId="1076"/>
          <ac:spMkLst>
            <pc:docMk/>
            <pc:sldMk cId="1066921655" sldId="422"/>
            <ac:spMk id="29" creationId="{5A80BC11-481B-491A-9DFF-B6FB7A5A264E}"/>
          </ac:spMkLst>
        </pc:spChg>
        <pc:spChg chg="add mod">
          <ac:chgData name="刘 朕" userId="c0cad602da23477f" providerId="LiveId" clId="{88D92BD2-90B0-49D1-ABCA-1791F9623598}" dt="2021-11-30T08:05:16.056" v="1067" actId="571"/>
          <ac:spMkLst>
            <pc:docMk/>
            <pc:sldMk cId="1066921655" sldId="422"/>
            <ac:spMk id="30" creationId="{87855CCF-7D59-4FBD-BF55-DAEC1C1416D3}"/>
          </ac:spMkLst>
        </pc:spChg>
        <pc:spChg chg="add mod">
          <ac:chgData name="刘 朕" userId="c0cad602da23477f" providerId="LiveId" clId="{88D92BD2-90B0-49D1-ABCA-1791F9623598}" dt="2021-11-30T08:05:29.589" v="1071" actId="571"/>
          <ac:spMkLst>
            <pc:docMk/>
            <pc:sldMk cId="1066921655" sldId="422"/>
            <ac:spMk id="31" creationId="{FB61B639-6B79-4B32-BA1B-A8384492BD0E}"/>
          </ac:spMkLst>
        </pc:spChg>
        <pc:spChg chg="add mod">
          <ac:chgData name="刘 朕" userId="c0cad602da23477f" providerId="LiveId" clId="{88D92BD2-90B0-49D1-ABCA-1791F9623598}" dt="2021-11-30T08:05:29.589" v="1071" actId="571"/>
          <ac:spMkLst>
            <pc:docMk/>
            <pc:sldMk cId="1066921655" sldId="422"/>
            <ac:spMk id="32" creationId="{CA22D3D6-2B34-4E59-8AC0-BEFBD2E8B2FF}"/>
          </ac:spMkLst>
        </pc:spChg>
        <pc:spChg chg="add mod">
          <ac:chgData name="刘 朕" userId="c0cad602da23477f" providerId="LiveId" clId="{88D92BD2-90B0-49D1-ABCA-1791F9623598}" dt="2021-11-30T08:05:29.589" v="1071" actId="571"/>
          <ac:spMkLst>
            <pc:docMk/>
            <pc:sldMk cId="1066921655" sldId="422"/>
            <ac:spMk id="33" creationId="{B48C7F12-AC08-408F-AEF0-A8B122E6A647}"/>
          </ac:spMkLst>
        </pc:spChg>
        <pc:spChg chg="add mod">
          <ac:chgData name="刘 朕" userId="c0cad602da23477f" providerId="LiveId" clId="{88D92BD2-90B0-49D1-ABCA-1791F9623598}" dt="2021-11-30T08:05:29.589" v="1071" actId="571"/>
          <ac:spMkLst>
            <pc:docMk/>
            <pc:sldMk cId="1066921655" sldId="422"/>
            <ac:spMk id="34" creationId="{39EE9D38-21F0-48A5-BDB7-92C619A3DDE4}"/>
          </ac:spMkLst>
        </pc:spChg>
        <pc:spChg chg="add mod">
          <ac:chgData name="刘 朕" userId="c0cad602da23477f" providerId="LiveId" clId="{88D92BD2-90B0-49D1-ABCA-1791F9623598}" dt="2021-11-30T08:05:29.589" v="1071" actId="571"/>
          <ac:spMkLst>
            <pc:docMk/>
            <pc:sldMk cId="1066921655" sldId="422"/>
            <ac:spMk id="35" creationId="{3308C121-831E-4F1F-A79F-4F7A8D7A4E2A}"/>
          </ac:spMkLst>
        </pc:spChg>
        <pc:spChg chg="add mod">
          <ac:chgData name="刘 朕" userId="c0cad602da23477f" providerId="LiveId" clId="{88D92BD2-90B0-49D1-ABCA-1791F9623598}" dt="2021-11-30T08:05:29.589" v="1071" actId="571"/>
          <ac:spMkLst>
            <pc:docMk/>
            <pc:sldMk cId="1066921655" sldId="422"/>
            <ac:spMk id="39" creationId="{475FF13B-24D6-43C5-8987-50385FB11D0C}"/>
          </ac:spMkLst>
        </pc:spChg>
        <pc:spChg chg="add del mod">
          <ac:chgData name="刘 朕" userId="c0cad602da23477f" providerId="LiveId" clId="{88D92BD2-90B0-49D1-ABCA-1791F9623598}" dt="2021-11-30T08:06:09.029" v="1110" actId="478"/>
          <ac:spMkLst>
            <pc:docMk/>
            <pc:sldMk cId="1066921655" sldId="422"/>
            <ac:spMk id="40" creationId="{A43AEE3E-FD7B-4DC2-93F1-8AB835D1C466}"/>
          </ac:spMkLst>
        </pc:spChg>
        <pc:spChg chg="add mod">
          <ac:chgData name="刘 朕" userId="c0cad602da23477f" providerId="LiveId" clId="{88D92BD2-90B0-49D1-ABCA-1791F9623598}" dt="2021-11-30T08:05:29.589" v="1071" actId="571"/>
          <ac:spMkLst>
            <pc:docMk/>
            <pc:sldMk cId="1066921655" sldId="422"/>
            <ac:spMk id="41" creationId="{CCD71D58-DFF4-4FCE-A0F2-54AFEE719300}"/>
          </ac:spMkLst>
        </pc:spChg>
        <pc:spChg chg="add mod">
          <ac:chgData name="刘 朕" userId="c0cad602da23477f" providerId="LiveId" clId="{88D92BD2-90B0-49D1-ABCA-1791F9623598}" dt="2021-11-30T08:05:48.545" v="1089" actId="1076"/>
          <ac:spMkLst>
            <pc:docMk/>
            <pc:sldMk cId="1066921655" sldId="422"/>
            <ac:spMk id="42" creationId="{6E906ECB-3DCF-480A-8E9F-878A3DCF4006}"/>
          </ac:spMkLst>
        </pc:spChg>
        <pc:spChg chg="add mod">
          <ac:chgData name="刘 朕" userId="c0cad602da23477f" providerId="LiveId" clId="{88D92BD2-90B0-49D1-ABCA-1791F9623598}" dt="2021-11-30T08:06:06.271" v="1109" actId="20577"/>
          <ac:spMkLst>
            <pc:docMk/>
            <pc:sldMk cId="1066921655" sldId="422"/>
            <ac:spMk id="43" creationId="{B359C43A-A012-4D90-B823-582F000A6435}"/>
          </ac:spMkLst>
        </pc:spChg>
        <pc:spChg chg="add del mod">
          <ac:chgData name="刘 朕" userId="c0cad602da23477f" providerId="LiveId" clId="{88D92BD2-90B0-49D1-ABCA-1791F9623598}" dt="2021-11-30T08:06:16.222" v="1114" actId="478"/>
          <ac:spMkLst>
            <pc:docMk/>
            <pc:sldMk cId="1066921655" sldId="422"/>
            <ac:spMk id="44" creationId="{9C4A31F5-2696-4324-B90B-DEDE1E325505}"/>
          </ac:spMkLst>
        </pc:spChg>
        <pc:spChg chg="add mod">
          <ac:chgData name="刘 朕" userId="c0cad602da23477f" providerId="LiveId" clId="{88D92BD2-90B0-49D1-ABCA-1791F9623598}" dt="2021-11-30T08:06:23.425" v="1115" actId="571"/>
          <ac:spMkLst>
            <pc:docMk/>
            <pc:sldMk cId="1066921655" sldId="422"/>
            <ac:spMk id="45" creationId="{9195590B-09D9-449B-BF84-64464050A66F}"/>
          </ac:spMkLst>
        </pc:spChg>
        <pc:cxnChg chg="add mod">
          <ac:chgData name="刘 朕" userId="c0cad602da23477f" providerId="LiveId" clId="{88D92BD2-90B0-49D1-ABCA-1791F9623598}" dt="2021-11-30T08:04:32.049" v="1059" actId="1076"/>
          <ac:cxnSpMkLst>
            <pc:docMk/>
            <pc:sldMk cId="1066921655" sldId="422"/>
            <ac:cxnSpMk id="23" creationId="{1C4B4448-3DBE-4C13-87BB-9813D2892633}"/>
          </ac:cxnSpMkLst>
        </pc:cxnChg>
        <pc:cxnChg chg="add mod">
          <ac:chgData name="刘 朕" userId="c0cad602da23477f" providerId="LiveId" clId="{88D92BD2-90B0-49D1-ABCA-1791F9623598}" dt="2021-11-30T08:04:32.049" v="1059" actId="1076"/>
          <ac:cxnSpMkLst>
            <pc:docMk/>
            <pc:sldMk cId="1066921655" sldId="422"/>
            <ac:cxnSpMk id="24" creationId="{FB4280D5-7D4B-4916-A3EA-DC019917C949}"/>
          </ac:cxnSpMkLst>
        </pc:cxnChg>
        <pc:cxnChg chg="add mod">
          <ac:chgData name="刘 朕" userId="c0cad602da23477f" providerId="LiveId" clId="{88D92BD2-90B0-49D1-ABCA-1791F9623598}" dt="2021-11-30T08:04:32.049" v="1059" actId="1076"/>
          <ac:cxnSpMkLst>
            <pc:docMk/>
            <pc:sldMk cId="1066921655" sldId="422"/>
            <ac:cxnSpMk id="25" creationId="{1BE1B719-5482-474B-AF44-4F074E92C5B9}"/>
          </ac:cxnSpMkLst>
        </pc:cxnChg>
        <pc:cxnChg chg="add mod">
          <ac:chgData name="刘 朕" userId="c0cad602da23477f" providerId="LiveId" clId="{88D92BD2-90B0-49D1-ABCA-1791F9623598}" dt="2021-11-30T08:05:29.589" v="1071" actId="571"/>
          <ac:cxnSpMkLst>
            <pc:docMk/>
            <pc:sldMk cId="1066921655" sldId="422"/>
            <ac:cxnSpMk id="36" creationId="{BEF93C3E-33DA-4DC2-B242-85E67F99FFCF}"/>
          </ac:cxnSpMkLst>
        </pc:cxnChg>
        <pc:cxnChg chg="add mod">
          <ac:chgData name="刘 朕" userId="c0cad602da23477f" providerId="LiveId" clId="{88D92BD2-90B0-49D1-ABCA-1791F9623598}" dt="2021-11-30T08:05:29.589" v="1071" actId="571"/>
          <ac:cxnSpMkLst>
            <pc:docMk/>
            <pc:sldMk cId="1066921655" sldId="422"/>
            <ac:cxnSpMk id="37" creationId="{A0A20E32-EC60-4481-8127-0A0600124A2A}"/>
          </ac:cxnSpMkLst>
        </pc:cxnChg>
        <pc:cxnChg chg="add mod">
          <ac:chgData name="刘 朕" userId="c0cad602da23477f" providerId="LiveId" clId="{88D92BD2-90B0-49D1-ABCA-1791F9623598}" dt="2021-11-30T08:05:29.589" v="1071" actId="571"/>
          <ac:cxnSpMkLst>
            <pc:docMk/>
            <pc:sldMk cId="1066921655" sldId="422"/>
            <ac:cxnSpMk id="38" creationId="{ABEFD9F4-8288-47C0-B108-B19F0A779773}"/>
          </ac:cxnSpMkLst>
        </pc:cxnChg>
      </pc:sldChg>
      <pc:sldChg chg="addSp delSp modSp add mod">
        <pc:chgData name="刘 朕" userId="c0cad602da23477f" providerId="LiveId" clId="{88D92BD2-90B0-49D1-ABCA-1791F9623598}" dt="2021-11-30T07:44:28.400" v="902" actId="20577"/>
        <pc:sldMkLst>
          <pc:docMk/>
          <pc:sldMk cId="770679187" sldId="423"/>
        </pc:sldMkLst>
        <pc:spChg chg="del">
          <ac:chgData name="刘 朕" userId="c0cad602da23477f" providerId="LiveId" clId="{88D92BD2-90B0-49D1-ABCA-1791F9623598}" dt="2021-11-30T06:13:13.185" v="564" actId="478"/>
          <ac:spMkLst>
            <pc:docMk/>
            <pc:sldMk cId="770679187" sldId="423"/>
            <ac:spMk id="2" creationId="{CDE27D53-A46E-4D80-85B5-406C503FA29D}"/>
          </ac:spMkLst>
        </pc:spChg>
        <pc:spChg chg="add mod ord">
          <ac:chgData name="刘 朕" userId="c0cad602da23477f" providerId="LiveId" clId="{88D92BD2-90B0-49D1-ABCA-1791F9623598}" dt="2021-11-30T06:18:34.924" v="637" actId="1037"/>
          <ac:spMkLst>
            <pc:docMk/>
            <pc:sldMk cId="770679187" sldId="423"/>
            <ac:spMk id="6" creationId="{06C9EB45-9AC1-4A32-927B-A3B203D7BAED}"/>
          </ac:spMkLst>
        </pc:spChg>
        <pc:spChg chg="del">
          <ac:chgData name="刘 朕" userId="c0cad602da23477f" providerId="LiveId" clId="{88D92BD2-90B0-49D1-ABCA-1791F9623598}" dt="2021-11-30T06:13:13.185" v="564" actId="478"/>
          <ac:spMkLst>
            <pc:docMk/>
            <pc:sldMk cId="770679187" sldId="423"/>
            <ac:spMk id="15" creationId="{2ADF9BB7-EA43-4862-8138-70B4DE14B242}"/>
          </ac:spMkLst>
        </pc:spChg>
        <pc:spChg chg="mod ord">
          <ac:chgData name="刘 朕" userId="c0cad602da23477f" providerId="LiveId" clId="{88D92BD2-90B0-49D1-ABCA-1791F9623598}" dt="2021-11-30T06:17:44.651" v="631" actId="1076"/>
          <ac:spMkLst>
            <pc:docMk/>
            <pc:sldMk cId="770679187" sldId="423"/>
            <ac:spMk id="16" creationId="{4CECEDDD-F642-45F1-835C-7053F59C2540}"/>
          </ac:spMkLst>
        </pc:spChg>
        <pc:spChg chg="del">
          <ac:chgData name="刘 朕" userId="c0cad602da23477f" providerId="LiveId" clId="{88D92BD2-90B0-49D1-ABCA-1791F9623598}" dt="2021-11-30T06:13:38.771" v="570" actId="478"/>
          <ac:spMkLst>
            <pc:docMk/>
            <pc:sldMk cId="770679187" sldId="423"/>
            <ac:spMk id="17" creationId="{EC929E42-0209-4E5B-BE73-2FEF4AB938F1}"/>
          </ac:spMkLst>
        </pc:spChg>
        <pc:spChg chg="mod">
          <ac:chgData name="刘 朕" userId="c0cad602da23477f" providerId="LiveId" clId="{88D92BD2-90B0-49D1-ABCA-1791F9623598}" dt="2021-11-30T07:42:51.327" v="871" actId="403"/>
          <ac:spMkLst>
            <pc:docMk/>
            <pc:sldMk cId="770679187" sldId="423"/>
            <ac:spMk id="21" creationId="{FC4BA8A1-4C21-40A5-B382-79E7A4F2CC7E}"/>
          </ac:spMkLst>
        </pc:spChg>
        <pc:spChg chg="del">
          <ac:chgData name="刘 朕" userId="c0cad602da23477f" providerId="LiveId" clId="{88D92BD2-90B0-49D1-ABCA-1791F9623598}" dt="2021-11-30T06:13:15.854" v="565" actId="478"/>
          <ac:spMkLst>
            <pc:docMk/>
            <pc:sldMk cId="770679187" sldId="423"/>
            <ac:spMk id="23" creationId="{405DD3C8-E30F-4DA1-AA75-706043638673}"/>
          </ac:spMkLst>
        </pc:spChg>
        <pc:spChg chg="mod">
          <ac:chgData name="刘 朕" userId="c0cad602da23477f" providerId="LiveId" clId="{88D92BD2-90B0-49D1-ABCA-1791F9623598}" dt="2021-11-30T06:13:57.177" v="574" actId="571"/>
          <ac:spMkLst>
            <pc:docMk/>
            <pc:sldMk cId="770679187" sldId="423"/>
            <ac:spMk id="43" creationId="{D314065C-633A-4B0B-903B-9C7BCFB155A9}"/>
          </ac:spMkLst>
        </pc:spChg>
        <pc:spChg chg="mod">
          <ac:chgData name="刘 朕" userId="c0cad602da23477f" providerId="LiveId" clId="{88D92BD2-90B0-49D1-ABCA-1791F9623598}" dt="2021-11-30T06:13:57.177" v="574" actId="571"/>
          <ac:spMkLst>
            <pc:docMk/>
            <pc:sldMk cId="770679187" sldId="423"/>
            <ac:spMk id="44" creationId="{7B40BD2E-8DAA-4F5F-8A1F-16F1D6E6040E}"/>
          </ac:spMkLst>
        </pc:spChg>
        <pc:spChg chg="mod">
          <ac:chgData name="刘 朕" userId="c0cad602da23477f" providerId="LiveId" clId="{88D92BD2-90B0-49D1-ABCA-1791F9623598}" dt="2021-11-30T06:13:57.177" v="574" actId="571"/>
          <ac:spMkLst>
            <pc:docMk/>
            <pc:sldMk cId="770679187" sldId="423"/>
            <ac:spMk id="45" creationId="{CC0991DF-67F8-44CA-855A-D3833D10BCBD}"/>
          </ac:spMkLst>
        </pc:spChg>
        <pc:spChg chg="mod">
          <ac:chgData name="刘 朕" userId="c0cad602da23477f" providerId="LiveId" clId="{88D92BD2-90B0-49D1-ABCA-1791F9623598}" dt="2021-11-30T06:13:59.584" v="575" actId="571"/>
          <ac:spMkLst>
            <pc:docMk/>
            <pc:sldMk cId="770679187" sldId="423"/>
            <ac:spMk id="47" creationId="{992C767F-DDBE-49AB-B375-5DA6A4A9E360}"/>
          </ac:spMkLst>
        </pc:spChg>
        <pc:spChg chg="mod">
          <ac:chgData name="刘 朕" userId="c0cad602da23477f" providerId="LiveId" clId="{88D92BD2-90B0-49D1-ABCA-1791F9623598}" dt="2021-11-30T06:13:59.584" v="575" actId="571"/>
          <ac:spMkLst>
            <pc:docMk/>
            <pc:sldMk cId="770679187" sldId="423"/>
            <ac:spMk id="48" creationId="{78FF9B55-A8ED-4B3F-8760-8B6661E92875}"/>
          </ac:spMkLst>
        </pc:spChg>
        <pc:spChg chg="mod">
          <ac:chgData name="刘 朕" userId="c0cad602da23477f" providerId="LiveId" clId="{88D92BD2-90B0-49D1-ABCA-1791F9623598}" dt="2021-11-30T06:13:59.584" v="575" actId="571"/>
          <ac:spMkLst>
            <pc:docMk/>
            <pc:sldMk cId="770679187" sldId="423"/>
            <ac:spMk id="50" creationId="{C7161931-D348-463B-9D20-6C547F3C5BE7}"/>
          </ac:spMkLst>
        </pc:spChg>
        <pc:spChg chg="mod">
          <ac:chgData name="刘 朕" userId="c0cad602da23477f" providerId="LiveId" clId="{88D92BD2-90B0-49D1-ABCA-1791F9623598}" dt="2021-11-30T06:14:12.089" v="580" actId="571"/>
          <ac:spMkLst>
            <pc:docMk/>
            <pc:sldMk cId="770679187" sldId="423"/>
            <ac:spMk id="53" creationId="{72D10142-92A0-4AF9-B4EA-68021A4A5195}"/>
          </ac:spMkLst>
        </pc:spChg>
        <pc:spChg chg="mod">
          <ac:chgData name="刘 朕" userId="c0cad602da23477f" providerId="LiveId" clId="{88D92BD2-90B0-49D1-ABCA-1791F9623598}" dt="2021-11-30T06:14:12.089" v="580" actId="571"/>
          <ac:spMkLst>
            <pc:docMk/>
            <pc:sldMk cId="770679187" sldId="423"/>
            <ac:spMk id="54" creationId="{1B078191-233E-467E-B827-83563833163D}"/>
          </ac:spMkLst>
        </pc:spChg>
        <pc:spChg chg="mod">
          <ac:chgData name="刘 朕" userId="c0cad602da23477f" providerId="LiveId" clId="{88D92BD2-90B0-49D1-ABCA-1791F9623598}" dt="2021-11-30T06:14:12.089" v="580" actId="571"/>
          <ac:spMkLst>
            <pc:docMk/>
            <pc:sldMk cId="770679187" sldId="423"/>
            <ac:spMk id="56" creationId="{B50FC123-1430-4DFF-BBD6-206A28FBA3D0}"/>
          </ac:spMkLst>
        </pc:spChg>
        <pc:spChg chg="del">
          <ac:chgData name="刘 朕" userId="c0cad602da23477f" providerId="LiveId" clId="{88D92BD2-90B0-49D1-ABCA-1791F9623598}" dt="2021-11-30T06:13:13.185" v="564" actId="478"/>
          <ac:spMkLst>
            <pc:docMk/>
            <pc:sldMk cId="770679187" sldId="423"/>
            <ac:spMk id="58" creationId="{3A0EDE4C-740D-4B37-94EE-20760A8418C1}"/>
          </ac:spMkLst>
        </pc:spChg>
        <pc:spChg chg="add mod ord">
          <ac:chgData name="刘 朕" userId="c0cad602da23477f" providerId="LiveId" clId="{88D92BD2-90B0-49D1-ABCA-1791F9623598}" dt="2021-11-30T06:20:19.665" v="651" actId="1076"/>
          <ac:spMkLst>
            <pc:docMk/>
            <pc:sldMk cId="770679187" sldId="423"/>
            <ac:spMk id="62" creationId="{AE26F12E-E994-4B91-8AC6-F8FA83B3399A}"/>
          </ac:spMkLst>
        </pc:spChg>
        <pc:spChg chg="add mod">
          <ac:chgData name="刘 朕" userId="c0cad602da23477f" providerId="LiveId" clId="{88D92BD2-90B0-49D1-ABCA-1791F9623598}" dt="2021-11-30T07:43:22.434" v="878" actId="14100"/>
          <ac:spMkLst>
            <pc:docMk/>
            <pc:sldMk cId="770679187" sldId="423"/>
            <ac:spMk id="65" creationId="{63B340D2-927B-4119-A2DB-AAD57CD37F75}"/>
          </ac:spMkLst>
        </pc:spChg>
        <pc:spChg chg="add mod">
          <ac:chgData name="刘 朕" userId="c0cad602da23477f" providerId="LiveId" clId="{88D92BD2-90B0-49D1-ABCA-1791F9623598}" dt="2021-11-30T07:44:08.358" v="894" actId="20577"/>
          <ac:spMkLst>
            <pc:docMk/>
            <pc:sldMk cId="770679187" sldId="423"/>
            <ac:spMk id="67" creationId="{8866C44C-6398-4A68-B965-3A768A1788FE}"/>
          </ac:spMkLst>
        </pc:spChg>
        <pc:spChg chg="add mod">
          <ac:chgData name="刘 朕" userId="c0cad602da23477f" providerId="LiveId" clId="{88D92BD2-90B0-49D1-ABCA-1791F9623598}" dt="2021-11-30T07:44:28.400" v="902" actId="20577"/>
          <ac:spMkLst>
            <pc:docMk/>
            <pc:sldMk cId="770679187" sldId="423"/>
            <ac:spMk id="68" creationId="{8FD6B46A-B295-4BF8-9956-9BADAD27BBFB}"/>
          </ac:spMkLst>
        </pc:spChg>
        <pc:spChg chg="add mod">
          <ac:chgData name="刘 朕" userId="c0cad602da23477f" providerId="LiveId" clId="{88D92BD2-90B0-49D1-ABCA-1791F9623598}" dt="2021-11-30T07:44:25.374" v="900" actId="1076"/>
          <ac:spMkLst>
            <pc:docMk/>
            <pc:sldMk cId="770679187" sldId="423"/>
            <ac:spMk id="69" creationId="{E32FE166-754A-498D-8AFC-F7F47AC36DC1}"/>
          </ac:spMkLst>
        </pc:spChg>
        <pc:grpChg chg="del">
          <ac:chgData name="刘 朕" userId="c0cad602da23477f" providerId="LiveId" clId="{88D92BD2-90B0-49D1-ABCA-1791F9623598}" dt="2021-11-30T06:13:13.185" v="564" actId="478"/>
          <ac:grpSpMkLst>
            <pc:docMk/>
            <pc:sldMk cId="770679187" sldId="423"/>
            <ac:grpSpMk id="28" creationId="{14DC36AC-F197-4270-8A9B-861C5BA3F325}"/>
          </ac:grpSpMkLst>
        </pc:grpChg>
        <pc:grpChg chg="mod">
          <ac:chgData name="刘 朕" userId="c0cad602da23477f" providerId="LiveId" clId="{88D92BD2-90B0-49D1-ABCA-1791F9623598}" dt="2021-11-30T06:16:35.009" v="611" actId="1076"/>
          <ac:grpSpMkLst>
            <pc:docMk/>
            <pc:sldMk cId="770679187" sldId="423"/>
            <ac:grpSpMk id="29" creationId="{BBEEAC73-2C65-4F95-AC04-C27307C62346}"/>
          </ac:grpSpMkLst>
        </pc:grpChg>
        <pc:grpChg chg="del">
          <ac:chgData name="刘 朕" userId="c0cad602da23477f" providerId="LiveId" clId="{88D92BD2-90B0-49D1-ABCA-1791F9623598}" dt="2021-11-30T06:13:38.771" v="570" actId="478"/>
          <ac:grpSpMkLst>
            <pc:docMk/>
            <pc:sldMk cId="770679187" sldId="423"/>
            <ac:grpSpMk id="33" creationId="{B071E42F-AEAE-4195-87DB-C101FDA47DCF}"/>
          </ac:grpSpMkLst>
        </pc:grpChg>
        <pc:grpChg chg="mod">
          <ac:chgData name="刘 朕" userId="c0cad602da23477f" providerId="LiveId" clId="{88D92BD2-90B0-49D1-ABCA-1791F9623598}" dt="2021-11-30T06:14:18.800" v="583" actId="1076"/>
          <ac:grpSpMkLst>
            <pc:docMk/>
            <pc:sldMk cId="770679187" sldId="423"/>
            <ac:grpSpMk id="37" creationId="{3B8BA996-E199-41E7-963A-78FF215FCE08}"/>
          </ac:grpSpMkLst>
        </pc:grpChg>
        <pc:grpChg chg="add mod ord">
          <ac:chgData name="刘 朕" userId="c0cad602da23477f" providerId="LiveId" clId="{88D92BD2-90B0-49D1-ABCA-1791F9623598}" dt="2021-11-30T06:20:26.840" v="654" actId="1076"/>
          <ac:grpSpMkLst>
            <pc:docMk/>
            <pc:sldMk cId="770679187" sldId="423"/>
            <ac:grpSpMk id="41" creationId="{49A17847-DEBE-4EBC-9C0B-68FE9DA762C7}"/>
          </ac:grpSpMkLst>
        </pc:grpChg>
        <pc:grpChg chg="add mod">
          <ac:chgData name="刘 朕" userId="c0cad602da23477f" providerId="LiveId" clId="{88D92BD2-90B0-49D1-ABCA-1791F9623598}" dt="2021-11-30T06:14:36.354" v="586" actId="1076"/>
          <ac:grpSpMkLst>
            <pc:docMk/>
            <pc:sldMk cId="770679187" sldId="423"/>
            <ac:grpSpMk id="46" creationId="{07C4AAA4-DFAD-44E1-92E7-70D00DB32D49}"/>
          </ac:grpSpMkLst>
        </pc:grpChg>
        <pc:grpChg chg="add mod">
          <ac:chgData name="刘 朕" userId="c0cad602da23477f" providerId="LiveId" clId="{88D92BD2-90B0-49D1-ABCA-1791F9623598}" dt="2021-11-30T06:14:33.477" v="585" actId="1076"/>
          <ac:grpSpMkLst>
            <pc:docMk/>
            <pc:sldMk cId="770679187" sldId="423"/>
            <ac:grpSpMk id="51" creationId="{377A6594-93E3-40D7-A7DC-08931A78BAE3}"/>
          </ac:grpSpMkLst>
        </pc:grpChg>
        <pc:cxnChg chg="add mod">
          <ac:chgData name="刘 朕" userId="c0cad602da23477f" providerId="LiveId" clId="{88D92BD2-90B0-49D1-ABCA-1791F9623598}" dt="2021-11-30T06:17:19.945" v="623" actId="14100"/>
          <ac:cxnSpMkLst>
            <pc:docMk/>
            <pc:sldMk cId="770679187" sldId="423"/>
            <ac:cxnSpMk id="11" creationId="{F306CB90-703E-4221-AC6E-6FC48E689935}"/>
          </ac:cxnSpMkLst>
        </pc:cxnChg>
        <pc:cxnChg chg="del">
          <ac:chgData name="刘 朕" userId="c0cad602da23477f" providerId="LiveId" clId="{88D92BD2-90B0-49D1-ABCA-1791F9623598}" dt="2021-11-30T06:13:13.185" v="564" actId="478"/>
          <ac:cxnSpMkLst>
            <pc:docMk/>
            <pc:sldMk cId="770679187" sldId="423"/>
            <ac:cxnSpMk id="19" creationId="{64C1A3E1-7994-47AC-A140-F13E0A6FCFD4}"/>
          </ac:cxnSpMkLst>
        </pc:cxnChg>
        <pc:cxnChg chg="del mod">
          <ac:chgData name="刘 朕" userId="c0cad602da23477f" providerId="LiveId" clId="{88D92BD2-90B0-49D1-ABCA-1791F9623598}" dt="2021-11-30T06:13:28.183" v="566" actId="478"/>
          <ac:cxnSpMkLst>
            <pc:docMk/>
            <pc:sldMk cId="770679187" sldId="423"/>
            <ac:cxnSpMk id="42" creationId="{721E09DC-6B3B-483E-ABF8-D8E6DF90BC4B}"/>
          </ac:cxnSpMkLst>
        </pc:cxnChg>
        <pc:cxnChg chg="del mod">
          <ac:chgData name="刘 朕" userId="c0cad602da23477f" providerId="LiveId" clId="{88D92BD2-90B0-49D1-ABCA-1791F9623598}" dt="2021-11-30T06:13:34.055" v="568" actId="478"/>
          <ac:cxnSpMkLst>
            <pc:docMk/>
            <pc:sldMk cId="770679187" sldId="423"/>
            <ac:cxnSpMk id="49" creationId="{02C6DE91-2C1F-4ADE-BF34-65C396BF85CB}"/>
          </ac:cxnSpMkLst>
        </pc:cxnChg>
        <pc:cxnChg chg="del mod">
          <ac:chgData name="刘 朕" userId="c0cad602da23477f" providerId="LiveId" clId="{88D92BD2-90B0-49D1-ABCA-1791F9623598}" dt="2021-11-30T06:13:35.954" v="569" actId="478"/>
          <ac:cxnSpMkLst>
            <pc:docMk/>
            <pc:sldMk cId="770679187" sldId="423"/>
            <ac:cxnSpMk id="52" creationId="{F0802E00-9EBA-4345-B93A-3CABE032CD15}"/>
          </ac:cxnSpMkLst>
        </pc:cxnChg>
        <pc:cxnChg chg="del mod">
          <ac:chgData name="刘 朕" userId="c0cad602da23477f" providerId="LiveId" clId="{88D92BD2-90B0-49D1-ABCA-1791F9623598}" dt="2021-11-30T06:13:29.567" v="567" actId="478"/>
          <ac:cxnSpMkLst>
            <pc:docMk/>
            <pc:sldMk cId="770679187" sldId="423"/>
            <ac:cxnSpMk id="55" creationId="{3AD27659-DA24-4124-AE2E-376CB5828A8C}"/>
          </ac:cxnSpMkLst>
        </pc:cxnChg>
        <pc:cxnChg chg="add mod">
          <ac:chgData name="刘 朕" userId="c0cad602da23477f" providerId="LiveId" clId="{88D92BD2-90B0-49D1-ABCA-1791F9623598}" dt="2021-11-30T06:17:28.888" v="626" actId="14100"/>
          <ac:cxnSpMkLst>
            <pc:docMk/>
            <pc:sldMk cId="770679187" sldId="423"/>
            <ac:cxnSpMk id="57" creationId="{60E7AA25-D9EE-4559-93FE-4C1044828BE3}"/>
          </ac:cxnSpMkLst>
        </pc:cxnChg>
        <pc:cxnChg chg="add mod">
          <ac:chgData name="刘 朕" userId="c0cad602da23477f" providerId="LiveId" clId="{88D92BD2-90B0-49D1-ABCA-1791F9623598}" dt="2021-11-30T06:17:59.015" v="634" actId="14100"/>
          <ac:cxnSpMkLst>
            <pc:docMk/>
            <pc:sldMk cId="770679187" sldId="423"/>
            <ac:cxnSpMk id="59" creationId="{E12CEBD2-165C-4E50-8CC6-645B5DB84F56}"/>
          </ac:cxnSpMkLst>
        </pc:cxnChg>
        <pc:cxnChg chg="add mod">
          <ac:chgData name="刘 朕" userId="c0cad602da23477f" providerId="LiveId" clId="{88D92BD2-90B0-49D1-ABCA-1791F9623598}" dt="2021-11-30T06:20:40.197" v="659" actId="692"/>
          <ac:cxnSpMkLst>
            <pc:docMk/>
            <pc:sldMk cId="770679187" sldId="423"/>
            <ac:cxnSpMk id="64" creationId="{10DBDDEF-D3E3-48AD-97BD-70C46FEA2077}"/>
          </ac:cxnSpMkLst>
        </pc:cxnChg>
      </pc:sldChg>
    </pc:docChg>
  </pc:docChgLst>
  <pc:docChgLst>
    <pc:chgData name="刘 朕" userId="c0cad602da23477f" providerId="LiveId" clId="{6C8EF521-2895-47EC-94BA-54322E9C4AC7}"/>
    <pc:docChg chg="undo custSel addSld modSld">
      <pc:chgData name="刘 朕" userId="c0cad602da23477f" providerId="LiveId" clId="{6C8EF521-2895-47EC-94BA-54322E9C4AC7}" dt="2022-03-25T01:27:14.555" v="2"/>
      <pc:docMkLst>
        <pc:docMk/>
      </pc:docMkLst>
      <pc:sldChg chg="add">
        <pc:chgData name="刘 朕" userId="c0cad602da23477f" providerId="LiveId" clId="{6C8EF521-2895-47EC-94BA-54322E9C4AC7}" dt="2022-03-25T01:27:14.555" v="2"/>
        <pc:sldMkLst>
          <pc:docMk/>
          <pc:sldMk cId="401024434" sldId="260"/>
        </pc:sldMkLst>
      </pc:sldChg>
      <pc:sldChg chg="add">
        <pc:chgData name="刘 朕" userId="c0cad602da23477f" providerId="LiveId" clId="{6C8EF521-2895-47EC-94BA-54322E9C4AC7}" dt="2022-03-25T01:27:14.555" v="2"/>
        <pc:sldMkLst>
          <pc:docMk/>
          <pc:sldMk cId="1440722467" sldId="267"/>
        </pc:sldMkLst>
      </pc:sldChg>
      <pc:sldChg chg="add">
        <pc:chgData name="刘 朕" userId="c0cad602da23477f" providerId="LiveId" clId="{6C8EF521-2895-47EC-94BA-54322E9C4AC7}" dt="2022-03-25T01:27:14.555" v="2"/>
        <pc:sldMkLst>
          <pc:docMk/>
          <pc:sldMk cId="3069006801" sldId="270"/>
        </pc:sldMkLst>
      </pc:sldChg>
      <pc:sldChg chg="add">
        <pc:chgData name="刘 朕" userId="c0cad602da23477f" providerId="LiveId" clId="{6C8EF521-2895-47EC-94BA-54322E9C4AC7}" dt="2022-03-25T01:27:14.555" v="2"/>
        <pc:sldMkLst>
          <pc:docMk/>
          <pc:sldMk cId="1021910428" sldId="272"/>
        </pc:sldMkLst>
      </pc:sldChg>
      <pc:sldChg chg="add">
        <pc:chgData name="刘 朕" userId="c0cad602da23477f" providerId="LiveId" clId="{6C8EF521-2895-47EC-94BA-54322E9C4AC7}" dt="2022-03-25T01:27:14.555" v="2"/>
        <pc:sldMkLst>
          <pc:docMk/>
          <pc:sldMk cId="2522601132" sldId="275"/>
        </pc:sldMkLst>
      </pc:sldChg>
      <pc:sldChg chg="add">
        <pc:chgData name="刘 朕" userId="c0cad602da23477f" providerId="LiveId" clId="{6C8EF521-2895-47EC-94BA-54322E9C4AC7}" dt="2022-03-25T01:27:14.555" v="2"/>
        <pc:sldMkLst>
          <pc:docMk/>
          <pc:sldMk cId="3434033993" sldId="276"/>
        </pc:sldMkLst>
      </pc:sldChg>
      <pc:sldChg chg="addSp delSp mod">
        <pc:chgData name="刘 朕" userId="c0cad602da23477f" providerId="LiveId" clId="{6C8EF521-2895-47EC-94BA-54322E9C4AC7}" dt="2022-03-25T01:27:04.160" v="1" actId="22"/>
        <pc:sldMkLst>
          <pc:docMk/>
          <pc:sldMk cId="1483338601" sldId="461"/>
        </pc:sldMkLst>
        <pc:spChg chg="add del">
          <ac:chgData name="刘 朕" userId="c0cad602da23477f" providerId="LiveId" clId="{6C8EF521-2895-47EC-94BA-54322E9C4AC7}" dt="2022-03-25T01:27:04.160" v="1" actId="22"/>
          <ac:spMkLst>
            <pc:docMk/>
            <pc:sldMk cId="1483338601" sldId="461"/>
            <ac:spMk id="7" creationId="{0EC348E1-2BD1-4160-9066-B6C3B10705C1}"/>
          </ac:spMkLst>
        </pc:spChg>
      </pc:sldChg>
      <pc:sldChg chg="add">
        <pc:chgData name="刘 朕" userId="c0cad602da23477f" providerId="LiveId" clId="{6C8EF521-2895-47EC-94BA-54322E9C4AC7}" dt="2022-03-25T01:27:14.555" v="2"/>
        <pc:sldMkLst>
          <pc:docMk/>
          <pc:sldMk cId="1358555186" sldId="468"/>
        </pc:sldMkLst>
      </pc:sldChg>
    </pc:docChg>
  </pc:docChgLst>
  <pc:docChgLst>
    <pc:chgData name="刘 朕" userId="c0cad602da23477f" providerId="LiveId" clId="{E69906B7-B0CB-41DD-9416-0CC3A116D723}"/>
    <pc:docChg chg="custSel modSld sldOrd">
      <pc:chgData name="刘 朕" userId="c0cad602da23477f" providerId="LiveId" clId="{E69906B7-B0CB-41DD-9416-0CC3A116D723}" dt="2021-11-17T01:05:35.236" v="6542" actId="20577"/>
      <pc:docMkLst>
        <pc:docMk/>
      </pc:docMkLst>
      <pc:sldChg chg="modNotesTx">
        <pc:chgData name="刘 朕" userId="c0cad602da23477f" providerId="LiveId" clId="{E69906B7-B0CB-41DD-9416-0CC3A116D723}" dt="2021-11-16T17:05:47.367" v="1054" actId="20577"/>
        <pc:sldMkLst>
          <pc:docMk/>
          <pc:sldMk cId="111696649" sldId="388"/>
        </pc:sldMkLst>
      </pc:sldChg>
      <pc:sldChg chg="modNotesTx">
        <pc:chgData name="刘 朕" userId="c0cad602da23477f" providerId="LiveId" clId="{E69906B7-B0CB-41DD-9416-0CC3A116D723}" dt="2021-11-16T17:30:27.333" v="2978" actId="20577"/>
        <pc:sldMkLst>
          <pc:docMk/>
          <pc:sldMk cId="1562941880" sldId="405"/>
        </pc:sldMkLst>
      </pc:sldChg>
      <pc:sldChg chg="modNotesTx">
        <pc:chgData name="刘 朕" userId="c0cad602da23477f" providerId="LiveId" clId="{E69906B7-B0CB-41DD-9416-0CC3A116D723}" dt="2021-11-16T17:34:49.180" v="3223" actId="20577"/>
        <pc:sldMkLst>
          <pc:docMk/>
          <pc:sldMk cId="675903841" sldId="406"/>
        </pc:sldMkLst>
      </pc:sldChg>
      <pc:sldChg chg="modSp mod modNotesTx">
        <pc:chgData name="刘 朕" userId="c0cad602da23477f" providerId="LiveId" clId="{E69906B7-B0CB-41DD-9416-0CC3A116D723}" dt="2021-11-17T00:16:44.362" v="3892" actId="20577"/>
        <pc:sldMkLst>
          <pc:docMk/>
          <pc:sldMk cId="4030660167" sldId="407"/>
        </pc:sldMkLst>
        <pc:spChg chg="mod">
          <ac:chgData name="刘 朕" userId="c0cad602da23477f" providerId="LiveId" clId="{E69906B7-B0CB-41DD-9416-0CC3A116D723}" dt="2021-11-17T00:13:30.663" v="3418" actId="20577"/>
          <ac:spMkLst>
            <pc:docMk/>
            <pc:sldMk cId="4030660167" sldId="407"/>
            <ac:spMk id="2" creationId="{3FD2F64A-1761-42EC-957A-3C4C4627BCA5}"/>
          </ac:spMkLst>
        </pc:spChg>
      </pc:sldChg>
      <pc:sldChg chg="modNotesTx">
        <pc:chgData name="刘 朕" userId="c0cad602da23477f" providerId="LiveId" clId="{E69906B7-B0CB-41DD-9416-0CC3A116D723}" dt="2021-11-17T00:51:58.244" v="6331" actId="20577"/>
        <pc:sldMkLst>
          <pc:docMk/>
          <pc:sldMk cId="2718210841" sldId="413"/>
        </pc:sldMkLst>
      </pc:sldChg>
      <pc:sldChg chg="delSp modSp mod ord modNotesTx">
        <pc:chgData name="刘 朕" userId="c0cad602da23477f" providerId="LiveId" clId="{E69906B7-B0CB-41DD-9416-0CC3A116D723}" dt="2021-11-17T00:46:53.217" v="5803" actId="20577"/>
        <pc:sldMkLst>
          <pc:docMk/>
          <pc:sldMk cId="1478588352" sldId="415"/>
        </pc:sldMkLst>
        <pc:spChg chg="mod">
          <ac:chgData name="刘 朕" userId="c0cad602da23477f" providerId="LiveId" clId="{E69906B7-B0CB-41DD-9416-0CC3A116D723}" dt="2021-11-17T00:46:20.326" v="5769" actId="1037"/>
          <ac:spMkLst>
            <pc:docMk/>
            <pc:sldMk cId="1478588352" sldId="415"/>
            <ac:spMk id="2" creationId="{464362E4-4C55-442C-A1C2-317E9A27C669}"/>
          </ac:spMkLst>
        </pc:spChg>
        <pc:spChg chg="mod">
          <ac:chgData name="刘 朕" userId="c0cad602da23477f" providerId="LiveId" clId="{E69906B7-B0CB-41DD-9416-0CC3A116D723}" dt="2021-11-17T00:46:26.948" v="5785" actId="1038"/>
          <ac:spMkLst>
            <pc:docMk/>
            <pc:sldMk cId="1478588352" sldId="415"/>
            <ac:spMk id="15" creationId="{0F173901-A706-4C16-8F30-65236CD3082F}"/>
          </ac:spMkLst>
        </pc:spChg>
        <pc:spChg chg="del">
          <ac:chgData name="刘 朕" userId="c0cad602da23477f" providerId="LiveId" clId="{E69906B7-B0CB-41DD-9416-0CC3A116D723}" dt="2021-11-17T00:46:12.452" v="5733" actId="478"/>
          <ac:spMkLst>
            <pc:docMk/>
            <pc:sldMk cId="1478588352" sldId="415"/>
            <ac:spMk id="16" creationId="{F9D85796-6BDF-47C2-8851-8F3A8AD5A594}"/>
          </ac:spMkLst>
        </pc:spChg>
        <pc:picChg chg="mod">
          <ac:chgData name="刘 朕" userId="c0cad602da23477f" providerId="LiveId" clId="{E69906B7-B0CB-41DD-9416-0CC3A116D723}" dt="2021-11-17T00:46:20.326" v="5769" actId="1037"/>
          <ac:picMkLst>
            <pc:docMk/>
            <pc:sldMk cId="1478588352" sldId="415"/>
            <ac:picMk id="9" creationId="{BC500AAA-613E-4D93-AAE0-AFC59062286F}"/>
          </ac:picMkLst>
        </pc:picChg>
        <pc:picChg chg="del">
          <ac:chgData name="刘 朕" userId="c0cad602da23477f" providerId="LiveId" clId="{E69906B7-B0CB-41DD-9416-0CC3A116D723}" dt="2021-11-17T00:46:08.989" v="5732" actId="478"/>
          <ac:picMkLst>
            <pc:docMk/>
            <pc:sldMk cId="1478588352" sldId="415"/>
            <ac:picMk id="13" creationId="{0F91FB45-8127-4DE8-9A26-149EFB4871CD}"/>
          </ac:picMkLst>
        </pc:picChg>
        <pc:picChg chg="mod">
          <ac:chgData name="刘 朕" userId="c0cad602da23477f" providerId="LiveId" clId="{E69906B7-B0CB-41DD-9416-0CC3A116D723}" dt="2021-11-17T00:46:26.948" v="5785" actId="1038"/>
          <ac:picMkLst>
            <pc:docMk/>
            <pc:sldMk cId="1478588352" sldId="415"/>
            <ac:picMk id="14" creationId="{17C703F9-AE67-4B19-9062-5FCAD36874EA}"/>
          </ac:picMkLst>
        </pc:picChg>
      </pc:sldChg>
      <pc:sldChg chg="modSp mod modNotesTx">
        <pc:chgData name="刘 朕" userId="c0cad602da23477f" providerId="LiveId" clId="{E69906B7-B0CB-41DD-9416-0CC3A116D723}" dt="2021-11-17T01:05:35.236" v="6542" actId="20577"/>
        <pc:sldMkLst>
          <pc:docMk/>
          <pc:sldMk cId="2612001456" sldId="416"/>
        </pc:sldMkLst>
        <pc:spChg chg="mod">
          <ac:chgData name="刘 朕" userId="c0cad602da23477f" providerId="LiveId" clId="{E69906B7-B0CB-41DD-9416-0CC3A116D723}" dt="2021-11-17T01:05:35.236" v="6542" actId="20577"/>
          <ac:spMkLst>
            <pc:docMk/>
            <pc:sldMk cId="2612001456" sldId="416"/>
            <ac:spMk id="7" creationId="{103BD4A0-0D04-4FC8-8E8D-1737807090B1}"/>
          </ac:spMkLst>
        </pc:spChg>
      </pc:sldChg>
      <pc:sldChg chg="ord modNotesTx">
        <pc:chgData name="刘 朕" userId="c0cad602da23477f" providerId="LiveId" clId="{E69906B7-B0CB-41DD-9416-0CC3A116D723}" dt="2021-11-17T00:44:04.487" v="5470" actId="20577"/>
        <pc:sldMkLst>
          <pc:docMk/>
          <pc:sldMk cId="3913150398" sldId="418"/>
        </pc:sldMkLst>
      </pc:sldChg>
      <pc:sldChg chg="modNotesTx">
        <pc:chgData name="刘 朕" userId="c0cad602da23477f" providerId="LiveId" clId="{E69906B7-B0CB-41DD-9416-0CC3A116D723}" dt="2021-11-16T17:18:54.399" v="2211" actId="5793"/>
        <pc:sldMkLst>
          <pc:docMk/>
          <pc:sldMk cId="225671945" sldId="421"/>
        </pc:sldMkLst>
      </pc:sldChg>
      <pc:sldChg chg="modNotesTx">
        <pc:chgData name="刘 朕" userId="c0cad602da23477f" providerId="LiveId" clId="{E69906B7-B0CB-41DD-9416-0CC3A116D723}" dt="2021-11-16T17:13:26.789" v="1688" actId="20577"/>
        <pc:sldMkLst>
          <pc:docMk/>
          <pc:sldMk cId="2845833815" sldId="423"/>
        </pc:sldMkLst>
      </pc:sldChg>
    </pc:docChg>
  </pc:docChgLst>
  <pc:docChgLst>
    <pc:chgData name="刘 朕" userId="c0cad602da23477f" providerId="LiveId" clId="{404725CD-22E5-4AB3-8E0A-3DC96BBD57C6}"/>
    <pc:docChg chg="undo custSel modSld">
      <pc:chgData name="刘 朕" userId="c0cad602da23477f" providerId="LiveId" clId="{404725CD-22E5-4AB3-8E0A-3DC96BBD57C6}" dt="2021-12-21T08:05:10.765" v="900" actId="1076"/>
      <pc:docMkLst>
        <pc:docMk/>
      </pc:docMkLst>
      <pc:sldChg chg="modSp mod">
        <pc:chgData name="刘 朕" userId="c0cad602da23477f" providerId="LiveId" clId="{404725CD-22E5-4AB3-8E0A-3DC96BBD57C6}" dt="2021-12-21T06:37:56.741" v="33" actId="20577"/>
        <pc:sldMkLst>
          <pc:docMk/>
          <pc:sldMk cId="1640804176" sldId="268"/>
        </pc:sldMkLst>
        <pc:spChg chg="mod">
          <ac:chgData name="刘 朕" userId="c0cad602da23477f" providerId="LiveId" clId="{404725CD-22E5-4AB3-8E0A-3DC96BBD57C6}" dt="2021-12-21T06:37:56.741" v="33" actId="20577"/>
          <ac:spMkLst>
            <pc:docMk/>
            <pc:sldMk cId="1640804176" sldId="268"/>
            <ac:spMk id="16" creationId="{7FE7EF17-0587-4AB7-AB85-F1E2DA4C2215}"/>
          </ac:spMkLst>
        </pc:spChg>
      </pc:sldChg>
      <pc:sldChg chg="addSp delSp modSp mod modNotesTx">
        <pc:chgData name="刘 朕" userId="c0cad602da23477f" providerId="LiveId" clId="{404725CD-22E5-4AB3-8E0A-3DC96BBD57C6}" dt="2021-12-21T07:24:29.801" v="560" actId="1076"/>
        <pc:sldMkLst>
          <pc:docMk/>
          <pc:sldMk cId="3339367719" sldId="418"/>
        </pc:sldMkLst>
        <pc:spChg chg="add del mod">
          <ac:chgData name="刘 朕" userId="c0cad602da23477f" providerId="LiveId" clId="{404725CD-22E5-4AB3-8E0A-3DC96BBD57C6}" dt="2021-12-21T07:24:29.801" v="560" actId="1076"/>
          <ac:spMkLst>
            <pc:docMk/>
            <pc:sldMk cId="3339367719" sldId="418"/>
            <ac:spMk id="2" creationId="{E299E5B8-A6C6-4483-85ED-BBBFE4BED274}"/>
          </ac:spMkLst>
        </pc:spChg>
        <pc:spChg chg="del mod">
          <ac:chgData name="刘 朕" userId="c0cad602da23477f" providerId="LiveId" clId="{404725CD-22E5-4AB3-8E0A-3DC96BBD57C6}" dt="2021-12-21T06:48:25.639" v="40" actId="478"/>
          <ac:spMkLst>
            <pc:docMk/>
            <pc:sldMk cId="3339367719" sldId="418"/>
            <ac:spMk id="3" creationId="{6AD4EEAF-C83A-467D-921A-D3484FF17D71}"/>
          </ac:spMkLst>
        </pc:spChg>
        <pc:spChg chg="mod">
          <ac:chgData name="刘 朕" userId="c0cad602da23477f" providerId="LiveId" clId="{404725CD-22E5-4AB3-8E0A-3DC96BBD57C6}" dt="2021-12-21T06:48:45.465" v="73" actId="20577"/>
          <ac:spMkLst>
            <pc:docMk/>
            <pc:sldMk cId="3339367719" sldId="418"/>
            <ac:spMk id="4" creationId="{E484190F-0DF2-4168-91AB-F6229E43633D}"/>
          </ac:spMkLst>
        </pc:spChg>
        <pc:spChg chg="mod">
          <ac:chgData name="刘 朕" userId="c0cad602da23477f" providerId="LiveId" clId="{404725CD-22E5-4AB3-8E0A-3DC96BBD57C6}" dt="2021-12-21T07:10:03.459" v="329" actId="20577"/>
          <ac:spMkLst>
            <pc:docMk/>
            <pc:sldMk cId="3339367719" sldId="418"/>
            <ac:spMk id="5" creationId="{2C0B9325-CE2B-4463-A506-1C794208D06C}"/>
          </ac:spMkLst>
        </pc:spChg>
        <pc:spChg chg="del">
          <ac:chgData name="刘 朕" userId="c0cad602da23477f" providerId="LiveId" clId="{404725CD-22E5-4AB3-8E0A-3DC96BBD57C6}" dt="2021-12-21T06:48:18.993" v="38" actId="478"/>
          <ac:spMkLst>
            <pc:docMk/>
            <pc:sldMk cId="3339367719" sldId="418"/>
            <ac:spMk id="6" creationId="{EE7AF99E-51DE-43CF-9C5B-50E97BBD57D1}"/>
          </ac:spMkLst>
        </pc:spChg>
        <pc:spChg chg="del">
          <ac:chgData name="刘 朕" userId="c0cad602da23477f" providerId="LiveId" clId="{404725CD-22E5-4AB3-8E0A-3DC96BBD57C6}" dt="2021-12-21T06:48:22.616" v="39" actId="478"/>
          <ac:spMkLst>
            <pc:docMk/>
            <pc:sldMk cId="3339367719" sldId="418"/>
            <ac:spMk id="7" creationId="{076EB474-8BD6-4BD5-98D1-499F0C68611F}"/>
          </ac:spMkLst>
        </pc:spChg>
        <pc:spChg chg="del">
          <ac:chgData name="刘 朕" userId="c0cad602da23477f" providerId="LiveId" clId="{404725CD-22E5-4AB3-8E0A-3DC96BBD57C6}" dt="2021-12-21T06:48:22.616" v="39" actId="478"/>
          <ac:spMkLst>
            <pc:docMk/>
            <pc:sldMk cId="3339367719" sldId="418"/>
            <ac:spMk id="8" creationId="{6570BB42-0EBF-4DE5-853B-2B50931D70FC}"/>
          </ac:spMkLst>
        </pc:spChg>
        <pc:spChg chg="del">
          <ac:chgData name="刘 朕" userId="c0cad602da23477f" providerId="LiveId" clId="{404725CD-22E5-4AB3-8E0A-3DC96BBD57C6}" dt="2021-12-21T06:48:22.616" v="39" actId="478"/>
          <ac:spMkLst>
            <pc:docMk/>
            <pc:sldMk cId="3339367719" sldId="418"/>
            <ac:spMk id="9" creationId="{3224CE55-F27F-4735-9D69-4F667A863B63}"/>
          </ac:spMkLst>
        </pc:spChg>
        <pc:spChg chg="del">
          <ac:chgData name="刘 朕" userId="c0cad602da23477f" providerId="LiveId" clId="{404725CD-22E5-4AB3-8E0A-3DC96BBD57C6}" dt="2021-12-21T06:48:18.993" v="38" actId="478"/>
          <ac:spMkLst>
            <pc:docMk/>
            <pc:sldMk cId="3339367719" sldId="418"/>
            <ac:spMk id="10" creationId="{C0E70800-DDDF-49FC-97DD-1C511D67DAC2}"/>
          </ac:spMkLst>
        </pc:spChg>
        <pc:spChg chg="del">
          <ac:chgData name="刘 朕" userId="c0cad602da23477f" providerId="LiveId" clId="{404725CD-22E5-4AB3-8E0A-3DC96BBD57C6}" dt="2021-12-21T06:48:18.993" v="38" actId="478"/>
          <ac:spMkLst>
            <pc:docMk/>
            <pc:sldMk cId="3339367719" sldId="418"/>
            <ac:spMk id="11" creationId="{BEC04932-6CD8-4202-ABBF-4F3A3115AF2B}"/>
          </ac:spMkLst>
        </pc:spChg>
        <pc:spChg chg="del">
          <ac:chgData name="刘 朕" userId="c0cad602da23477f" providerId="LiveId" clId="{404725CD-22E5-4AB3-8E0A-3DC96BBD57C6}" dt="2021-12-21T06:48:18.993" v="38" actId="478"/>
          <ac:spMkLst>
            <pc:docMk/>
            <pc:sldMk cId="3339367719" sldId="418"/>
            <ac:spMk id="12" creationId="{EF74ECB3-FDC8-43F9-B495-60215186F09F}"/>
          </ac:spMkLst>
        </pc:spChg>
        <pc:picChg chg="add mod">
          <ac:chgData name="刘 朕" userId="c0cad602da23477f" providerId="LiveId" clId="{404725CD-22E5-4AB3-8E0A-3DC96BBD57C6}" dt="2021-12-21T07:21:13.378" v="443" actId="1037"/>
          <ac:picMkLst>
            <pc:docMk/>
            <pc:sldMk cId="3339367719" sldId="418"/>
            <ac:picMk id="13" creationId="{5B4DC057-D266-4BBE-8A8C-21E3EC8EAEC9}"/>
          </ac:picMkLst>
        </pc:picChg>
      </pc:sldChg>
      <pc:sldChg chg="addSp delSp modSp mod">
        <pc:chgData name="刘 朕" userId="c0cad602da23477f" providerId="LiveId" clId="{404725CD-22E5-4AB3-8E0A-3DC96BBD57C6}" dt="2021-12-21T08:04:23.562" v="893" actId="1036"/>
        <pc:sldMkLst>
          <pc:docMk/>
          <pc:sldMk cId="3918782844" sldId="421"/>
        </pc:sldMkLst>
        <pc:spChg chg="add mod">
          <ac:chgData name="刘 朕" userId="c0cad602da23477f" providerId="LiveId" clId="{404725CD-22E5-4AB3-8E0A-3DC96BBD57C6}" dt="2021-12-21T07:39:03.956" v="611" actId="14100"/>
          <ac:spMkLst>
            <pc:docMk/>
            <pc:sldMk cId="3918782844" sldId="421"/>
            <ac:spMk id="2" creationId="{B98FA753-F8E1-4CBB-9803-CB802B807139}"/>
          </ac:spMkLst>
        </pc:spChg>
        <pc:spChg chg="del">
          <ac:chgData name="刘 朕" userId="c0cad602da23477f" providerId="LiveId" clId="{404725CD-22E5-4AB3-8E0A-3DC96BBD57C6}" dt="2021-12-21T06:53:32.388" v="274" actId="478"/>
          <ac:spMkLst>
            <pc:docMk/>
            <pc:sldMk cId="3918782844" sldId="421"/>
            <ac:spMk id="2" creationId="{CDE27D53-A46E-4D80-85B5-406C503FA29D}"/>
          </ac:spMkLst>
        </pc:spChg>
        <pc:spChg chg="del">
          <ac:chgData name="刘 朕" userId="c0cad602da23477f" providerId="LiveId" clId="{404725CD-22E5-4AB3-8E0A-3DC96BBD57C6}" dt="2021-12-21T06:53:32.388" v="274" actId="478"/>
          <ac:spMkLst>
            <pc:docMk/>
            <pc:sldMk cId="3918782844" sldId="421"/>
            <ac:spMk id="3" creationId="{6AD4EEAF-C83A-467D-921A-D3484FF17D71}"/>
          </ac:spMkLst>
        </pc:spChg>
        <pc:spChg chg="add del mod">
          <ac:chgData name="刘 朕" userId="c0cad602da23477f" providerId="LiveId" clId="{404725CD-22E5-4AB3-8E0A-3DC96BBD57C6}" dt="2021-12-21T07:45:12.187" v="615"/>
          <ac:spMkLst>
            <pc:docMk/>
            <pc:sldMk cId="3918782844" sldId="421"/>
            <ac:spMk id="3" creationId="{7240B746-B206-48A7-8A22-2F3C00BC9128}"/>
          </ac:spMkLst>
        </pc:spChg>
        <pc:spChg chg="mod">
          <ac:chgData name="刘 朕" userId="c0cad602da23477f" providerId="LiveId" clId="{404725CD-22E5-4AB3-8E0A-3DC96BBD57C6}" dt="2021-12-21T07:09:52.313" v="323"/>
          <ac:spMkLst>
            <pc:docMk/>
            <pc:sldMk cId="3918782844" sldId="421"/>
            <ac:spMk id="4" creationId="{E484190F-0DF2-4168-91AB-F6229E43633D}"/>
          </ac:spMkLst>
        </pc:spChg>
        <pc:spChg chg="mod">
          <ac:chgData name="刘 朕" userId="c0cad602da23477f" providerId="LiveId" clId="{404725CD-22E5-4AB3-8E0A-3DC96BBD57C6}" dt="2021-12-21T07:34:26.388" v="578" actId="1076"/>
          <ac:spMkLst>
            <pc:docMk/>
            <pc:sldMk cId="3918782844" sldId="421"/>
            <ac:spMk id="5" creationId="{2C0B9325-CE2B-4463-A506-1C794208D06C}"/>
          </ac:spMkLst>
        </pc:spChg>
        <pc:spChg chg="add mod">
          <ac:chgData name="刘 朕" userId="c0cad602da23477f" providerId="LiveId" clId="{404725CD-22E5-4AB3-8E0A-3DC96BBD57C6}" dt="2021-12-21T08:04:23.562" v="893" actId="1036"/>
          <ac:spMkLst>
            <pc:docMk/>
            <pc:sldMk cId="3918782844" sldId="421"/>
            <ac:spMk id="6" creationId="{69133FB6-7D29-4CEA-A216-70CF5F1AF713}"/>
          </ac:spMkLst>
        </pc:spChg>
        <pc:spChg chg="del">
          <ac:chgData name="刘 朕" userId="c0cad602da23477f" providerId="LiveId" clId="{404725CD-22E5-4AB3-8E0A-3DC96BBD57C6}" dt="2021-12-21T06:53:32.388" v="274" actId="478"/>
          <ac:spMkLst>
            <pc:docMk/>
            <pc:sldMk cId="3918782844" sldId="421"/>
            <ac:spMk id="7" creationId="{076EB474-8BD6-4BD5-98D1-499F0C68611F}"/>
          </ac:spMkLst>
        </pc:spChg>
        <pc:spChg chg="add mod">
          <ac:chgData name="刘 朕" userId="c0cad602da23477f" providerId="LiveId" clId="{404725CD-22E5-4AB3-8E0A-3DC96BBD57C6}" dt="2021-12-21T07:46:12.059" v="673" actId="1076"/>
          <ac:spMkLst>
            <pc:docMk/>
            <pc:sldMk cId="3918782844" sldId="421"/>
            <ac:spMk id="7" creationId="{104750BC-B7A9-47C3-832E-E959224F44AB}"/>
          </ac:spMkLst>
        </pc:spChg>
        <pc:spChg chg="add mod ord">
          <ac:chgData name="刘 朕" userId="c0cad602da23477f" providerId="LiveId" clId="{404725CD-22E5-4AB3-8E0A-3DC96BBD57C6}" dt="2021-12-21T07:57:41.244" v="870" actId="692"/>
          <ac:spMkLst>
            <pc:docMk/>
            <pc:sldMk cId="3918782844" sldId="421"/>
            <ac:spMk id="8" creationId="{07F2254E-355D-47BB-82B3-C70DA7AFD050}"/>
          </ac:spMkLst>
        </pc:spChg>
        <pc:spChg chg="del">
          <ac:chgData name="刘 朕" userId="c0cad602da23477f" providerId="LiveId" clId="{404725CD-22E5-4AB3-8E0A-3DC96BBD57C6}" dt="2021-12-21T06:53:32.388" v="274" actId="478"/>
          <ac:spMkLst>
            <pc:docMk/>
            <pc:sldMk cId="3918782844" sldId="421"/>
            <ac:spMk id="8" creationId="{6570BB42-0EBF-4DE5-853B-2B50931D70FC}"/>
          </ac:spMkLst>
        </pc:spChg>
        <pc:spChg chg="del">
          <ac:chgData name="刘 朕" userId="c0cad602da23477f" providerId="LiveId" clId="{404725CD-22E5-4AB3-8E0A-3DC96BBD57C6}" dt="2021-12-21T06:53:32.388" v="274" actId="478"/>
          <ac:spMkLst>
            <pc:docMk/>
            <pc:sldMk cId="3918782844" sldId="421"/>
            <ac:spMk id="9" creationId="{3224CE55-F27F-4735-9D69-4F667A863B63}"/>
          </ac:spMkLst>
        </pc:spChg>
        <pc:spChg chg="add mod">
          <ac:chgData name="刘 朕" userId="c0cad602da23477f" providerId="LiveId" clId="{404725CD-22E5-4AB3-8E0A-3DC96BBD57C6}" dt="2021-12-21T07:34:58.948" v="584" actId="692"/>
          <ac:spMkLst>
            <pc:docMk/>
            <pc:sldMk cId="3918782844" sldId="421"/>
            <ac:spMk id="10" creationId="{3D93CD61-DF8B-4017-968C-B8C2E37B6657}"/>
          </ac:spMkLst>
        </pc:spChg>
        <pc:spChg chg="add mod">
          <ac:chgData name="刘 朕" userId="c0cad602da23477f" providerId="LiveId" clId="{404725CD-22E5-4AB3-8E0A-3DC96BBD57C6}" dt="2021-12-21T07:37:57.875" v="603" actId="14100"/>
          <ac:spMkLst>
            <pc:docMk/>
            <pc:sldMk cId="3918782844" sldId="421"/>
            <ac:spMk id="11" creationId="{BA291B9A-8144-49FD-AD9E-E50214209F09}"/>
          </ac:spMkLst>
        </pc:spChg>
        <pc:spChg chg="add mod">
          <ac:chgData name="刘 朕" userId="c0cad602da23477f" providerId="LiveId" clId="{404725CD-22E5-4AB3-8E0A-3DC96BBD57C6}" dt="2021-12-21T07:57:07.509" v="861" actId="14100"/>
          <ac:spMkLst>
            <pc:docMk/>
            <pc:sldMk cId="3918782844" sldId="421"/>
            <ac:spMk id="12" creationId="{07DEE308-7D2D-4E36-A1D4-487F61338522}"/>
          </ac:spMkLst>
        </pc:spChg>
        <pc:spChg chg="add mod">
          <ac:chgData name="刘 朕" userId="c0cad602da23477f" providerId="LiveId" clId="{404725CD-22E5-4AB3-8E0A-3DC96BBD57C6}" dt="2021-12-21T07:55:29.146" v="848" actId="14100"/>
          <ac:spMkLst>
            <pc:docMk/>
            <pc:sldMk cId="3918782844" sldId="421"/>
            <ac:spMk id="14" creationId="{E73FA512-44CF-4D1B-B87D-3F6C053153F6}"/>
          </ac:spMkLst>
        </pc:spChg>
        <pc:spChg chg="del">
          <ac:chgData name="刘 朕" userId="c0cad602da23477f" providerId="LiveId" clId="{404725CD-22E5-4AB3-8E0A-3DC96BBD57C6}" dt="2021-12-21T06:53:32.388" v="274" actId="478"/>
          <ac:spMkLst>
            <pc:docMk/>
            <pc:sldMk cId="3918782844" sldId="421"/>
            <ac:spMk id="15" creationId="{2ADF9BB7-EA43-4862-8138-70B4DE14B242}"/>
          </ac:spMkLst>
        </pc:spChg>
        <pc:spChg chg="del">
          <ac:chgData name="刘 朕" userId="c0cad602da23477f" providerId="LiveId" clId="{404725CD-22E5-4AB3-8E0A-3DC96BBD57C6}" dt="2021-12-21T06:53:32.388" v="274" actId="478"/>
          <ac:spMkLst>
            <pc:docMk/>
            <pc:sldMk cId="3918782844" sldId="421"/>
            <ac:spMk id="16" creationId="{4CECEDDD-F642-45F1-835C-7053F59C2540}"/>
          </ac:spMkLst>
        </pc:spChg>
        <pc:spChg chg="add mod">
          <ac:chgData name="刘 朕" userId="c0cad602da23477f" providerId="LiveId" clId="{404725CD-22E5-4AB3-8E0A-3DC96BBD57C6}" dt="2021-12-21T07:48:17.558" v="734" actId="1076"/>
          <ac:spMkLst>
            <pc:docMk/>
            <pc:sldMk cId="3918782844" sldId="421"/>
            <ac:spMk id="17" creationId="{E1A80B2B-628E-487D-891D-3D65FF74EBDE}"/>
          </ac:spMkLst>
        </pc:spChg>
        <pc:spChg chg="del">
          <ac:chgData name="刘 朕" userId="c0cad602da23477f" providerId="LiveId" clId="{404725CD-22E5-4AB3-8E0A-3DC96BBD57C6}" dt="2021-12-21T06:53:32.388" v="274" actId="478"/>
          <ac:spMkLst>
            <pc:docMk/>
            <pc:sldMk cId="3918782844" sldId="421"/>
            <ac:spMk id="17" creationId="{EC929E42-0209-4E5B-BE73-2FEF4AB938F1}"/>
          </ac:spMkLst>
        </pc:spChg>
        <pc:spChg chg="add mod">
          <ac:chgData name="刘 朕" userId="c0cad602da23477f" providerId="LiveId" clId="{404725CD-22E5-4AB3-8E0A-3DC96BBD57C6}" dt="2021-12-21T07:48:27.024" v="745" actId="20577"/>
          <ac:spMkLst>
            <pc:docMk/>
            <pc:sldMk cId="3918782844" sldId="421"/>
            <ac:spMk id="18" creationId="{C1C59425-6A53-48C3-8E28-5B1C313E71DC}"/>
          </ac:spMkLst>
        </pc:spChg>
        <pc:spChg chg="add mod">
          <ac:chgData name="刘 朕" userId="c0cad602da23477f" providerId="LiveId" clId="{404725CD-22E5-4AB3-8E0A-3DC96BBD57C6}" dt="2021-12-21T07:55:08.336" v="828" actId="1076"/>
          <ac:spMkLst>
            <pc:docMk/>
            <pc:sldMk cId="3918782844" sldId="421"/>
            <ac:spMk id="19" creationId="{D24E356F-A628-402B-9613-9A2B47FE5332}"/>
          </ac:spMkLst>
        </pc:spChg>
        <pc:spChg chg="add del mod">
          <ac:chgData name="刘 朕" userId="c0cad602da23477f" providerId="LiveId" clId="{404725CD-22E5-4AB3-8E0A-3DC96BBD57C6}" dt="2021-12-21T07:54:09.162" v="799" actId="478"/>
          <ac:spMkLst>
            <pc:docMk/>
            <pc:sldMk cId="3918782844" sldId="421"/>
            <ac:spMk id="20" creationId="{F4A78330-5ABC-4B61-B0D7-A8D7C33531BD}"/>
          </ac:spMkLst>
        </pc:spChg>
        <pc:spChg chg="add del mod">
          <ac:chgData name="刘 朕" userId="c0cad602da23477f" providerId="LiveId" clId="{404725CD-22E5-4AB3-8E0A-3DC96BBD57C6}" dt="2021-12-21T07:54:53.559" v="825" actId="478"/>
          <ac:spMkLst>
            <pc:docMk/>
            <pc:sldMk cId="3918782844" sldId="421"/>
            <ac:spMk id="21" creationId="{CBBD467C-19B5-4B91-A0C4-F5B5E2FA2633}"/>
          </ac:spMkLst>
        </pc:spChg>
        <pc:spChg chg="del">
          <ac:chgData name="刘 朕" userId="c0cad602da23477f" providerId="LiveId" clId="{404725CD-22E5-4AB3-8E0A-3DC96BBD57C6}" dt="2021-12-21T06:53:32.388" v="274" actId="478"/>
          <ac:spMkLst>
            <pc:docMk/>
            <pc:sldMk cId="3918782844" sldId="421"/>
            <ac:spMk id="21" creationId="{FC4BA8A1-4C21-40A5-B382-79E7A4F2CC7E}"/>
          </ac:spMkLst>
        </pc:spChg>
        <pc:spChg chg="add mod">
          <ac:chgData name="刘 朕" userId="c0cad602da23477f" providerId="LiveId" clId="{404725CD-22E5-4AB3-8E0A-3DC96BBD57C6}" dt="2021-12-21T07:58:05.553" v="872" actId="1076"/>
          <ac:spMkLst>
            <pc:docMk/>
            <pc:sldMk cId="3918782844" sldId="421"/>
            <ac:spMk id="22" creationId="{B114C026-4F9F-4ED9-9F71-C66A252B5E64}"/>
          </ac:spMkLst>
        </pc:spChg>
        <pc:spChg chg="del">
          <ac:chgData name="刘 朕" userId="c0cad602da23477f" providerId="LiveId" clId="{404725CD-22E5-4AB3-8E0A-3DC96BBD57C6}" dt="2021-12-21T06:53:32.388" v="274" actId="478"/>
          <ac:spMkLst>
            <pc:docMk/>
            <pc:sldMk cId="3918782844" sldId="421"/>
            <ac:spMk id="23" creationId="{405DD3C8-E30F-4DA1-AA75-706043638673}"/>
          </ac:spMkLst>
        </pc:spChg>
        <pc:spChg chg="add del mod">
          <ac:chgData name="刘 朕" userId="c0cad602da23477f" providerId="LiveId" clId="{404725CD-22E5-4AB3-8E0A-3DC96BBD57C6}" dt="2021-12-21T07:54:13.682" v="802" actId="478"/>
          <ac:spMkLst>
            <pc:docMk/>
            <pc:sldMk cId="3918782844" sldId="421"/>
            <ac:spMk id="23" creationId="{CB82F15E-B511-4E6B-94DF-476E5F608C07}"/>
          </ac:spMkLst>
        </pc:spChg>
        <pc:spChg chg="add mod">
          <ac:chgData name="刘 朕" userId="c0cad602da23477f" providerId="LiveId" clId="{404725CD-22E5-4AB3-8E0A-3DC96BBD57C6}" dt="2021-12-21T07:57:10.479" v="862" actId="14100"/>
          <ac:spMkLst>
            <pc:docMk/>
            <pc:sldMk cId="3918782844" sldId="421"/>
            <ac:spMk id="24" creationId="{96BCA59C-1774-4206-BA82-E452FE5EE381}"/>
          </ac:spMkLst>
        </pc:spChg>
        <pc:spChg chg="add mod">
          <ac:chgData name="刘 朕" userId="c0cad602da23477f" providerId="LiveId" clId="{404725CD-22E5-4AB3-8E0A-3DC96BBD57C6}" dt="2021-12-21T07:58:40.177" v="886" actId="1076"/>
          <ac:spMkLst>
            <pc:docMk/>
            <pc:sldMk cId="3918782844" sldId="421"/>
            <ac:spMk id="25" creationId="{297C2400-0D6A-48E9-9454-8823C1D68E2E}"/>
          </ac:spMkLst>
        </pc:spChg>
        <pc:spChg chg="add mod">
          <ac:chgData name="刘 朕" userId="c0cad602da23477f" providerId="LiveId" clId="{404725CD-22E5-4AB3-8E0A-3DC96BBD57C6}" dt="2021-12-21T07:58:46.587" v="888" actId="1076"/>
          <ac:spMkLst>
            <pc:docMk/>
            <pc:sldMk cId="3918782844" sldId="421"/>
            <ac:spMk id="27" creationId="{74D56333-2EB6-4EC6-8B36-98410CA4533B}"/>
          </ac:spMkLst>
        </pc:spChg>
        <pc:spChg chg="add mod">
          <ac:chgData name="刘 朕" userId="c0cad602da23477f" providerId="LiveId" clId="{404725CD-22E5-4AB3-8E0A-3DC96BBD57C6}" dt="2021-12-21T07:58:54.413" v="890" actId="1076"/>
          <ac:spMkLst>
            <pc:docMk/>
            <pc:sldMk cId="3918782844" sldId="421"/>
            <ac:spMk id="28" creationId="{F8A02BB0-517F-4A39-9090-15743E2E1AE4}"/>
          </ac:spMkLst>
        </pc:spChg>
        <pc:spChg chg="add mod">
          <ac:chgData name="刘 朕" userId="c0cad602da23477f" providerId="LiveId" clId="{404725CD-22E5-4AB3-8E0A-3DC96BBD57C6}" dt="2021-12-21T07:58:56.523" v="891" actId="571"/>
          <ac:spMkLst>
            <pc:docMk/>
            <pc:sldMk cId="3918782844" sldId="421"/>
            <ac:spMk id="29" creationId="{D3A3A00B-0F11-4068-A289-724F5ECA9C8A}"/>
          </ac:spMkLst>
        </pc:spChg>
        <pc:spChg chg="add mod">
          <ac:chgData name="刘 朕" userId="c0cad602da23477f" providerId="LiveId" clId="{404725CD-22E5-4AB3-8E0A-3DC96BBD57C6}" dt="2021-12-21T07:47:56.296" v="731" actId="120"/>
          <ac:spMkLst>
            <pc:docMk/>
            <pc:sldMk cId="3918782844" sldId="421"/>
            <ac:spMk id="41" creationId="{75B0D443-2AB2-4D1B-8AFA-3DEE5A8EE26C}"/>
          </ac:spMkLst>
        </pc:spChg>
        <pc:spChg chg="add mod">
          <ac:chgData name="刘 朕" userId="c0cad602da23477f" providerId="LiveId" clId="{404725CD-22E5-4AB3-8E0A-3DC96BBD57C6}" dt="2021-12-21T07:48:03.991" v="733" actId="20577"/>
          <ac:spMkLst>
            <pc:docMk/>
            <pc:sldMk cId="3918782844" sldId="421"/>
            <ac:spMk id="43" creationId="{00DFE646-D36F-4046-BDA4-F1286BB6712D}"/>
          </ac:spMkLst>
        </pc:spChg>
        <pc:spChg chg="add mod">
          <ac:chgData name="刘 朕" userId="c0cad602da23477f" providerId="LiveId" clId="{404725CD-22E5-4AB3-8E0A-3DC96BBD57C6}" dt="2021-12-21T07:47:54.362" v="730" actId="120"/>
          <ac:spMkLst>
            <pc:docMk/>
            <pc:sldMk cId="3918782844" sldId="421"/>
            <ac:spMk id="44" creationId="{D057C44C-206D-419F-81ED-18147655905A}"/>
          </ac:spMkLst>
        </pc:spChg>
        <pc:spChg chg="add mod">
          <ac:chgData name="刘 朕" userId="c0cad602da23477f" providerId="LiveId" clId="{404725CD-22E5-4AB3-8E0A-3DC96BBD57C6}" dt="2021-12-21T07:37:44.757" v="600" actId="1076"/>
          <ac:spMkLst>
            <pc:docMk/>
            <pc:sldMk cId="3918782844" sldId="421"/>
            <ac:spMk id="45" creationId="{02658374-963B-479D-94B9-ABD067477C1A}"/>
          </ac:spMkLst>
        </pc:spChg>
        <pc:spChg chg="add del mod">
          <ac:chgData name="刘 朕" userId="c0cad602da23477f" providerId="LiveId" clId="{404725CD-22E5-4AB3-8E0A-3DC96BBD57C6}" dt="2021-12-21T07:36:27.231" v="596" actId="478"/>
          <ac:spMkLst>
            <pc:docMk/>
            <pc:sldMk cId="3918782844" sldId="421"/>
            <ac:spMk id="46" creationId="{D9106907-CDED-410D-BF70-77B6C01A3F78}"/>
          </ac:spMkLst>
        </pc:spChg>
        <pc:spChg chg="add mod">
          <ac:chgData name="刘 朕" userId="c0cad602da23477f" providerId="LiveId" clId="{404725CD-22E5-4AB3-8E0A-3DC96BBD57C6}" dt="2021-12-21T07:37:27.387" v="597" actId="14100"/>
          <ac:spMkLst>
            <pc:docMk/>
            <pc:sldMk cId="3918782844" sldId="421"/>
            <ac:spMk id="47" creationId="{9625D7DC-FEA7-4F83-B1F6-416B115748CC}"/>
          </ac:spMkLst>
        </pc:spChg>
        <pc:spChg chg="add del mod">
          <ac:chgData name="刘 朕" userId="c0cad602da23477f" providerId="LiveId" clId="{404725CD-22E5-4AB3-8E0A-3DC96BBD57C6}" dt="2021-12-21T07:36:14.798" v="595" actId="478"/>
          <ac:spMkLst>
            <pc:docMk/>
            <pc:sldMk cId="3918782844" sldId="421"/>
            <ac:spMk id="48" creationId="{94861A63-1CF0-4332-9D4F-9D1DDC51D656}"/>
          </ac:spMkLst>
        </pc:spChg>
        <pc:spChg chg="del">
          <ac:chgData name="刘 朕" userId="c0cad602da23477f" providerId="LiveId" clId="{404725CD-22E5-4AB3-8E0A-3DC96BBD57C6}" dt="2021-12-21T06:53:32.388" v="274" actId="478"/>
          <ac:spMkLst>
            <pc:docMk/>
            <pc:sldMk cId="3918782844" sldId="421"/>
            <ac:spMk id="58" creationId="{3A0EDE4C-740D-4B37-94EE-20760A8418C1}"/>
          </ac:spMkLst>
        </pc:spChg>
        <pc:grpChg chg="del">
          <ac:chgData name="刘 朕" userId="c0cad602da23477f" providerId="LiveId" clId="{404725CD-22E5-4AB3-8E0A-3DC96BBD57C6}" dt="2021-12-21T06:53:32.388" v="274" actId="478"/>
          <ac:grpSpMkLst>
            <pc:docMk/>
            <pc:sldMk cId="3918782844" sldId="421"/>
            <ac:grpSpMk id="28" creationId="{14DC36AC-F197-4270-8A9B-861C5BA3F325}"/>
          </ac:grpSpMkLst>
        </pc:grpChg>
        <pc:grpChg chg="del">
          <ac:chgData name="刘 朕" userId="c0cad602da23477f" providerId="LiveId" clId="{404725CD-22E5-4AB3-8E0A-3DC96BBD57C6}" dt="2021-12-21T06:53:32.388" v="274" actId="478"/>
          <ac:grpSpMkLst>
            <pc:docMk/>
            <pc:sldMk cId="3918782844" sldId="421"/>
            <ac:grpSpMk id="29" creationId="{BBEEAC73-2C65-4F95-AC04-C27307C62346}"/>
          </ac:grpSpMkLst>
        </pc:grpChg>
        <pc:grpChg chg="del">
          <ac:chgData name="刘 朕" userId="c0cad602da23477f" providerId="LiveId" clId="{404725CD-22E5-4AB3-8E0A-3DC96BBD57C6}" dt="2021-12-21T06:53:32.388" v="274" actId="478"/>
          <ac:grpSpMkLst>
            <pc:docMk/>
            <pc:sldMk cId="3918782844" sldId="421"/>
            <ac:grpSpMk id="33" creationId="{B071E42F-AEAE-4195-87DB-C101FDA47DCF}"/>
          </ac:grpSpMkLst>
        </pc:grpChg>
        <pc:grpChg chg="del">
          <ac:chgData name="刘 朕" userId="c0cad602da23477f" providerId="LiveId" clId="{404725CD-22E5-4AB3-8E0A-3DC96BBD57C6}" dt="2021-12-21T06:53:32.388" v="274" actId="478"/>
          <ac:grpSpMkLst>
            <pc:docMk/>
            <pc:sldMk cId="3918782844" sldId="421"/>
            <ac:grpSpMk id="37" creationId="{3B8BA996-E199-41E7-963A-78FF215FCE08}"/>
          </ac:grpSpMkLst>
        </pc:grpChg>
        <pc:cxnChg chg="del">
          <ac:chgData name="刘 朕" userId="c0cad602da23477f" providerId="LiveId" clId="{404725CD-22E5-4AB3-8E0A-3DC96BBD57C6}" dt="2021-12-21T06:53:32.388" v="274" actId="478"/>
          <ac:cxnSpMkLst>
            <pc:docMk/>
            <pc:sldMk cId="3918782844" sldId="421"/>
            <ac:cxnSpMk id="19" creationId="{64C1A3E1-7994-47AC-A140-F13E0A6FCFD4}"/>
          </ac:cxnSpMkLst>
        </pc:cxnChg>
        <pc:cxnChg chg="del mod">
          <ac:chgData name="刘 朕" userId="c0cad602da23477f" providerId="LiveId" clId="{404725CD-22E5-4AB3-8E0A-3DC96BBD57C6}" dt="2021-12-21T06:53:32.388" v="274" actId="478"/>
          <ac:cxnSpMkLst>
            <pc:docMk/>
            <pc:sldMk cId="3918782844" sldId="421"/>
            <ac:cxnSpMk id="42" creationId="{721E09DC-6B3B-483E-ABF8-D8E6DF90BC4B}"/>
          </ac:cxnSpMkLst>
        </pc:cxnChg>
        <pc:cxnChg chg="del mod">
          <ac:chgData name="刘 朕" userId="c0cad602da23477f" providerId="LiveId" clId="{404725CD-22E5-4AB3-8E0A-3DC96BBD57C6}" dt="2021-12-21T06:53:32.388" v="274" actId="478"/>
          <ac:cxnSpMkLst>
            <pc:docMk/>
            <pc:sldMk cId="3918782844" sldId="421"/>
            <ac:cxnSpMk id="49" creationId="{02C6DE91-2C1F-4ADE-BF34-65C396BF85CB}"/>
          </ac:cxnSpMkLst>
        </pc:cxnChg>
        <pc:cxnChg chg="del mod">
          <ac:chgData name="刘 朕" userId="c0cad602da23477f" providerId="LiveId" clId="{404725CD-22E5-4AB3-8E0A-3DC96BBD57C6}" dt="2021-12-21T06:53:32.388" v="274" actId="478"/>
          <ac:cxnSpMkLst>
            <pc:docMk/>
            <pc:sldMk cId="3918782844" sldId="421"/>
            <ac:cxnSpMk id="52" creationId="{F0802E00-9EBA-4345-B93A-3CABE032CD15}"/>
          </ac:cxnSpMkLst>
        </pc:cxnChg>
        <pc:cxnChg chg="del mod">
          <ac:chgData name="刘 朕" userId="c0cad602da23477f" providerId="LiveId" clId="{404725CD-22E5-4AB3-8E0A-3DC96BBD57C6}" dt="2021-12-21T06:53:32.388" v="274" actId="478"/>
          <ac:cxnSpMkLst>
            <pc:docMk/>
            <pc:sldMk cId="3918782844" sldId="421"/>
            <ac:cxnSpMk id="55" creationId="{3AD27659-DA24-4124-AE2E-376CB5828A8C}"/>
          </ac:cxnSpMkLst>
        </pc:cxnChg>
      </pc:sldChg>
      <pc:sldChg chg="addSp delSp modSp mod">
        <pc:chgData name="刘 朕" userId="c0cad602da23477f" providerId="LiveId" clId="{404725CD-22E5-4AB3-8E0A-3DC96BBD57C6}" dt="2021-12-21T08:05:10.765" v="900" actId="1076"/>
        <pc:sldMkLst>
          <pc:docMk/>
          <pc:sldMk cId="1523645292" sldId="423"/>
        </pc:sldMkLst>
        <pc:spChg chg="del">
          <ac:chgData name="刘 朕" userId="c0cad602da23477f" providerId="LiveId" clId="{404725CD-22E5-4AB3-8E0A-3DC96BBD57C6}" dt="2021-12-21T08:04:52.299" v="894" actId="478"/>
          <ac:spMkLst>
            <pc:docMk/>
            <pc:sldMk cId="1523645292" sldId="423"/>
            <ac:spMk id="3" creationId="{6AD4EEAF-C83A-467D-921A-D3484FF17D71}"/>
          </ac:spMkLst>
        </pc:spChg>
        <pc:spChg chg="del">
          <ac:chgData name="刘 朕" userId="c0cad602da23477f" providerId="LiveId" clId="{404725CD-22E5-4AB3-8E0A-3DC96BBD57C6}" dt="2021-12-21T08:04:52.299" v="894" actId="478"/>
          <ac:spMkLst>
            <pc:docMk/>
            <pc:sldMk cId="1523645292" sldId="423"/>
            <ac:spMk id="6" creationId="{06C9EB45-9AC1-4A32-927B-A3B203D7BAED}"/>
          </ac:spMkLst>
        </pc:spChg>
        <pc:spChg chg="del">
          <ac:chgData name="刘 朕" userId="c0cad602da23477f" providerId="LiveId" clId="{404725CD-22E5-4AB3-8E0A-3DC96BBD57C6}" dt="2021-12-21T08:04:52.299" v="894" actId="478"/>
          <ac:spMkLst>
            <pc:docMk/>
            <pc:sldMk cId="1523645292" sldId="423"/>
            <ac:spMk id="7" creationId="{076EB474-8BD6-4BD5-98D1-499F0C68611F}"/>
          </ac:spMkLst>
        </pc:spChg>
        <pc:spChg chg="del">
          <ac:chgData name="刘 朕" userId="c0cad602da23477f" providerId="LiveId" clId="{404725CD-22E5-4AB3-8E0A-3DC96BBD57C6}" dt="2021-12-21T08:04:52.299" v="894" actId="478"/>
          <ac:spMkLst>
            <pc:docMk/>
            <pc:sldMk cId="1523645292" sldId="423"/>
            <ac:spMk id="8" creationId="{6570BB42-0EBF-4DE5-853B-2B50931D70FC}"/>
          </ac:spMkLst>
        </pc:spChg>
        <pc:spChg chg="del">
          <ac:chgData name="刘 朕" userId="c0cad602da23477f" providerId="LiveId" clId="{404725CD-22E5-4AB3-8E0A-3DC96BBD57C6}" dt="2021-12-21T08:04:52.299" v="894" actId="478"/>
          <ac:spMkLst>
            <pc:docMk/>
            <pc:sldMk cId="1523645292" sldId="423"/>
            <ac:spMk id="9" creationId="{3224CE55-F27F-4735-9D69-4F667A863B63}"/>
          </ac:spMkLst>
        </pc:spChg>
        <pc:spChg chg="del">
          <ac:chgData name="刘 朕" userId="c0cad602da23477f" providerId="LiveId" clId="{404725CD-22E5-4AB3-8E0A-3DC96BBD57C6}" dt="2021-12-21T08:04:52.299" v="894" actId="478"/>
          <ac:spMkLst>
            <pc:docMk/>
            <pc:sldMk cId="1523645292" sldId="423"/>
            <ac:spMk id="16" creationId="{4CECEDDD-F642-45F1-835C-7053F59C2540}"/>
          </ac:spMkLst>
        </pc:spChg>
        <pc:spChg chg="del">
          <ac:chgData name="刘 朕" userId="c0cad602da23477f" providerId="LiveId" clId="{404725CD-22E5-4AB3-8E0A-3DC96BBD57C6}" dt="2021-12-21T08:04:55.181" v="895" actId="478"/>
          <ac:spMkLst>
            <pc:docMk/>
            <pc:sldMk cId="1523645292" sldId="423"/>
            <ac:spMk id="21" creationId="{FC4BA8A1-4C21-40A5-B382-79E7A4F2CC7E}"/>
          </ac:spMkLst>
        </pc:spChg>
        <pc:spChg chg="del">
          <ac:chgData name="刘 朕" userId="c0cad602da23477f" providerId="LiveId" clId="{404725CD-22E5-4AB3-8E0A-3DC96BBD57C6}" dt="2021-12-21T08:04:52.299" v="894" actId="478"/>
          <ac:spMkLst>
            <pc:docMk/>
            <pc:sldMk cId="1523645292" sldId="423"/>
            <ac:spMk id="62" creationId="{AE26F12E-E994-4B91-8AC6-F8FA83B3399A}"/>
          </ac:spMkLst>
        </pc:spChg>
        <pc:spChg chg="del">
          <ac:chgData name="刘 朕" userId="c0cad602da23477f" providerId="LiveId" clId="{404725CD-22E5-4AB3-8E0A-3DC96BBD57C6}" dt="2021-12-21T08:04:52.299" v="894" actId="478"/>
          <ac:spMkLst>
            <pc:docMk/>
            <pc:sldMk cId="1523645292" sldId="423"/>
            <ac:spMk id="65" creationId="{63B340D2-927B-4119-A2DB-AAD57CD37F75}"/>
          </ac:spMkLst>
        </pc:spChg>
        <pc:spChg chg="del">
          <ac:chgData name="刘 朕" userId="c0cad602da23477f" providerId="LiveId" clId="{404725CD-22E5-4AB3-8E0A-3DC96BBD57C6}" dt="2021-12-21T08:04:52.299" v="894" actId="478"/>
          <ac:spMkLst>
            <pc:docMk/>
            <pc:sldMk cId="1523645292" sldId="423"/>
            <ac:spMk id="67" creationId="{8866C44C-6398-4A68-B965-3A768A1788FE}"/>
          </ac:spMkLst>
        </pc:spChg>
        <pc:spChg chg="del">
          <ac:chgData name="刘 朕" userId="c0cad602da23477f" providerId="LiveId" clId="{404725CD-22E5-4AB3-8E0A-3DC96BBD57C6}" dt="2021-12-21T08:04:52.299" v="894" actId="478"/>
          <ac:spMkLst>
            <pc:docMk/>
            <pc:sldMk cId="1523645292" sldId="423"/>
            <ac:spMk id="68" creationId="{8FD6B46A-B295-4BF8-9956-9BADAD27BBFB}"/>
          </ac:spMkLst>
        </pc:spChg>
        <pc:spChg chg="del">
          <ac:chgData name="刘 朕" userId="c0cad602da23477f" providerId="LiveId" clId="{404725CD-22E5-4AB3-8E0A-3DC96BBD57C6}" dt="2021-12-21T08:04:52.299" v="894" actId="478"/>
          <ac:spMkLst>
            <pc:docMk/>
            <pc:sldMk cId="1523645292" sldId="423"/>
            <ac:spMk id="69" creationId="{E32FE166-754A-498D-8AFC-F7F47AC36DC1}"/>
          </ac:spMkLst>
        </pc:spChg>
        <pc:grpChg chg="del">
          <ac:chgData name="刘 朕" userId="c0cad602da23477f" providerId="LiveId" clId="{404725CD-22E5-4AB3-8E0A-3DC96BBD57C6}" dt="2021-12-21T08:04:52.299" v="894" actId="478"/>
          <ac:grpSpMkLst>
            <pc:docMk/>
            <pc:sldMk cId="1523645292" sldId="423"/>
            <ac:grpSpMk id="29" creationId="{BBEEAC73-2C65-4F95-AC04-C27307C62346}"/>
          </ac:grpSpMkLst>
        </pc:grpChg>
        <pc:grpChg chg="del">
          <ac:chgData name="刘 朕" userId="c0cad602da23477f" providerId="LiveId" clId="{404725CD-22E5-4AB3-8E0A-3DC96BBD57C6}" dt="2021-12-21T08:04:52.299" v="894" actId="478"/>
          <ac:grpSpMkLst>
            <pc:docMk/>
            <pc:sldMk cId="1523645292" sldId="423"/>
            <ac:grpSpMk id="37" creationId="{3B8BA996-E199-41E7-963A-78FF215FCE08}"/>
          </ac:grpSpMkLst>
        </pc:grpChg>
        <pc:grpChg chg="del">
          <ac:chgData name="刘 朕" userId="c0cad602da23477f" providerId="LiveId" clId="{404725CD-22E5-4AB3-8E0A-3DC96BBD57C6}" dt="2021-12-21T08:04:52.299" v="894" actId="478"/>
          <ac:grpSpMkLst>
            <pc:docMk/>
            <pc:sldMk cId="1523645292" sldId="423"/>
            <ac:grpSpMk id="41" creationId="{49A17847-DEBE-4EBC-9C0B-68FE9DA762C7}"/>
          </ac:grpSpMkLst>
        </pc:grpChg>
        <pc:grpChg chg="del">
          <ac:chgData name="刘 朕" userId="c0cad602da23477f" providerId="LiveId" clId="{404725CD-22E5-4AB3-8E0A-3DC96BBD57C6}" dt="2021-12-21T08:04:52.299" v="894" actId="478"/>
          <ac:grpSpMkLst>
            <pc:docMk/>
            <pc:sldMk cId="1523645292" sldId="423"/>
            <ac:grpSpMk id="46" creationId="{07C4AAA4-DFAD-44E1-92E7-70D00DB32D49}"/>
          </ac:grpSpMkLst>
        </pc:grpChg>
        <pc:grpChg chg="del">
          <ac:chgData name="刘 朕" userId="c0cad602da23477f" providerId="LiveId" clId="{404725CD-22E5-4AB3-8E0A-3DC96BBD57C6}" dt="2021-12-21T08:04:52.299" v="894" actId="478"/>
          <ac:grpSpMkLst>
            <pc:docMk/>
            <pc:sldMk cId="1523645292" sldId="423"/>
            <ac:grpSpMk id="51" creationId="{377A6594-93E3-40D7-A7DC-08931A78BAE3}"/>
          </ac:grpSpMkLst>
        </pc:grpChg>
        <pc:picChg chg="add mod">
          <ac:chgData name="刘 朕" userId="c0cad602da23477f" providerId="LiveId" clId="{404725CD-22E5-4AB3-8E0A-3DC96BBD57C6}" dt="2021-12-21T08:05:10.765" v="900" actId="1076"/>
          <ac:picMkLst>
            <pc:docMk/>
            <pc:sldMk cId="1523645292" sldId="423"/>
            <ac:picMk id="42" creationId="{F4C7DC57-D3D0-44D1-ACBD-31327D6B921B}"/>
          </ac:picMkLst>
        </pc:picChg>
        <pc:cxnChg chg="del mod">
          <ac:chgData name="刘 朕" userId="c0cad602da23477f" providerId="LiveId" clId="{404725CD-22E5-4AB3-8E0A-3DC96BBD57C6}" dt="2021-12-21T08:04:52.299" v="894" actId="478"/>
          <ac:cxnSpMkLst>
            <pc:docMk/>
            <pc:sldMk cId="1523645292" sldId="423"/>
            <ac:cxnSpMk id="11" creationId="{F306CB90-703E-4221-AC6E-6FC48E689935}"/>
          </ac:cxnSpMkLst>
        </pc:cxnChg>
        <pc:cxnChg chg="del mod">
          <ac:chgData name="刘 朕" userId="c0cad602da23477f" providerId="LiveId" clId="{404725CD-22E5-4AB3-8E0A-3DC96BBD57C6}" dt="2021-12-21T08:04:52.299" v="894" actId="478"/>
          <ac:cxnSpMkLst>
            <pc:docMk/>
            <pc:sldMk cId="1523645292" sldId="423"/>
            <ac:cxnSpMk id="57" creationId="{60E7AA25-D9EE-4559-93FE-4C1044828BE3}"/>
          </ac:cxnSpMkLst>
        </pc:cxnChg>
        <pc:cxnChg chg="del mod">
          <ac:chgData name="刘 朕" userId="c0cad602da23477f" providerId="LiveId" clId="{404725CD-22E5-4AB3-8E0A-3DC96BBD57C6}" dt="2021-12-21T08:04:52.299" v="894" actId="478"/>
          <ac:cxnSpMkLst>
            <pc:docMk/>
            <pc:sldMk cId="1523645292" sldId="423"/>
            <ac:cxnSpMk id="59" creationId="{E12CEBD2-165C-4E50-8CC6-645B5DB84F56}"/>
          </ac:cxnSpMkLst>
        </pc:cxnChg>
        <pc:cxnChg chg="del">
          <ac:chgData name="刘 朕" userId="c0cad602da23477f" providerId="LiveId" clId="{404725CD-22E5-4AB3-8E0A-3DC96BBD57C6}" dt="2021-12-21T08:04:52.299" v="894" actId="478"/>
          <ac:cxnSpMkLst>
            <pc:docMk/>
            <pc:sldMk cId="1523645292" sldId="423"/>
            <ac:cxnSpMk id="64" creationId="{10DBDDEF-D3E3-48AD-97BD-70C46FEA2077}"/>
          </ac:cxnSpMkLst>
        </pc:cxnChg>
      </pc:sldChg>
    </pc:docChg>
  </pc:docChgLst>
  <pc:docChgLst>
    <pc:chgData name="朕" userId="c0cad602da23477f" providerId="LiveId" clId="{5619E8AF-08C9-44ED-AC20-7463CA45FCF6}"/>
    <pc:docChg chg="undo custSel addSld modSld">
      <pc:chgData name="朕" userId="c0cad602da23477f" providerId="LiveId" clId="{5619E8AF-08C9-44ED-AC20-7463CA45FCF6}" dt="2022-04-07T16:17:02.761" v="874" actId="20577"/>
      <pc:docMkLst>
        <pc:docMk/>
      </pc:docMkLst>
      <pc:sldChg chg="modSp mod">
        <pc:chgData name="朕" userId="c0cad602da23477f" providerId="LiveId" clId="{5619E8AF-08C9-44ED-AC20-7463CA45FCF6}" dt="2022-04-07T15:44:34.238" v="10" actId="27636"/>
        <pc:sldMkLst>
          <pc:docMk/>
          <pc:sldMk cId="1675624702" sldId="471"/>
        </pc:sldMkLst>
        <pc:spChg chg="mod">
          <ac:chgData name="朕" userId="c0cad602da23477f" providerId="LiveId" clId="{5619E8AF-08C9-44ED-AC20-7463CA45FCF6}" dt="2022-04-07T15:44:34.238" v="10" actId="27636"/>
          <ac:spMkLst>
            <pc:docMk/>
            <pc:sldMk cId="1675624702" sldId="471"/>
            <ac:spMk id="14" creationId="{7EC2CD69-7225-46EC-B707-474D01EDEF13}"/>
          </ac:spMkLst>
        </pc:spChg>
      </pc:sldChg>
      <pc:sldChg chg="addSp delSp modSp mod">
        <pc:chgData name="朕" userId="c0cad602da23477f" providerId="LiveId" clId="{5619E8AF-08C9-44ED-AC20-7463CA45FCF6}" dt="2022-04-07T15:58:06" v="92" actId="1076"/>
        <pc:sldMkLst>
          <pc:docMk/>
          <pc:sldMk cId="356540904" sldId="478"/>
        </pc:sldMkLst>
        <pc:spChg chg="add del mod">
          <ac:chgData name="朕" userId="c0cad602da23477f" providerId="LiveId" clId="{5619E8AF-08C9-44ED-AC20-7463CA45FCF6}" dt="2022-04-07T15:57:44.083" v="80" actId="478"/>
          <ac:spMkLst>
            <pc:docMk/>
            <pc:sldMk cId="356540904" sldId="478"/>
            <ac:spMk id="40" creationId="{22A93CBC-4222-4395-8E36-4B0BCE13D730}"/>
          </ac:spMkLst>
        </pc:spChg>
        <pc:spChg chg="add del mod">
          <ac:chgData name="朕" userId="c0cad602da23477f" providerId="LiveId" clId="{5619E8AF-08C9-44ED-AC20-7463CA45FCF6}" dt="2022-04-07T15:57:38.914" v="77"/>
          <ac:spMkLst>
            <pc:docMk/>
            <pc:sldMk cId="356540904" sldId="478"/>
            <ac:spMk id="43" creationId="{ED0E8FC1-8792-4DFA-BC4A-E60CA339793D}"/>
          </ac:spMkLst>
        </pc:spChg>
        <pc:spChg chg="add del mod">
          <ac:chgData name="朕" userId="c0cad602da23477f" providerId="LiveId" clId="{5619E8AF-08C9-44ED-AC20-7463CA45FCF6}" dt="2022-04-07T15:57:38.914" v="77"/>
          <ac:spMkLst>
            <pc:docMk/>
            <pc:sldMk cId="356540904" sldId="478"/>
            <ac:spMk id="45" creationId="{E904F00F-708F-41B8-B1E9-84DBD5C9D175}"/>
          </ac:spMkLst>
        </pc:spChg>
        <pc:spChg chg="add del mod">
          <ac:chgData name="朕" userId="c0cad602da23477f" providerId="LiveId" clId="{5619E8AF-08C9-44ED-AC20-7463CA45FCF6}" dt="2022-04-07T15:57:38.914" v="77"/>
          <ac:spMkLst>
            <pc:docMk/>
            <pc:sldMk cId="356540904" sldId="478"/>
            <ac:spMk id="46" creationId="{9298942D-5A41-4C77-84EC-6AD9C99343D3}"/>
          </ac:spMkLst>
        </pc:spChg>
        <pc:spChg chg="add del mod">
          <ac:chgData name="朕" userId="c0cad602da23477f" providerId="LiveId" clId="{5619E8AF-08C9-44ED-AC20-7463CA45FCF6}" dt="2022-04-07T15:57:38.914" v="77"/>
          <ac:spMkLst>
            <pc:docMk/>
            <pc:sldMk cId="356540904" sldId="478"/>
            <ac:spMk id="47" creationId="{3877AAD7-0D6C-4843-BCBE-AEF1773D98B6}"/>
          </ac:spMkLst>
        </pc:spChg>
        <pc:spChg chg="add del mod">
          <ac:chgData name="朕" userId="c0cad602da23477f" providerId="LiveId" clId="{5619E8AF-08C9-44ED-AC20-7463CA45FCF6}" dt="2022-04-07T15:57:41.948" v="79"/>
          <ac:spMkLst>
            <pc:docMk/>
            <pc:sldMk cId="356540904" sldId="478"/>
            <ac:spMk id="50" creationId="{1C76FF73-9335-4DC3-A1D9-AB495B31A200}"/>
          </ac:spMkLst>
        </pc:spChg>
        <pc:spChg chg="add del mod">
          <ac:chgData name="朕" userId="c0cad602da23477f" providerId="LiveId" clId="{5619E8AF-08C9-44ED-AC20-7463CA45FCF6}" dt="2022-04-07T15:57:41.948" v="79"/>
          <ac:spMkLst>
            <pc:docMk/>
            <pc:sldMk cId="356540904" sldId="478"/>
            <ac:spMk id="52" creationId="{96461760-89D0-4387-A30E-88BA33B53C6D}"/>
          </ac:spMkLst>
        </pc:spChg>
        <pc:spChg chg="add del mod">
          <ac:chgData name="朕" userId="c0cad602da23477f" providerId="LiveId" clId="{5619E8AF-08C9-44ED-AC20-7463CA45FCF6}" dt="2022-04-07T15:57:41.948" v="79"/>
          <ac:spMkLst>
            <pc:docMk/>
            <pc:sldMk cId="356540904" sldId="478"/>
            <ac:spMk id="53" creationId="{DFB8917C-1D21-4D6E-81A5-C3886495C8B4}"/>
          </ac:spMkLst>
        </pc:spChg>
        <pc:spChg chg="add del mod">
          <ac:chgData name="朕" userId="c0cad602da23477f" providerId="LiveId" clId="{5619E8AF-08C9-44ED-AC20-7463CA45FCF6}" dt="2022-04-07T15:57:41.948" v="79"/>
          <ac:spMkLst>
            <pc:docMk/>
            <pc:sldMk cId="356540904" sldId="478"/>
            <ac:spMk id="54" creationId="{6C902B51-BCA5-462E-A36D-588ADE9ED509}"/>
          </ac:spMkLst>
        </pc:spChg>
        <pc:spChg chg="add del mod">
          <ac:chgData name="朕" userId="c0cad602da23477f" providerId="LiveId" clId="{5619E8AF-08C9-44ED-AC20-7463CA45FCF6}" dt="2022-04-07T15:57:48.487" v="83"/>
          <ac:spMkLst>
            <pc:docMk/>
            <pc:sldMk cId="356540904" sldId="478"/>
            <ac:spMk id="57" creationId="{40F444B4-2995-4D7F-9E56-205153FAC6A9}"/>
          </ac:spMkLst>
        </pc:spChg>
        <pc:spChg chg="add del mod">
          <ac:chgData name="朕" userId="c0cad602da23477f" providerId="LiveId" clId="{5619E8AF-08C9-44ED-AC20-7463CA45FCF6}" dt="2022-04-07T15:57:48.487" v="83"/>
          <ac:spMkLst>
            <pc:docMk/>
            <pc:sldMk cId="356540904" sldId="478"/>
            <ac:spMk id="59" creationId="{2B8BD381-E2AC-43AB-95C4-ED54FABC8B7D}"/>
          </ac:spMkLst>
        </pc:spChg>
        <pc:spChg chg="add del mod">
          <ac:chgData name="朕" userId="c0cad602da23477f" providerId="LiveId" clId="{5619E8AF-08C9-44ED-AC20-7463CA45FCF6}" dt="2022-04-07T15:57:48.487" v="83"/>
          <ac:spMkLst>
            <pc:docMk/>
            <pc:sldMk cId="356540904" sldId="478"/>
            <ac:spMk id="60" creationId="{F21A2A64-0B4A-496D-A64E-7BB7C4DD0CA4}"/>
          </ac:spMkLst>
        </pc:spChg>
        <pc:spChg chg="add del mod">
          <ac:chgData name="朕" userId="c0cad602da23477f" providerId="LiveId" clId="{5619E8AF-08C9-44ED-AC20-7463CA45FCF6}" dt="2022-04-07T15:57:48.487" v="83"/>
          <ac:spMkLst>
            <pc:docMk/>
            <pc:sldMk cId="356540904" sldId="478"/>
            <ac:spMk id="61" creationId="{BBBB648A-B7E0-4598-B62C-FC799027301C}"/>
          </ac:spMkLst>
        </pc:spChg>
        <pc:spChg chg="add mod">
          <ac:chgData name="朕" userId="c0cad602da23477f" providerId="LiveId" clId="{5619E8AF-08C9-44ED-AC20-7463CA45FCF6}" dt="2022-04-07T15:58:06" v="92" actId="1076"/>
          <ac:spMkLst>
            <pc:docMk/>
            <pc:sldMk cId="356540904" sldId="478"/>
            <ac:spMk id="64" creationId="{64245967-CF95-4FAA-BBC7-B86AEB3E3822}"/>
          </ac:spMkLst>
        </pc:spChg>
        <pc:spChg chg="add mod">
          <ac:chgData name="朕" userId="c0cad602da23477f" providerId="LiveId" clId="{5619E8AF-08C9-44ED-AC20-7463CA45FCF6}" dt="2022-04-07T15:57:51.443" v="85" actId="1076"/>
          <ac:spMkLst>
            <pc:docMk/>
            <pc:sldMk cId="356540904" sldId="478"/>
            <ac:spMk id="66" creationId="{84FD0F81-533D-459F-B015-308B7CF0A9C4}"/>
          </ac:spMkLst>
        </pc:spChg>
        <pc:spChg chg="add mod">
          <ac:chgData name="朕" userId="c0cad602da23477f" providerId="LiveId" clId="{5619E8AF-08C9-44ED-AC20-7463CA45FCF6}" dt="2022-04-07T15:57:51.443" v="85" actId="1076"/>
          <ac:spMkLst>
            <pc:docMk/>
            <pc:sldMk cId="356540904" sldId="478"/>
            <ac:spMk id="69" creationId="{A91E83D5-616F-431E-A5A5-C227DFC03BCF}"/>
          </ac:spMkLst>
        </pc:spChg>
        <pc:spChg chg="add mod">
          <ac:chgData name="朕" userId="c0cad602da23477f" providerId="LiveId" clId="{5619E8AF-08C9-44ED-AC20-7463CA45FCF6}" dt="2022-04-07T15:57:51.443" v="85" actId="1076"/>
          <ac:spMkLst>
            <pc:docMk/>
            <pc:sldMk cId="356540904" sldId="478"/>
            <ac:spMk id="70" creationId="{906C8AC1-D8CD-4731-BF10-5398855E4F8C}"/>
          </ac:spMkLst>
        </pc:spChg>
        <pc:spChg chg="add del mod">
          <ac:chgData name="朕" userId="c0cad602da23477f" providerId="LiveId" clId="{5619E8AF-08C9-44ED-AC20-7463CA45FCF6}" dt="2022-04-07T15:57:55.718" v="87"/>
          <ac:spMkLst>
            <pc:docMk/>
            <pc:sldMk cId="356540904" sldId="478"/>
            <ac:spMk id="71" creationId="{125BADCE-0C8D-4949-BFE0-5A38A1D5942A}"/>
          </ac:spMkLst>
        </pc:spChg>
        <pc:spChg chg="del">
          <ac:chgData name="朕" userId="c0cad602da23477f" providerId="LiveId" clId="{5619E8AF-08C9-44ED-AC20-7463CA45FCF6}" dt="2022-04-07T15:57:45.941" v="81" actId="478"/>
          <ac:spMkLst>
            <pc:docMk/>
            <pc:sldMk cId="356540904" sldId="478"/>
            <ac:spMk id="82" creationId="{79FD5C48-E045-4901-A497-7BC78B705CC5}"/>
          </ac:spMkLst>
        </pc:spChg>
        <pc:spChg chg="del">
          <ac:chgData name="朕" userId="c0cad602da23477f" providerId="LiveId" clId="{5619E8AF-08C9-44ED-AC20-7463CA45FCF6}" dt="2022-04-07T15:57:44.083" v="80" actId="478"/>
          <ac:spMkLst>
            <pc:docMk/>
            <pc:sldMk cId="356540904" sldId="478"/>
            <ac:spMk id="90" creationId="{51314BC8-92DB-4DDB-89B2-6BA2C7A6F2E7}"/>
          </ac:spMkLst>
        </pc:spChg>
        <pc:spChg chg="mod">
          <ac:chgData name="朕" userId="c0cad602da23477f" providerId="LiveId" clId="{5619E8AF-08C9-44ED-AC20-7463CA45FCF6}" dt="2022-04-07T15:49:44.839" v="21" actId="1076"/>
          <ac:spMkLst>
            <pc:docMk/>
            <pc:sldMk cId="356540904" sldId="478"/>
            <ac:spMk id="94" creationId="{01BDC0A3-A65F-48BE-85C3-21771226975F}"/>
          </ac:spMkLst>
        </pc:spChg>
        <pc:spChg chg="mod">
          <ac:chgData name="朕" userId="c0cad602da23477f" providerId="LiveId" clId="{5619E8AF-08C9-44ED-AC20-7463CA45FCF6}" dt="2022-04-07T15:49:46.547" v="22" actId="1076"/>
          <ac:spMkLst>
            <pc:docMk/>
            <pc:sldMk cId="356540904" sldId="478"/>
            <ac:spMk id="96" creationId="{B0665B52-06A6-4A6B-8900-BC0D5BBB5C6A}"/>
          </ac:spMkLst>
        </pc:spChg>
        <pc:spChg chg="del mod">
          <ac:chgData name="朕" userId="c0cad602da23477f" providerId="LiveId" clId="{5619E8AF-08C9-44ED-AC20-7463CA45FCF6}" dt="2022-04-07T15:57:44.083" v="80" actId="478"/>
          <ac:spMkLst>
            <pc:docMk/>
            <pc:sldMk cId="356540904" sldId="478"/>
            <ac:spMk id="97" creationId="{C1C94499-BB77-457A-A128-7AE4E21274ED}"/>
          </ac:spMkLst>
        </pc:spChg>
        <pc:spChg chg="del mod">
          <ac:chgData name="朕" userId="c0cad602da23477f" providerId="LiveId" clId="{5619E8AF-08C9-44ED-AC20-7463CA45FCF6}" dt="2022-04-07T15:57:44.083" v="80" actId="478"/>
          <ac:spMkLst>
            <pc:docMk/>
            <pc:sldMk cId="356540904" sldId="478"/>
            <ac:spMk id="98" creationId="{59D52E76-A224-4410-A3F2-4F769946A47B}"/>
          </ac:spMkLst>
        </pc:spChg>
        <pc:spChg chg="add mod ord">
          <ac:chgData name="朕" userId="c0cad602da23477f" providerId="LiveId" clId="{5619E8AF-08C9-44ED-AC20-7463CA45FCF6}" dt="2022-04-07T15:58:06" v="92" actId="1076"/>
          <ac:spMkLst>
            <pc:docMk/>
            <pc:sldMk cId="356540904" sldId="478"/>
            <ac:spMk id="99" creationId="{830C9214-AA3A-4BF3-81E6-31D21B3750AB}"/>
          </ac:spMkLst>
        </pc:spChg>
        <pc:spChg chg="mod">
          <ac:chgData name="朕" userId="c0cad602da23477f" providerId="LiveId" clId="{5619E8AF-08C9-44ED-AC20-7463CA45FCF6}" dt="2022-04-07T15:45:29.799" v="19" actId="122"/>
          <ac:spMkLst>
            <pc:docMk/>
            <pc:sldMk cId="356540904" sldId="478"/>
            <ac:spMk id="104" creationId="{0E8434FD-8DCA-4D55-91F4-3E2C91926062}"/>
          </ac:spMkLst>
        </pc:spChg>
        <pc:spChg chg="mod">
          <ac:chgData name="朕" userId="c0cad602da23477f" providerId="LiveId" clId="{5619E8AF-08C9-44ED-AC20-7463CA45FCF6}" dt="2022-04-07T15:45:29.204" v="18" actId="122"/>
          <ac:spMkLst>
            <pc:docMk/>
            <pc:sldMk cId="356540904" sldId="478"/>
            <ac:spMk id="105" creationId="{89681218-D82E-4B4B-87D6-23E8E262564D}"/>
          </ac:spMkLst>
        </pc:spChg>
        <pc:picChg chg="add del mod">
          <ac:chgData name="朕" userId="c0cad602da23477f" providerId="LiveId" clId="{5619E8AF-08C9-44ED-AC20-7463CA45FCF6}" dt="2022-04-07T15:57:38.914" v="77"/>
          <ac:picMkLst>
            <pc:docMk/>
            <pc:sldMk cId="356540904" sldId="478"/>
            <ac:picMk id="41" creationId="{3628B5F2-0392-424F-92EA-C9B79CE88A5A}"/>
          </ac:picMkLst>
        </pc:picChg>
        <pc:picChg chg="add del mod">
          <ac:chgData name="朕" userId="c0cad602da23477f" providerId="LiveId" clId="{5619E8AF-08C9-44ED-AC20-7463CA45FCF6}" dt="2022-04-07T15:57:38.914" v="77"/>
          <ac:picMkLst>
            <pc:docMk/>
            <pc:sldMk cId="356540904" sldId="478"/>
            <ac:picMk id="42" creationId="{AA51D262-72B3-43B3-934C-8C276F27A876}"/>
          </ac:picMkLst>
        </pc:picChg>
        <pc:picChg chg="add del mod">
          <ac:chgData name="朕" userId="c0cad602da23477f" providerId="LiveId" clId="{5619E8AF-08C9-44ED-AC20-7463CA45FCF6}" dt="2022-04-07T15:57:38.914" v="77"/>
          <ac:picMkLst>
            <pc:docMk/>
            <pc:sldMk cId="356540904" sldId="478"/>
            <ac:picMk id="44" creationId="{AA756BA0-42FA-401E-8354-AFD3BD3DBA2E}"/>
          </ac:picMkLst>
        </pc:picChg>
        <pc:picChg chg="add del mod">
          <ac:chgData name="朕" userId="c0cad602da23477f" providerId="LiveId" clId="{5619E8AF-08C9-44ED-AC20-7463CA45FCF6}" dt="2022-04-07T15:57:41.948" v="79"/>
          <ac:picMkLst>
            <pc:docMk/>
            <pc:sldMk cId="356540904" sldId="478"/>
            <ac:picMk id="48" creationId="{BD20D340-0223-426C-B462-2F62CBCA7270}"/>
          </ac:picMkLst>
        </pc:picChg>
        <pc:picChg chg="add del mod">
          <ac:chgData name="朕" userId="c0cad602da23477f" providerId="LiveId" clId="{5619E8AF-08C9-44ED-AC20-7463CA45FCF6}" dt="2022-04-07T15:57:41.948" v="79"/>
          <ac:picMkLst>
            <pc:docMk/>
            <pc:sldMk cId="356540904" sldId="478"/>
            <ac:picMk id="49" creationId="{C00CC264-E339-4161-9E56-0134835CBDC3}"/>
          </ac:picMkLst>
        </pc:picChg>
        <pc:picChg chg="add del mod">
          <ac:chgData name="朕" userId="c0cad602da23477f" providerId="LiveId" clId="{5619E8AF-08C9-44ED-AC20-7463CA45FCF6}" dt="2022-04-07T15:57:41.948" v="79"/>
          <ac:picMkLst>
            <pc:docMk/>
            <pc:sldMk cId="356540904" sldId="478"/>
            <ac:picMk id="51" creationId="{30A12281-B740-47B7-AAA0-76A145EC4146}"/>
          </ac:picMkLst>
        </pc:picChg>
        <pc:picChg chg="add del mod">
          <ac:chgData name="朕" userId="c0cad602da23477f" providerId="LiveId" clId="{5619E8AF-08C9-44ED-AC20-7463CA45FCF6}" dt="2022-04-07T15:57:48.487" v="83"/>
          <ac:picMkLst>
            <pc:docMk/>
            <pc:sldMk cId="356540904" sldId="478"/>
            <ac:picMk id="55" creationId="{3BED76CA-FF63-4CFA-9BD4-9F3067C64B8D}"/>
          </ac:picMkLst>
        </pc:picChg>
        <pc:picChg chg="add del mod">
          <ac:chgData name="朕" userId="c0cad602da23477f" providerId="LiveId" clId="{5619E8AF-08C9-44ED-AC20-7463CA45FCF6}" dt="2022-04-07T15:57:48.487" v="83"/>
          <ac:picMkLst>
            <pc:docMk/>
            <pc:sldMk cId="356540904" sldId="478"/>
            <ac:picMk id="56" creationId="{BD0DF708-6E41-4C76-A440-E0E41C2F55AE}"/>
          </ac:picMkLst>
        </pc:picChg>
        <pc:picChg chg="add del mod">
          <ac:chgData name="朕" userId="c0cad602da23477f" providerId="LiveId" clId="{5619E8AF-08C9-44ED-AC20-7463CA45FCF6}" dt="2022-04-07T15:57:48.487" v="83"/>
          <ac:picMkLst>
            <pc:docMk/>
            <pc:sldMk cId="356540904" sldId="478"/>
            <ac:picMk id="58" creationId="{2352872D-B5FD-4FE9-B64E-DA3A25292F6B}"/>
          </ac:picMkLst>
        </pc:picChg>
        <pc:picChg chg="add mod">
          <ac:chgData name="朕" userId="c0cad602da23477f" providerId="LiveId" clId="{5619E8AF-08C9-44ED-AC20-7463CA45FCF6}" dt="2022-04-07T15:58:06" v="92" actId="1076"/>
          <ac:picMkLst>
            <pc:docMk/>
            <pc:sldMk cId="356540904" sldId="478"/>
            <ac:picMk id="62" creationId="{ABA2DFEE-50BB-4FE3-8867-06D08E635E4D}"/>
          </ac:picMkLst>
        </pc:picChg>
        <pc:picChg chg="add mod">
          <ac:chgData name="朕" userId="c0cad602da23477f" providerId="LiveId" clId="{5619E8AF-08C9-44ED-AC20-7463CA45FCF6}" dt="2022-04-07T15:58:06" v="92" actId="1076"/>
          <ac:picMkLst>
            <pc:docMk/>
            <pc:sldMk cId="356540904" sldId="478"/>
            <ac:picMk id="63" creationId="{7C64D4B1-EA11-4DC2-A83A-92B5DC8A8DD9}"/>
          </ac:picMkLst>
        </pc:picChg>
        <pc:picChg chg="add mod">
          <ac:chgData name="朕" userId="c0cad602da23477f" providerId="LiveId" clId="{5619E8AF-08C9-44ED-AC20-7463CA45FCF6}" dt="2022-04-07T15:58:06" v="92" actId="1076"/>
          <ac:picMkLst>
            <pc:docMk/>
            <pc:sldMk cId="356540904" sldId="478"/>
            <ac:picMk id="65" creationId="{1AE01293-0C79-486A-994A-FFDA91B69740}"/>
          </ac:picMkLst>
        </pc:picChg>
        <pc:picChg chg="del">
          <ac:chgData name="朕" userId="c0cad602da23477f" providerId="LiveId" clId="{5619E8AF-08C9-44ED-AC20-7463CA45FCF6}" dt="2022-04-07T15:57:44.083" v="80" actId="478"/>
          <ac:picMkLst>
            <pc:docMk/>
            <pc:sldMk cId="356540904" sldId="478"/>
            <ac:picMk id="88" creationId="{28F000C0-DC83-4780-9F0B-0604B981144E}"/>
          </ac:picMkLst>
        </pc:picChg>
        <pc:picChg chg="del">
          <ac:chgData name="朕" userId="c0cad602da23477f" providerId="LiveId" clId="{5619E8AF-08C9-44ED-AC20-7463CA45FCF6}" dt="2022-04-07T15:57:44.083" v="80" actId="478"/>
          <ac:picMkLst>
            <pc:docMk/>
            <pc:sldMk cId="356540904" sldId="478"/>
            <ac:picMk id="89" creationId="{9321BE88-9448-4E76-A839-5793CF215EA2}"/>
          </ac:picMkLst>
        </pc:picChg>
        <pc:picChg chg="del">
          <ac:chgData name="朕" userId="c0cad602da23477f" providerId="LiveId" clId="{5619E8AF-08C9-44ED-AC20-7463CA45FCF6}" dt="2022-04-07T15:57:44.083" v="80" actId="478"/>
          <ac:picMkLst>
            <pc:docMk/>
            <pc:sldMk cId="356540904" sldId="478"/>
            <ac:picMk id="95" creationId="{03CB72D3-0479-43A2-A2D4-AFB51494CEBF}"/>
          </ac:picMkLst>
        </pc:picChg>
      </pc:sldChg>
      <pc:sldChg chg="addSp delSp modSp mod">
        <pc:chgData name="朕" userId="c0cad602da23477f" providerId="LiveId" clId="{5619E8AF-08C9-44ED-AC20-7463CA45FCF6}" dt="2022-04-07T15:57:28.211" v="75" actId="571"/>
        <pc:sldMkLst>
          <pc:docMk/>
          <pc:sldMk cId="586710155" sldId="482"/>
        </pc:sldMkLst>
        <pc:spChg chg="mod">
          <ac:chgData name="朕" userId="c0cad602da23477f" providerId="LiveId" clId="{5619E8AF-08C9-44ED-AC20-7463CA45FCF6}" dt="2022-04-07T15:56:03.562" v="39" actId="1076"/>
          <ac:spMkLst>
            <pc:docMk/>
            <pc:sldMk cId="586710155" sldId="482"/>
            <ac:spMk id="2" creationId="{CD9AD4DD-35C3-422F-88F6-0CB6F41E69ED}"/>
          </ac:spMkLst>
        </pc:spChg>
        <pc:spChg chg="add mod">
          <ac:chgData name="朕" userId="c0cad602da23477f" providerId="LiveId" clId="{5619E8AF-08C9-44ED-AC20-7463CA45FCF6}" dt="2022-04-07T15:57:23.314" v="73" actId="20577"/>
          <ac:spMkLst>
            <pc:docMk/>
            <pc:sldMk cId="586710155" sldId="482"/>
            <ac:spMk id="40" creationId="{66499CDE-5444-4392-9836-CFB7ABB25338}"/>
          </ac:spMkLst>
        </pc:spChg>
        <pc:spChg chg="add mod">
          <ac:chgData name="朕" userId="c0cad602da23477f" providerId="LiveId" clId="{5619E8AF-08C9-44ED-AC20-7463CA45FCF6}" dt="2022-04-07T15:57:25.311" v="74" actId="571"/>
          <ac:spMkLst>
            <pc:docMk/>
            <pc:sldMk cId="586710155" sldId="482"/>
            <ac:spMk id="41" creationId="{A737344E-66BB-4B30-AFCF-12E0407917C0}"/>
          </ac:spMkLst>
        </pc:spChg>
        <pc:spChg chg="add mod">
          <ac:chgData name="朕" userId="c0cad602da23477f" providerId="LiveId" clId="{5619E8AF-08C9-44ED-AC20-7463CA45FCF6}" dt="2022-04-07T15:57:28.211" v="75" actId="571"/>
          <ac:spMkLst>
            <pc:docMk/>
            <pc:sldMk cId="586710155" sldId="482"/>
            <ac:spMk id="42" creationId="{189BCD0D-9677-4A6C-944A-EBE8DDC986FB}"/>
          </ac:spMkLst>
        </pc:spChg>
        <pc:spChg chg="mod">
          <ac:chgData name="朕" userId="c0cad602da23477f" providerId="LiveId" clId="{5619E8AF-08C9-44ED-AC20-7463CA45FCF6}" dt="2022-04-07T15:56:15.229" v="43" actId="1076"/>
          <ac:spMkLst>
            <pc:docMk/>
            <pc:sldMk cId="586710155" sldId="482"/>
            <ac:spMk id="154" creationId="{828FD362-04EA-4C98-801D-7CC00356D89C}"/>
          </ac:spMkLst>
        </pc:spChg>
        <pc:spChg chg="mod">
          <ac:chgData name="朕" userId="c0cad602da23477f" providerId="LiveId" clId="{5619E8AF-08C9-44ED-AC20-7463CA45FCF6}" dt="2022-04-07T15:56:18.962" v="44" actId="1076"/>
          <ac:spMkLst>
            <pc:docMk/>
            <pc:sldMk cId="586710155" sldId="482"/>
            <ac:spMk id="217" creationId="{AB5DA0BB-8CA5-4A3C-AA01-D9D6CCCB5513}"/>
          </ac:spMkLst>
        </pc:spChg>
        <pc:spChg chg="mod">
          <ac:chgData name="朕" userId="c0cad602da23477f" providerId="LiveId" clId="{5619E8AF-08C9-44ED-AC20-7463CA45FCF6}" dt="2022-04-07T15:56:23.957" v="46" actId="1076"/>
          <ac:spMkLst>
            <pc:docMk/>
            <pc:sldMk cId="586710155" sldId="482"/>
            <ac:spMk id="220" creationId="{388F8082-6614-4935-8D60-96802E6071B8}"/>
          </ac:spMkLst>
        </pc:spChg>
        <pc:spChg chg="del">
          <ac:chgData name="朕" userId="c0cad602da23477f" providerId="LiveId" clId="{5619E8AF-08C9-44ED-AC20-7463CA45FCF6}" dt="2022-04-07T15:57:20.178" v="69" actId="478"/>
          <ac:spMkLst>
            <pc:docMk/>
            <pc:sldMk cId="586710155" sldId="482"/>
            <ac:spMk id="221" creationId="{9C6A01E9-F53C-4788-B1BB-CC2276A7037F}"/>
          </ac:spMkLst>
        </pc:spChg>
        <pc:spChg chg="del">
          <ac:chgData name="朕" userId="c0cad602da23477f" providerId="LiveId" clId="{5619E8AF-08C9-44ED-AC20-7463CA45FCF6}" dt="2022-04-07T15:57:20.178" v="69" actId="478"/>
          <ac:spMkLst>
            <pc:docMk/>
            <pc:sldMk cId="586710155" sldId="482"/>
            <ac:spMk id="222" creationId="{9D9D3735-8B46-43BB-A935-D65DED0CDDA2}"/>
          </ac:spMkLst>
        </pc:spChg>
      </pc:sldChg>
      <pc:sldChg chg="delSp modSp add mod">
        <pc:chgData name="朕" userId="c0cad602da23477f" providerId="LiveId" clId="{5619E8AF-08C9-44ED-AC20-7463CA45FCF6}" dt="2022-04-07T16:17:02.761" v="874" actId="20577"/>
        <pc:sldMkLst>
          <pc:docMk/>
          <pc:sldMk cId="472399199" sldId="485"/>
        </pc:sldMkLst>
        <pc:spChg chg="mod">
          <ac:chgData name="朕" userId="c0cad602da23477f" providerId="LiveId" clId="{5619E8AF-08C9-44ED-AC20-7463CA45FCF6}" dt="2022-04-07T16:05:27.441" v="369" actId="20577"/>
          <ac:spMkLst>
            <pc:docMk/>
            <pc:sldMk cId="472399199" sldId="485"/>
            <ac:spMk id="4" creationId="{E484190F-0DF2-4168-91AB-F6229E43633D}"/>
          </ac:spMkLst>
        </pc:spChg>
        <pc:spChg chg="mod">
          <ac:chgData name="朕" userId="c0cad602da23477f" providerId="LiveId" clId="{5619E8AF-08C9-44ED-AC20-7463CA45FCF6}" dt="2022-04-07T16:17:02.761" v="874" actId="20577"/>
          <ac:spMkLst>
            <pc:docMk/>
            <pc:sldMk cId="472399199" sldId="485"/>
            <ac:spMk id="14" creationId="{7EC2CD69-7225-46EC-B707-474D01EDEF13}"/>
          </ac:spMkLst>
        </pc:spChg>
        <pc:spChg chg="del mo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64" creationId="{64245967-CF95-4FAA-BBC7-B86AEB3E3822}"/>
          </ac:spMkLst>
        </pc:spChg>
        <pc:spChg chg="del mod">
          <ac:chgData name="朕" userId="c0cad602da23477f" providerId="LiveId" clId="{5619E8AF-08C9-44ED-AC20-7463CA45FCF6}" dt="2022-04-07T16:04:16.654" v="347" actId="478"/>
          <ac:spMkLst>
            <pc:docMk/>
            <pc:sldMk cId="472399199" sldId="485"/>
            <ac:spMk id="66" creationId="{84FD0F81-533D-459F-B015-308B7CF0A9C4}"/>
          </ac:spMkLst>
        </pc:spChg>
        <pc:spChg chg="del mo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67" creationId="{D154182D-A29D-4EE9-8E42-F70106BF1892}"/>
          </ac:spMkLst>
        </pc:spChg>
        <pc:spChg chg="del mod">
          <ac:chgData name="朕" userId="c0cad602da23477f" providerId="LiveId" clId="{5619E8AF-08C9-44ED-AC20-7463CA45FCF6}" dt="2022-04-07T16:04:16.654" v="347" actId="478"/>
          <ac:spMkLst>
            <pc:docMk/>
            <pc:sldMk cId="472399199" sldId="485"/>
            <ac:spMk id="69" creationId="{A91E83D5-616F-431E-A5A5-C227DFC03BCF}"/>
          </ac:spMkLst>
        </pc:spChg>
        <pc:spChg chg="del mod">
          <ac:chgData name="朕" userId="c0cad602da23477f" providerId="LiveId" clId="{5619E8AF-08C9-44ED-AC20-7463CA45FCF6}" dt="2022-04-07T16:04:16.654" v="347" actId="478"/>
          <ac:spMkLst>
            <pc:docMk/>
            <pc:sldMk cId="472399199" sldId="485"/>
            <ac:spMk id="70" creationId="{906C8AC1-D8CD-4731-BF10-5398855E4F8C}"/>
          </ac:spMkLst>
        </pc:spChg>
        <pc:spChg chg="del mo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74" creationId="{96F9E3A4-B5CB-44D9-A486-583EE5CFCAB4}"/>
          </ac:spMkLst>
        </pc:spChg>
        <pc:spChg chg="del mo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78" creationId="{005FDA72-8432-4F89-9582-4D8C71C08E29}"/>
          </ac:spMkLst>
        </pc:spChg>
        <pc:spChg chg="del mo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86" creationId="{5803C0F4-ED5C-4FB6-9BB1-F093690F60D7}"/>
          </ac:spMkLst>
        </pc:spChg>
        <pc:spChg chg="del mod or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87" creationId="{C88262AC-DEEE-49E2-BC40-D066181220B7}"/>
          </ac:spMkLst>
        </pc:spChg>
        <pc:spChg chg="del mo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91" creationId="{F8AF3C0E-0D18-4DD2-9F01-C2FE4F1E61EE}"/>
          </ac:spMkLst>
        </pc:spChg>
        <pc:spChg chg="del mod or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92" creationId="{55B782FF-744D-4895-998E-895B74D2BF04}"/>
          </ac:spMkLst>
        </pc:spChg>
        <pc:spChg chg="del mod or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93" creationId="{0F110111-D8E9-4B8C-AD18-313B3C973C81}"/>
          </ac:spMkLst>
        </pc:spChg>
        <pc:spChg chg="del mod">
          <ac:chgData name="朕" userId="c0cad602da23477f" providerId="LiveId" clId="{5619E8AF-08C9-44ED-AC20-7463CA45FCF6}" dt="2022-04-07T16:04:15.379" v="346" actId="478"/>
          <ac:spMkLst>
            <pc:docMk/>
            <pc:sldMk cId="472399199" sldId="485"/>
            <ac:spMk id="94" creationId="{01BDC0A3-A65F-48BE-85C3-21771226975F}"/>
          </ac:spMkLst>
        </pc:spChg>
        <pc:spChg chg="del mod">
          <ac:chgData name="朕" userId="c0cad602da23477f" providerId="LiveId" clId="{5619E8AF-08C9-44ED-AC20-7463CA45FCF6}" dt="2022-04-07T16:04:15.379" v="346" actId="478"/>
          <ac:spMkLst>
            <pc:docMk/>
            <pc:sldMk cId="472399199" sldId="485"/>
            <ac:spMk id="96" creationId="{B0665B52-06A6-4A6B-8900-BC0D5BBB5C6A}"/>
          </ac:spMkLst>
        </pc:spChg>
        <pc:spChg chg="del mod">
          <ac:chgData name="朕" userId="c0cad602da23477f" providerId="LiveId" clId="{5619E8AF-08C9-44ED-AC20-7463CA45FCF6}" dt="2022-04-07T16:11:51.249" v="626" actId="478"/>
          <ac:spMkLst>
            <pc:docMk/>
            <pc:sldMk cId="472399199" sldId="485"/>
            <ac:spMk id="99" creationId="{830C9214-AA3A-4BF3-81E6-31D21B3750AB}"/>
          </ac:spMkLst>
        </pc:spChg>
        <pc:spChg chg="del mo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100" creationId="{7EA5F881-D06B-4D56-A767-A257B232ACF8}"/>
          </ac:spMkLst>
        </pc:spChg>
        <pc:spChg chg="del mo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101" creationId="{EAFDFFEB-AB65-4F47-8803-AD7CD0523C79}"/>
          </ac:spMkLst>
        </pc:spChg>
        <pc:spChg chg="del mo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102" creationId="{242D3D12-3CC1-4B18-B24F-42A72F39A025}"/>
          </ac:spMkLst>
        </pc:spChg>
        <pc:spChg chg="del mod">
          <ac:chgData name="朕" userId="c0cad602da23477f" providerId="LiveId" clId="{5619E8AF-08C9-44ED-AC20-7463CA45FCF6}" dt="2022-04-07T16:11:47.995" v="625" actId="478"/>
          <ac:spMkLst>
            <pc:docMk/>
            <pc:sldMk cId="472399199" sldId="485"/>
            <ac:spMk id="103" creationId="{2595CAEE-CF44-4D9E-892A-FC035C9D297E}"/>
          </ac:spMkLst>
        </pc:spChg>
        <pc:spChg chg="del">
          <ac:chgData name="朕" userId="c0cad602da23477f" providerId="LiveId" clId="{5619E8AF-08C9-44ED-AC20-7463CA45FCF6}" dt="2022-04-07T16:01:55.504" v="264" actId="478"/>
          <ac:spMkLst>
            <pc:docMk/>
            <pc:sldMk cId="472399199" sldId="485"/>
            <ac:spMk id="104" creationId="{0E8434FD-8DCA-4D55-91F4-3E2C91926062}"/>
          </ac:spMkLst>
        </pc:spChg>
        <pc:spChg chg="del">
          <ac:chgData name="朕" userId="c0cad602da23477f" providerId="LiveId" clId="{5619E8AF-08C9-44ED-AC20-7463CA45FCF6}" dt="2022-04-07T16:01:55.504" v="264" actId="478"/>
          <ac:spMkLst>
            <pc:docMk/>
            <pc:sldMk cId="472399199" sldId="485"/>
            <ac:spMk id="105" creationId="{89681218-D82E-4B4B-87D6-23E8E262564D}"/>
          </ac:spMkLst>
        </pc:spChg>
        <pc:grpChg chg="del mod">
          <ac:chgData name="朕" userId="c0cad602da23477f" providerId="LiveId" clId="{5619E8AF-08C9-44ED-AC20-7463CA45FCF6}" dt="2022-04-07T16:11:47.995" v="625" actId="478"/>
          <ac:grpSpMkLst>
            <pc:docMk/>
            <pc:sldMk cId="472399199" sldId="485"/>
            <ac:grpSpMk id="83" creationId="{88EBCC4E-68DB-4367-B252-95F4AC85DF62}"/>
          </ac:grpSpMkLst>
        </pc:grp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62" creationId="{ABA2DFEE-50BB-4FE3-8867-06D08E635E4D}"/>
          </ac:picMkLst>
        </pc:pic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63" creationId="{7C64D4B1-EA11-4DC2-A83A-92B5DC8A8DD9}"/>
          </ac:picMkLst>
        </pc:pic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65" creationId="{1AE01293-0C79-486A-994A-FFDA91B69740}"/>
          </ac:picMkLst>
        </pc:pic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68" creationId="{5B0274A6-89A8-4E6F-B9A3-F2BAC9B01408}"/>
          </ac:picMkLst>
        </pc:pic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72" creationId="{4898551C-2D76-42A3-B331-B51F51DEC420}"/>
          </ac:picMkLst>
        </pc:pic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73" creationId="{912BAA48-E6E9-48D2-B35D-08DE3F6371F8}"/>
          </ac:picMkLst>
        </pc:pic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75" creationId="{8C5AE9E9-312F-460E-8151-6D483106C9C5}"/>
          </ac:picMkLst>
        </pc:pic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76" creationId="{AB672EB2-5E8B-4524-AD0C-3E9880AE8774}"/>
          </ac:picMkLst>
        </pc:pic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77" creationId="{7D99F963-B4DB-4DA3-92F8-3FBA702C284C}"/>
          </ac:picMkLst>
        </pc:pic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79" creationId="{3F50A643-EA5F-494D-9539-DD01D7047A01}"/>
          </ac:picMkLst>
        </pc:pic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80" creationId="{E7D4FA1D-3FDB-4875-A500-AA8E05F99FAA}"/>
          </ac:picMkLst>
        </pc:picChg>
        <pc:picChg chg="del mod">
          <ac:chgData name="朕" userId="c0cad602da23477f" providerId="LiveId" clId="{5619E8AF-08C9-44ED-AC20-7463CA45FCF6}" dt="2022-04-07T16:11:47.995" v="625" actId="478"/>
          <ac:picMkLst>
            <pc:docMk/>
            <pc:sldMk cId="472399199" sldId="485"/>
            <ac:picMk id="81" creationId="{8740E7F8-FCEE-40FE-BBBC-14144A2398CE}"/>
          </ac:picMkLst>
        </pc:picChg>
      </pc:sldChg>
    </pc:docChg>
  </pc:docChgLst>
  <pc:docChgLst>
    <pc:chgData name="刘 朕" userId="c0cad602da23477f" providerId="LiveId" clId="{ECEF1E99-8C85-438F-9730-07A42172B1F4}"/>
    <pc:docChg chg="modSld">
      <pc:chgData name="刘 朕" userId="c0cad602da23477f" providerId="LiveId" clId="{ECEF1E99-8C85-438F-9730-07A42172B1F4}" dt="2022-01-12T01:57:53.673" v="1"/>
      <pc:docMkLst>
        <pc:docMk/>
      </pc:docMkLst>
      <pc:sldChg chg="modSp">
        <pc:chgData name="刘 朕" userId="c0cad602da23477f" providerId="LiveId" clId="{ECEF1E99-8C85-438F-9730-07A42172B1F4}" dt="2022-01-12T01:57:53.673" v="1"/>
        <pc:sldMkLst>
          <pc:docMk/>
          <pc:sldMk cId="2659004033" sldId="438"/>
        </pc:sldMkLst>
        <pc:graphicFrameChg chg="mod">
          <ac:chgData name="刘 朕" userId="c0cad602da23477f" providerId="LiveId" clId="{ECEF1E99-8C85-438F-9730-07A42172B1F4}" dt="2022-01-12T01:57:47.410" v="0"/>
          <ac:graphicFrameMkLst>
            <pc:docMk/>
            <pc:sldMk cId="2659004033" sldId="438"/>
            <ac:graphicFrameMk id="17" creationId="{93D9A4F8-4115-40C2-9388-C5DE10FC2320}"/>
          </ac:graphicFrameMkLst>
        </pc:graphicFrameChg>
        <pc:graphicFrameChg chg="mod">
          <ac:chgData name="刘 朕" userId="c0cad602da23477f" providerId="LiveId" clId="{ECEF1E99-8C85-438F-9730-07A42172B1F4}" dt="2022-01-12T01:57:53.673" v="1"/>
          <ac:graphicFrameMkLst>
            <pc:docMk/>
            <pc:sldMk cId="2659004033" sldId="438"/>
            <ac:graphicFrameMk id="18" creationId="{8A7A015F-0340-44DB-A525-4350E9F6245C}"/>
          </ac:graphicFrameMkLst>
        </pc:graphicFrameChg>
      </pc:sldChg>
    </pc:docChg>
  </pc:docChgLst>
  <pc:docChgLst>
    <pc:chgData name="刘 朕" userId="c0cad602da23477f" providerId="LiveId" clId="{13FFF606-DE24-42A6-B2E9-5028EF1CFDE2}"/>
    <pc:docChg chg="undo redo custSel addSld delSld modSld sldOrd">
      <pc:chgData name="刘 朕" userId="c0cad602da23477f" providerId="LiveId" clId="{13FFF606-DE24-42A6-B2E9-5028EF1CFDE2}" dt="2022-03-04T01:25:35.331" v="1541" actId="207"/>
      <pc:docMkLst>
        <pc:docMk/>
      </pc:docMkLst>
      <pc:sldChg chg="addSp modSp mod">
        <pc:chgData name="刘 朕" userId="c0cad602da23477f" providerId="LiveId" clId="{13FFF606-DE24-42A6-B2E9-5028EF1CFDE2}" dt="2022-03-03T12:16:45.331" v="363" actId="20577"/>
        <pc:sldMkLst>
          <pc:docMk/>
          <pc:sldMk cId="1640804176" sldId="268"/>
        </pc:sldMkLst>
        <pc:spChg chg="add mod">
          <ac:chgData name="刘 朕" userId="c0cad602da23477f" providerId="LiveId" clId="{13FFF606-DE24-42A6-B2E9-5028EF1CFDE2}" dt="2022-03-03T12:16:45.331" v="363" actId="20577"/>
          <ac:spMkLst>
            <pc:docMk/>
            <pc:sldMk cId="1640804176" sldId="268"/>
            <ac:spMk id="2" creationId="{C43B652F-4C37-475D-AC4B-F1E30E97282A}"/>
          </ac:spMkLst>
        </pc:spChg>
        <pc:spChg chg="mod">
          <ac:chgData name="刘 朕" userId="c0cad602da23477f" providerId="LiveId" clId="{13FFF606-DE24-42A6-B2E9-5028EF1CFDE2}" dt="2022-03-03T12:02:57.854" v="239" actId="14100"/>
          <ac:spMkLst>
            <pc:docMk/>
            <pc:sldMk cId="1640804176" sldId="268"/>
            <ac:spMk id="15" creationId="{33A40DBF-B8A8-479C-AA61-8B7ECC4BA601}"/>
          </ac:spMkLst>
        </pc:spChg>
        <pc:spChg chg="mod">
          <ac:chgData name="刘 朕" userId="c0cad602da23477f" providerId="LiveId" clId="{13FFF606-DE24-42A6-B2E9-5028EF1CFDE2}" dt="2022-03-03T12:05:13.112" v="284" actId="27636"/>
          <ac:spMkLst>
            <pc:docMk/>
            <pc:sldMk cId="1640804176" sldId="268"/>
            <ac:spMk id="16" creationId="{7FE7EF17-0587-4AB7-AB85-F1E2DA4C2215}"/>
          </ac:spMkLst>
        </pc:spChg>
        <pc:spChg chg="mod">
          <ac:chgData name="刘 朕" userId="c0cad602da23477f" providerId="LiveId" clId="{13FFF606-DE24-42A6-B2E9-5028EF1CFDE2}" dt="2022-03-03T12:04:35.619" v="277" actId="403"/>
          <ac:spMkLst>
            <pc:docMk/>
            <pc:sldMk cId="1640804176" sldId="268"/>
            <ac:spMk id="17" creationId="{420D5523-7CFA-44BB-9D4B-B4F55B8BCB52}"/>
          </ac:spMkLst>
        </pc:spChg>
      </pc:sldChg>
      <pc:sldChg chg="del">
        <pc:chgData name="刘 朕" userId="c0cad602da23477f" providerId="LiveId" clId="{13FFF606-DE24-42A6-B2E9-5028EF1CFDE2}" dt="2022-03-03T12:00:01.682" v="0" actId="47"/>
        <pc:sldMkLst>
          <pc:docMk/>
          <pc:sldMk cId="3339367719" sldId="418"/>
        </pc:sldMkLst>
      </pc:sldChg>
      <pc:sldChg chg="del">
        <pc:chgData name="刘 朕" userId="c0cad602da23477f" providerId="LiveId" clId="{13FFF606-DE24-42A6-B2E9-5028EF1CFDE2}" dt="2022-03-03T12:00:05.105" v="3" actId="47"/>
        <pc:sldMkLst>
          <pc:docMk/>
          <pc:sldMk cId="3942769060" sldId="425"/>
        </pc:sldMkLst>
      </pc:sldChg>
      <pc:sldChg chg="addSp delSp modSp mod">
        <pc:chgData name="刘 朕" userId="c0cad602da23477f" providerId="LiveId" clId="{13FFF606-DE24-42A6-B2E9-5028EF1CFDE2}" dt="2022-03-03T13:04:05.240" v="1041"/>
        <pc:sldMkLst>
          <pc:docMk/>
          <pc:sldMk cId="2078108719" sldId="426"/>
        </pc:sldMkLst>
        <pc:spChg chg="add del">
          <ac:chgData name="刘 朕" userId="c0cad602da23477f" providerId="LiveId" clId="{13FFF606-DE24-42A6-B2E9-5028EF1CFDE2}" dt="2022-03-03T12:25:01.623" v="405" actId="478"/>
          <ac:spMkLst>
            <pc:docMk/>
            <pc:sldMk cId="2078108719" sldId="426"/>
            <ac:spMk id="2" creationId="{E2FA90EB-7879-4B97-A4A4-41DBBB36B4CD}"/>
          </ac:spMkLst>
        </pc:spChg>
        <pc:spChg chg="mod">
          <ac:chgData name="刘 朕" userId="c0cad602da23477f" providerId="LiveId" clId="{13FFF606-DE24-42A6-B2E9-5028EF1CFDE2}" dt="2022-03-03T12:06:03.983" v="305" actId="20577"/>
          <ac:spMkLst>
            <pc:docMk/>
            <pc:sldMk cId="2078108719" sldId="426"/>
            <ac:spMk id="4" creationId="{E484190F-0DF2-4168-91AB-F6229E43633D}"/>
          </ac:spMkLst>
        </pc:spChg>
        <pc:spChg chg="mod">
          <ac:chgData name="刘 朕" userId="c0cad602da23477f" providerId="LiveId" clId="{13FFF606-DE24-42A6-B2E9-5028EF1CFDE2}" dt="2022-03-03T12:14:06.059" v="306" actId="6549"/>
          <ac:spMkLst>
            <pc:docMk/>
            <pc:sldMk cId="2078108719" sldId="426"/>
            <ac:spMk id="5" creationId="{2C0B9325-CE2B-4463-A506-1C794208D06C}"/>
          </ac:spMkLst>
        </pc:spChg>
        <pc:spChg chg="del">
          <ac:chgData name="刘 朕" userId="c0cad602da23477f" providerId="LiveId" clId="{13FFF606-DE24-42A6-B2E9-5028EF1CFDE2}" dt="2022-03-03T12:17:03.844" v="364" actId="478"/>
          <ac:spMkLst>
            <pc:docMk/>
            <pc:sldMk cId="2078108719" sldId="426"/>
            <ac:spMk id="6" creationId="{69133FB6-7D29-4CEA-A216-70CF5F1AF713}"/>
          </ac:spMkLst>
        </pc:spChg>
        <pc:spChg chg="del">
          <ac:chgData name="刘 朕" userId="c0cad602da23477f" providerId="LiveId" clId="{13FFF606-DE24-42A6-B2E9-5028EF1CFDE2}" dt="2022-03-03T12:17:03.844" v="364" actId="478"/>
          <ac:spMkLst>
            <pc:docMk/>
            <pc:sldMk cId="2078108719" sldId="426"/>
            <ac:spMk id="7" creationId="{104750BC-B7A9-47C3-832E-E959224F44AB}"/>
          </ac:spMkLst>
        </pc:spChg>
        <pc:spChg chg="del">
          <ac:chgData name="刘 朕" userId="c0cad602da23477f" providerId="LiveId" clId="{13FFF606-DE24-42A6-B2E9-5028EF1CFDE2}" dt="2022-03-03T12:17:03.844" v="364" actId="478"/>
          <ac:spMkLst>
            <pc:docMk/>
            <pc:sldMk cId="2078108719" sldId="426"/>
            <ac:spMk id="10" creationId="{3D93CD61-DF8B-4017-968C-B8C2E37B6657}"/>
          </ac:spMkLst>
        </pc:spChg>
        <pc:spChg chg="add mod">
          <ac:chgData name="刘 朕" userId="c0cad602da23477f" providerId="LiveId" clId="{13FFF606-DE24-42A6-B2E9-5028EF1CFDE2}" dt="2022-03-03T12:44:48.185" v="723" actId="20577"/>
          <ac:spMkLst>
            <pc:docMk/>
            <pc:sldMk cId="2078108719" sldId="426"/>
            <ac:spMk id="12" creationId="{4D5CC363-5A7E-4033-AEC2-06E9A68A77B1}"/>
          </ac:spMkLst>
        </pc:spChg>
        <pc:spChg chg="add mod">
          <ac:chgData name="刘 朕" userId="c0cad602da23477f" providerId="LiveId" clId="{13FFF606-DE24-42A6-B2E9-5028EF1CFDE2}" dt="2022-03-03T13:04:05.240" v="1041"/>
          <ac:spMkLst>
            <pc:docMk/>
            <pc:sldMk cId="2078108719" sldId="426"/>
            <ac:spMk id="14" creationId="{7EC2CD69-7225-46EC-B707-474D01EDEF13}"/>
          </ac:spMkLst>
        </pc:spChg>
        <pc:spChg chg="add del mod">
          <ac:chgData name="刘 朕" userId="c0cad602da23477f" providerId="LiveId" clId="{13FFF606-DE24-42A6-B2E9-5028EF1CFDE2}" dt="2022-03-03T12:28:38.130" v="447" actId="478"/>
          <ac:spMkLst>
            <pc:docMk/>
            <pc:sldMk cId="2078108719" sldId="426"/>
            <ac:spMk id="15" creationId="{2D51703E-87D0-4B9F-B662-9974991123A4}"/>
          </ac:spMkLst>
        </pc:spChg>
        <pc:spChg chg="del">
          <ac:chgData name="刘 朕" userId="c0cad602da23477f" providerId="LiveId" clId="{13FFF606-DE24-42A6-B2E9-5028EF1CFDE2}" dt="2022-03-03T12:17:03.844" v="364" actId="478"/>
          <ac:spMkLst>
            <pc:docMk/>
            <pc:sldMk cId="2078108719" sldId="426"/>
            <ac:spMk id="17" creationId="{E1A80B2B-628E-487D-891D-3D65FF74EBDE}"/>
          </ac:spMkLst>
        </pc:spChg>
        <pc:spChg chg="add mod ord">
          <ac:chgData name="刘 朕" userId="c0cad602da23477f" providerId="LiveId" clId="{13FFF606-DE24-42A6-B2E9-5028EF1CFDE2}" dt="2022-03-03T13:03:09.364" v="1035" actId="14100"/>
          <ac:spMkLst>
            <pc:docMk/>
            <pc:sldMk cId="2078108719" sldId="426"/>
            <ac:spMk id="19" creationId="{4161D49F-CF3C-491E-B996-EA33C35DD4A2}"/>
          </ac:spMkLst>
        </pc:spChg>
        <pc:spChg chg="add mod">
          <ac:chgData name="刘 朕" userId="c0cad602da23477f" providerId="LiveId" clId="{13FFF606-DE24-42A6-B2E9-5028EF1CFDE2}" dt="2022-03-03T12:33:31.277" v="539" actId="5793"/>
          <ac:spMkLst>
            <pc:docMk/>
            <pc:sldMk cId="2078108719" sldId="426"/>
            <ac:spMk id="20" creationId="{5908B663-DB89-4E7F-A9C9-C474C53213E7}"/>
          </ac:spMkLst>
        </pc:spChg>
        <pc:spChg chg="add mod">
          <ac:chgData name="刘 朕" userId="c0cad602da23477f" providerId="LiveId" clId="{13FFF606-DE24-42A6-B2E9-5028EF1CFDE2}" dt="2022-03-03T12:44:43.976" v="721" actId="14100"/>
          <ac:spMkLst>
            <pc:docMk/>
            <pc:sldMk cId="2078108719" sldId="426"/>
            <ac:spMk id="21" creationId="{6EA245D7-9F15-4C0A-B35C-3CA23C7829EB}"/>
          </ac:spMkLst>
        </pc:spChg>
        <pc:spChg chg="add mod">
          <ac:chgData name="刘 朕" userId="c0cad602da23477f" providerId="LiveId" clId="{13FFF606-DE24-42A6-B2E9-5028EF1CFDE2}" dt="2022-03-03T12:37:17.780" v="627" actId="1076"/>
          <ac:spMkLst>
            <pc:docMk/>
            <pc:sldMk cId="2078108719" sldId="426"/>
            <ac:spMk id="22" creationId="{8A2A620B-AEF9-41D9-997E-5BED4B1F35CB}"/>
          </ac:spMkLst>
        </pc:spChg>
        <pc:spChg chg="del">
          <ac:chgData name="刘 朕" userId="c0cad602da23477f" providerId="LiveId" clId="{13FFF606-DE24-42A6-B2E9-5028EF1CFDE2}" dt="2022-03-03T12:17:03.844" v="364" actId="478"/>
          <ac:spMkLst>
            <pc:docMk/>
            <pc:sldMk cId="2078108719" sldId="426"/>
            <ac:spMk id="26" creationId="{43B52EE4-9544-4F88-9E51-C19C27799404}"/>
          </ac:spMkLst>
        </pc:spChg>
        <pc:spChg chg="add mod">
          <ac:chgData name="刘 朕" userId="c0cad602da23477f" providerId="LiveId" clId="{13FFF606-DE24-42A6-B2E9-5028EF1CFDE2}" dt="2022-03-03T12:32:57.394" v="528" actId="1038"/>
          <ac:spMkLst>
            <pc:docMk/>
            <pc:sldMk cId="2078108719" sldId="426"/>
            <ac:spMk id="27" creationId="{D3BFE077-CEC4-40E2-B21A-7416C240214B}"/>
          </ac:spMkLst>
        </pc:spChg>
        <pc:spChg chg="del">
          <ac:chgData name="刘 朕" userId="c0cad602da23477f" providerId="LiveId" clId="{13FFF606-DE24-42A6-B2E9-5028EF1CFDE2}" dt="2022-03-03T12:17:03.844" v="364" actId="478"/>
          <ac:spMkLst>
            <pc:docMk/>
            <pc:sldMk cId="2078108719" sldId="426"/>
            <ac:spMk id="28" creationId="{F8A02BB0-517F-4A39-9090-15743E2E1AE4}"/>
          </ac:spMkLst>
        </pc:spChg>
        <pc:spChg chg="add mod">
          <ac:chgData name="刘 朕" userId="c0cad602da23477f" providerId="LiveId" clId="{13FFF606-DE24-42A6-B2E9-5028EF1CFDE2}" dt="2022-03-03T12:32:57.394" v="528" actId="1038"/>
          <ac:spMkLst>
            <pc:docMk/>
            <pc:sldMk cId="2078108719" sldId="426"/>
            <ac:spMk id="29" creationId="{D7D66E1A-F302-4C41-A6EE-2671C19830C8}"/>
          </ac:spMkLst>
        </pc:spChg>
        <pc:spChg chg="add mod">
          <ac:chgData name="刘 朕" userId="c0cad602da23477f" providerId="LiveId" clId="{13FFF606-DE24-42A6-B2E9-5028EF1CFDE2}" dt="2022-03-03T12:55:48.723" v="882" actId="14100"/>
          <ac:spMkLst>
            <pc:docMk/>
            <pc:sldMk cId="2078108719" sldId="426"/>
            <ac:spMk id="30" creationId="{F6BD679B-9134-429B-8C66-144AA79C791A}"/>
          </ac:spMkLst>
        </pc:spChg>
        <pc:spChg chg="add mod">
          <ac:chgData name="刘 朕" userId="c0cad602da23477f" providerId="LiveId" clId="{13FFF606-DE24-42A6-B2E9-5028EF1CFDE2}" dt="2022-03-03T12:32:57.394" v="528" actId="1038"/>
          <ac:spMkLst>
            <pc:docMk/>
            <pc:sldMk cId="2078108719" sldId="426"/>
            <ac:spMk id="31" creationId="{57C33333-72AD-4D47-8FF7-0ED898416A31}"/>
          </ac:spMkLst>
        </pc:spChg>
        <pc:spChg chg="del">
          <ac:chgData name="刘 朕" userId="c0cad602da23477f" providerId="LiveId" clId="{13FFF606-DE24-42A6-B2E9-5028EF1CFDE2}" dt="2022-03-03T12:17:03.844" v="364" actId="478"/>
          <ac:spMkLst>
            <pc:docMk/>
            <pc:sldMk cId="2078108719" sldId="426"/>
            <ac:spMk id="33" creationId="{9D05B1C5-A153-4C6B-9625-3C648626FBFA}"/>
          </ac:spMkLst>
        </pc:spChg>
        <pc:spChg chg="add mod">
          <ac:chgData name="刘 朕" userId="c0cad602da23477f" providerId="LiveId" clId="{13FFF606-DE24-42A6-B2E9-5028EF1CFDE2}" dt="2022-03-03T12:33:08.240" v="529" actId="571"/>
          <ac:spMkLst>
            <pc:docMk/>
            <pc:sldMk cId="2078108719" sldId="426"/>
            <ac:spMk id="34" creationId="{3E3D0F28-3A47-4FC5-B44C-F4B0343B85BB}"/>
          </ac:spMkLst>
        </pc:spChg>
        <pc:spChg chg="add mod">
          <ac:chgData name="刘 朕" userId="c0cad602da23477f" providerId="LiveId" clId="{13FFF606-DE24-42A6-B2E9-5028EF1CFDE2}" dt="2022-03-03T12:33:08.240" v="529" actId="571"/>
          <ac:spMkLst>
            <pc:docMk/>
            <pc:sldMk cId="2078108719" sldId="426"/>
            <ac:spMk id="35" creationId="{86ED0569-AB03-42E0-B23B-FBB40591B22D}"/>
          </ac:spMkLst>
        </pc:spChg>
        <pc:spChg chg="add mod">
          <ac:chgData name="刘 朕" userId="c0cad602da23477f" providerId="LiveId" clId="{13FFF606-DE24-42A6-B2E9-5028EF1CFDE2}" dt="2022-03-03T12:33:08.240" v="529" actId="571"/>
          <ac:spMkLst>
            <pc:docMk/>
            <pc:sldMk cId="2078108719" sldId="426"/>
            <ac:spMk id="36" creationId="{BDF95B95-AF9E-4F39-BDE9-40EBFEACB1DD}"/>
          </ac:spMkLst>
        </pc:spChg>
        <pc:spChg chg="add mod">
          <ac:chgData name="刘 朕" userId="c0cad602da23477f" providerId="LiveId" clId="{13FFF606-DE24-42A6-B2E9-5028EF1CFDE2}" dt="2022-03-03T12:35:44.071" v="610" actId="14100"/>
          <ac:spMkLst>
            <pc:docMk/>
            <pc:sldMk cId="2078108719" sldId="426"/>
            <ac:spMk id="37" creationId="{D9A1E63C-DA1A-401F-8332-673116DB7A94}"/>
          </ac:spMkLst>
        </pc:spChg>
        <pc:spChg chg="add mod">
          <ac:chgData name="刘 朕" userId="c0cad602da23477f" providerId="LiveId" clId="{13FFF606-DE24-42A6-B2E9-5028EF1CFDE2}" dt="2022-03-03T12:35:47.368" v="611" actId="14100"/>
          <ac:spMkLst>
            <pc:docMk/>
            <pc:sldMk cId="2078108719" sldId="426"/>
            <ac:spMk id="38" creationId="{8DF2A4A5-9D6A-4234-9E40-38A280C8F587}"/>
          </ac:spMkLst>
        </pc:spChg>
        <pc:spChg chg="add mod">
          <ac:chgData name="刘 朕" userId="c0cad602da23477f" providerId="LiveId" clId="{13FFF606-DE24-42A6-B2E9-5028EF1CFDE2}" dt="2022-03-03T12:37:17.780" v="627" actId="1076"/>
          <ac:spMkLst>
            <pc:docMk/>
            <pc:sldMk cId="2078108719" sldId="426"/>
            <ac:spMk id="39" creationId="{15BF6504-F44E-4382-BE42-A4DCA8907F73}"/>
          </ac:spMkLst>
        </pc:spChg>
        <pc:spChg chg="add del mod">
          <ac:chgData name="刘 朕" userId="c0cad602da23477f" providerId="LiveId" clId="{13FFF606-DE24-42A6-B2E9-5028EF1CFDE2}" dt="2022-03-03T12:52:26.558" v="825" actId="478"/>
          <ac:spMkLst>
            <pc:docMk/>
            <pc:sldMk cId="2078108719" sldId="426"/>
            <ac:spMk id="40" creationId="{4A7E4C58-D918-4823-8274-E15E21BDB744}"/>
          </ac:spMkLst>
        </pc:spChg>
        <pc:spChg chg="del">
          <ac:chgData name="刘 朕" userId="c0cad602da23477f" providerId="LiveId" clId="{13FFF606-DE24-42A6-B2E9-5028EF1CFDE2}" dt="2022-03-03T12:17:03.844" v="364" actId="478"/>
          <ac:spMkLst>
            <pc:docMk/>
            <pc:sldMk cId="2078108719" sldId="426"/>
            <ac:spMk id="41" creationId="{75B0D443-2AB2-4D1B-8AFA-3DEE5A8EE26C}"/>
          </ac:spMkLst>
        </pc:spChg>
        <pc:spChg chg="del">
          <ac:chgData name="刘 朕" userId="c0cad602da23477f" providerId="LiveId" clId="{13FFF606-DE24-42A6-B2E9-5028EF1CFDE2}" dt="2022-03-03T12:17:03.844" v="364" actId="478"/>
          <ac:spMkLst>
            <pc:docMk/>
            <pc:sldMk cId="2078108719" sldId="426"/>
            <ac:spMk id="43" creationId="{00DFE646-D36F-4046-BDA4-F1286BB6712D}"/>
          </ac:spMkLst>
        </pc:spChg>
        <pc:spChg chg="del">
          <ac:chgData name="刘 朕" userId="c0cad602da23477f" providerId="LiveId" clId="{13FFF606-DE24-42A6-B2E9-5028EF1CFDE2}" dt="2022-03-03T12:17:03.844" v="364" actId="478"/>
          <ac:spMkLst>
            <pc:docMk/>
            <pc:sldMk cId="2078108719" sldId="426"/>
            <ac:spMk id="44" creationId="{D057C44C-206D-419F-81ED-18147655905A}"/>
          </ac:spMkLst>
        </pc:spChg>
        <pc:spChg chg="add mod">
          <ac:chgData name="刘 朕" userId="c0cad602da23477f" providerId="LiveId" clId="{13FFF606-DE24-42A6-B2E9-5028EF1CFDE2}" dt="2022-03-03T12:45:07.575" v="741" actId="20577"/>
          <ac:spMkLst>
            <pc:docMk/>
            <pc:sldMk cId="2078108719" sldId="426"/>
            <ac:spMk id="45" creationId="{7CE2C244-CFA8-439C-A457-9BEABC567175}"/>
          </ac:spMkLst>
        </pc:spChg>
        <pc:spChg chg="add mod">
          <ac:chgData name="刘 朕" userId="c0cad602da23477f" providerId="LiveId" clId="{13FFF606-DE24-42A6-B2E9-5028EF1CFDE2}" dt="2022-03-03T12:55:35.879" v="880" actId="1076"/>
          <ac:spMkLst>
            <pc:docMk/>
            <pc:sldMk cId="2078108719" sldId="426"/>
            <ac:spMk id="46" creationId="{CC296F7A-DE00-4684-807C-4920D2501EF0}"/>
          </ac:spMkLst>
        </pc:spChg>
        <pc:spChg chg="add mod">
          <ac:chgData name="刘 朕" userId="c0cad602da23477f" providerId="LiveId" clId="{13FFF606-DE24-42A6-B2E9-5028EF1CFDE2}" dt="2022-03-03T12:50:12.198" v="778" actId="164"/>
          <ac:spMkLst>
            <pc:docMk/>
            <pc:sldMk cId="2078108719" sldId="426"/>
            <ac:spMk id="48" creationId="{4E84314D-DB67-4AD2-A2A5-09E85776C907}"/>
          </ac:spMkLst>
        </pc:spChg>
        <pc:spChg chg="add mod">
          <ac:chgData name="刘 朕" userId="c0cad602da23477f" providerId="LiveId" clId="{13FFF606-DE24-42A6-B2E9-5028EF1CFDE2}" dt="2022-03-03T12:55:32.806" v="879" actId="1076"/>
          <ac:spMkLst>
            <pc:docMk/>
            <pc:sldMk cId="2078108719" sldId="426"/>
            <ac:spMk id="49" creationId="{822FEA6A-8A8D-4E82-B788-DAAD3C33C2B0}"/>
          </ac:spMkLst>
        </pc:spChg>
        <pc:spChg chg="add del mod">
          <ac:chgData name="刘 朕" userId="c0cad602da23477f" providerId="LiveId" clId="{13FFF606-DE24-42A6-B2E9-5028EF1CFDE2}" dt="2022-03-03T12:52:27.665" v="826" actId="478"/>
          <ac:spMkLst>
            <pc:docMk/>
            <pc:sldMk cId="2078108719" sldId="426"/>
            <ac:spMk id="50" creationId="{42BD6A5E-630F-4ED3-88FC-5E64390F2096}"/>
          </ac:spMkLst>
        </pc:spChg>
        <pc:spChg chg="add mod">
          <ac:chgData name="刘 朕" userId="c0cad602da23477f" providerId="LiveId" clId="{13FFF606-DE24-42A6-B2E9-5028EF1CFDE2}" dt="2022-03-03T12:55:38.668" v="881" actId="1076"/>
          <ac:spMkLst>
            <pc:docMk/>
            <pc:sldMk cId="2078108719" sldId="426"/>
            <ac:spMk id="52" creationId="{015B6AED-9ABF-4F0B-98ED-1063C2C42D35}"/>
          </ac:spMkLst>
        </pc:spChg>
        <pc:spChg chg="add mod">
          <ac:chgData name="刘 朕" userId="c0cad602da23477f" providerId="LiveId" clId="{13FFF606-DE24-42A6-B2E9-5028EF1CFDE2}" dt="2022-03-03T12:50:08.447" v="777" actId="164"/>
          <ac:spMkLst>
            <pc:docMk/>
            <pc:sldMk cId="2078108719" sldId="426"/>
            <ac:spMk id="53" creationId="{E689101A-7787-4391-8C2F-EF28BE36430A}"/>
          </ac:spMkLst>
        </pc:spChg>
        <pc:spChg chg="add mod">
          <ac:chgData name="刘 朕" userId="c0cad602da23477f" providerId="LiveId" clId="{13FFF606-DE24-42A6-B2E9-5028EF1CFDE2}" dt="2022-03-03T12:52:52.309" v="840" actId="1076"/>
          <ac:spMkLst>
            <pc:docMk/>
            <pc:sldMk cId="2078108719" sldId="426"/>
            <ac:spMk id="54" creationId="{A092ABC6-1DDE-43C4-8D35-1DBA6AE73B99}"/>
          </ac:spMkLst>
        </pc:spChg>
        <pc:spChg chg="add mod">
          <ac:chgData name="刘 朕" userId="c0cad602da23477f" providerId="LiveId" clId="{13FFF606-DE24-42A6-B2E9-5028EF1CFDE2}" dt="2022-03-03T12:56:46.731" v="950" actId="14100"/>
          <ac:spMkLst>
            <pc:docMk/>
            <pc:sldMk cId="2078108719" sldId="426"/>
            <ac:spMk id="57" creationId="{F8942705-7192-44FA-AEB8-EFEA5350BF90}"/>
          </ac:spMkLst>
        </pc:spChg>
        <pc:spChg chg="add mod">
          <ac:chgData name="刘 朕" userId="c0cad602da23477f" providerId="LiveId" clId="{13FFF606-DE24-42A6-B2E9-5028EF1CFDE2}" dt="2022-03-03T12:54:38.794" v="865" actId="14100"/>
          <ac:spMkLst>
            <pc:docMk/>
            <pc:sldMk cId="2078108719" sldId="426"/>
            <ac:spMk id="58" creationId="{7476AF9F-0F47-4E1A-89F7-90BC22A91FAB}"/>
          </ac:spMkLst>
        </pc:spChg>
        <pc:spChg chg="add mod">
          <ac:chgData name="刘 朕" userId="c0cad602da23477f" providerId="LiveId" clId="{13FFF606-DE24-42A6-B2E9-5028EF1CFDE2}" dt="2022-03-03T12:55:27.852" v="878" actId="14100"/>
          <ac:spMkLst>
            <pc:docMk/>
            <pc:sldMk cId="2078108719" sldId="426"/>
            <ac:spMk id="59" creationId="{BAADC6BD-8FE7-4C1A-9D50-94E332F35356}"/>
          </ac:spMkLst>
        </pc:spChg>
        <pc:spChg chg="add del mod">
          <ac:chgData name="刘 朕" userId="c0cad602da23477f" providerId="LiveId" clId="{13FFF606-DE24-42A6-B2E9-5028EF1CFDE2}" dt="2022-03-03T12:57:36.453" v="956" actId="478"/>
          <ac:spMkLst>
            <pc:docMk/>
            <pc:sldMk cId="2078108719" sldId="426"/>
            <ac:spMk id="60" creationId="{FEDB2136-351C-486D-828D-79927D09DF61}"/>
          </ac:spMkLst>
        </pc:spChg>
        <pc:grpChg chg="add mod">
          <ac:chgData name="刘 朕" userId="c0cad602da23477f" providerId="LiveId" clId="{13FFF606-DE24-42A6-B2E9-5028EF1CFDE2}" dt="2022-03-03T12:52:54.591" v="841" actId="1076"/>
          <ac:grpSpMkLst>
            <pc:docMk/>
            <pc:sldMk cId="2078108719" sldId="426"/>
            <ac:grpSpMk id="55" creationId="{49F21E7F-9540-4281-B5C2-9399886680B5}"/>
          </ac:grpSpMkLst>
        </pc:grpChg>
        <pc:grpChg chg="add mod">
          <ac:chgData name="刘 朕" userId="c0cad602da23477f" providerId="LiveId" clId="{13FFF606-DE24-42A6-B2E9-5028EF1CFDE2}" dt="2022-03-03T12:55:32.806" v="879" actId="1076"/>
          <ac:grpSpMkLst>
            <pc:docMk/>
            <pc:sldMk cId="2078108719" sldId="426"/>
            <ac:grpSpMk id="56" creationId="{871A3AE3-ABA8-426A-B20D-DDE593A2ADEF}"/>
          </ac:grpSpMkLst>
        </pc:grpChg>
        <pc:picChg chg="add mod">
          <ac:chgData name="刘 朕" userId="c0cad602da23477f" providerId="LiveId" clId="{13FFF606-DE24-42A6-B2E9-5028EF1CFDE2}" dt="2022-03-03T12:37:17.780" v="627" actId="1076"/>
          <ac:picMkLst>
            <pc:docMk/>
            <pc:sldMk cId="2078108719" sldId="426"/>
            <ac:picMk id="8" creationId="{D0C0C115-E3F6-402C-82F9-D643325330D0}"/>
          </ac:picMkLst>
        </pc:picChg>
        <pc:picChg chg="add mod">
          <ac:chgData name="刘 朕" userId="c0cad602da23477f" providerId="LiveId" clId="{13FFF606-DE24-42A6-B2E9-5028EF1CFDE2}" dt="2022-03-03T12:32:57.394" v="528" actId="1038"/>
          <ac:picMkLst>
            <pc:docMk/>
            <pc:sldMk cId="2078108719" sldId="426"/>
            <ac:picMk id="18" creationId="{63774524-B3A2-426C-9F94-31FF5894682C}"/>
          </ac:picMkLst>
        </pc:picChg>
        <pc:picChg chg="add del mod">
          <ac:chgData name="刘 朕" userId="c0cad602da23477f" providerId="LiveId" clId="{13FFF606-DE24-42A6-B2E9-5028EF1CFDE2}" dt="2022-03-03T12:38:30.537" v="640" actId="478"/>
          <ac:picMkLst>
            <pc:docMk/>
            <pc:sldMk cId="2078108719" sldId="426"/>
            <ac:picMk id="24" creationId="{30BFB555-3603-46D4-A4F4-B89E4EF947C1}"/>
          </ac:picMkLst>
        </pc:picChg>
        <pc:picChg chg="add mod">
          <ac:chgData name="刘 朕" userId="c0cad602da23477f" providerId="LiveId" clId="{13FFF606-DE24-42A6-B2E9-5028EF1CFDE2}" dt="2022-03-03T12:33:08.240" v="529" actId="571"/>
          <ac:picMkLst>
            <pc:docMk/>
            <pc:sldMk cId="2078108719" sldId="426"/>
            <ac:picMk id="32" creationId="{0E5664ED-F8CF-4F76-898F-ACE28F29CB26}"/>
          </ac:picMkLst>
        </pc:picChg>
        <pc:picChg chg="add mod">
          <ac:chgData name="刘 朕" userId="c0cad602da23477f" providerId="LiveId" clId="{13FFF606-DE24-42A6-B2E9-5028EF1CFDE2}" dt="2022-03-03T12:50:12.198" v="778" actId="164"/>
          <ac:picMkLst>
            <pc:docMk/>
            <pc:sldMk cId="2078108719" sldId="426"/>
            <ac:picMk id="42" creationId="{6E160866-D283-4403-B9E7-31FAD8903142}"/>
          </ac:picMkLst>
        </pc:picChg>
        <pc:picChg chg="add mod">
          <ac:chgData name="刘 朕" userId="c0cad602da23477f" providerId="LiveId" clId="{13FFF606-DE24-42A6-B2E9-5028EF1CFDE2}" dt="2022-03-03T12:50:08.447" v="777" actId="164"/>
          <ac:picMkLst>
            <pc:docMk/>
            <pc:sldMk cId="2078108719" sldId="426"/>
            <ac:picMk id="51" creationId="{1CD657F3-C2E9-43C1-97B2-E50EA5DB1AA1}"/>
          </ac:picMkLst>
        </pc:picChg>
        <pc:cxnChg chg="add del mod">
          <ac:chgData name="刘 朕" userId="c0cad602da23477f" providerId="LiveId" clId="{13FFF606-DE24-42A6-B2E9-5028EF1CFDE2}" dt="2022-03-03T12:35:58.702" v="612" actId="478"/>
          <ac:cxnSpMkLst>
            <pc:docMk/>
            <pc:sldMk cId="2078108719" sldId="426"/>
            <ac:cxnSpMk id="11" creationId="{2E6124C3-5F2E-4336-8F49-7A3FA5CFC163}"/>
          </ac:cxnSpMkLst>
        </pc:cxnChg>
      </pc:sldChg>
      <pc:sldChg chg="del">
        <pc:chgData name="刘 朕" userId="c0cad602da23477f" providerId="LiveId" clId="{13FFF606-DE24-42A6-B2E9-5028EF1CFDE2}" dt="2022-03-03T13:36:23.780" v="1330" actId="47"/>
        <pc:sldMkLst>
          <pc:docMk/>
          <pc:sldMk cId="1569400406" sldId="428"/>
        </pc:sldMkLst>
      </pc:sldChg>
      <pc:sldChg chg="del">
        <pc:chgData name="刘 朕" userId="c0cad602da23477f" providerId="LiveId" clId="{13FFF606-DE24-42A6-B2E9-5028EF1CFDE2}" dt="2022-03-03T12:00:02.092" v="1" actId="47"/>
        <pc:sldMkLst>
          <pc:docMk/>
          <pc:sldMk cId="2318059262" sldId="432"/>
        </pc:sldMkLst>
      </pc:sldChg>
      <pc:sldChg chg="del">
        <pc:chgData name="刘 朕" userId="c0cad602da23477f" providerId="LiveId" clId="{13FFF606-DE24-42A6-B2E9-5028EF1CFDE2}" dt="2022-03-03T12:00:03.389" v="2" actId="47"/>
        <pc:sldMkLst>
          <pc:docMk/>
          <pc:sldMk cId="1045109597" sldId="433"/>
        </pc:sldMkLst>
      </pc:sldChg>
      <pc:sldChg chg="del">
        <pc:chgData name="刘 朕" userId="c0cad602da23477f" providerId="LiveId" clId="{13FFF606-DE24-42A6-B2E9-5028EF1CFDE2}" dt="2022-03-03T13:36:24.982" v="1331" actId="47"/>
        <pc:sldMkLst>
          <pc:docMk/>
          <pc:sldMk cId="4089148771" sldId="434"/>
        </pc:sldMkLst>
      </pc:sldChg>
      <pc:sldChg chg="del">
        <pc:chgData name="刘 朕" userId="c0cad602da23477f" providerId="LiveId" clId="{13FFF606-DE24-42A6-B2E9-5028EF1CFDE2}" dt="2022-03-03T13:36:26.370" v="1332" actId="47"/>
        <pc:sldMkLst>
          <pc:docMk/>
          <pc:sldMk cId="1340490811" sldId="435"/>
        </pc:sldMkLst>
      </pc:sldChg>
      <pc:sldChg chg="del">
        <pc:chgData name="刘 朕" userId="c0cad602da23477f" providerId="LiveId" clId="{13FFF606-DE24-42A6-B2E9-5028EF1CFDE2}" dt="2022-03-03T13:36:27.604" v="1333" actId="47"/>
        <pc:sldMkLst>
          <pc:docMk/>
          <pc:sldMk cId="2773642225" sldId="436"/>
        </pc:sldMkLst>
      </pc:sldChg>
      <pc:sldChg chg="del">
        <pc:chgData name="刘 朕" userId="c0cad602da23477f" providerId="LiveId" clId="{13FFF606-DE24-42A6-B2E9-5028EF1CFDE2}" dt="2022-03-03T13:36:28.536" v="1334" actId="47"/>
        <pc:sldMkLst>
          <pc:docMk/>
          <pc:sldMk cId="449448219" sldId="437"/>
        </pc:sldMkLst>
      </pc:sldChg>
      <pc:sldChg chg="del">
        <pc:chgData name="刘 朕" userId="c0cad602da23477f" providerId="LiveId" clId="{13FFF606-DE24-42A6-B2E9-5028EF1CFDE2}" dt="2022-03-03T13:36:29.455" v="1335" actId="47"/>
        <pc:sldMkLst>
          <pc:docMk/>
          <pc:sldMk cId="2659004033" sldId="438"/>
        </pc:sldMkLst>
      </pc:sldChg>
      <pc:sldChg chg="addSp delSp modSp add mod">
        <pc:chgData name="刘 朕" userId="c0cad602da23477f" providerId="LiveId" clId="{13FFF606-DE24-42A6-B2E9-5028EF1CFDE2}" dt="2022-03-04T01:25:35.331" v="1541" actId="207"/>
        <pc:sldMkLst>
          <pc:docMk/>
          <pc:sldMk cId="2312704415" sldId="439"/>
        </pc:sldMkLst>
        <pc:spChg chg="add mod">
          <ac:chgData name="刘 朕" userId="c0cad602da23477f" providerId="LiveId" clId="{13FFF606-DE24-42A6-B2E9-5028EF1CFDE2}" dt="2022-03-04T01:25:30.154" v="1539" actId="207"/>
          <ac:spMkLst>
            <pc:docMk/>
            <pc:sldMk cId="2312704415" sldId="439"/>
            <ac:spMk id="2" creationId="{73016E5B-E440-43EC-B178-85C6AD264C49}"/>
          </ac:spMkLst>
        </pc:spChg>
        <pc:spChg chg="mod">
          <ac:chgData name="刘 朕" userId="c0cad602da23477f" providerId="LiveId" clId="{13FFF606-DE24-42A6-B2E9-5028EF1CFDE2}" dt="2022-03-03T13:10:36.721" v="1145" actId="20577"/>
          <ac:spMkLst>
            <pc:docMk/>
            <pc:sldMk cId="2312704415" sldId="439"/>
            <ac:spMk id="14" creationId="{7EC2CD69-7225-46EC-B707-474D01EDEF13}"/>
          </ac:spMkLst>
        </pc:spChg>
        <pc:spChg chg="add mod">
          <ac:chgData name="刘 朕" userId="c0cad602da23477f" providerId="LiveId" clId="{13FFF606-DE24-42A6-B2E9-5028EF1CFDE2}" dt="2022-03-04T01:25:35.331" v="1541" actId="207"/>
          <ac:spMkLst>
            <pc:docMk/>
            <pc:sldMk cId="2312704415" sldId="439"/>
            <ac:spMk id="40" creationId="{3AA5A995-4CC1-4642-A69A-0CA41339081F}"/>
          </ac:spMkLst>
        </pc:spChg>
        <pc:spChg chg="add mod">
          <ac:chgData name="刘 朕" userId="c0cad602da23477f" providerId="LiveId" clId="{13FFF606-DE24-42A6-B2E9-5028EF1CFDE2}" dt="2022-03-03T13:16:53.026" v="1188" actId="1076"/>
          <ac:spMkLst>
            <pc:docMk/>
            <pc:sldMk cId="2312704415" sldId="439"/>
            <ac:spMk id="41" creationId="{348DD2FB-730B-4C04-A8F5-E0FE06675644}"/>
          </ac:spMkLst>
        </pc:spChg>
        <pc:spChg chg="add mod">
          <ac:chgData name="刘 朕" userId="c0cad602da23477f" providerId="LiveId" clId="{13FFF606-DE24-42A6-B2E9-5028EF1CFDE2}" dt="2022-03-03T13:19:47.437" v="1245" actId="14100"/>
          <ac:spMkLst>
            <pc:docMk/>
            <pc:sldMk cId="2312704415" sldId="439"/>
            <ac:spMk id="43" creationId="{AAC25FA7-E615-4AEC-BE14-742353197346}"/>
          </ac:spMkLst>
        </pc:spChg>
        <pc:spChg chg="add mod">
          <ac:chgData name="刘 朕" userId="c0cad602da23477f" providerId="LiveId" clId="{13FFF606-DE24-42A6-B2E9-5028EF1CFDE2}" dt="2022-03-03T13:18:56.613" v="1215" actId="1076"/>
          <ac:spMkLst>
            <pc:docMk/>
            <pc:sldMk cId="2312704415" sldId="439"/>
            <ac:spMk id="44" creationId="{29E49E35-34F3-4BA6-A848-EF8362772D6C}"/>
          </ac:spMkLst>
        </pc:spChg>
        <pc:spChg chg="mod">
          <ac:chgData name="刘 朕" userId="c0cad602da23477f" providerId="LiveId" clId="{13FFF606-DE24-42A6-B2E9-5028EF1CFDE2}" dt="2022-03-03T13:16:30.884" v="1173" actId="1076"/>
          <ac:spMkLst>
            <pc:docMk/>
            <pc:sldMk cId="2312704415" sldId="439"/>
            <ac:spMk id="46" creationId="{CC296F7A-DE00-4684-807C-4920D2501EF0}"/>
          </ac:spMkLst>
        </pc:spChg>
        <pc:spChg chg="add mod">
          <ac:chgData name="刘 朕" userId="c0cad602da23477f" providerId="LiveId" clId="{13FFF606-DE24-42A6-B2E9-5028EF1CFDE2}" dt="2022-03-03T13:19:49.785" v="1246" actId="1076"/>
          <ac:spMkLst>
            <pc:docMk/>
            <pc:sldMk cId="2312704415" sldId="439"/>
            <ac:spMk id="47" creationId="{F73B82EB-7DB8-4AF4-871A-33F65D4653A9}"/>
          </ac:spMkLst>
        </pc:spChg>
        <pc:spChg chg="mod topLvl">
          <ac:chgData name="刘 朕" userId="c0cad602da23477f" providerId="LiveId" clId="{13FFF606-DE24-42A6-B2E9-5028EF1CFDE2}" dt="2022-03-03T13:18:40.303" v="1208" actId="1076"/>
          <ac:spMkLst>
            <pc:docMk/>
            <pc:sldMk cId="2312704415" sldId="439"/>
            <ac:spMk id="48" creationId="{4E84314D-DB67-4AD2-A2A5-09E85776C907}"/>
          </ac:spMkLst>
        </pc:spChg>
        <pc:spChg chg="mod">
          <ac:chgData name="刘 朕" userId="c0cad602da23477f" providerId="LiveId" clId="{13FFF606-DE24-42A6-B2E9-5028EF1CFDE2}" dt="2022-03-03T13:16:30.884" v="1173" actId="1076"/>
          <ac:spMkLst>
            <pc:docMk/>
            <pc:sldMk cId="2312704415" sldId="439"/>
            <ac:spMk id="49" creationId="{822FEA6A-8A8D-4E82-B788-DAAD3C33C2B0}"/>
          </ac:spMkLst>
        </pc:spChg>
        <pc:spChg chg="add mod">
          <ac:chgData name="刘 朕" userId="c0cad602da23477f" providerId="LiveId" clId="{13FFF606-DE24-42A6-B2E9-5028EF1CFDE2}" dt="2022-03-03T13:19:53.451" v="1247" actId="1076"/>
          <ac:spMkLst>
            <pc:docMk/>
            <pc:sldMk cId="2312704415" sldId="439"/>
            <ac:spMk id="50" creationId="{DBD98B0E-5EA4-4F47-99A9-3AB3D024B02D}"/>
          </ac:spMkLst>
        </pc:spChg>
        <pc:spChg chg="del mod">
          <ac:chgData name="刘 朕" userId="c0cad602da23477f" providerId="LiveId" clId="{13FFF606-DE24-42A6-B2E9-5028EF1CFDE2}" dt="2022-03-03T13:06:20.370" v="1112" actId="478"/>
          <ac:spMkLst>
            <pc:docMk/>
            <pc:sldMk cId="2312704415" sldId="439"/>
            <ac:spMk id="52" creationId="{015B6AED-9ABF-4F0B-98ED-1063C2C42D35}"/>
          </ac:spMkLst>
        </pc:spChg>
        <pc:spChg chg="del">
          <ac:chgData name="刘 朕" userId="c0cad602da23477f" providerId="LiveId" clId="{13FFF606-DE24-42A6-B2E9-5028EF1CFDE2}" dt="2022-03-03T13:06:18.210" v="1110" actId="478"/>
          <ac:spMkLst>
            <pc:docMk/>
            <pc:sldMk cId="2312704415" sldId="439"/>
            <ac:spMk id="54" creationId="{A092ABC6-1DDE-43C4-8D35-1DBA6AE73B99}"/>
          </ac:spMkLst>
        </pc:spChg>
        <pc:spChg chg="mod">
          <ac:chgData name="刘 朕" userId="c0cad602da23477f" providerId="LiveId" clId="{13FFF606-DE24-42A6-B2E9-5028EF1CFDE2}" dt="2022-03-03T13:36:17.755" v="1329" actId="20577"/>
          <ac:spMkLst>
            <pc:docMk/>
            <pc:sldMk cId="2312704415" sldId="439"/>
            <ac:spMk id="57" creationId="{F8942705-7192-44FA-AEB8-EFEA5350BF90}"/>
          </ac:spMkLst>
        </pc:spChg>
        <pc:spChg chg="del">
          <ac:chgData name="刘 朕" userId="c0cad602da23477f" providerId="LiveId" clId="{13FFF606-DE24-42A6-B2E9-5028EF1CFDE2}" dt="2022-03-03T13:06:18.210" v="1110" actId="478"/>
          <ac:spMkLst>
            <pc:docMk/>
            <pc:sldMk cId="2312704415" sldId="439"/>
            <ac:spMk id="58" creationId="{7476AF9F-0F47-4E1A-89F7-90BC22A91FAB}"/>
          </ac:spMkLst>
        </pc:spChg>
        <pc:spChg chg="mod">
          <ac:chgData name="刘 朕" userId="c0cad602da23477f" providerId="LiveId" clId="{13FFF606-DE24-42A6-B2E9-5028EF1CFDE2}" dt="2022-03-03T13:16:24.700" v="1171" actId="1076"/>
          <ac:spMkLst>
            <pc:docMk/>
            <pc:sldMk cId="2312704415" sldId="439"/>
            <ac:spMk id="59" creationId="{BAADC6BD-8FE7-4C1A-9D50-94E332F35356}"/>
          </ac:spMkLst>
        </pc:spChg>
        <pc:spChg chg="add mod">
          <ac:chgData name="刘 朕" userId="c0cad602da23477f" providerId="LiveId" clId="{13FFF606-DE24-42A6-B2E9-5028EF1CFDE2}" dt="2022-03-03T13:20:04.549" v="1253" actId="20577"/>
          <ac:spMkLst>
            <pc:docMk/>
            <pc:sldMk cId="2312704415" sldId="439"/>
            <ac:spMk id="60" creationId="{13EE27FA-DFE6-44D6-8118-141C3BCF51B9}"/>
          </ac:spMkLst>
        </pc:spChg>
        <pc:grpChg chg="del">
          <ac:chgData name="刘 朕" userId="c0cad602da23477f" providerId="LiveId" clId="{13FFF606-DE24-42A6-B2E9-5028EF1CFDE2}" dt="2022-03-03T13:06:20.911" v="1113" actId="478"/>
          <ac:grpSpMkLst>
            <pc:docMk/>
            <pc:sldMk cId="2312704415" sldId="439"/>
            <ac:grpSpMk id="55" creationId="{49F21E7F-9540-4281-B5C2-9399886680B5}"/>
          </ac:grpSpMkLst>
        </pc:grpChg>
        <pc:grpChg chg="del">
          <ac:chgData name="刘 朕" userId="c0cad602da23477f" providerId="LiveId" clId="{13FFF606-DE24-42A6-B2E9-5028EF1CFDE2}" dt="2022-03-03T13:17:23.261" v="1189" actId="478"/>
          <ac:grpSpMkLst>
            <pc:docMk/>
            <pc:sldMk cId="2312704415" sldId="439"/>
            <ac:grpSpMk id="56" creationId="{871A3AE3-ABA8-426A-B20D-DDE593A2ADEF}"/>
          </ac:grpSpMkLst>
        </pc:grpChg>
        <pc:picChg chg="del topLvl">
          <ac:chgData name="刘 朕" userId="c0cad602da23477f" providerId="LiveId" clId="{13FFF606-DE24-42A6-B2E9-5028EF1CFDE2}" dt="2022-03-03T13:17:23.261" v="1189" actId="478"/>
          <ac:picMkLst>
            <pc:docMk/>
            <pc:sldMk cId="2312704415" sldId="439"/>
            <ac:picMk id="42" creationId="{6E160866-D283-4403-B9E7-31FAD8903142}"/>
          </ac:picMkLst>
        </pc:picChg>
      </pc:sldChg>
      <pc:sldChg chg="addSp delSp modSp add mod">
        <pc:chgData name="刘 朕" userId="c0cad602da23477f" providerId="LiveId" clId="{13FFF606-DE24-42A6-B2E9-5028EF1CFDE2}" dt="2022-03-03T13:51:44.510" v="1479" actId="6549"/>
        <pc:sldMkLst>
          <pc:docMk/>
          <pc:sldMk cId="676316437" sldId="440"/>
        </pc:sldMkLst>
        <pc:spChg chg="del">
          <ac:chgData name="刘 朕" userId="c0cad602da23477f" providerId="LiveId" clId="{13FFF606-DE24-42A6-B2E9-5028EF1CFDE2}" dt="2022-03-03T13:38:22.148" v="1404" actId="478"/>
          <ac:spMkLst>
            <pc:docMk/>
            <pc:sldMk cId="676316437" sldId="440"/>
            <ac:spMk id="2" creationId="{73016E5B-E440-43EC-B178-85C6AD264C49}"/>
          </ac:spMkLst>
        </pc:spChg>
        <pc:spChg chg="del">
          <ac:chgData name="刘 朕" userId="c0cad602da23477f" providerId="LiveId" clId="{13FFF606-DE24-42A6-B2E9-5028EF1CFDE2}" dt="2022-03-03T13:38:22.148" v="1404" actId="478"/>
          <ac:spMkLst>
            <pc:docMk/>
            <pc:sldMk cId="676316437" sldId="440"/>
            <ac:spMk id="12" creationId="{4D5CC363-5A7E-4033-AEC2-06E9A68A77B1}"/>
          </ac:spMkLst>
        </pc:spChg>
        <pc:spChg chg="mod">
          <ac:chgData name="刘 朕" userId="c0cad602da23477f" providerId="LiveId" clId="{13FFF606-DE24-42A6-B2E9-5028EF1CFDE2}" dt="2022-03-03T13:40:36.282" v="1429" actId="1076"/>
          <ac:spMkLst>
            <pc:docMk/>
            <pc:sldMk cId="676316437" sldId="440"/>
            <ac:spMk id="14" creationId="{7EC2CD69-7225-46EC-B707-474D01EDEF13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19" creationId="{4161D49F-CF3C-491E-B996-EA33C35DD4A2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20" creationId="{5908B663-DB89-4E7F-A9C9-C474C53213E7}"/>
          </ac:spMkLst>
        </pc:spChg>
        <pc:spChg chg="del">
          <ac:chgData name="刘 朕" userId="c0cad602da23477f" providerId="LiveId" clId="{13FFF606-DE24-42A6-B2E9-5028EF1CFDE2}" dt="2022-03-03T13:38:22.148" v="1404" actId="478"/>
          <ac:spMkLst>
            <pc:docMk/>
            <pc:sldMk cId="676316437" sldId="440"/>
            <ac:spMk id="21" creationId="{6EA245D7-9F15-4C0A-B35C-3CA23C7829EB}"/>
          </ac:spMkLst>
        </pc:spChg>
        <pc:spChg chg="del">
          <ac:chgData name="刘 朕" userId="c0cad602da23477f" providerId="LiveId" clId="{13FFF606-DE24-42A6-B2E9-5028EF1CFDE2}" dt="2022-03-03T13:40:38.544" v="1430" actId="478"/>
          <ac:spMkLst>
            <pc:docMk/>
            <pc:sldMk cId="676316437" sldId="440"/>
            <ac:spMk id="22" creationId="{8A2A620B-AEF9-41D9-997E-5BED4B1F35CB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27" creationId="{D3BFE077-CEC4-40E2-B21A-7416C240214B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29" creationId="{D7D66E1A-F302-4C41-A6EE-2671C19830C8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30" creationId="{F6BD679B-9134-429B-8C66-144AA79C791A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31" creationId="{57C33333-72AD-4D47-8FF7-0ED898416A31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34" creationId="{3E3D0F28-3A47-4FC5-B44C-F4B0343B85BB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35" creationId="{86ED0569-AB03-42E0-B23B-FBB40591B22D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36" creationId="{BDF95B95-AF9E-4F39-BDE9-40EBFEACB1DD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37" creationId="{D9A1E63C-DA1A-401F-8332-673116DB7A94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38" creationId="{8DF2A4A5-9D6A-4234-9E40-38A280C8F587}"/>
          </ac:spMkLst>
        </pc:spChg>
        <pc:spChg chg="del mod">
          <ac:chgData name="刘 朕" userId="c0cad602da23477f" providerId="LiveId" clId="{13FFF606-DE24-42A6-B2E9-5028EF1CFDE2}" dt="2022-03-03T13:40:38.544" v="1430" actId="478"/>
          <ac:spMkLst>
            <pc:docMk/>
            <pc:sldMk cId="676316437" sldId="440"/>
            <ac:spMk id="39" creationId="{15BF6504-F44E-4382-BE42-A4DCA8907F73}"/>
          </ac:spMkLst>
        </pc:spChg>
        <pc:spChg chg="del">
          <ac:chgData name="刘 朕" userId="c0cad602da23477f" providerId="LiveId" clId="{13FFF606-DE24-42A6-B2E9-5028EF1CFDE2}" dt="2022-03-03T13:38:28.317" v="1406" actId="478"/>
          <ac:spMkLst>
            <pc:docMk/>
            <pc:sldMk cId="676316437" sldId="440"/>
            <ac:spMk id="40" creationId="{3AA5A995-4CC1-4642-A69A-0CA41339081F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41" creationId="{348DD2FB-730B-4C04-A8F5-E0FE06675644}"/>
          </ac:spMkLst>
        </pc:spChg>
        <pc:spChg chg="del">
          <ac:chgData name="刘 朕" userId="c0cad602da23477f" providerId="LiveId" clId="{13FFF606-DE24-42A6-B2E9-5028EF1CFDE2}" dt="2022-03-03T13:38:46.253" v="1409" actId="478"/>
          <ac:spMkLst>
            <pc:docMk/>
            <pc:sldMk cId="676316437" sldId="440"/>
            <ac:spMk id="43" creationId="{AAC25FA7-E615-4AEC-BE14-742353197346}"/>
          </ac:spMkLst>
        </pc:spChg>
        <pc:spChg chg="del">
          <ac:chgData name="刘 朕" userId="c0cad602da23477f" providerId="LiveId" clId="{13FFF606-DE24-42A6-B2E9-5028EF1CFDE2}" dt="2022-03-03T13:38:46.253" v="1409" actId="478"/>
          <ac:spMkLst>
            <pc:docMk/>
            <pc:sldMk cId="676316437" sldId="440"/>
            <ac:spMk id="44" creationId="{29E49E35-34F3-4BA6-A848-EF8362772D6C}"/>
          </ac:spMkLst>
        </pc:spChg>
        <pc:spChg chg="del">
          <ac:chgData name="刘 朕" userId="c0cad602da23477f" providerId="LiveId" clId="{13FFF606-DE24-42A6-B2E9-5028EF1CFDE2}" dt="2022-03-03T13:38:26.368" v="1405" actId="478"/>
          <ac:spMkLst>
            <pc:docMk/>
            <pc:sldMk cId="676316437" sldId="440"/>
            <ac:spMk id="45" creationId="{7CE2C244-CFA8-439C-A457-9BEABC567175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46" creationId="{CC296F7A-DE00-4684-807C-4920D2501EF0}"/>
          </ac:spMkLst>
        </pc:spChg>
        <pc:spChg chg="del">
          <ac:chgData name="刘 朕" userId="c0cad602da23477f" providerId="LiveId" clId="{13FFF606-DE24-42A6-B2E9-5028EF1CFDE2}" dt="2022-03-03T13:38:46.253" v="1409" actId="478"/>
          <ac:spMkLst>
            <pc:docMk/>
            <pc:sldMk cId="676316437" sldId="440"/>
            <ac:spMk id="47" creationId="{F73B82EB-7DB8-4AF4-871A-33F65D4653A9}"/>
          </ac:spMkLst>
        </pc:spChg>
        <pc:spChg chg="del">
          <ac:chgData name="刘 朕" userId="c0cad602da23477f" providerId="LiveId" clId="{13FFF606-DE24-42A6-B2E9-5028EF1CFDE2}" dt="2022-03-03T13:38:46.253" v="1409" actId="478"/>
          <ac:spMkLst>
            <pc:docMk/>
            <pc:sldMk cId="676316437" sldId="440"/>
            <ac:spMk id="48" creationId="{4E84314D-DB67-4AD2-A2A5-09E85776C907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49" creationId="{822FEA6A-8A8D-4E82-B788-DAAD3C33C2B0}"/>
          </ac:spMkLst>
        </pc:spChg>
        <pc:spChg chg="del">
          <ac:chgData name="刘 朕" userId="c0cad602da23477f" providerId="LiveId" clId="{13FFF606-DE24-42A6-B2E9-5028EF1CFDE2}" dt="2022-03-03T13:38:46.253" v="1409" actId="478"/>
          <ac:spMkLst>
            <pc:docMk/>
            <pc:sldMk cId="676316437" sldId="440"/>
            <ac:spMk id="50" creationId="{DBD98B0E-5EA4-4F47-99A9-3AB3D024B02D}"/>
          </ac:spMkLst>
        </pc:spChg>
        <pc:spChg chg="mod">
          <ac:chgData name="刘 朕" userId="c0cad602da23477f" providerId="LiveId" clId="{13FFF606-DE24-42A6-B2E9-5028EF1CFDE2}" dt="2022-03-03T13:39:42.777" v="1425" actId="1076"/>
          <ac:spMkLst>
            <pc:docMk/>
            <pc:sldMk cId="676316437" sldId="440"/>
            <ac:spMk id="52" creationId="{A52B0C74-2230-4997-B853-617F79463736}"/>
          </ac:spMkLst>
        </pc:spChg>
        <pc:spChg chg="add del mod">
          <ac:chgData name="刘 朕" userId="c0cad602da23477f" providerId="LiveId" clId="{13FFF606-DE24-42A6-B2E9-5028EF1CFDE2}" dt="2022-03-03T13:40:38.544" v="1430" actId="478"/>
          <ac:spMkLst>
            <pc:docMk/>
            <pc:sldMk cId="676316437" sldId="440"/>
            <ac:spMk id="53" creationId="{6AF066B2-9848-467D-8BF9-EC5663E8975A}"/>
          </ac:spMkLst>
        </pc:spChg>
        <pc:spChg chg="add del mod">
          <ac:chgData name="刘 朕" userId="c0cad602da23477f" providerId="LiveId" clId="{13FFF606-DE24-42A6-B2E9-5028EF1CFDE2}" dt="2022-03-03T13:40:38.544" v="1430" actId="478"/>
          <ac:spMkLst>
            <pc:docMk/>
            <pc:sldMk cId="676316437" sldId="440"/>
            <ac:spMk id="54" creationId="{E079A119-E506-41B4-B3C4-B9E988C193F4}"/>
          </ac:spMkLst>
        </pc:spChg>
        <pc:spChg chg="add del mod">
          <ac:chgData name="刘 朕" userId="c0cad602da23477f" providerId="LiveId" clId="{13FFF606-DE24-42A6-B2E9-5028EF1CFDE2}" dt="2022-03-03T13:40:38.544" v="1430" actId="478"/>
          <ac:spMkLst>
            <pc:docMk/>
            <pc:sldMk cId="676316437" sldId="440"/>
            <ac:spMk id="55" creationId="{25D34607-D760-49FF-9BB0-E461F7F14308}"/>
          </ac:spMkLst>
        </pc:spChg>
        <pc:spChg chg="mod">
          <ac:chgData name="刘 朕" userId="c0cad602da23477f" providerId="LiveId" clId="{13FFF606-DE24-42A6-B2E9-5028EF1CFDE2}" dt="2022-03-03T13:51:44.510" v="1479" actId="6549"/>
          <ac:spMkLst>
            <pc:docMk/>
            <pc:sldMk cId="676316437" sldId="440"/>
            <ac:spMk id="57" creationId="{F8942705-7192-44FA-AEB8-EFEA5350BF90}"/>
          </ac:spMkLst>
        </pc:spChg>
        <pc:spChg chg="del">
          <ac:chgData name="刘 朕" userId="c0cad602da23477f" providerId="LiveId" clId="{13FFF606-DE24-42A6-B2E9-5028EF1CFDE2}" dt="2022-03-03T13:38:20.669" v="1403" actId="478"/>
          <ac:spMkLst>
            <pc:docMk/>
            <pc:sldMk cId="676316437" sldId="440"/>
            <ac:spMk id="59" creationId="{BAADC6BD-8FE7-4C1A-9D50-94E332F35356}"/>
          </ac:spMkLst>
        </pc:spChg>
        <pc:spChg chg="del">
          <ac:chgData name="刘 朕" userId="c0cad602da23477f" providerId="LiveId" clId="{13FFF606-DE24-42A6-B2E9-5028EF1CFDE2}" dt="2022-03-03T13:38:46.253" v="1409" actId="478"/>
          <ac:spMkLst>
            <pc:docMk/>
            <pc:sldMk cId="676316437" sldId="440"/>
            <ac:spMk id="60" creationId="{13EE27FA-DFE6-44D6-8118-141C3BCF51B9}"/>
          </ac:spMkLst>
        </pc:spChg>
        <pc:grpChg chg="add del mod">
          <ac:chgData name="刘 朕" userId="c0cad602da23477f" providerId="LiveId" clId="{13FFF606-DE24-42A6-B2E9-5028EF1CFDE2}" dt="2022-03-03T13:40:40.151" v="1431" actId="478"/>
          <ac:grpSpMkLst>
            <pc:docMk/>
            <pc:sldMk cId="676316437" sldId="440"/>
            <ac:grpSpMk id="42" creationId="{C547CD17-B935-45D9-9ED7-02A0601E9196}"/>
          </ac:grpSpMkLst>
        </pc:grpChg>
        <pc:picChg chg="add mod">
          <ac:chgData name="刘 朕" userId="c0cad602da23477f" providerId="LiveId" clId="{13FFF606-DE24-42A6-B2E9-5028EF1CFDE2}" dt="2022-03-03T13:40:44.187" v="1433" actId="1076"/>
          <ac:picMkLst>
            <pc:docMk/>
            <pc:sldMk cId="676316437" sldId="440"/>
            <ac:picMk id="6" creationId="{E1CAE70B-7C16-42A9-AC49-024D7917007A}"/>
          </ac:picMkLst>
        </pc:picChg>
        <pc:picChg chg="del">
          <ac:chgData name="刘 朕" userId="c0cad602da23477f" providerId="LiveId" clId="{13FFF606-DE24-42A6-B2E9-5028EF1CFDE2}" dt="2022-03-03T13:40:38.544" v="1430" actId="478"/>
          <ac:picMkLst>
            <pc:docMk/>
            <pc:sldMk cId="676316437" sldId="440"/>
            <ac:picMk id="8" creationId="{D0C0C115-E3F6-402C-82F9-D643325330D0}"/>
          </ac:picMkLst>
        </pc:picChg>
        <pc:picChg chg="del">
          <ac:chgData name="刘 朕" userId="c0cad602da23477f" providerId="LiveId" clId="{13FFF606-DE24-42A6-B2E9-5028EF1CFDE2}" dt="2022-03-03T13:38:20.669" v="1403" actId="478"/>
          <ac:picMkLst>
            <pc:docMk/>
            <pc:sldMk cId="676316437" sldId="440"/>
            <ac:picMk id="18" creationId="{63774524-B3A2-426C-9F94-31FF5894682C}"/>
          </ac:picMkLst>
        </pc:picChg>
        <pc:picChg chg="del">
          <ac:chgData name="刘 朕" userId="c0cad602da23477f" providerId="LiveId" clId="{13FFF606-DE24-42A6-B2E9-5028EF1CFDE2}" dt="2022-03-03T13:38:20.669" v="1403" actId="478"/>
          <ac:picMkLst>
            <pc:docMk/>
            <pc:sldMk cId="676316437" sldId="440"/>
            <ac:picMk id="32" creationId="{0E5664ED-F8CF-4F76-898F-ACE28F29CB26}"/>
          </ac:picMkLst>
        </pc:picChg>
        <pc:picChg chg="mod">
          <ac:chgData name="刘 朕" userId="c0cad602da23477f" providerId="LiveId" clId="{13FFF606-DE24-42A6-B2E9-5028EF1CFDE2}" dt="2022-03-03T13:38:46.642" v="1410"/>
          <ac:picMkLst>
            <pc:docMk/>
            <pc:sldMk cId="676316437" sldId="440"/>
            <ac:picMk id="51" creationId="{D77FA92B-1856-4ECF-8B43-4E6412978462}"/>
          </ac:picMkLst>
        </pc:picChg>
      </pc:sldChg>
      <pc:sldChg chg="addSp delSp modSp add mod ord">
        <pc:chgData name="刘 朕" userId="c0cad602da23477f" providerId="LiveId" clId="{13FFF606-DE24-42A6-B2E9-5028EF1CFDE2}" dt="2022-03-03T13:51:35.449" v="1478" actId="6549"/>
        <pc:sldMkLst>
          <pc:docMk/>
          <pc:sldMk cId="3821920496" sldId="441"/>
        </pc:sldMkLst>
        <pc:spChg chg="mod">
          <ac:chgData name="刘 朕" userId="c0cad602da23477f" providerId="LiveId" clId="{13FFF606-DE24-42A6-B2E9-5028EF1CFDE2}" dt="2022-03-03T13:47:47.183" v="1467" actId="20577"/>
          <ac:spMkLst>
            <pc:docMk/>
            <pc:sldMk cId="3821920496" sldId="441"/>
            <ac:spMk id="14" creationId="{7EC2CD69-7225-46EC-B707-474D01EDEF13}"/>
          </ac:spMkLst>
        </pc:spChg>
        <pc:spChg chg="mod">
          <ac:chgData name="刘 朕" userId="c0cad602da23477f" providerId="LiveId" clId="{13FFF606-DE24-42A6-B2E9-5028EF1CFDE2}" dt="2022-03-03T13:51:35.449" v="1478" actId="6549"/>
          <ac:spMkLst>
            <pc:docMk/>
            <pc:sldMk cId="3821920496" sldId="441"/>
            <ac:spMk id="57" creationId="{F8942705-7192-44FA-AEB8-EFEA5350BF90}"/>
          </ac:spMkLst>
        </pc:spChg>
        <pc:picChg chg="add del mod">
          <ac:chgData name="刘 朕" userId="c0cad602da23477f" providerId="LiveId" clId="{13FFF606-DE24-42A6-B2E9-5028EF1CFDE2}" dt="2022-03-03T13:50:51.416" v="1469" actId="478"/>
          <ac:picMkLst>
            <pc:docMk/>
            <pc:sldMk cId="3821920496" sldId="441"/>
            <ac:picMk id="3" creationId="{32D57199-B9D2-4B2C-82CF-7D0B647C095F}"/>
          </ac:picMkLst>
        </pc:picChg>
        <pc:picChg chg="del">
          <ac:chgData name="刘 朕" userId="c0cad602da23477f" providerId="LiveId" clId="{13FFF606-DE24-42A6-B2E9-5028EF1CFDE2}" dt="2022-03-03T13:46:30.816" v="1436" actId="478"/>
          <ac:picMkLst>
            <pc:docMk/>
            <pc:sldMk cId="3821920496" sldId="441"/>
            <ac:picMk id="6" creationId="{E1CAE70B-7C16-42A9-AC49-024D7917007A}"/>
          </ac:picMkLst>
        </pc:picChg>
        <pc:picChg chg="add mod">
          <ac:chgData name="刘 朕" userId="c0cad602da23477f" providerId="LiveId" clId="{13FFF606-DE24-42A6-B2E9-5028EF1CFDE2}" dt="2022-03-03T13:51:26.383" v="1476" actId="14100"/>
          <ac:picMkLst>
            <pc:docMk/>
            <pc:sldMk cId="3821920496" sldId="441"/>
            <ac:picMk id="8" creationId="{9A1EA23A-BD3C-4380-8CED-C13838F1356E}"/>
          </ac:picMkLst>
        </pc:picChg>
      </pc:sldChg>
      <pc:sldChg chg="modSp add mod">
        <pc:chgData name="刘 朕" userId="c0cad602da23477f" providerId="LiveId" clId="{13FFF606-DE24-42A6-B2E9-5028EF1CFDE2}" dt="2022-03-03T13:51:32.963" v="1477" actId="6549"/>
        <pc:sldMkLst>
          <pc:docMk/>
          <pc:sldMk cId="2492053986" sldId="442"/>
        </pc:sldMkLst>
        <pc:spChg chg="mod">
          <ac:chgData name="刘 朕" userId="c0cad602da23477f" providerId="LiveId" clId="{13FFF606-DE24-42A6-B2E9-5028EF1CFDE2}" dt="2022-03-03T13:51:32.963" v="1477" actId="6549"/>
          <ac:spMkLst>
            <pc:docMk/>
            <pc:sldMk cId="2492053986" sldId="442"/>
            <ac:spMk id="57" creationId="{F8942705-7192-44FA-AEB8-EFEA5350BF90}"/>
          </ac:spMkLst>
        </pc:spChg>
      </pc:sldChg>
      <pc:sldChg chg="delSp modSp add mod">
        <pc:chgData name="刘 朕" userId="c0cad602da23477f" providerId="LiveId" clId="{13FFF606-DE24-42A6-B2E9-5028EF1CFDE2}" dt="2022-03-03T13:53:15.427" v="1538" actId="20577"/>
        <pc:sldMkLst>
          <pc:docMk/>
          <pc:sldMk cId="425118814" sldId="443"/>
        </pc:sldMkLst>
        <pc:spChg chg="mod">
          <ac:chgData name="刘 朕" userId="c0cad602da23477f" providerId="LiveId" clId="{13FFF606-DE24-42A6-B2E9-5028EF1CFDE2}" dt="2022-03-03T13:53:15.427" v="1538" actId="20577"/>
          <ac:spMkLst>
            <pc:docMk/>
            <pc:sldMk cId="425118814" sldId="443"/>
            <ac:spMk id="14" creationId="{7EC2CD69-7225-46EC-B707-474D01EDEF13}"/>
          </ac:spMkLst>
        </pc:spChg>
        <pc:picChg chg="del">
          <ac:chgData name="刘 朕" userId="c0cad602da23477f" providerId="LiveId" clId="{13FFF606-DE24-42A6-B2E9-5028EF1CFDE2}" dt="2022-03-03T13:52:11.719" v="1481" actId="478"/>
          <ac:picMkLst>
            <pc:docMk/>
            <pc:sldMk cId="425118814" sldId="443"/>
            <ac:picMk id="8" creationId="{9A1EA23A-BD3C-4380-8CED-C13838F1356E}"/>
          </ac:picMkLst>
        </pc:picChg>
      </pc:sldChg>
    </pc:docChg>
  </pc:docChgLst>
  <pc:docChgLst>
    <pc:chgData name="刘 朕" userId="c0cad602da23477f" providerId="LiveId" clId="{5C7C55DF-8EE4-4C64-89C6-931C2D045032}"/>
    <pc:docChg chg="undo custSel addSld delSld modSld sldOrd">
      <pc:chgData name="刘 朕" userId="c0cad602da23477f" providerId="LiveId" clId="{5C7C55DF-8EE4-4C64-89C6-931C2D045032}" dt="2021-12-22T01:52:23.300" v="1353" actId="20577"/>
      <pc:docMkLst>
        <pc:docMk/>
      </pc:docMkLst>
      <pc:sldChg chg="del">
        <pc:chgData name="刘 朕" userId="c0cad602da23477f" providerId="LiveId" clId="{5C7C55DF-8EE4-4C64-89C6-931C2D045032}" dt="2021-12-21T01:56:44.726" v="0" actId="47"/>
        <pc:sldMkLst>
          <pc:docMk/>
          <pc:sldMk cId="0" sldId="256"/>
        </pc:sldMkLst>
      </pc:sldChg>
      <pc:sldChg chg="del">
        <pc:chgData name="刘 朕" userId="c0cad602da23477f" providerId="LiveId" clId="{5C7C55DF-8EE4-4C64-89C6-931C2D045032}" dt="2021-12-21T01:56:44.977" v="1" actId="47"/>
        <pc:sldMkLst>
          <pc:docMk/>
          <pc:sldMk cId="3427510682" sldId="257"/>
        </pc:sldMkLst>
      </pc:sldChg>
      <pc:sldChg chg="del">
        <pc:chgData name="刘 朕" userId="c0cad602da23477f" providerId="LiveId" clId="{5C7C55DF-8EE4-4C64-89C6-931C2D045032}" dt="2021-12-21T01:56:45.354" v="3" actId="47"/>
        <pc:sldMkLst>
          <pc:docMk/>
          <pc:sldMk cId="1611320574" sldId="258"/>
        </pc:sldMkLst>
      </pc:sldChg>
      <pc:sldChg chg="del">
        <pc:chgData name="刘 朕" userId="c0cad602da23477f" providerId="LiveId" clId="{5C7C55DF-8EE4-4C64-89C6-931C2D045032}" dt="2021-12-21T01:56:47.346" v="7" actId="47"/>
        <pc:sldMkLst>
          <pc:docMk/>
          <pc:sldMk cId="783600418" sldId="262"/>
        </pc:sldMkLst>
      </pc:sldChg>
      <pc:sldChg chg="del">
        <pc:chgData name="刘 朕" userId="c0cad602da23477f" providerId="LiveId" clId="{5C7C55DF-8EE4-4C64-89C6-931C2D045032}" dt="2021-12-21T01:56:46.531" v="5" actId="47"/>
        <pc:sldMkLst>
          <pc:docMk/>
          <pc:sldMk cId="3934671377" sldId="263"/>
        </pc:sldMkLst>
      </pc:sldChg>
      <pc:sldChg chg="del">
        <pc:chgData name="刘 朕" userId="c0cad602da23477f" providerId="LiveId" clId="{5C7C55DF-8EE4-4C64-89C6-931C2D045032}" dt="2021-12-21T01:56:46.974" v="6" actId="47"/>
        <pc:sldMkLst>
          <pc:docMk/>
          <pc:sldMk cId="556432545" sldId="264"/>
        </pc:sldMkLst>
      </pc:sldChg>
      <pc:sldChg chg="del">
        <pc:chgData name="刘 朕" userId="c0cad602da23477f" providerId="LiveId" clId="{5C7C55DF-8EE4-4C64-89C6-931C2D045032}" dt="2021-12-21T01:56:47.726" v="8" actId="47"/>
        <pc:sldMkLst>
          <pc:docMk/>
          <pc:sldMk cId="957495826" sldId="265"/>
        </pc:sldMkLst>
      </pc:sldChg>
      <pc:sldChg chg="del">
        <pc:chgData name="刘 朕" userId="c0cad602da23477f" providerId="LiveId" clId="{5C7C55DF-8EE4-4C64-89C6-931C2D045032}" dt="2021-12-21T01:56:48.171" v="9" actId="47"/>
        <pc:sldMkLst>
          <pc:docMk/>
          <pc:sldMk cId="2430314729" sldId="266"/>
        </pc:sldMkLst>
      </pc:sldChg>
      <pc:sldChg chg="del">
        <pc:chgData name="刘 朕" userId="c0cad602da23477f" providerId="LiveId" clId="{5C7C55DF-8EE4-4C64-89C6-931C2D045032}" dt="2021-12-21T01:56:46.154" v="4" actId="47"/>
        <pc:sldMkLst>
          <pc:docMk/>
          <pc:sldMk cId="1356977262" sldId="267"/>
        </pc:sldMkLst>
      </pc:sldChg>
      <pc:sldChg chg="del">
        <pc:chgData name="刘 朕" userId="c0cad602da23477f" providerId="LiveId" clId="{5C7C55DF-8EE4-4C64-89C6-931C2D045032}" dt="2021-12-21T01:56:55.437" v="12" actId="47"/>
        <pc:sldMkLst>
          <pc:docMk/>
          <pc:sldMk cId="3003150125" sldId="269"/>
        </pc:sldMkLst>
      </pc:sldChg>
      <pc:sldChg chg="del">
        <pc:chgData name="刘 朕" userId="c0cad602da23477f" providerId="LiveId" clId="{5C7C55DF-8EE4-4C64-89C6-931C2D045032}" dt="2021-12-21T01:56:56.609" v="14" actId="47"/>
        <pc:sldMkLst>
          <pc:docMk/>
          <pc:sldMk cId="1249033273" sldId="270"/>
        </pc:sldMkLst>
      </pc:sldChg>
      <pc:sldChg chg="del">
        <pc:chgData name="刘 朕" userId="c0cad602da23477f" providerId="LiveId" clId="{5C7C55DF-8EE4-4C64-89C6-931C2D045032}" dt="2021-12-21T01:56:56.175" v="13" actId="47"/>
        <pc:sldMkLst>
          <pc:docMk/>
          <pc:sldMk cId="1250343313" sldId="271"/>
        </pc:sldMkLst>
      </pc:sldChg>
      <pc:sldChg chg="addSp modSp mod modAnim">
        <pc:chgData name="刘 朕" userId="c0cad602da23477f" providerId="LiveId" clId="{5C7C55DF-8EE4-4C64-89C6-931C2D045032}" dt="2021-12-21T08:32:11.983" v="57"/>
        <pc:sldMkLst>
          <pc:docMk/>
          <pc:sldMk cId="3339367719" sldId="418"/>
        </pc:sldMkLst>
        <pc:spChg chg="mod">
          <ac:chgData name="刘 朕" userId="c0cad602da23477f" providerId="LiveId" clId="{5C7C55DF-8EE4-4C64-89C6-931C2D045032}" dt="2021-12-21T08:31:31.187" v="22" actId="1076"/>
          <ac:spMkLst>
            <pc:docMk/>
            <pc:sldMk cId="3339367719" sldId="418"/>
            <ac:spMk id="2" creationId="{E299E5B8-A6C6-4483-85ED-BBBFE4BED274}"/>
          </ac:spMkLst>
        </pc:spChg>
        <pc:spChg chg="add mod">
          <ac:chgData name="刘 朕" userId="c0cad602da23477f" providerId="LiveId" clId="{5C7C55DF-8EE4-4C64-89C6-931C2D045032}" dt="2021-12-21T08:31:30.419" v="21" actId="571"/>
          <ac:spMkLst>
            <pc:docMk/>
            <pc:sldMk cId="3339367719" sldId="418"/>
            <ac:spMk id="6" creationId="{C5DE9119-8961-4CF4-A8B3-4FAC35344D3D}"/>
          </ac:spMkLst>
        </pc:spChg>
        <pc:spChg chg="add mod">
          <ac:chgData name="刘 朕" userId="c0cad602da23477f" providerId="LiveId" clId="{5C7C55DF-8EE4-4C64-89C6-931C2D045032}" dt="2021-12-21T08:32:08.707" v="56" actId="14100"/>
          <ac:spMkLst>
            <pc:docMk/>
            <pc:sldMk cId="3339367719" sldId="418"/>
            <ac:spMk id="7" creationId="{63D91129-1203-4646-80DC-51BCDD5254E3}"/>
          </ac:spMkLst>
        </pc:spChg>
      </pc:sldChg>
      <pc:sldChg chg="del">
        <pc:chgData name="刘 朕" userId="c0cad602da23477f" providerId="LiveId" clId="{5C7C55DF-8EE4-4C64-89C6-931C2D045032}" dt="2021-12-21T09:15:22.153" v="1036" actId="47"/>
        <pc:sldMkLst>
          <pc:docMk/>
          <pc:sldMk cId="4281682352" sldId="419"/>
        </pc:sldMkLst>
      </pc:sldChg>
      <pc:sldChg chg="del">
        <pc:chgData name="刘 朕" userId="c0cad602da23477f" providerId="LiveId" clId="{5C7C55DF-8EE4-4C64-89C6-931C2D045032}" dt="2021-12-21T01:56:49.399" v="10" actId="47"/>
        <pc:sldMkLst>
          <pc:docMk/>
          <pc:sldMk cId="2528396339" sldId="420"/>
        </pc:sldMkLst>
      </pc:sldChg>
      <pc:sldChg chg="modSp mod">
        <pc:chgData name="刘 朕" userId="c0cad602da23477f" providerId="LiveId" clId="{5C7C55DF-8EE4-4C64-89C6-931C2D045032}" dt="2021-12-21T08:36:51.594" v="71" actId="14100"/>
        <pc:sldMkLst>
          <pc:docMk/>
          <pc:sldMk cId="3918782844" sldId="421"/>
        </pc:sldMkLst>
        <pc:spChg chg="mod">
          <ac:chgData name="刘 朕" userId="c0cad602da23477f" providerId="LiveId" clId="{5C7C55DF-8EE4-4C64-89C6-931C2D045032}" dt="2021-12-21T08:36:19.186" v="59" actId="1076"/>
          <ac:spMkLst>
            <pc:docMk/>
            <pc:sldMk cId="3918782844" sldId="421"/>
            <ac:spMk id="7" creationId="{104750BC-B7A9-47C3-832E-E959224F44AB}"/>
          </ac:spMkLst>
        </pc:spChg>
        <pc:spChg chg="mod">
          <ac:chgData name="刘 朕" userId="c0cad602da23477f" providerId="LiveId" clId="{5C7C55DF-8EE4-4C64-89C6-931C2D045032}" dt="2021-12-21T08:36:15.072" v="58" actId="1076"/>
          <ac:spMkLst>
            <pc:docMk/>
            <pc:sldMk cId="3918782844" sldId="421"/>
            <ac:spMk id="8" creationId="{07F2254E-355D-47BB-82B3-C70DA7AFD050}"/>
          </ac:spMkLst>
        </pc:spChg>
        <pc:spChg chg="mod">
          <ac:chgData name="刘 朕" userId="c0cad602da23477f" providerId="LiveId" clId="{5C7C55DF-8EE4-4C64-89C6-931C2D045032}" dt="2021-12-21T08:36:19.186" v="59" actId="1076"/>
          <ac:spMkLst>
            <pc:docMk/>
            <pc:sldMk cId="3918782844" sldId="421"/>
            <ac:spMk id="17" creationId="{E1A80B2B-628E-487D-891D-3D65FF74EBDE}"/>
          </ac:spMkLst>
        </pc:spChg>
        <pc:spChg chg="mod">
          <ac:chgData name="刘 朕" userId="c0cad602da23477f" providerId="LiveId" clId="{5C7C55DF-8EE4-4C64-89C6-931C2D045032}" dt="2021-12-21T08:36:47.308" v="69" actId="1076"/>
          <ac:spMkLst>
            <pc:docMk/>
            <pc:sldMk cId="3918782844" sldId="421"/>
            <ac:spMk id="18" creationId="{C1C59425-6A53-48C3-8E28-5B1C313E71DC}"/>
          </ac:spMkLst>
        </pc:spChg>
        <pc:spChg chg="mod">
          <ac:chgData name="刘 朕" userId="c0cad602da23477f" providerId="LiveId" clId="{5C7C55DF-8EE4-4C64-89C6-931C2D045032}" dt="2021-12-21T08:36:21.990" v="60" actId="1076"/>
          <ac:spMkLst>
            <pc:docMk/>
            <pc:sldMk cId="3918782844" sldId="421"/>
            <ac:spMk id="24" creationId="{96BCA59C-1774-4206-BA82-E452FE5EE381}"/>
          </ac:spMkLst>
        </pc:spChg>
        <pc:spChg chg="mod">
          <ac:chgData name="刘 朕" userId="c0cad602da23477f" providerId="LiveId" clId="{5C7C55DF-8EE4-4C64-89C6-931C2D045032}" dt="2021-12-21T08:36:51.594" v="71" actId="14100"/>
          <ac:spMkLst>
            <pc:docMk/>
            <pc:sldMk cId="3918782844" sldId="421"/>
            <ac:spMk id="25" creationId="{297C2400-0D6A-48E9-9454-8823C1D68E2E}"/>
          </ac:spMkLst>
        </pc:spChg>
        <pc:spChg chg="mod">
          <ac:chgData name="刘 朕" userId="c0cad602da23477f" providerId="LiveId" clId="{5C7C55DF-8EE4-4C64-89C6-931C2D045032}" dt="2021-12-21T08:36:49.875" v="70" actId="1076"/>
          <ac:spMkLst>
            <pc:docMk/>
            <pc:sldMk cId="3918782844" sldId="421"/>
            <ac:spMk id="27" creationId="{74D56333-2EB6-4EC6-8B36-98410CA4533B}"/>
          </ac:spMkLst>
        </pc:spChg>
        <pc:spChg chg="mod">
          <ac:chgData name="刘 朕" userId="c0cad602da23477f" providerId="LiveId" clId="{5C7C55DF-8EE4-4C64-89C6-931C2D045032}" dt="2021-12-21T08:36:44.342" v="68" actId="1076"/>
          <ac:spMkLst>
            <pc:docMk/>
            <pc:sldMk cId="3918782844" sldId="421"/>
            <ac:spMk id="28" creationId="{F8A02BB0-517F-4A39-9090-15743E2E1AE4}"/>
          </ac:spMkLst>
        </pc:spChg>
        <pc:spChg chg="mod">
          <ac:chgData name="刘 朕" userId="c0cad602da23477f" providerId="LiveId" clId="{5C7C55DF-8EE4-4C64-89C6-931C2D045032}" dt="2021-12-21T08:36:36.482" v="67" actId="14100"/>
          <ac:spMkLst>
            <pc:docMk/>
            <pc:sldMk cId="3918782844" sldId="421"/>
            <ac:spMk id="29" creationId="{D3A3A00B-0F11-4068-A289-724F5ECA9C8A}"/>
          </ac:spMkLst>
        </pc:spChg>
      </pc:sldChg>
      <pc:sldChg chg="del">
        <pc:chgData name="刘 朕" userId="c0cad602da23477f" providerId="LiveId" clId="{5C7C55DF-8EE4-4C64-89C6-931C2D045032}" dt="2021-12-21T08:38:21.085" v="117" actId="47"/>
        <pc:sldMkLst>
          <pc:docMk/>
          <pc:sldMk cId="3828630224" sldId="422"/>
        </pc:sldMkLst>
      </pc:sldChg>
      <pc:sldChg chg="modSp mod">
        <pc:chgData name="刘 朕" userId="c0cad602da23477f" providerId="LiveId" clId="{5C7C55DF-8EE4-4C64-89C6-931C2D045032}" dt="2021-12-21T08:43:35.935" v="185" actId="14100"/>
        <pc:sldMkLst>
          <pc:docMk/>
          <pc:sldMk cId="1523645292" sldId="423"/>
        </pc:sldMkLst>
        <pc:spChg chg="mod">
          <ac:chgData name="刘 朕" userId="c0cad602da23477f" providerId="LiveId" clId="{5C7C55DF-8EE4-4C64-89C6-931C2D045032}" dt="2021-12-21T08:37:02.314" v="72"/>
          <ac:spMkLst>
            <pc:docMk/>
            <pc:sldMk cId="1523645292" sldId="423"/>
            <ac:spMk id="4" creationId="{E484190F-0DF2-4168-91AB-F6229E43633D}"/>
          </ac:spMkLst>
        </pc:spChg>
        <pc:spChg chg="mod">
          <ac:chgData name="刘 朕" userId="c0cad602da23477f" providerId="LiveId" clId="{5C7C55DF-8EE4-4C64-89C6-931C2D045032}" dt="2021-12-21T08:43:11.730" v="184" actId="20577"/>
          <ac:spMkLst>
            <pc:docMk/>
            <pc:sldMk cId="1523645292" sldId="423"/>
            <ac:spMk id="5" creationId="{2C0B9325-CE2B-4463-A506-1C794208D06C}"/>
          </ac:spMkLst>
        </pc:spChg>
        <pc:picChg chg="mod">
          <ac:chgData name="刘 朕" userId="c0cad602da23477f" providerId="LiveId" clId="{5C7C55DF-8EE4-4C64-89C6-931C2D045032}" dt="2021-12-21T08:43:35.935" v="185" actId="14100"/>
          <ac:picMkLst>
            <pc:docMk/>
            <pc:sldMk cId="1523645292" sldId="423"/>
            <ac:picMk id="42" creationId="{F4C7DC57-D3D0-44D1-ACBD-31327D6B921B}"/>
          </ac:picMkLst>
        </pc:picChg>
      </pc:sldChg>
      <pc:sldChg chg="del">
        <pc:chgData name="刘 朕" userId="c0cad602da23477f" providerId="LiveId" clId="{5C7C55DF-8EE4-4C64-89C6-931C2D045032}" dt="2021-12-21T09:15:22.852" v="1037" actId="47"/>
        <pc:sldMkLst>
          <pc:docMk/>
          <pc:sldMk cId="2094682234" sldId="424"/>
        </pc:sldMkLst>
      </pc:sldChg>
      <pc:sldChg chg="modSp add mod ord">
        <pc:chgData name="刘 朕" userId="c0cad602da23477f" providerId="LiveId" clId="{5C7C55DF-8EE4-4C64-89C6-931C2D045032}" dt="2021-12-22T01:49:07.091" v="1265" actId="207"/>
        <pc:sldMkLst>
          <pc:docMk/>
          <pc:sldMk cId="3942769060" sldId="425"/>
        </pc:sldMkLst>
        <pc:spChg chg="mod">
          <ac:chgData name="刘 朕" userId="c0cad602da23477f" providerId="LiveId" clId="{5C7C55DF-8EE4-4C64-89C6-931C2D045032}" dt="2021-12-22T01:49:07.091" v="1265" actId="207"/>
          <ac:spMkLst>
            <pc:docMk/>
            <pc:sldMk cId="3942769060" sldId="425"/>
            <ac:spMk id="19" creationId="{D24E356F-A628-402B-9613-9A2B47FE5332}"/>
          </ac:spMkLst>
        </pc:spChg>
        <pc:spChg chg="mod">
          <ac:chgData name="刘 朕" userId="c0cad602da23477f" providerId="LiveId" clId="{5C7C55DF-8EE4-4C64-89C6-931C2D045032}" dt="2021-12-22T01:46:10.845" v="1254" actId="20577"/>
          <ac:spMkLst>
            <pc:docMk/>
            <pc:sldMk cId="3942769060" sldId="425"/>
            <ac:spMk id="22" creationId="{B114C026-4F9F-4ED9-9F71-C66A252B5E64}"/>
          </ac:spMkLst>
        </pc:spChg>
        <pc:spChg chg="mod">
          <ac:chgData name="刘 朕" userId="c0cad602da23477f" providerId="LiveId" clId="{5C7C55DF-8EE4-4C64-89C6-931C2D045032}" dt="2021-12-21T08:52:05.039" v="218" actId="207"/>
          <ac:spMkLst>
            <pc:docMk/>
            <pc:sldMk cId="3942769060" sldId="425"/>
            <ac:spMk id="24" creationId="{96BCA59C-1774-4206-BA82-E452FE5EE381}"/>
          </ac:spMkLst>
        </pc:spChg>
        <pc:spChg chg="mod">
          <ac:chgData name="刘 朕" userId="c0cad602da23477f" providerId="LiveId" clId="{5C7C55DF-8EE4-4C64-89C6-931C2D045032}" dt="2021-12-22T01:47:03.053" v="1262" actId="1076"/>
          <ac:spMkLst>
            <pc:docMk/>
            <pc:sldMk cId="3942769060" sldId="425"/>
            <ac:spMk id="25" creationId="{297C2400-0D6A-48E9-9454-8823C1D68E2E}"/>
          </ac:spMkLst>
        </pc:spChg>
        <pc:spChg chg="mod">
          <ac:chgData name="刘 朕" userId="c0cad602da23477f" providerId="LiveId" clId="{5C7C55DF-8EE4-4C64-89C6-931C2D045032}" dt="2021-12-22T01:47:06.106" v="1264" actId="1076"/>
          <ac:spMkLst>
            <pc:docMk/>
            <pc:sldMk cId="3942769060" sldId="425"/>
            <ac:spMk id="27" creationId="{74D56333-2EB6-4EC6-8B36-98410CA4533B}"/>
          </ac:spMkLst>
        </pc:spChg>
      </pc:sldChg>
      <pc:sldChg chg="addSp delSp modSp add mod">
        <pc:chgData name="刘 朕" userId="c0cad602da23477f" providerId="LiveId" clId="{5C7C55DF-8EE4-4C64-89C6-931C2D045032}" dt="2021-12-21T08:53:39.149" v="285" actId="20577"/>
        <pc:sldMkLst>
          <pc:docMk/>
          <pc:sldMk cId="2078108719" sldId="426"/>
        </pc:sldMkLst>
        <pc:spChg chg="del mod">
          <ac:chgData name="刘 朕" userId="c0cad602da23477f" providerId="LiveId" clId="{5C7C55DF-8EE4-4C64-89C6-931C2D045032}" dt="2021-12-21T08:51:04.345" v="192" actId="478"/>
          <ac:spMkLst>
            <pc:docMk/>
            <pc:sldMk cId="2078108719" sldId="426"/>
            <ac:spMk id="2" creationId="{B98FA753-F8E1-4CBB-9803-CB802B807139}"/>
          </ac:spMkLst>
        </pc:spChg>
        <pc:spChg chg="mod">
          <ac:chgData name="刘 朕" userId="c0cad602da23477f" providerId="LiveId" clId="{5C7C55DF-8EE4-4C64-89C6-931C2D045032}" dt="2021-12-21T08:52:27.464" v="237" actId="20577"/>
          <ac:spMkLst>
            <pc:docMk/>
            <pc:sldMk cId="2078108719" sldId="426"/>
            <ac:spMk id="4" creationId="{E484190F-0DF2-4168-91AB-F6229E43633D}"/>
          </ac:spMkLst>
        </pc:spChg>
        <pc:spChg chg="mod">
          <ac:chgData name="刘 朕" userId="c0cad602da23477f" providerId="LiveId" clId="{5C7C55DF-8EE4-4C64-89C6-931C2D045032}" dt="2021-12-21T08:53:39.149" v="285" actId="20577"/>
          <ac:spMkLst>
            <pc:docMk/>
            <pc:sldMk cId="2078108719" sldId="426"/>
            <ac:spMk id="5" creationId="{2C0B9325-CE2B-4463-A506-1C794208D06C}"/>
          </ac:spMkLst>
        </pc:spChg>
        <pc:spChg chg="mod">
          <ac:chgData name="刘 朕" userId="c0cad602da23477f" providerId="LiveId" clId="{5C7C55DF-8EE4-4C64-89C6-931C2D045032}" dt="2021-12-21T08:49:48.632" v="191" actId="1076"/>
          <ac:spMkLst>
            <pc:docMk/>
            <pc:sldMk cId="2078108719" sldId="426"/>
            <ac:spMk id="6" creationId="{69133FB6-7D29-4CEA-A216-70CF5F1AF713}"/>
          </ac:spMkLst>
        </pc:spChg>
        <pc:spChg chg="mod">
          <ac:chgData name="刘 朕" userId="c0cad602da23477f" providerId="LiveId" clId="{5C7C55DF-8EE4-4C64-89C6-931C2D045032}" dt="2021-12-21T08:51:22.960" v="196" actId="1076"/>
          <ac:spMkLst>
            <pc:docMk/>
            <pc:sldMk cId="2078108719" sldId="426"/>
            <ac:spMk id="7" creationId="{104750BC-B7A9-47C3-832E-E959224F44AB}"/>
          </ac:spMkLst>
        </pc:spChg>
        <pc:spChg chg="del">
          <ac:chgData name="刘 朕" userId="c0cad602da23477f" providerId="LiveId" clId="{5C7C55DF-8EE4-4C64-89C6-931C2D045032}" dt="2021-12-21T08:49:45.201" v="190" actId="478"/>
          <ac:spMkLst>
            <pc:docMk/>
            <pc:sldMk cId="2078108719" sldId="426"/>
            <ac:spMk id="8" creationId="{07F2254E-355D-47BB-82B3-C70DA7AFD050}"/>
          </ac:spMkLst>
        </pc:spChg>
        <pc:spChg chg="mod">
          <ac:chgData name="刘 朕" userId="c0cad602da23477f" providerId="LiveId" clId="{5C7C55DF-8EE4-4C64-89C6-931C2D045032}" dt="2021-12-21T08:49:48.632" v="191" actId="1076"/>
          <ac:spMkLst>
            <pc:docMk/>
            <pc:sldMk cId="2078108719" sldId="426"/>
            <ac:spMk id="10" creationId="{3D93CD61-DF8B-4017-968C-B8C2E37B6657}"/>
          </ac:spMkLst>
        </pc:spChg>
        <pc:spChg chg="del mod">
          <ac:chgData name="刘 朕" userId="c0cad602da23477f" providerId="LiveId" clId="{5C7C55DF-8EE4-4C64-89C6-931C2D045032}" dt="2021-12-21T08:51:04.345" v="192" actId="478"/>
          <ac:spMkLst>
            <pc:docMk/>
            <pc:sldMk cId="2078108719" sldId="426"/>
            <ac:spMk id="11" creationId="{BA291B9A-8144-49FD-AD9E-E50214209F09}"/>
          </ac:spMkLst>
        </pc:spChg>
        <pc:spChg chg="del">
          <ac:chgData name="刘 朕" userId="c0cad602da23477f" providerId="LiveId" clId="{5C7C55DF-8EE4-4C64-89C6-931C2D045032}" dt="2021-12-21T08:49:45.201" v="190" actId="478"/>
          <ac:spMkLst>
            <pc:docMk/>
            <pc:sldMk cId="2078108719" sldId="426"/>
            <ac:spMk id="12" creationId="{07DEE308-7D2D-4E36-A1D4-487F61338522}"/>
          </ac:spMkLst>
        </pc:spChg>
        <pc:spChg chg="del">
          <ac:chgData name="刘 朕" userId="c0cad602da23477f" providerId="LiveId" clId="{5C7C55DF-8EE4-4C64-89C6-931C2D045032}" dt="2021-12-21T08:49:45.201" v="190" actId="478"/>
          <ac:spMkLst>
            <pc:docMk/>
            <pc:sldMk cId="2078108719" sldId="426"/>
            <ac:spMk id="14" creationId="{E73FA512-44CF-4D1B-B87D-3F6C053153F6}"/>
          </ac:spMkLst>
        </pc:spChg>
        <pc:spChg chg="mod">
          <ac:chgData name="刘 朕" userId="c0cad602da23477f" providerId="LiveId" clId="{5C7C55DF-8EE4-4C64-89C6-931C2D045032}" dt="2021-12-21T08:51:26.726" v="197" actId="1076"/>
          <ac:spMkLst>
            <pc:docMk/>
            <pc:sldMk cId="2078108719" sldId="426"/>
            <ac:spMk id="17" creationId="{E1A80B2B-628E-487D-891D-3D65FF74EBDE}"/>
          </ac:spMkLst>
        </pc:spChg>
        <pc:spChg chg="del">
          <ac:chgData name="刘 朕" userId="c0cad602da23477f" providerId="LiveId" clId="{5C7C55DF-8EE4-4C64-89C6-931C2D045032}" dt="2021-12-21T08:49:45.201" v="190" actId="478"/>
          <ac:spMkLst>
            <pc:docMk/>
            <pc:sldMk cId="2078108719" sldId="426"/>
            <ac:spMk id="18" creationId="{C1C59425-6A53-48C3-8E28-5B1C313E71DC}"/>
          </ac:spMkLst>
        </pc:spChg>
        <pc:spChg chg="del mod">
          <ac:chgData name="刘 朕" userId="c0cad602da23477f" providerId="LiveId" clId="{5C7C55DF-8EE4-4C64-89C6-931C2D045032}" dt="2021-12-21T08:51:04.345" v="192" actId="478"/>
          <ac:spMkLst>
            <pc:docMk/>
            <pc:sldMk cId="2078108719" sldId="426"/>
            <ac:spMk id="19" creationId="{D24E356F-A628-402B-9613-9A2B47FE5332}"/>
          </ac:spMkLst>
        </pc:spChg>
        <pc:spChg chg="del">
          <ac:chgData name="刘 朕" userId="c0cad602da23477f" providerId="LiveId" clId="{5C7C55DF-8EE4-4C64-89C6-931C2D045032}" dt="2021-12-21T08:49:45.201" v="190" actId="478"/>
          <ac:spMkLst>
            <pc:docMk/>
            <pc:sldMk cId="2078108719" sldId="426"/>
            <ac:spMk id="22" creationId="{B114C026-4F9F-4ED9-9F71-C66A252B5E64}"/>
          </ac:spMkLst>
        </pc:spChg>
        <pc:spChg chg="del">
          <ac:chgData name="刘 朕" userId="c0cad602da23477f" providerId="LiveId" clId="{5C7C55DF-8EE4-4C64-89C6-931C2D045032}" dt="2021-12-21T08:49:45.201" v="190" actId="478"/>
          <ac:spMkLst>
            <pc:docMk/>
            <pc:sldMk cId="2078108719" sldId="426"/>
            <ac:spMk id="24" creationId="{96BCA59C-1774-4206-BA82-E452FE5EE381}"/>
          </ac:spMkLst>
        </pc:spChg>
        <pc:spChg chg="del">
          <ac:chgData name="刘 朕" userId="c0cad602da23477f" providerId="LiveId" clId="{5C7C55DF-8EE4-4C64-89C6-931C2D045032}" dt="2021-12-21T08:49:45.201" v="190" actId="478"/>
          <ac:spMkLst>
            <pc:docMk/>
            <pc:sldMk cId="2078108719" sldId="426"/>
            <ac:spMk id="25" creationId="{297C2400-0D6A-48E9-9454-8823C1D68E2E}"/>
          </ac:spMkLst>
        </pc:spChg>
        <pc:spChg chg="add mod">
          <ac:chgData name="刘 朕" userId="c0cad602da23477f" providerId="LiveId" clId="{5C7C55DF-8EE4-4C64-89C6-931C2D045032}" dt="2021-12-21T08:51:50.775" v="200" actId="1076"/>
          <ac:spMkLst>
            <pc:docMk/>
            <pc:sldMk cId="2078108719" sldId="426"/>
            <ac:spMk id="26" creationId="{43B52EE4-9544-4F88-9E51-C19C27799404}"/>
          </ac:spMkLst>
        </pc:spChg>
        <pc:spChg chg="del">
          <ac:chgData name="刘 朕" userId="c0cad602da23477f" providerId="LiveId" clId="{5C7C55DF-8EE4-4C64-89C6-931C2D045032}" dt="2021-12-21T08:49:45.201" v="190" actId="478"/>
          <ac:spMkLst>
            <pc:docMk/>
            <pc:sldMk cId="2078108719" sldId="426"/>
            <ac:spMk id="27" creationId="{74D56333-2EB6-4EC6-8B36-98410CA4533B}"/>
          </ac:spMkLst>
        </pc:spChg>
        <pc:spChg chg="mod">
          <ac:chgData name="刘 朕" userId="c0cad602da23477f" providerId="LiveId" clId="{5C7C55DF-8EE4-4C64-89C6-931C2D045032}" dt="2021-12-21T08:51:39.937" v="198" actId="14100"/>
          <ac:spMkLst>
            <pc:docMk/>
            <pc:sldMk cId="2078108719" sldId="426"/>
            <ac:spMk id="28" creationId="{F8A02BB0-517F-4A39-9090-15743E2E1AE4}"/>
          </ac:spMkLst>
        </pc:spChg>
        <pc:spChg chg="del">
          <ac:chgData name="刘 朕" userId="c0cad602da23477f" providerId="LiveId" clId="{5C7C55DF-8EE4-4C64-89C6-931C2D045032}" dt="2021-12-21T08:49:45.201" v="190" actId="478"/>
          <ac:spMkLst>
            <pc:docMk/>
            <pc:sldMk cId="2078108719" sldId="426"/>
            <ac:spMk id="29" creationId="{D3A3A00B-0F11-4068-A289-724F5ECA9C8A}"/>
          </ac:spMkLst>
        </pc:spChg>
        <pc:spChg chg="add del mod">
          <ac:chgData name="刘 朕" userId="c0cad602da23477f" providerId="LiveId" clId="{5C7C55DF-8EE4-4C64-89C6-931C2D045032}" dt="2021-12-21T08:52:10.763" v="219" actId="478"/>
          <ac:spMkLst>
            <pc:docMk/>
            <pc:sldMk cId="2078108719" sldId="426"/>
            <ac:spMk id="30" creationId="{B1021A77-383B-43E1-A761-A50DD69EDCFA}"/>
          </ac:spMkLst>
        </pc:spChg>
        <pc:spChg chg="add del mod">
          <ac:chgData name="刘 朕" userId="c0cad602da23477f" providerId="LiveId" clId="{5C7C55DF-8EE4-4C64-89C6-931C2D045032}" dt="2021-12-21T08:52:14.513" v="221"/>
          <ac:spMkLst>
            <pc:docMk/>
            <pc:sldMk cId="2078108719" sldId="426"/>
            <ac:spMk id="31" creationId="{BCBCD22D-35AC-4A89-8141-DBB8B0AA157F}"/>
          </ac:spMkLst>
        </pc:spChg>
        <pc:spChg chg="add del mod">
          <ac:chgData name="刘 朕" userId="c0cad602da23477f" providerId="LiveId" clId="{5C7C55DF-8EE4-4C64-89C6-931C2D045032}" dt="2021-12-21T08:52:14.513" v="221"/>
          <ac:spMkLst>
            <pc:docMk/>
            <pc:sldMk cId="2078108719" sldId="426"/>
            <ac:spMk id="32" creationId="{05083961-372B-4262-BED9-1E06CBA7A608}"/>
          </ac:spMkLst>
        </pc:spChg>
        <pc:spChg chg="add mod">
          <ac:chgData name="刘 朕" userId="c0cad602da23477f" providerId="LiveId" clId="{5C7C55DF-8EE4-4C64-89C6-931C2D045032}" dt="2021-12-21T08:52:21.112" v="224" actId="1076"/>
          <ac:spMkLst>
            <pc:docMk/>
            <pc:sldMk cId="2078108719" sldId="426"/>
            <ac:spMk id="33" creationId="{9D05B1C5-A153-4C6B-9625-3C648626FBFA}"/>
          </ac:spMkLst>
        </pc:spChg>
        <pc:spChg chg="mod">
          <ac:chgData name="刘 朕" userId="c0cad602da23477f" providerId="LiveId" clId="{5C7C55DF-8EE4-4C64-89C6-931C2D045032}" dt="2021-12-21T08:49:48.632" v="191" actId="1076"/>
          <ac:spMkLst>
            <pc:docMk/>
            <pc:sldMk cId="2078108719" sldId="426"/>
            <ac:spMk id="41" creationId="{75B0D443-2AB2-4D1B-8AFA-3DEE5A8EE26C}"/>
          </ac:spMkLst>
        </pc:spChg>
        <pc:spChg chg="mod">
          <ac:chgData name="刘 朕" userId="c0cad602da23477f" providerId="LiveId" clId="{5C7C55DF-8EE4-4C64-89C6-931C2D045032}" dt="2021-12-21T08:49:48.632" v="191" actId="1076"/>
          <ac:spMkLst>
            <pc:docMk/>
            <pc:sldMk cId="2078108719" sldId="426"/>
            <ac:spMk id="43" creationId="{00DFE646-D36F-4046-BDA4-F1286BB6712D}"/>
          </ac:spMkLst>
        </pc:spChg>
        <pc:spChg chg="mod">
          <ac:chgData name="刘 朕" userId="c0cad602da23477f" providerId="LiveId" clId="{5C7C55DF-8EE4-4C64-89C6-931C2D045032}" dt="2021-12-21T08:49:48.632" v="191" actId="1076"/>
          <ac:spMkLst>
            <pc:docMk/>
            <pc:sldMk cId="2078108719" sldId="426"/>
            <ac:spMk id="44" creationId="{D057C44C-206D-419F-81ED-18147655905A}"/>
          </ac:spMkLst>
        </pc:spChg>
        <pc:spChg chg="del mod">
          <ac:chgData name="刘 朕" userId="c0cad602da23477f" providerId="LiveId" clId="{5C7C55DF-8EE4-4C64-89C6-931C2D045032}" dt="2021-12-21T08:51:04.345" v="192" actId="478"/>
          <ac:spMkLst>
            <pc:docMk/>
            <pc:sldMk cId="2078108719" sldId="426"/>
            <ac:spMk id="45" creationId="{02658374-963B-479D-94B9-ABD067477C1A}"/>
          </ac:spMkLst>
        </pc:spChg>
        <pc:spChg chg="del mod">
          <ac:chgData name="刘 朕" userId="c0cad602da23477f" providerId="LiveId" clId="{5C7C55DF-8EE4-4C64-89C6-931C2D045032}" dt="2021-12-21T08:51:04.345" v="192" actId="478"/>
          <ac:spMkLst>
            <pc:docMk/>
            <pc:sldMk cId="2078108719" sldId="426"/>
            <ac:spMk id="47" creationId="{9625D7DC-FEA7-4F83-B1F6-416B115748CC}"/>
          </ac:spMkLst>
        </pc:spChg>
      </pc:sldChg>
      <pc:sldChg chg="addSp delSp modSp add mod modAnim">
        <pc:chgData name="刘 朕" userId="c0cad602da23477f" providerId="LiveId" clId="{5C7C55DF-8EE4-4C64-89C6-931C2D045032}" dt="2021-12-22T01:52:23.300" v="1353" actId="20577"/>
        <pc:sldMkLst>
          <pc:docMk/>
          <pc:sldMk cId="1589085572" sldId="427"/>
        </pc:sldMkLst>
        <pc:spChg chg="add 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2" creationId="{6F6A2B71-2C97-42F5-A5DF-7FEBB8A8E6FC}"/>
          </ac:spMkLst>
        </pc:spChg>
        <pc:spChg chg="add 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3" creationId="{0BE7CBDD-9434-4E5B-AFDA-B27219929661}"/>
          </ac:spMkLst>
        </pc:spChg>
        <pc:spChg chg="mod">
          <ac:chgData name="刘 朕" userId="c0cad602da23477f" providerId="LiveId" clId="{5C7C55DF-8EE4-4C64-89C6-931C2D045032}" dt="2021-12-21T09:00:18.412" v="514" actId="20577"/>
          <ac:spMkLst>
            <pc:docMk/>
            <pc:sldMk cId="1589085572" sldId="427"/>
            <ac:spMk id="5" creationId="{2C0B9325-CE2B-4463-A506-1C794208D06C}"/>
          </ac:spMkLst>
        </pc:spChg>
        <pc:spChg chg="del">
          <ac:chgData name="刘 朕" userId="c0cad602da23477f" providerId="LiveId" clId="{5C7C55DF-8EE4-4C64-89C6-931C2D045032}" dt="2021-12-21T08:53:53.821" v="287" actId="478"/>
          <ac:spMkLst>
            <pc:docMk/>
            <pc:sldMk cId="1589085572" sldId="427"/>
            <ac:spMk id="6" creationId="{69133FB6-7D29-4CEA-A216-70CF5F1AF713}"/>
          </ac:spMkLst>
        </pc:spChg>
        <pc:spChg chg="del">
          <ac:chgData name="刘 朕" userId="c0cad602da23477f" providerId="LiveId" clId="{5C7C55DF-8EE4-4C64-89C6-931C2D045032}" dt="2021-12-21T08:53:53.821" v="287" actId="478"/>
          <ac:spMkLst>
            <pc:docMk/>
            <pc:sldMk cId="1589085572" sldId="427"/>
            <ac:spMk id="7" creationId="{104750BC-B7A9-47C3-832E-E959224F44AB}"/>
          </ac:spMkLst>
        </pc:spChg>
        <pc:spChg chg="del">
          <ac:chgData name="刘 朕" userId="c0cad602da23477f" providerId="LiveId" clId="{5C7C55DF-8EE4-4C64-89C6-931C2D045032}" dt="2021-12-21T08:53:53.821" v="287" actId="478"/>
          <ac:spMkLst>
            <pc:docMk/>
            <pc:sldMk cId="1589085572" sldId="427"/>
            <ac:spMk id="10" creationId="{3D93CD61-DF8B-4017-968C-B8C2E37B6657}"/>
          </ac:spMkLst>
        </pc:spChg>
        <pc:spChg chg="add 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14" creationId="{0EF6BA2C-31C7-4433-AA7F-9B593001DE50}"/>
          </ac:spMkLst>
        </pc:spChg>
        <pc:spChg chg="add 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16" creationId="{10F7502C-A0DD-4B2B-BEEA-6B4644B42B20}"/>
          </ac:spMkLst>
        </pc:spChg>
        <pc:spChg chg="del">
          <ac:chgData name="刘 朕" userId="c0cad602da23477f" providerId="LiveId" clId="{5C7C55DF-8EE4-4C64-89C6-931C2D045032}" dt="2021-12-21T08:53:53.821" v="287" actId="478"/>
          <ac:spMkLst>
            <pc:docMk/>
            <pc:sldMk cId="1589085572" sldId="427"/>
            <ac:spMk id="17" creationId="{E1A80B2B-628E-487D-891D-3D65FF74EBDE}"/>
          </ac:spMkLst>
        </pc:spChg>
        <pc:spChg chg="add 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18" creationId="{D82E4617-E244-4B4B-95BD-D3849D50C314}"/>
          </ac:spMkLst>
        </pc:spChg>
        <pc:spChg chg="add 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22" creationId="{1D21AC28-D70B-4E74-95C1-06947327CF10}"/>
          </ac:spMkLst>
        </pc:spChg>
        <pc:spChg chg="add del mod">
          <ac:chgData name="刘 朕" userId="c0cad602da23477f" providerId="LiveId" clId="{5C7C55DF-8EE4-4C64-89C6-931C2D045032}" dt="2021-12-21T08:56:06.892" v="343"/>
          <ac:spMkLst>
            <pc:docMk/>
            <pc:sldMk cId="1589085572" sldId="427"/>
            <ac:spMk id="24" creationId="{5476D591-43C6-45CF-B964-7137B821C012}"/>
          </ac:spMkLst>
        </pc:spChg>
        <pc:spChg chg="mod">
          <ac:chgData name="刘 朕" userId="c0cad602da23477f" providerId="LiveId" clId="{5C7C55DF-8EE4-4C64-89C6-931C2D045032}" dt="2021-12-22T01:51:02.390" v="1307" actId="14100"/>
          <ac:spMkLst>
            <pc:docMk/>
            <pc:sldMk cId="1589085572" sldId="427"/>
            <ac:spMk id="26" creationId="{43B52EE4-9544-4F88-9E51-C19C27799404}"/>
          </ac:spMkLst>
        </pc:spChg>
        <pc:spChg chg="add 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27" creationId="{BBD31AF0-99D4-4444-83F5-E52398240ADC}"/>
          </ac:spMkLst>
        </pc:spChg>
        <pc:spChg chg="del">
          <ac:chgData name="刘 朕" userId="c0cad602da23477f" providerId="LiveId" clId="{5C7C55DF-8EE4-4C64-89C6-931C2D045032}" dt="2021-12-21T08:53:53.821" v="287" actId="478"/>
          <ac:spMkLst>
            <pc:docMk/>
            <pc:sldMk cId="1589085572" sldId="427"/>
            <ac:spMk id="28" creationId="{F8A02BB0-517F-4A39-9090-15743E2E1AE4}"/>
          </ac:spMkLst>
        </pc:spChg>
        <pc:spChg chg="add del mod">
          <ac:chgData name="刘 朕" userId="c0cad602da23477f" providerId="LiveId" clId="{5C7C55DF-8EE4-4C64-89C6-931C2D045032}" dt="2021-12-21T08:57:36.930" v="371" actId="478"/>
          <ac:spMkLst>
            <pc:docMk/>
            <pc:sldMk cId="1589085572" sldId="427"/>
            <ac:spMk id="30" creationId="{E4343653-ED10-4A58-9611-CFB554F8B1B2}"/>
          </ac:spMkLst>
        </pc:spChg>
        <pc:spChg chg="add 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31" creationId="{06CDFD4C-54DF-4F20-BE8C-9090CF49E1B7}"/>
          </ac:spMkLst>
        </pc:spChg>
        <pc:spChg chg="add 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32" creationId="{88598E2F-435E-4E51-8C11-7FAB530A1F9A}"/>
          </ac:spMkLst>
        </pc:spChg>
        <pc:spChg chg="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33" creationId="{9D05B1C5-A153-4C6B-9625-3C648626FBFA}"/>
          </ac:spMkLst>
        </pc:spChg>
        <pc:spChg chg="add 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34" creationId="{94350507-5503-49C0-A901-764FBED1E81E}"/>
          </ac:spMkLst>
        </pc:spChg>
        <pc:spChg chg="add mod">
          <ac:chgData name="刘 朕" userId="c0cad602da23477f" providerId="LiveId" clId="{5C7C55DF-8EE4-4C64-89C6-931C2D045032}" dt="2021-12-21T09:07:11.575" v="751" actId="1076"/>
          <ac:spMkLst>
            <pc:docMk/>
            <pc:sldMk cId="1589085572" sldId="427"/>
            <ac:spMk id="35" creationId="{D496BDBE-7FC2-4788-BD2B-D1767A82B4CC}"/>
          </ac:spMkLst>
        </pc:spChg>
        <pc:spChg chg="add del mod">
          <ac:chgData name="刘 朕" userId="c0cad602da23477f" providerId="LiveId" clId="{5C7C55DF-8EE4-4C64-89C6-931C2D045032}" dt="2021-12-22T01:49:35.719" v="1267" actId="478"/>
          <ac:spMkLst>
            <pc:docMk/>
            <pc:sldMk cId="1589085572" sldId="427"/>
            <ac:spMk id="36" creationId="{29F52E63-9121-4012-8774-90FB0537338A}"/>
          </ac:spMkLst>
        </pc:spChg>
        <pc:spChg chg="add mod">
          <ac:chgData name="刘 朕" userId="c0cad602da23477f" providerId="LiveId" clId="{5C7C55DF-8EE4-4C64-89C6-931C2D045032}" dt="2021-12-22T01:52:23.300" v="1353" actId="20577"/>
          <ac:spMkLst>
            <pc:docMk/>
            <pc:sldMk cId="1589085572" sldId="427"/>
            <ac:spMk id="38" creationId="{18BCBE45-2084-4E89-9960-A2266BD1A392}"/>
          </ac:spMkLst>
        </pc:spChg>
        <pc:spChg chg="add mod">
          <ac:chgData name="刘 朕" userId="c0cad602da23477f" providerId="LiveId" clId="{5C7C55DF-8EE4-4C64-89C6-931C2D045032}" dt="2021-12-22T01:50:44.347" v="1287" actId="1076"/>
          <ac:spMkLst>
            <pc:docMk/>
            <pc:sldMk cId="1589085572" sldId="427"/>
            <ac:spMk id="39" creationId="{051BC9A7-B31A-4ADB-9232-A4443EF2FDD4}"/>
          </ac:spMkLst>
        </pc:spChg>
        <pc:spChg chg="add del mod">
          <ac:chgData name="刘 朕" userId="c0cad602da23477f" providerId="LiveId" clId="{5C7C55DF-8EE4-4C64-89C6-931C2D045032}" dt="2021-12-21T09:03:01.924" v="584"/>
          <ac:spMkLst>
            <pc:docMk/>
            <pc:sldMk cId="1589085572" sldId="427"/>
            <ac:spMk id="39" creationId="{065BD3E8-E4AE-4ABF-A2BA-F6BC0BB75165}"/>
          </ac:spMkLst>
        </pc:spChg>
        <pc:spChg chg="add mod">
          <ac:chgData name="刘 朕" userId="c0cad602da23477f" providerId="LiveId" clId="{5C7C55DF-8EE4-4C64-89C6-931C2D045032}" dt="2021-12-22T01:49:23.957" v="1266" actId="1076"/>
          <ac:spMkLst>
            <pc:docMk/>
            <pc:sldMk cId="1589085572" sldId="427"/>
            <ac:spMk id="40" creationId="{78409374-7FA2-4923-AEA0-6968DF8FE9D8}"/>
          </ac:spMkLst>
        </pc:spChg>
        <pc:spChg chg="add mod">
          <ac:chgData name="刘 朕" userId="c0cad602da23477f" providerId="LiveId" clId="{5C7C55DF-8EE4-4C64-89C6-931C2D045032}" dt="2021-12-22T01:50:59.660" v="1306" actId="20577"/>
          <ac:spMkLst>
            <pc:docMk/>
            <pc:sldMk cId="1589085572" sldId="427"/>
            <ac:spMk id="41" creationId="{19278944-1188-4D72-A897-9257FB365E45}"/>
          </ac:spMkLst>
        </pc:spChg>
        <pc:spChg chg="del">
          <ac:chgData name="刘 朕" userId="c0cad602da23477f" providerId="LiveId" clId="{5C7C55DF-8EE4-4C64-89C6-931C2D045032}" dt="2021-12-21T08:53:53.821" v="287" actId="478"/>
          <ac:spMkLst>
            <pc:docMk/>
            <pc:sldMk cId="1589085572" sldId="427"/>
            <ac:spMk id="41" creationId="{75B0D443-2AB2-4D1B-8AFA-3DEE5A8EE26C}"/>
          </ac:spMkLst>
        </pc:spChg>
        <pc:spChg chg="add mod">
          <ac:chgData name="刘 朕" userId="c0cad602da23477f" providerId="LiveId" clId="{5C7C55DF-8EE4-4C64-89C6-931C2D045032}" dt="2021-12-21T09:07:14.224" v="752" actId="1076"/>
          <ac:spMkLst>
            <pc:docMk/>
            <pc:sldMk cId="1589085572" sldId="427"/>
            <ac:spMk id="42" creationId="{CB48D500-DCC8-4AF1-B5BD-E6F481C59F96}"/>
          </ac:spMkLst>
        </pc:spChg>
        <pc:spChg chg="del">
          <ac:chgData name="刘 朕" userId="c0cad602da23477f" providerId="LiveId" clId="{5C7C55DF-8EE4-4C64-89C6-931C2D045032}" dt="2021-12-21T08:53:53.821" v="287" actId="478"/>
          <ac:spMkLst>
            <pc:docMk/>
            <pc:sldMk cId="1589085572" sldId="427"/>
            <ac:spMk id="43" creationId="{00DFE646-D36F-4046-BDA4-F1286BB6712D}"/>
          </ac:spMkLst>
        </pc:spChg>
        <pc:spChg chg="add mod">
          <ac:chgData name="刘 朕" userId="c0cad602da23477f" providerId="LiveId" clId="{5C7C55DF-8EE4-4C64-89C6-931C2D045032}" dt="2021-12-22T01:51:43.903" v="1324" actId="20577"/>
          <ac:spMkLst>
            <pc:docMk/>
            <pc:sldMk cId="1589085572" sldId="427"/>
            <ac:spMk id="43" creationId="{53E31972-C233-4CC1-BBCA-C4D8BE24A4FC}"/>
          </ac:spMkLst>
        </pc:spChg>
        <pc:spChg chg="del">
          <ac:chgData name="刘 朕" userId="c0cad602da23477f" providerId="LiveId" clId="{5C7C55DF-8EE4-4C64-89C6-931C2D045032}" dt="2021-12-21T08:53:53.821" v="287" actId="478"/>
          <ac:spMkLst>
            <pc:docMk/>
            <pc:sldMk cId="1589085572" sldId="427"/>
            <ac:spMk id="44" creationId="{D057C44C-206D-419F-81ED-18147655905A}"/>
          </ac:spMkLst>
        </pc:spChg>
        <pc:cxnChg chg="add mod">
          <ac:chgData name="刘 朕" userId="c0cad602da23477f" providerId="LiveId" clId="{5C7C55DF-8EE4-4C64-89C6-931C2D045032}" dt="2021-12-22T01:51:29.082" v="1319" actId="14100"/>
          <ac:cxnSpMkLst>
            <pc:docMk/>
            <pc:sldMk cId="1589085572" sldId="427"/>
            <ac:cxnSpMk id="7" creationId="{E9552566-DAC9-42E1-AD3D-255B3CC7AACF}"/>
          </ac:cxnSpMkLst>
        </pc:cxnChg>
        <pc:cxnChg chg="add mod">
          <ac:chgData name="刘 朕" userId="c0cad602da23477f" providerId="LiveId" clId="{5C7C55DF-8EE4-4C64-89C6-931C2D045032}" dt="2021-12-21T09:07:11.575" v="751" actId="1076"/>
          <ac:cxnSpMkLst>
            <pc:docMk/>
            <pc:sldMk cId="1589085572" sldId="427"/>
            <ac:cxnSpMk id="9" creationId="{AAB2294C-ED5A-4D8B-9F54-E8B4D5F21196}"/>
          </ac:cxnSpMkLst>
        </pc:cxnChg>
        <pc:cxnChg chg="add mod">
          <ac:chgData name="刘 朕" userId="c0cad602da23477f" providerId="LiveId" clId="{5C7C55DF-8EE4-4C64-89C6-931C2D045032}" dt="2021-12-21T09:07:11.575" v="751" actId="1076"/>
          <ac:cxnSpMkLst>
            <pc:docMk/>
            <pc:sldMk cId="1589085572" sldId="427"/>
            <ac:cxnSpMk id="23" creationId="{3D596FCE-6E63-4635-8940-0CCF21F8EB94}"/>
          </ac:cxnSpMkLst>
        </pc:cxnChg>
        <pc:cxnChg chg="add del mod">
          <ac:chgData name="刘 朕" userId="c0cad602da23477f" providerId="LiveId" clId="{5C7C55DF-8EE4-4C64-89C6-931C2D045032}" dt="2021-12-21T08:56:06.892" v="343"/>
          <ac:cxnSpMkLst>
            <pc:docMk/>
            <pc:sldMk cId="1589085572" sldId="427"/>
            <ac:cxnSpMk id="25" creationId="{7F473A88-203A-4E23-B6E2-827D4DB76591}"/>
          </ac:cxnSpMkLst>
        </pc:cxnChg>
        <pc:cxnChg chg="add mod">
          <ac:chgData name="刘 朕" userId="c0cad602da23477f" providerId="LiveId" clId="{5C7C55DF-8EE4-4C64-89C6-931C2D045032}" dt="2021-12-22T01:51:31.169" v="1320" actId="14100"/>
          <ac:cxnSpMkLst>
            <pc:docMk/>
            <pc:sldMk cId="1589085572" sldId="427"/>
            <ac:cxnSpMk id="28" creationId="{254334E1-7334-4B56-B940-11B1380AC151}"/>
          </ac:cxnSpMkLst>
        </pc:cxnChg>
        <pc:cxnChg chg="add mod">
          <ac:chgData name="刘 朕" userId="c0cad602da23477f" providerId="LiveId" clId="{5C7C55DF-8EE4-4C64-89C6-931C2D045032}" dt="2021-12-21T09:07:11.575" v="751" actId="1076"/>
          <ac:cxnSpMkLst>
            <pc:docMk/>
            <pc:sldMk cId="1589085572" sldId="427"/>
            <ac:cxnSpMk id="29" creationId="{B4E5E269-F7A4-4A10-BEB3-A3039E58BB72}"/>
          </ac:cxnSpMkLst>
        </pc:cxnChg>
        <pc:cxnChg chg="add del mod">
          <ac:chgData name="刘 朕" userId="c0cad602da23477f" providerId="LiveId" clId="{5C7C55DF-8EE4-4C64-89C6-931C2D045032}" dt="2021-12-22T01:49:36.668" v="1268" actId="478"/>
          <ac:cxnSpMkLst>
            <pc:docMk/>
            <pc:sldMk cId="1589085572" sldId="427"/>
            <ac:cxnSpMk id="37" creationId="{55469951-2BAB-4DC3-88E4-A3BB6A865D17}"/>
          </ac:cxnSpMkLst>
        </pc:cxnChg>
      </pc:sldChg>
      <pc:sldChg chg="del">
        <pc:chgData name="刘 朕" userId="c0cad602da23477f" providerId="LiveId" clId="{5C7C55DF-8EE4-4C64-89C6-931C2D045032}" dt="2021-12-21T01:56:55.245" v="11" actId="47"/>
        <pc:sldMkLst>
          <pc:docMk/>
          <pc:sldMk cId="4024608331" sldId="427"/>
        </pc:sldMkLst>
      </pc:sldChg>
      <pc:sldChg chg="addSp delSp modSp add mod modAnim">
        <pc:chgData name="刘 朕" userId="c0cad602da23477f" providerId="LiveId" clId="{5C7C55DF-8EE4-4C64-89C6-931C2D045032}" dt="2021-12-21T09:13:37.114" v="1020" actId="1076"/>
        <pc:sldMkLst>
          <pc:docMk/>
          <pc:sldMk cId="1569400406" sldId="428"/>
        </pc:sldMkLst>
        <pc:spChg chg="del">
          <ac:chgData name="刘 朕" userId="c0cad602da23477f" providerId="LiveId" clId="{5C7C55DF-8EE4-4C64-89C6-931C2D045032}" dt="2021-12-21T09:00:27.058" v="515" actId="478"/>
          <ac:spMkLst>
            <pc:docMk/>
            <pc:sldMk cId="1569400406" sldId="428"/>
            <ac:spMk id="2" creationId="{6F6A2B71-2C97-42F5-A5DF-7FEBB8A8E6FC}"/>
          </ac:spMkLst>
        </pc:spChg>
        <pc:spChg chg="del">
          <ac:chgData name="刘 朕" userId="c0cad602da23477f" providerId="LiveId" clId="{5C7C55DF-8EE4-4C64-89C6-931C2D045032}" dt="2021-12-21T09:00:27.058" v="515" actId="478"/>
          <ac:spMkLst>
            <pc:docMk/>
            <pc:sldMk cId="1569400406" sldId="428"/>
            <ac:spMk id="3" creationId="{0BE7CBDD-9434-4E5B-AFDA-B27219929661}"/>
          </ac:spMkLst>
        </pc:spChg>
        <pc:spChg chg="mod">
          <ac:chgData name="刘 朕" userId="c0cad602da23477f" providerId="LiveId" clId="{5C7C55DF-8EE4-4C64-89C6-931C2D045032}" dt="2021-12-21T09:00:14.942" v="513" actId="20577"/>
          <ac:spMkLst>
            <pc:docMk/>
            <pc:sldMk cId="1569400406" sldId="428"/>
            <ac:spMk id="5" creationId="{2C0B9325-CE2B-4463-A506-1C794208D06C}"/>
          </ac:spMkLst>
        </pc:spChg>
        <pc:spChg chg="del">
          <ac:chgData name="刘 朕" userId="c0cad602da23477f" providerId="LiveId" clId="{5C7C55DF-8EE4-4C64-89C6-931C2D045032}" dt="2021-12-21T09:00:27.058" v="515" actId="478"/>
          <ac:spMkLst>
            <pc:docMk/>
            <pc:sldMk cId="1569400406" sldId="428"/>
            <ac:spMk id="14" creationId="{0EF6BA2C-31C7-4433-AA7F-9B593001DE50}"/>
          </ac:spMkLst>
        </pc:spChg>
        <pc:spChg chg="del">
          <ac:chgData name="刘 朕" userId="c0cad602da23477f" providerId="LiveId" clId="{5C7C55DF-8EE4-4C64-89C6-931C2D045032}" dt="2021-12-21T09:00:27.058" v="515" actId="478"/>
          <ac:spMkLst>
            <pc:docMk/>
            <pc:sldMk cId="1569400406" sldId="428"/>
            <ac:spMk id="16" creationId="{10F7502C-A0DD-4B2B-BEEA-6B4644B42B20}"/>
          </ac:spMkLst>
        </pc:spChg>
        <pc:spChg chg="del">
          <ac:chgData name="刘 朕" userId="c0cad602da23477f" providerId="LiveId" clId="{5C7C55DF-8EE4-4C64-89C6-931C2D045032}" dt="2021-12-21T09:00:27.058" v="515" actId="478"/>
          <ac:spMkLst>
            <pc:docMk/>
            <pc:sldMk cId="1569400406" sldId="428"/>
            <ac:spMk id="18" creationId="{D82E4617-E244-4B4B-95BD-D3849D50C314}"/>
          </ac:spMkLst>
        </pc:spChg>
        <pc:spChg chg="del">
          <ac:chgData name="刘 朕" userId="c0cad602da23477f" providerId="LiveId" clId="{5C7C55DF-8EE4-4C64-89C6-931C2D045032}" dt="2021-12-21T09:00:27.058" v="515" actId="478"/>
          <ac:spMkLst>
            <pc:docMk/>
            <pc:sldMk cId="1569400406" sldId="428"/>
            <ac:spMk id="22" creationId="{1D21AC28-D70B-4E74-95C1-06947327CF10}"/>
          </ac:spMkLst>
        </pc:spChg>
        <pc:spChg chg="add del mod">
          <ac:chgData name="刘 朕" userId="c0cad602da23477f" providerId="LiveId" clId="{5C7C55DF-8EE4-4C64-89C6-931C2D045032}" dt="2021-12-21T09:02:31.039" v="574" actId="478"/>
          <ac:spMkLst>
            <pc:docMk/>
            <pc:sldMk cId="1569400406" sldId="428"/>
            <ac:spMk id="24" creationId="{4174496A-9602-412E-8D76-7C2A6700D6E3}"/>
          </ac:spMkLst>
        </pc:spChg>
        <pc:spChg chg="add del mod">
          <ac:chgData name="刘 朕" userId="c0cad602da23477f" providerId="LiveId" clId="{5C7C55DF-8EE4-4C64-89C6-931C2D045032}" dt="2021-12-21T09:02:31.039" v="574" actId="478"/>
          <ac:spMkLst>
            <pc:docMk/>
            <pc:sldMk cId="1569400406" sldId="428"/>
            <ac:spMk id="25" creationId="{39DBD19F-67EA-43A7-AB82-1C97C18CF5B9}"/>
          </ac:spMkLst>
        </pc:spChg>
        <pc:spChg chg="mod">
          <ac:chgData name="刘 朕" userId="c0cad602da23477f" providerId="LiveId" clId="{5C7C55DF-8EE4-4C64-89C6-931C2D045032}" dt="2021-12-21T09:02:42.009" v="577" actId="1076"/>
          <ac:spMkLst>
            <pc:docMk/>
            <pc:sldMk cId="1569400406" sldId="428"/>
            <ac:spMk id="26" creationId="{43B52EE4-9544-4F88-9E51-C19C27799404}"/>
          </ac:spMkLst>
        </pc:spChg>
        <pc:spChg chg="del">
          <ac:chgData name="刘 朕" userId="c0cad602da23477f" providerId="LiveId" clId="{5C7C55DF-8EE4-4C64-89C6-931C2D045032}" dt="2021-12-21T09:00:27.058" v="515" actId="478"/>
          <ac:spMkLst>
            <pc:docMk/>
            <pc:sldMk cId="1569400406" sldId="428"/>
            <ac:spMk id="27" creationId="{BBD31AF0-99D4-4444-83F5-E52398240ADC}"/>
          </ac:spMkLst>
        </pc:spChg>
        <pc:spChg chg="add del mod">
          <ac:chgData name="刘 朕" userId="c0cad602da23477f" providerId="LiveId" clId="{5C7C55DF-8EE4-4C64-89C6-931C2D045032}" dt="2021-12-21T09:02:31.039" v="574" actId="478"/>
          <ac:spMkLst>
            <pc:docMk/>
            <pc:sldMk cId="1569400406" sldId="428"/>
            <ac:spMk id="28" creationId="{02168D9E-8923-4B68-8FAD-DD78C66D9DB7}"/>
          </ac:spMkLst>
        </pc:spChg>
        <pc:spChg chg="add del mod">
          <ac:chgData name="刘 朕" userId="c0cad602da23477f" providerId="LiveId" clId="{5C7C55DF-8EE4-4C64-89C6-931C2D045032}" dt="2021-12-21T09:02:31.039" v="574" actId="478"/>
          <ac:spMkLst>
            <pc:docMk/>
            <pc:sldMk cId="1569400406" sldId="428"/>
            <ac:spMk id="30" creationId="{D97090A8-E3EC-40BB-9EB9-0996E2E98176}"/>
          </ac:spMkLst>
        </pc:spChg>
        <pc:spChg chg="mod">
          <ac:chgData name="刘 朕" userId="c0cad602da23477f" providerId="LiveId" clId="{5C7C55DF-8EE4-4C64-89C6-931C2D045032}" dt="2021-12-21T09:04:26.816" v="689" actId="6549"/>
          <ac:spMkLst>
            <pc:docMk/>
            <pc:sldMk cId="1569400406" sldId="428"/>
            <ac:spMk id="31" creationId="{06CDFD4C-54DF-4F20-BE8C-9090CF49E1B7}"/>
          </ac:spMkLst>
        </pc:spChg>
        <pc:spChg chg="mod">
          <ac:chgData name="刘 朕" userId="c0cad602da23477f" providerId="LiveId" clId="{5C7C55DF-8EE4-4C64-89C6-931C2D045032}" dt="2021-12-21T09:04:15.324" v="681" actId="14100"/>
          <ac:spMkLst>
            <pc:docMk/>
            <pc:sldMk cId="1569400406" sldId="428"/>
            <ac:spMk id="32" creationId="{88598E2F-435E-4E51-8C11-7FAB530A1F9A}"/>
          </ac:spMkLst>
        </pc:spChg>
        <pc:spChg chg="mod">
          <ac:chgData name="刘 朕" userId="c0cad602da23477f" providerId="LiveId" clId="{5C7C55DF-8EE4-4C64-89C6-931C2D045032}" dt="2021-12-21T09:02:42.009" v="577" actId="1076"/>
          <ac:spMkLst>
            <pc:docMk/>
            <pc:sldMk cId="1569400406" sldId="428"/>
            <ac:spMk id="33" creationId="{9D05B1C5-A153-4C6B-9625-3C648626FBFA}"/>
          </ac:spMkLst>
        </pc:spChg>
        <pc:spChg chg="mod">
          <ac:chgData name="刘 朕" userId="c0cad602da23477f" providerId="LiveId" clId="{5C7C55DF-8EE4-4C64-89C6-931C2D045032}" dt="2021-12-21T09:04:23.893" v="688" actId="20577"/>
          <ac:spMkLst>
            <pc:docMk/>
            <pc:sldMk cId="1569400406" sldId="428"/>
            <ac:spMk id="34" creationId="{94350507-5503-49C0-A901-764FBED1E81E}"/>
          </ac:spMkLst>
        </pc:spChg>
        <pc:spChg chg="mod">
          <ac:chgData name="刘 朕" userId="c0cad602da23477f" providerId="LiveId" clId="{5C7C55DF-8EE4-4C64-89C6-931C2D045032}" dt="2021-12-21T09:04:32.602" v="698" actId="14100"/>
          <ac:spMkLst>
            <pc:docMk/>
            <pc:sldMk cId="1569400406" sldId="428"/>
            <ac:spMk id="35" creationId="{D496BDBE-7FC2-4788-BD2B-D1767A82B4CC}"/>
          </ac:spMkLst>
        </pc:spChg>
        <pc:spChg chg="del">
          <ac:chgData name="刘 朕" userId="c0cad602da23477f" providerId="LiveId" clId="{5C7C55DF-8EE4-4C64-89C6-931C2D045032}" dt="2021-12-21T09:00:57.462" v="528" actId="478"/>
          <ac:spMkLst>
            <pc:docMk/>
            <pc:sldMk cId="1569400406" sldId="428"/>
            <ac:spMk id="36" creationId="{29F52E63-9121-4012-8774-90FB0537338A}"/>
          </ac:spMkLst>
        </pc:spChg>
        <pc:spChg chg="add del mod">
          <ac:chgData name="刘 朕" userId="c0cad602da23477f" providerId="LiveId" clId="{5C7C55DF-8EE4-4C64-89C6-931C2D045032}" dt="2021-12-21T09:02:31.039" v="574" actId="478"/>
          <ac:spMkLst>
            <pc:docMk/>
            <pc:sldMk cId="1569400406" sldId="428"/>
            <ac:spMk id="38" creationId="{A16A9F9A-D7D3-4B5F-B71A-984E1BB63870}"/>
          </ac:spMkLst>
        </pc:spChg>
        <pc:spChg chg="add del mod">
          <ac:chgData name="刘 朕" userId="c0cad602da23477f" providerId="LiveId" clId="{5C7C55DF-8EE4-4C64-89C6-931C2D045032}" dt="2021-12-21T09:02:31.039" v="574" actId="478"/>
          <ac:spMkLst>
            <pc:docMk/>
            <pc:sldMk cId="1569400406" sldId="428"/>
            <ac:spMk id="39" creationId="{B14FE42F-6C47-4E94-9914-1379AD6A01EB}"/>
          </ac:spMkLst>
        </pc:spChg>
        <pc:spChg chg="add del mod">
          <ac:chgData name="刘 朕" userId="c0cad602da23477f" providerId="LiveId" clId="{5C7C55DF-8EE4-4C64-89C6-931C2D045032}" dt="2021-12-21T09:02:31.039" v="574" actId="478"/>
          <ac:spMkLst>
            <pc:docMk/>
            <pc:sldMk cId="1569400406" sldId="428"/>
            <ac:spMk id="40" creationId="{681A66D8-3D7A-4528-9FB3-697A3E40FE01}"/>
          </ac:spMkLst>
        </pc:spChg>
        <pc:spChg chg="add del mod">
          <ac:chgData name="刘 朕" userId="c0cad602da23477f" providerId="LiveId" clId="{5C7C55DF-8EE4-4C64-89C6-931C2D045032}" dt="2021-12-21T09:02:31.039" v="574" actId="478"/>
          <ac:spMkLst>
            <pc:docMk/>
            <pc:sldMk cId="1569400406" sldId="428"/>
            <ac:spMk id="41" creationId="{3D93FF60-1D7A-4F54-ADB3-36B63DE8181B}"/>
          </ac:spMkLst>
        </pc:spChg>
        <pc:spChg chg="add del mod">
          <ac:chgData name="刘 朕" userId="c0cad602da23477f" providerId="LiveId" clId="{5C7C55DF-8EE4-4C64-89C6-931C2D045032}" dt="2021-12-21T09:02:45.125" v="578" actId="1076"/>
          <ac:spMkLst>
            <pc:docMk/>
            <pc:sldMk cId="1569400406" sldId="428"/>
            <ac:spMk id="51" creationId="{FE8CEE18-E5B5-4F6B-92EB-860618822BFF}"/>
          </ac:spMkLst>
        </pc:spChg>
        <pc:spChg chg="add mod">
          <ac:chgData name="刘 朕" userId="c0cad602da23477f" providerId="LiveId" clId="{5C7C55DF-8EE4-4C64-89C6-931C2D045032}" dt="2021-12-21T09:02:45.125" v="578" actId="1076"/>
          <ac:spMkLst>
            <pc:docMk/>
            <pc:sldMk cId="1569400406" sldId="428"/>
            <ac:spMk id="52" creationId="{EEC847BB-70FC-4879-9D65-AA9F73026E8D}"/>
          </ac:spMkLst>
        </pc:spChg>
        <pc:spChg chg="add mod">
          <ac:chgData name="刘 朕" userId="c0cad602da23477f" providerId="LiveId" clId="{5C7C55DF-8EE4-4C64-89C6-931C2D045032}" dt="2021-12-21T09:02:45.125" v="578" actId="1076"/>
          <ac:spMkLst>
            <pc:docMk/>
            <pc:sldMk cId="1569400406" sldId="428"/>
            <ac:spMk id="53" creationId="{A153C7DD-5F45-4E3A-81C3-C3A328FB753F}"/>
          </ac:spMkLst>
        </pc:spChg>
        <pc:spChg chg="add mod">
          <ac:chgData name="刘 朕" userId="c0cad602da23477f" providerId="LiveId" clId="{5C7C55DF-8EE4-4C64-89C6-931C2D045032}" dt="2021-12-21T09:02:45.125" v="578" actId="1076"/>
          <ac:spMkLst>
            <pc:docMk/>
            <pc:sldMk cId="1569400406" sldId="428"/>
            <ac:spMk id="54" creationId="{26C3BCFC-8DA9-44A7-B636-0CF80ED00303}"/>
          </ac:spMkLst>
        </pc:spChg>
        <pc:spChg chg="add mod">
          <ac:chgData name="刘 朕" userId="c0cad602da23477f" providerId="LiveId" clId="{5C7C55DF-8EE4-4C64-89C6-931C2D045032}" dt="2021-12-21T09:02:45.125" v="578" actId="1076"/>
          <ac:spMkLst>
            <pc:docMk/>
            <pc:sldMk cId="1569400406" sldId="428"/>
            <ac:spMk id="55" creationId="{962B154C-AD21-4D7D-A114-09F2C228BB05}"/>
          </ac:spMkLst>
        </pc:spChg>
        <pc:spChg chg="add mod">
          <ac:chgData name="刘 朕" userId="c0cad602da23477f" providerId="LiveId" clId="{5C7C55DF-8EE4-4C64-89C6-931C2D045032}" dt="2021-12-21T09:03:10.580" v="586" actId="1076"/>
          <ac:spMkLst>
            <pc:docMk/>
            <pc:sldMk cId="1569400406" sldId="428"/>
            <ac:spMk id="56" creationId="{E23AC5F7-C091-4BA3-927D-DA92E1EF1FEA}"/>
          </ac:spMkLst>
        </pc:spChg>
        <pc:spChg chg="add mod">
          <ac:chgData name="刘 朕" userId="c0cad602da23477f" providerId="LiveId" clId="{5C7C55DF-8EE4-4C64-89C6-931C2D045032}" dt="2021-12-21T09:04:02.242" v="674" actId="1076"/>
          <ac:spMkLst>
            <pc:docMk/>
            <pc:sldMk cId="1569400406" sldId="428"/>
            <ac:spMk id="57" creationId="{B3E2991D-9D8C-4071-8DA4-337D4666FA3B}"/>
          </ac:spMkLst>
        </pc:spChg>
        <pc:spChg chg="add mod">
          <ac:chgData name="刘 朕" userId="c0cad602da23477f" providerId="LiveId" clId="{5C7C55DF-8EE4-4C64-89C6-931C2D045032}" dt="2021-12-21T09:04:42.691" v="706" actId="14100"/>
          <ac:spMkLst>
            <pc:docMk/>
            <pc:sldMk cId="1569400406" sldId="428"/>
            <ac:spMk id="58" creationId="{B9CC399A-BC87-4574-BB4C-BB1AF82FF65B}"/>
          </ac:spMkLst>
        </pc:spChg>
        <pc:spChg chg="add mod">
          <ac:chgData name="刘 朕" userId="c0cad602da23477f" providerId="LiveId" clId="{5C7C55DF-8EE4-4C64-89C6-931C2D045032}" dt="2021-12-21T09:13:37.114" v="1020" actId="1076"/>
          <ac:spMkLst>
            <pc:docMk/>
            <pc:sldMk cId="1569400406" sldId="428"/>
            <ac:spMk id="75" creationId="{32E2BB7C-BADC-4665-9286-CAD772740B71}"/>
          </ac:spMkLst>
        </pc:spChg>
        <pc:cxnChg chg="add del mod">
          <ac:chgData name="刘 朕" userId="c0cad602da23477f" providerId="LiveId" clId="{5C7C55DF-8EE4-4C64-89C6-931C2D045032}" dt="2021-12-21T09:02:31.039" v="574" actId="478"/>
          <ac:cxnSpMkLst>
            <pc:docMk/>
            <pc:sldMk cId="1569400406" sldId="428"/>
            <ac:cxnSpMk id="8" creationId="{21AD3F2F-87E8-4101-A349-F0B1E9B65361}"/>
          </ac:cxnSpMkLst>
        </pc:cxnChg>
        <pc:cxnChg chg="del">
          <ac:chgData name="刘 朕" userId="c0cad602da23477f" providerId="LiveId" clId="{5C7C55DF-8EE4-4C64-89C6-931C2D045032}" dt="2021-12-21T09:00:27.058" v="515" actId="478"/>
          <ac:cxnSpMkLst>
            <pc:docMk/>
            <pc:sldMk cId="1569400406" sldId="428"/>
            <ac:cxnSpMk id="9" creationId="{AAB2294C-ED5A-4D8B-9F54-E8B4D5F21196}"/>
          </ac:cxnSpMkLst>
        </pc:cxnChg>
        <pc:cxnChg chg="del">
          <ac:chgData name="刘 朕" userId="c0cad602da23477f" providerId="LiveId" clId="{5C7C55DF-8EE4-4C64-89C6-931C2D045032}" dt="2021-12-21T09:00:27.058" v="515" actId="478"/>
          <ac:cxnSpMkLst>
            <pc:docMk/>
            <pc:sldMk cId="1569400406" sldId="428"/>
            <ac:cxnSpMk id="23" creationId="{3D596FCE-6E63-4635-8940-0CCF21F8EB94}"/>
          </ac:cxnSpMkLst>
        </pc:cxnChg>
        <pc:cxnChg chg="del">
          <ac:chgData name="刘 朕" userId="c0cad602da23477f" providerId="LiveId" clId="{5C7C55DF-8EE4-4C64-89C6-931C2D045032}" dt="2021-12-21T09:00:27.058" v="515" actId="478"/>
          <ac:cxnSpMkLst>
            <pc:docMk/>
            <pc:sldMk cId="1569400406" sldId="428"/>
            <ac:cxnSpMk id="29" creationId="{B4E5E269-F7A4-4A10-BEB3-A3039E58BB72}"/>
          </ac:cxnSpMkLst>
        </pc:cxnChg>
        <pc:cxnChg chg="del">
          <ac:chgData name="刘 朕" userId="c0cad602da23477f" providerId="LiveId" clId="{5C7C55DF-8EE4-4C64-89C6-931C2D045032}" dt="2021-12-21T09:00:57.462" v="528" actId="478"/>
          <ac:cxnSpMkLst>
            <pc:docMk/>
            <pc:sldMk cId="1569400406" sldId="428"/>
            <ac:cxnSpMk id="37" creationId="{55469951-2BAB-4DC3-88E4-A3BB6A865D17}"/>
          </ac:cxnSpMkLst>
        </pc:cxnChg>
        <pc:cxnChg chg="add del mod">
          <ac:chgData name="刘 朕" userId="c0cad602da23477f" providerId="LiveId" clId="{5C7C55DF-8EE4-4C64-89C6-931C2D045032}" dt="2021-12-21T09:02:31.039" v="574" actId="478"/>
          <ac:cxnSpMkLst>
            <pc:docMk/>
            <pc:sldMk cId="1569400406" sldId="428"/>
            <ac:cxnSpMk id="42" creationId="{5D3A1AC8-2305-486B-8D36-B4A90E412123}"/>
          </ac:cxnSpMkLst>
        </pc:cxnChg>
        <pc:cxnChg chg="add del mod">
          <ac:chgData name="刘 朕" userId="c0cad602da23477f" providerId="LiveId" clId="{5C7C55DF-8EE4-4C64-89C6-931C2D045032}" dt="2021-12-21T09:02:31.039" v="574" actId="478"/>
          <ac:cxnSpMkLst>
            <pc:docMk/>
            <pc:sldMk cId="1569400406" sldId="428"/>
            <ac:cxnSpMk id="43" creationId="{BE8C7534-0922-4E12-99AF-C64449E8110D}"/>
          </ac:cxnSpMkLst>
        </pc:cxnChg>
        <pc:cxnChg chg="add del mod">
          <ac:chgData name="刘 朕" userId="c0cad602da23477f" providerId="LiveId" clId="{5C7C55DF-8EE4-4C64-89C6-931C2D045032}" dt="2021-12-21T09:02:31.039" v="574" actId="478"/>
          <ac:cxnSpMkLst>
            <pc:docMk/>
            <pc:sldMk cId="1569400406" sldId="428"/>
            <ac:cxnSpMk id="44" creationId="{3136653D-D933-47B0-9674-FA4481B4E2F8}"/>
          </ac:cxnSpMkLst>
        </pc:cxnChg>
        <pc:cxnChg chg="add del mod">
          <ac:chgData name="刘 朕" userId="c0cad602da23477f" providerId="LiveId" clId="{5C7C55DF-8EE4-4C64-89C6-931C2D045032}" dt="2021-12-21T09:02:31.039" v="574" actId="478"/>
          <ac:cxnSpMkLst>
            <pc:docMk/>
            <pc:sldMk cId="1569400406" sldId="428"/>
            <ac:cxnSpMk id="45" creationId="{D9A6D4C5-70A2-4F05-B47B-6EDE2546BC0F}"/>
          </ac:cxnSpMkLst>
        </pc:cxnChg>
        <pc:cxnChg chg="add del mod">
          <ac:chgData name="刘 朕" userId="c0cad602da23477f" providerId="LiveId" clId="{5C7C55DF-8EE4-4C64-89C6-931C2D045032}" dt="2021-12-21T09:02:31.039" v="574" actId="478"/>
          <ac:cxnSpMkLst>
            <pc:docMk/>
            <pc:sldMk cId="1569400406" sldId="428"/>
            <ac:cxnSpMk id="48" creationId="{6F4219BF-4C7D-4D79-AC82-B3E04C3324ED}"/>
          </ac:cxnSpMkLst>
        </pc:cxnChg>
        <pc:cxnChg chg="add mod">
          <ac:chgData name="刘 朕" userId="c0cad602da23477f" providerId="LiveId" clId="{5C7C55DF-8EE4-4C64-89C6-931C2D045032}" dt="2021-12-21T09:08:52.090" v="773" actId="692"/>
          <ac:cxnSpMkLst>
            <pc:docMk/>
            <pc:sldMk cId="1569400406" sldId="428"/>
            <ac:cxnSpMk id="60" creationId="{CEF891F1-216C-476B-872B-9C9E5D91B2E7}"/>
          </ac:cxnSpMkLst>
        </pc:cxnChg>
        <pc:cxnChg chg="add mod">
          <ac:chgData name="刘 朕" userId="c0cad602da23477f" providerId="LiveId" clId="{5C7C55DF-8EE4-4C64-89C6-931C2D045032}" dt="2021-12-21T09:08:52.090" v="773" actId="692"/>
          <ac:cxnSpMkLst>
            <pc:docMk/>
            <pc:sldMk cId="1569400406" sldId="428"/>
            <ac:cxnSpMk id="61" creationId="{11105B35-1AB3-4E6A-A58C-833B0B98E7F1}"/>
          </ac:cxnSpMkLst>
        </pc:cxnChg>
        <pc:cxnChg chg="add mod">
          <ac:chgData name="刘 朕" userId="c0cad602da23477f" providerId="LiveId" clId="{5C7C55DF-8EE4-4C64-89C6-931C2D045032}" dt="2021-12-21T09:08:52.090" v="773" actId="692"/>
          <ac:cxnSpMkLst>
            <pc:docMk/>
            <pc:sldMk cId="1569400406" sldId="428"/>
            <ac:cxnSpMk id="66" creationId="{A8CEAD84-222A-4E7A-BA12-E6BB0B83A015}"/>
          </ac:cxnSpMkLst>
        </pc:cxnChg>
        <pc:cxnChg chg="add mod">
          <ac:chgData name="刘 朕" userId="c0cad602da23477f" providerId="LiveId" clId="{5C7C55DF-8EE4-4C64-89C6-931C2D045032}" dt="2021-12-21T09:08:52.090" v="773" actId="692"/>
          <ac:cxnSpMkLst>
            <pc:docMk/>
            <pc:sldMk cId="1569400406" sldId="428"/>
            <ac:cxnSpMk id="72" creationId="{DF57F67E-5A08-49B7-B056-8DC7C0CB9CF1}"/>
          </ac:cxnSpMkLst>
        </pc:cxnChg>
      </pc:sldChg>
      <pc:sldChg chg="del">
        <pc:chgData name="刘 朕" userId="c0cad602da23477f" providerId="LiveId" clId="{5C7C55DF-8EE4-4C64-89C6-931C2D045032}" dt="2021-12-21T01:56:45.171" v="2" actId="47"/>
        <pc:sldMkLst>
          <pc:docMk/>
          <pc:sldMk cId="3918874189" sldId="428"/>
        </pc:sldMkLst>
      </pc:sldChg>
      <pc:sldChg chg="addSp delSp modSp add mod modAnim">
        <pc:chgData name="刘 朕" userId="c0cad602da23477f" providerId="LiveId" clId="{5C7C55DF-8EE4-4C64-89C6-931C2D045032}" dt="2021-12-21T09:12:40.089" v="985" actId="1076"/>
        <pc:sldMkLst>
          <pc:docMk/>
          <pc:sldMk cId="3187643954" sldId="429"/>
        </pc:sldMkLst>
        <pc:spChg chg="mod">
          <ac:chgData name="刘 朕" userId="c0cad602da23477f" providerId="LiveId" clId="{5C7C55DF-8EE4-4C64-89C6-931C2D045032}" dt="2021-12-21T09:09:20.709" v="777" actId="1076"/>
          <ac:spMkLst>
            <pc:docMk/>
            <pc:sldMk cId="3187643954" sldId="429"/>
            <ac:spMk id="24" creationId="{4174496A-9602-412E-8D76-7C2A6700D6E3}"/>
          </ac:spMkLst>
        </pc:spChg>
        <pc:spChg chg="mod">
          <ac:chgData name="刘 朕" userId="c0cad602da23477f" providerId="LiveId" clId="{5C7C55DF-8EE4-4C64-89C6-931C2D045032}" dt="2021-12-21T09:09:20.709" v="777" actId="1076"/>
          <ac:spMkLst>
            <pc:docMk/>
            <pc:sldMk cId="3187643954" sldId="429"/>
            <ac:spMk id="25" creationId="{39DBD19F-67EA-43A7-AB82-1C97C18CF5B9}"/>
          </ac:spMkLst>
        </pc:spChg>
        <pc:spChg chg="mod">
          <ac:chgData name="刘 朕" userId="c0cad602da23477f" providerId="LiveId" clId="{5C7C55DF-8EE4-4C64-89C6-931C2D045032}" dt="2021-12-21T09:09:26.411" v="778" actId="1076"/>
          <ac:spMkLst>
            <pc:docMk/>
            <pc:sldMk cId="3187643954" sldId="429"/>
            <ac:spMk id="26" creationId="{43B52EE4-9544-4F88-9E51-C19C27799404}"/>
          </ac:spMkLst>
        </pc:spChg>
        <pc:spChg chg="mod">
          <ac:chgData name="刘 朕" userId="c0cad602da23477f" providerId="LiveId" clId="{5C7C55DF-8EE4-4C64-89C6-931C2D045032}" dt="2021-12-21T09:09:20.709" v="777" actId="1076"/>
          <ac:spMkLst>
            <pc:docMk/>
            <pc:sldMk cId="3187643954" sldId="429"/>
            <ac:spMk id="28" creationId="{02168D9E-8923-4B68-8FAD-DD78C66D9DB7}"/>
          </ac:spMkLst>
        </pc:spChg>
        <pc:spChg chg="mod">
          <ac:chgData name="刘 朕" userId="c0cad602da23477f" providerId="LiveId" clId="{5C7C55DF-8EE4-4C64-89C6-931C2D045032}" dt="2021-12-21T09:09:20.709" v="777" actId="1076"/>
          <ac:spMkLst>
            <pc:docMk/>
            <pc:sldMk cId="3187643954" sldId="429"/>
            <ac:spMk id="30" creationId="{D97090A8-E3EC-40BB-9EB9-0996E2E98176}"/>
          </ac:spMkLst>
        </pc:spChg>
        <pc:spChg chg="mod">
          <ac:chgData name="刘 朕" userId="c0cad602da23477f" providerId="LiveId" clId="{5C7C55DF-8EE4-4C64-89C6-931C2D045032}" dt="2021-12-21T09:09:27.849" v="779" actId="6549"/>
          <ac:spMkLst>
            <pc:docMk/>
            <pc:sldMk cId="3187643954" sldId="429"/>
            <ac:spMk id="31" creationId="{06CDFD4C-54DF-4F20-BE8C-9090CF49E1B7}"/>
          </ac:spMkLst>
        </pc:spChg>
        <pc:spChg chg="mod">
          <ac:chgData name="刘 朕" userId="c0cad602da23477f" providerId="LiveId" clId="{5C7C55DF-8EE4-4C64-89C6-931C2D045032}" dt="2021-12-21T09:09:26.411" v="778" actId="1076"/>
          <ac:spMkLst>
            <pc:docMk/>
            <pc:sldMk cId="3187643954" sldId="429"/>
            <ac:spMk id="32" creationId="{88598E2F-435E-4E51-8C11-7FAB530A1F9A}"/>
          </ac:spMkLst>
        </pc:spChg>
        <pc:spChg chg="mod">
          <ac:chgData name="刘 朕" userId="c0cad602da23477f" providerId="LiveId" clId="{5C7C55DF-8EE4-4C64-89C6-931C2D045032}" dt="2021-12-21T09:09:26.411" v="778" actId="1076"/>
          <ac:spMkLst>
            <pc:docMk/>
            <pc:sldMk cId="3187643954" sldId="429"/>
            <ac:spMk id="33" creationId="{9D05B1C5-A153-4C6B-9625-3C648626FBFA}"/>
          </ac:spMkLst>
        </pc:spChg>
        <pc:spChg chg="mod">
          <ac:chgData name="刘 朕" userId="c0cad602da23477f" providerId="LiveId" clId="{5C7C55DF-8EE4-4C64-89C6-931C2D045032}" dt="2021-12-21T09:09:26.411" v="778" actId="1076"/>
          <ac:spMkLst>
            <pc:docMk/>
            <pc:sldMk cId="3187643954" sldId="429"/>
            <ac:spMk id="34" creationId="{94350507-5503-49C0-A901-764FBED1E81E}"/>
          </ac:spMkLst>
        </pc:spChg>
        <pc:spChg chg="mod">
          <ac:chgData name="刘 朕" userId="c0cad602da23477f" providerId="LiveId" clId="{5C7C55DF-8EE4-4C64-89C6-931C2D045032}" dt="2021-12-21T09:09:26.411" v="778" actId="1076"/>
          <ac:spMkLst>
            <pc:docMk/>
            <pc:sldMk cId="3187643954" sldId="429"/>
            <ac:spMk id="35" creationId="{D496BDBE-7FC2-4788-BD2B-D1767A82B4CC}"/>
          </ac:spMkLst>
        </pc:spChg>
        <pc:spChg chg="mod">
          <ac:chgData name="刘 朕" userId="c0cad602da23477f" providerId="LiveId" clId="{5C7C55DF-8EE4-4C64-89C6-931C2D045032}" dt="2021-12-21T09:09:20.709" v="777" actId="1076"/>
          <ac:spMkLst>
            <pc:docMk/>
            <pc:sldMk cId="3187643954" sldId="429"/>
            <ac:spMk id="38" creationId="{A16A9F9A-D7D3-4B5F-B71A-984E1BB63870}"/>
          </ac:spMkLst>
        </pc:spChg>
        <pc:spChg chg="mod">
          <ac:chgData name="刘 朕" userId="c0cad602da23477f" providerId="LiveId" clId="{5C7C55DF-8EE4-4C64-89C6-931C2D045032}" dt="2021-12-21T09:09:20.709" v="777" actId="1076"/>
          <ac:spMkLst>
            <pc:docMk/>
            <pc:sldMk cId="3187643954" sldId="429"/>
            <ac:spMk id="39" creationId="{B14FE42F-6C47-4E94-9914-1379AD6A01EB}"/>
          </ac:spMkLst>
        </pc:spChg>
        <pc:spChg chg="mod">
          <ac:chgData name="刘 朕" userId="c0cad602da23477f" providerId="LiveId" clId="{5C7C55DF-8EE4-4C64-89C6-931C2D045032}" dt="2021-12-21T09:09:20.709" v="777" actId="1076"/>
          <ac:spMkLst>
            <pc:docMk/>
            <pc:sldMk cId="3187643954" sldId="429"/>
            <ac:spMk id="40" creationId="{681A66D8-3D7A-4528-9FB3-697A3E40FE01}"/>
          </ac:spMkLst>
        </pc:spChg>
        <pc:spChg chg="mod">
          <ac:chgData name="刘 朕" userId="c0cad602da23477f" providerId="LiveId" clId="{5C7C55DF-8EE4-4C64-89C6-931C2D045032}" dt="2021-12-21T09:09:20.709" v="777" actId="1076"/>
          <ac:spMkLst>
            <pc:docMk/>
            <pc:sldMk cId="3187643954" sldId="429"/>
            <ac:spMk id="41" creationId="{3D93FF60-1D7A-4F54-ADB3-36B63DE8181B}"/>
          </ac:spMkLst>
        </pc:spChg>
        <pc:spChg chg="add mod">
          <ac:chgData name="刘 朕" userId="c0cad602da23477f" providerId="LiveId" clId="{5C7C55DF-8EE4-4C64-89C6-931C2D045032}" dt="2021-12-21T09:12:40.089" v="985" actId="1076"/>
          <ac:spMkLst>
            <pc:docMk/>
            <pc:sldMk cId="3187643954" sldId="429"/>
            <ac:spMk id="46" creationId="{0C7CDB81-FF54-4F73-8E16-AC7EDA7CCC3D}"/>
          </ac:spMkLst>
        </pc:spChg>
        <pc:spChg chg="del">
          <ac:chgData name="刘 朕" userId="c0cad602da23477f" providerId="LiveId" clId="{5C7C55DF-8EE4-4C64-89C6-931C2D045032}" dt="2021-12-21T09:09:06.984" v="774" actId="478"/>
          <ac:spMkLst>
            <pc:docMk/>
            <pc:sldMk cId="3187643954" sldId="429"/>
            <ac:spMk id="51" creationId="{FE8CEE18-E5B5-4F6B-92EB-860618822BFF}"/>
          </ac:spMkLst>
        </pc:spChg>
        <pc:spChg chg="del">
          <ac:chgData name="刘 朕" userId="c0cad602da23477f" providerId="LiveId" clId="{5C7C55DF-8EE4-4C64-89C6-931C2D045032}" dt="2021-12-21T09:09:06.984" v="774" actId="478"/>
          <ac:spMkLst>
            <pc:docMk/>
            <pc:sldMk cId="3187643954" sldId="429"/>
            <ac:spMk id="52" creationId="{EEC847BB-70FC-4879-9D65-AA9F73026E8D}"/>
          </ac:spMkLst>
        </pc:spChg>
        <pc:spChg chg="del">
          <ac:chgData name="刘 朕" userId="c0cad602da23477f" providerId="LiveId" clId="{5C7C55DF-8EE4-4C64-89C6-931C2D045032}" dt="2021-12-21T09:09:06.984" v="774" actId="478"/>
          <ac:spMkLst>
            <pc:docMk/>
            <pc:sldMk cId="3187643954" sldId="429"/>
            <ac:spMk id="53" creationId="{A153C7DD-5F45-4E3A-81C3-C3A328FB753F}"/>
          </ac:spMkLst>
        </pc:spChg>
        <pc:spChg chg="del">
          <ac:chgData name="刘 朕" userId="c0cad602da23477f" providerId="LiveId" clId="{5C7C55DF-8EE4-4C64-89C6-931C2D045032}" dt="2021-12-21T09:09:06.984" v="774" actId="478"/>
          <ac:spMkLst>
            <pc:docMk/>
            <pc:sldMk cId="3187643954" sldId="429"/>
            <ac:spMk id="54" creationId="{26C3BCFC-8DA9-44A7-B636-0CF80ED00303}"/>
          </ac:spMkLst>
        </pc:spChg>
        <pc:spChg chg="del">
          <ac:chgData name="刘 朕" userId="c0cad602da23477f" providerId="LiveId" clId="{5C7C55DF-8EE4-4C64-89C6-931C2D045032}" dt="2021-12-21T09:09:06.984" v="774" actId="478"/>
          <ac:spMkLst>
            <pc:docMk/>
            <pc:sldMk cId="3187643954" sldId="429"/>
            <ac:spMk id="55" creationId="{962B154C-AD21-4D7D-A114-09F2C228BB05}"/>
          </ac:spMkLst>
        </pc:spChg>
        <pc:cxnChg chg="add mod">
          <ac:chgData name="刘 朕" userId="c0cad602da23477f" providerId="LiveId" clId="{5C7C55DF-8EE4-4C64-89C6-931C2D045032}" dt="2021-12-21T09:10:10.756" v="792" actId="692"/>
          <ac:cxnSpMkLst>
            <pc:docMk/>
            <pc:sldMk cId="3187643954" sldId="429"/>
            <ac:cxnSpMk id="3" creationId="{C361EB64-B3DF-4394-82C6-3A15BDA50016}"/>
          </ac:cxnSpMkLst>
        </pc:cxnChg>
        <pc:cxnChg chg="mod">
          <ac:chgData name="刘 朕" userId="c0cad602da23477f" providerId="LiveId" clId="{5C7C55DF-8EE4-4C64-89C6-931C2D045032}" dt="2021-12-21T09:09:20.709" v="777" actId="1076"/>
          <ac:cxnSpMkLst>
            <pc:docMk/>
            <pc:sldMk cId="3187643954" sldId="429"/>
            <ac:cxnSpMk id="8" creationId="{21AD3F2F-87E8-4101-A349-F0B1E9B65361}"/>
          </ac:cxnSpMkLst>
        </pc:cxnChg>
        <pc:cxnChg chg="add mod">
          <ac:chgData name="刘 朕" userId="c0cad602da23477f" providerId="LiveId" clId="{5C7C55DF-8EE4-4C64-89C6-931C2D045032}" dt="2021-12-21T09:10:10.756" v="792" actId="692"/>
          <ac:cxnSpMkLst>
            <pc:docMk/>
            <pc:sldMk cId="3187643954" sldId="429"/>
            <ac:cxnSpMk id="36" creationId="{A63867F1-4805-4629-9883-B7B977477017}"/>
          </ac:cxnSpMkLst>
        </pc:cxnChg>
        <pc:cxnChg chg="add mod">
          <ac:chgData name="刘 朕" userId="c0cad602da23477f" providerId="LiveId" clId="{5C7C55DF-8EE4-4C64-89C6-931C2D045032}" dt="2021-12-21T09:10:10.756" v="792" actId="692"/>
          <ac:cxnSpMkLst>
            <pc:docMk/>
            <pc:sldMk cId="3187643954" sldId="429"/>
            <ac:cxnSpMk id="37" creationId="{0EC2AB93-AD69-4CCD-8C63-3F8817A1DD3B}"/>
          </ac:cxnSpMkLst>
        </pc:cxnChg>
        <pc:cxnChg chg="mod">
          <ac:chgData name="刘 朕" userId="c0cad602da23477f" providerId="LiveId" clId="{5C7C55DF-8EE4-4C64-89C6-931C2D045032}" dt="2021-12-21T09:09:20.709" v="777" actId="1076"/>
          <ac:cxnSpMkLst>
            <pc:docMk/>
            <pc:sldMk cId="3187643954" sldId="429"/>
            <ac:cxnSpMk id="42" creationId="{5D3A1AC8-2305-486B-8D36-B4A90E412123}"/>
          </ac:cxnSpMkLst>
        </pc:cxnChg>
        <pc:cxnChg chg="mod">
          <ac:chgData name="刘 朕" userId="c0cad602da23477f" providerId="LiveId" clId="{5C7C55DF-8EE4-4C64-89C6-931C2D045032}" dt="2021-12-21T09:09:20.709" v="777" actId="1076"/>
          <ac:cxnSpMkLst>
            <pc:docMk/>
            <pc:sldMk cId="3187643954" sldId="429"/>
            <ac:cxnSpMk id="43" creationId="{BE8C7534-0922-4E12-99AF-C64449E8110D}"/>
          </ac:cxnSpMkLst>
        </pc:cxnChg>
        <pc:cxnChg chg="mod">
          <ac:chgData name="刘 朕" userId="c0cad602da23477f" providerId="LiveId" clId="{5C7C55DF-8EE4-4C64-89C6-931C2D045032}" dt="2021-12-21T09:09:20.709" v="777" actId="1076"/>
          <ac:cxnSpMkLst>
            <pc:docMk/>
            <pc:sldMk cId="3187643954" sldId="429"/>
            <ac:cxnSpMk id="44" creationId="{3136653D-D933-47B0-9674-FA4481B4E2F8}"/>
          </ac:cxnSpMkLst>
        </pc:cxnChg>
        <pc:cxnChg chg="mod">
          <ac:chgData name="刘 朕" userId="c0cad602da23477f" providerId="LiveId" clId="{5C7C55DF-8EE4-4C64-89C6-931C2D045032}" dt="2021-12-21T09:09:20.709" v="777" actId="1076"/>
          <ac:cxnSpMkLst>
            <pc:docMk/>
            <pc:sldMk cId="3187643954" sldId="429"/>
            <ac:cxnSpMk id="45" creationId="{D9A6D4C5-70A2-4F05-B47B-6EDE2546BC0F}"/>
          </ac:cxnSpMkLst>
        </pc:cxnChg>
        <pc:cxnChg chg="mod">
          <ac:chgData name="刘 朕" userId="c0cad602da23477f" providerId="LiveId" clId="{5C7C55DF-8EE4-4C64-89C6-931C2D045032}" dt="2021-12-21T09:09:20.709" v="777" actId="1076"/>
          <ac:cxnSpMkLst>
            <pc:docMk/>
            <pc:sldMk cId="3187643954" sldId="429"/>
            <ac:cxnSpMk id="48" creationId="{6F4219BF-4C7D-4D79-AC82-B3E04C3324ED}"/>
          </ac:cxnSpMkLst>
        </pc:cxnChg>
      </pc:sldChg>
      <pc:sldChg chg="addSp delSp modSp add mod delAnim">
        <pc:chgData name="刘 朕" userId="c0cad602da23477f" providerId="LiveId" clId="{5C7C55DF-8EE4-4C64-89C6-931C2D045032}" dt="2021-12-21T09:28:47.670" v="1217" actId="1076"/>
        <pc:sldMkLst>
          <pc:docMk/>
          <pc:sldMk cId="846425849" sldId="430"/>
        </pc:sldMkLst>
        <pc:spChg chg="mod">
          <ac:chgData name="刘 朕" userId="c0cad602da23477f" providerId="LiveId" clId="{5C7C55DF-8EE4-4C64-89C6-931C2D045032}" dt="2021-12-21T09:13:02.888" v="996" actId="20577"/>
          <ac:spMkLst>
            <pc:docMk/>
            <pc:sldMk cId="846425849" sldId="430"/>
            <ac:spMk id="5" creationId="{2C0B9325-CE2B-4463-A506-1C794208D06C}"/>
          </ac:spMkLst>
        </pc:spChg>
        <pc:spChg chg="add mod">
          <ac:chgData name="刘 朕" userId="c0cad602da23477f" providerId="LiveId" clId="{5C7C55DF-8EE4-4C64-89C6-931C2D045032}" dt="2021-12-21T09:19:31.043" v="1104" actId="1076"/>
          <ac:spMkLst>
            <pc:docMk/>
            <pc:sldMk cId="846425849" sldId="430"/>
            <ac:spMk id="6" creationId="{B6C752A7-BD78-4036-93AA-B9CD69835541}"/>
          </ac:spMkLst>
        </pc:spChg>
        <pc:spChg chg="add del mod">
          <ac:chgData name="刘 朕" userId="c0cad602da23477f" providerId="LiveId" clId="{5C7C55DF-8EE4-4C64-89C6-931C2D045032}" dt="2021-12-21T09:18:37.896" v="1079" actId="478"/>
          <ac:spMkLst>
            <pc:docMk/>
            <pc:sldMk cId="846425849" sldId="430"/>
            <ac:spMk id="7" creationId="{E7EDDD98-B0E5-4AAE-9D24-C1DE0D6AB4C6}"/>
          </ac:spMkLst>
        </pc:spChg>
        <pc:spChg chg="add mod">
          <ac:chgData name="刘 朕" userId="c0cad602da23477f" providerId="LiveId" clId="{5C7C55DF-8EE4-4C64-89C6-931C2D045032}" dt="2021-12-21T09:28:47.670" v="1217" actId="1076"/>
          <ac:spMkLst>
            <pc:docMk/>
            <pc:sldMk cId="846425849" sldId="430"/>
            <ac:spMk id="20" creationId="{35756808-35ED-4633-B1B8-E50D115D4B52}"/>
          </ac:spMkLst>
        </pc:spChg>
        <pc:spChg chg="del">
          <ac:chgData name="刘 朕" userId="c0cad602da23477f" providerId="LiveId" clId="{5C7C55DF-8EE4-4C64-89C6-931C2D045032}" dt="2021-12-21T09:13:13.448" v="998" actId="478"/>
          <ac:spMkLst>
            <pc:docMk/>
            <pc:sldMk cId="846425849" sldId="430"/>
            <ac:spMk id="24" creationId="{4174496A-9602-412E-8D76-7C2A6700D6E3}"/>
          </ac:spMkLst>
        </pc:spChg>
        <pc:spChg chg="del">
          <ac:chgData name="刘 朕" userId="c0cad602da23477f" providerId="LiveId" clId="{5C7C55DF-8EE4-4C64-89C6-931C2D045032}" dt="2021-12-21T09:13:13.448" v="998" actId="478"/>
          <ac:spMkLst>
            <pc:docMk/>
            <pc:sldMk cId="846425849" sldId="430"/>
            <ac:spMk id="25" creationId="{39DBD19F-67EA-43A7-AB82-1C97C18CF5B9}"/>
          </ac:spMkLst>
        </pc:spChg>
        <pc:spChg chg="del">
          <ac:chgData name="刘 朕" userId="c0cad602da23477f" providerId="LiveId" clId="{5C7C55DF-8EE4-4C64-89C6-931C2D045032}" dt="2021-12-21T09:13:55.013" v="1021" actId="478"/>
          <ac:spMkLst>
            <pc:docMk/>
            <pc:sldMk cId="846425849" sldId="430"/>
            <ac:spMk id="26" creationId="{43B52EE4-9544-4F88-9E51-C19C27799404}"/>
          </ac:spMkLst>
        </pc:spChg>
        <pc:spChg chg="del">
          <ac:chgData name="刘 朕" userId="c0cad602da23477f" providerId="LiveId" clId="{5C7C55DF-8EE4-4C64-89C6-931C2D045032}" dt="2021-12-21T09:13:13.448" v="998" actId="478"/>
          <ac:spMkLst>
            <pc:docMk/>
            <pc:sldMk cId="846425849" sldId="430"/>
            <ac:spMk id="28" creationId="{02168D9E-8923-4B68-8FAD-DD78C66D9DB7}"/>
          </ac:spMkLst>
        </pc:spChg>
        <pc:spChg chg="add mod">
          <ac:chgData name="刘 朕" userId="c0cad602da23477f" providerId="LiveId" clId="{5C7C55DF-8EE4-4C64-89C6-931C2D045032}" dt="2021-12-21T09:20:50.045" v="1163" actId="1076"/>
          <ac:spMkLst>
            <pc:docMk/>
            <pc:sldMk cId="846425849" sldId="430"/>
            <ac:spMk id="29" creationId="{4A593918-885A-4873-9A4B-73DF99F06394}"/>
          </ac:spMkLst>
        </pc:spChg>
        <pc:spChg chg="del">
          <ac:chgData name="刘 朕" userId="c0cad602da23477f" providerId="LiveId" clId="{5C7C55DF-8EE4-4C64-89C6-931C2D045032}" dt="2021-12-21T09:13:13.448" v="998" actId="478"/>
          <ac:spMkLst>
            <pc:docMk/>
            <pc:sldMk cId="846425849" sldId="430"/>
            <ac:spMk id="30" creationId="{D97090A8-E3EC-40BB-9EB9-0996E2E98176}"/>
          </ac:spMkLst>
        </pc:spChg>
        <pc:spChg chg="del">
          <ac:chgData name="刘 朕" userId="c0cad602da23477f" providerId="LiveId" clId="{5C7C55DF-8EE4-4C64-89C6-931C2D045032}" dt="2021-12-21T09:13:55.013" v="1021" actId="478"/>
          <ac:spMkLst>
            <pc:docMk/>
            <pc:sldMk cId="846425849" sldId="430"/>
            <ac:spMk id="31" creationId="{06CDFD4C-54DF-4F20-BE8C-9090CF49E1B7}"/>
          </ac:spMkLst>
        </pc:spChg>
        <pc:spChg chg="del">
          <ac:chgData name="刘 朕" userId="c0cad602da23477f" providerId="LiveId" clId="{5C7C55DF-8EE4-4C64-89C6-931C2D045032}" dt="2021-12-21T09:13:55.013" v="1021" actId="478"/>
          <ac:spMkLst>
            <pc:docMk/>
            <pc:sldMk cId="846425849" sldId="430"/>
            <ac:spMk id="32" creationId="{88598E2F-435E-4E51-8C11-7FAB530A1F9A}"/>
          </ac:spMkLst>
        </pc:spChg>
        <pc:spChg chg="del">
          <ac:chgData name="刘 朕" userId="c0cad602da23477f" providerId="LiveId" clId="{5C7C55DF-8EE4-4C64-89C6-931C2D045032}" dt="2021-12-21T09:13:55.013" v="1021" actId="478"/>
          <ac:spMkLst>
            <pc:docMk/>
            <pc:sldMk cId="846425849" sldId="430"/>
            <ac:spMk id="33" creationId="{9D05B1C5-A153-4C6B-9625-3C648626FBFA}"/>
          </ac:spMkLst>
        </pc:spChg>
        <pc:spChg chg="del">
          <ac:chgData name="刘 朕" userId="c0cad602da23477f" providerId="LiveId" clId="{5C7C55DF-8EE4-4C64-89C6-931C2D045032}" dt="2021-12-21T09:13:55.013" v="1021" actId="478"/>
          <ac:spMkLst>
            <pc:docMk/>
            <pc:sldMk cId="846425849" sldId="430"/>
            <ac:spMk id="34" creationId="{94350507-5503-49C0-A901-764FBED1E81E}"/>
          </ac:spMkLst>
        </pc:spChg>
        <pc:spChg chg="del">
          <ac:chgData name="刘 朕" userId="c0cad602da23477f" providerId="LiveId" clId="{5C7C55DF-8EE4-4C64-89C6-931C2D045032}" dt="2021-12-21T09:13:55.013" v="1021" actId="478"/>
          <ac:spMkLst>
            <pc:docMk/>
            <pc:sldMk cId="846425849" sldId="430"/>
            <ac:spMk id="35" creationId="{D496BDBE-7FC2-4788-BD2B-D1767A82B4CC}"/>
          </ac:spMkLst>
        </pc:spChg>
        <pc:spChg chg="del">
          <ac:chgData name="刘 朕" userId="c0cad602da23477f" providerId="LiveId" clId="{5C7C55DF-8EE4-4C64-89C6-931C2D045032}" dt="2021-12-21T09:13:13.448" v="998" actId="478"/>
          <ac:spMkLst>
            <pc:docMk/>
            <pc:sldMk cId="846425849" sldId="430"/>
            <ac:spMk id="38" creationId="{A16A9F9A-D7D3-4B5F-B71A-984E1BB63870}"/>
          </ac:spMkLst>
        </pc:spChg>
        <pc:spChg chg="del">
          <ac:chgData name="刘 朕" userId="c0cad602da23477f" providerId="LiveId" clId="{5C7C55DF-8EE4-4C64-89C6-931C2D045032}" dt="2021-12-21T09:13:13.448" v="998" actId="478"/>
          <ac:spMkLst>
            <pc:docMk/>
            <pc:sldMk cId="846425849" sldId="430"/>
            <ac:spMk id="39" creationId="{B14FE42F-6C47-4E94-9914-1379AD6A01EB}"/>
          </ac:spMkLst>
        </pc:spChg>
        <pc:spChg chg="del">
          <ac:chgData name="刘 朕" userId="c0cad602da23477f" providerId="LiveId" clId="{5C7C55DF-8EE4-4C64-89C6-931C2D045032}" dt="2021-12-21T09:13:13.448" v="998" actId="478"/>
          <ac:spMkLst>
            <pc:docMk/>
            <pc:sldMk cId="846425849" sldId="430"/>
            <ac:spMk id="40" creationId="{681A66D8-3D7A-4528-9FB3-697A3E40FE01}"/>
          </ac:spMkLst>
        </pc:spChg>
        <pc:spChg chg="del">
          <ac:chgData name="刘 朕" userId="c0cad602da23477f" providerId="LiveId" clId="{5C7C55DF-8EE4-4C64-89C6-931C2D045032}" dt="2021-12-21T09:13:13.448" v="998" actId="478"/>
          <ac:spMkLst>
            <pc:docMk/>
            <pc:sldMk cId="846425849" sldId="430"/>
            <ac:spMk id="41" creationId="{3D93FF60-1D7A-4F54-ADB3-36B63DE8181B}"/>
          </ac:spMkLst>
        </pc:spChg>
        <pc:spChg chg="del">
          <ac:chgData name="刘 朕" userId="c0cad602da23477f" providerId="LiveId" clId="{5C7C55DF-8EE4-4C64-89C6-931C2D045032}" dt="2021-12-21T09:13:10.693" v="997" actId="478"/>
          <ac:spMkLst>
            <pc:docMk/>
            <pc:sldMk cId="846425849" sldId="430"/>
            <ac:spMk id="46" creationId="{0C7CDB81-FF54-4F73-8E16-AC7EDA7CCC3D}"/>
          </ac:spMkLst>
        </pc:spChg>
        <pc:spChg chg="add mod">
          <ac:chgData name="刘 朕" userId="c0cad602da23477f" providerId="LiveId" clId="{5C7C55DF-8EE4-4C64-89C6-931C2D045032}" dt="2021-12-21T09:13:59.988" v="1022"/>
          <ac:spMkLst>
            <pc:docMk/>
            <pc:sldMk cId="846425849" sldId="430"/>
            <ac:spMk id="47" creationId="{7C1C9107-EEAF-48FA-A4C2-58FF0BB48DD1}"/>
          </ac:spMkLst>
        </pc:spChg>
        <pc:spChg chg="add mod">
          <ac:chgData name="刘 朕" userId="c0cad602da23477f" providerId="LiveId" clId="{5C7C55DF-8EE4-4C64-89C6-931C2D045032}" dt="2021-12-21T09:13:59.988" v="1022"/>
          <ac:spMkLst>
            <pc:docMk/>
            <pc:sldMk cId="846425849" sldId="430"/>
            <ac:spMk id="49" creationId="{12C72A10-4C4F-4BCB-9850-BAAD456BA573}"/>
          </ac:spMkLst>
        </pc:spChg>
        <pc:spChg chg="add mod">
          <ac:chgData name="刘 朕" userId="c0cad602da23477f" providerId="LiveId" clId="{5C7C55DF-8EE4-4C64-89C6-931C2D045032}" dt="2021-12-21T09:13:59.988" v="1022"/>
          <ac:spMkLst>
            <pc:docMk/>
            <pc:sldMk cId="846425849" sldId="430"/>
            <ac:spMk id="50" creationId="{C1866971-5C85-4F83-8619-CCD42AD731B6}"/>
          </ac:spMkLst>
        </pc:spChg>
        <pc:spChg chg="add mod">
          <ac:chgData name="刘 朕" userId="c0cad602da23477f" providerId="LiveId" clId="{5C7C55DF-8EE4-4C64-89C6-931C2D045032}" dt="2021-12-21T09:18:40.562" v="1080" actId="1076"/>
          <ac:spMkLst>
            <pc:docMk/>
            <pc:sldMk cId="846425849" sldId="430"/>
            <ac:spMk id="51" creationId="{A72F7872-8C4C-457D-B784-4ECB6E37F090}"/>
          </ac:spMkLst>
        </pc:spChg>
        <pc:spChg chg="add mod">
          <ac:chgData name="刘 朕" userId="c0cad602da23477f" providerId="LiveId" clId="{5C7C55DF-8EE4-4C64-89C6-931C2D045032}" dt="2021-12-21T09:14:54.604" v="1028" actId="1076"/>
          <ac:spMkLst>
            <pc:docMk/>
            <pc:sldMk cId="846425849" sldId="430"/>
            <ac:spMk id="52" creationId="{3755B89B-7611-4C99-8BE5-A53BC8360D29}"/>
          </ac:spMkLst>
        </pc:spChg>
        <pc:spChg chg="add mod">
          <ac:chgData name="刘 朕" userId="c0cad602da23477f" providerId="LiveId" clId="{5C7C55DF-8EE4-4C64-89C6-931C2D045032}" dt="2021-12-21T09:16:57.879" v="1078" actId="5793"/>
          <ac:spMkLst>
            <pc:docMk/>
            <pc:sldMk cId="846425849" sldId="430"/>
            <ac:spMk id="53" creationId="{F9E3D1E0-580E-4199-A30A-618D550E0E8A}"/>
          </ac:spMkLst>
        </pc:spChg>
        <pc:spChg chg="add mod">
          <ac:chgData name="刘 朕" userId="c0cad602da23477f" providerId="LiveId" clId="{5C7C55DF-8EE4-4C64-89C6-931C2D045032}" dt="2021-12-21T09:15:46.388" v="1041" actId="1076"/>
          <ac:spMkLst>
            <pc:docMk/>
            <pc:sldMk cId="846425849" sldId="430"/>
            <ac:spMk id="54" creationId="{E1C145F1-CA10-4653-8B22-81FB64C82ED2}"/>
          </ac:spMkLst>
        </pc:spChg>
        <pc:spChg chg="add mod">
          <ac:chgData name="刘 朕" userId="c0cad602da23477f" providerId="LiveId" clId="{5C7C55DF-8EE4-4C64-89C6-931C2D045032}" dt="2021-12-21T09:15:46.388" v="1041" actId="1076"/>
          <ac:spMkLst>
            <pc:docMk/>
            <pc:sldMk cId="846425849" sldId="430"/>
            <ac:spMk id="55" creationId="{35D0E148-BE52-44A8-86F5-237360FBA9F7}"/>
          </ac:spMkLst>
        </pc:spChg>
        <pc:spChg chg="add mod">
          <ac:chgData name="刘 朕" userId="c0cad602da23477f" providerId="LiveId" clId="{5C7C55DF-8EE4-4C64-89C6-931C2D045032}" dt="2021-12-21T09:19:26.509" v="1102" actId="1076"/>
          <ac:spMkLst>
            <pc:docMk/>
            <pc:sldMk cId="846425849" sldId="430"/>
            <ac:spMk id="56" creationId="{DF883095-6145-4F40-90C5-19F71AFE1B62}"/>
          </ac:spMkLst>
        </pc:spChg>
        <pc:spChg chg="add mod">
          <ac:chgData name="刘 朕" userId="c0cad602da23477f" providerId="LiveId" clId="{5C7C55DF-8EE4-4C64-89C6-931C2D045032}" dt="2021-12-21T09:20:48.811" v="1162" actId="1076"/>
          <ac:spMkLst>
            <pc:docMk/>
            <pc:sldMk cId="846425849" sldId="430"/>
            <ac:spMk id="57" creationId="{8D853581-29DD-431C-96AF-09905B48FCD3}"/>
          </ac:spMkLst>
        </pc:spChg>
        <pc:spChg chg="add mod">
          <ac:chgData name="刘 朕" userId="c0cad602da23477f" providerId="LiveId" clId="{5C7C55DF-8EE4-4C64-89C6-931C2D045032}" dt="2021-12-21T09:20:09.107" v="1141" actId="14100"/>
          <ac:spMkLst>
            <pc:docMk/>
            <pc:sldMk cId="846425849" sldId="430"/>
            <ac:spMk id="58" creationId="{2AE13EBF-10F8-4D61-9CCD-A4A340BE6453}"/>
          </ac:spMkLst>
        </pc:spChg>
        <pc:spChg chg="add mod">
          <ac:chgData name="刘 朕" userId="c0cad602da23477f" providerId="LiveId" clId="{5C7C55DF-8EE4-4C64-89C6-931C2D045032}" dt="2021-12-21T09:21:47.949" v="1215" actId="1076"/>
          <ac:spMkLst>
            <pc:docMk/>
            <pc:sldMk cId="846425849" sldId="430"/>
            <ac:spMk id="59" creationId="{006ACEF8-322E-4125-838D-3AE0394C7EF5}"/>
          </ac:spMkLst>
        </pc:spChg>
        <pc:spChg chg="add mod">
          <ac:chgData name="刘 朕" userId="c0cad602da23477f" providerId="LiveId" clId="{5C7C55DF-8EE4-4C64-89C6-931C2D045032}" dt="2021-12-21T09:21:36.773" v="1205" actId="1076"/>
          <ac:spMkLst>
            <pc:docMk/>
            <pc:sldMk cId="846425849" sldId="430"/>
            <ac:spMk id="60" creationId="{718A0EF8-8E44-4C53-A45F-875014906C06}"/>
          </ac:spMkLst>
        </pc:spChg>
        <pc:cxnChg chg="del mod">
          <ac:chgData name="刘 朕" userId="c0cad602da23477f" providerId="LiveId" clId="{5C7C55DF-8EE4-4C64-89C6-931C2D045032}" dt="2021-12-21T09:13:16.066" v="999" actId="478"/>
          <ac:cxnSpMkLst>
            <pc:docMk/>
            <pc:sldMk cId="846425849" sldId="430"/>
            <ac:cxnSpMk id="3" creationId="{C361EB64-B3DF-4394-82C6-3A15BDA50016}"/>
          </ac:cxnSpMkLst>
        </pc:cxnChg>
        <pc:cxnChg chg="del mod">
          <ac:chgData name="刘 朕" userId="c0cad602da23477f" providerId="LiveId" clId="{5C7C55DF-8EE4-4C64-89C6-931C2D045032}" dt="2021-12-21T09:13:13.448" v="998" actId="478"/>
          <ac:cxnSpMkLst>
            <pc:docMk/>
            <pc:sldMk cId="846425849" sldId="430"/>
            <ac:cxnSpMk id="8" creationId="{21AD3F2F-87E8-4101-A349-F0B1E9B65361}"/>
          </ac:cxnSpMkLst>
        </pc:cxnChg>
        <pc:cxnChg chg="add mod">
          <ac:chgData name="刘 朕" userId="c0cad602da23477f" providerId="LiveId" clId="{5C7C55DF-8EE4-4C64-89C6-931C2D045032}" dt="2021-12-21T09:21:33.285" v="1203" actId="692"/>
          <ac:cxnSpMkLst>
            <pc:docMk/>
            <pc:sldMk cId="846425849" sldId="430"/>
            <ac:cxnSpMk id="10" creationId="{71F181FB-62B8-411E-A1FE-760E925248E9}"/>
          </ac:cxnSpMkLst>
        </pc:cxnChg>
        <pc:cxnChg chg="del mod">
          <ac:chgData name="刘 朕" userId="c0cad602da23477f" providerId="LiveId" clId="{5C7C55DF-8EE4-4C64-89C6-931C2D045032}" dt="2021-12-21T09:13:16.066" v="999" actId="478"/>
          <ac:cxnSpMkLst>
            <pc:docMk/>
            <pc:sldMk cId="846425849" sldId="430"/>
            <ac:cxnSpMk id="36" creationId="{A63867F1-4805-4629-9883-B7B977477017}"/>
          </ac:cxnSpMkLst>
        </pc:cxnChg>
        <pc:cxnChg chg="del mod">
          <ac:chgData name="刘 朕" userId="c0cad602da23477f" providerId="LiveId" clId="{5C7C55DF-8EE4-4C64-89C6-931C2D045032}" dt="2021-12-21T09:13:16.066" v="999" actId="478"/>
          <ac:cxnSpMkLst>
            <pc:docMk/>
            <pc:sldMk cId="846425849" sldId="430"/>
            <ac:cxnSpMk id="37" creationId="{0EC2AB93-AD69-4CCD-8C63-3F8817A1DD3B}"/>
          </ac:cxnSpMkLst>
        </pc:cxnChg>
        <pc:cxnChg chg="del mod">
          <ac:chgData name="刘 朕" userId="c0cad602da23477f" providerId="LiveId" clId="{5C7C55DF-8EE4-4C64-89C6-931C2D045032}" dt="2021-12-21T09:13:13.448" v="998" actId="478"/>
          <ac:cxnSpMkLst>
            <pc:docMk/>
            <pc:sldMk cId="846425849" sldId="430"/>
            <ac:cxnSpMk id="42" creationId="{5D3A1AC8-2305-486B-8D36-B4A90E412123}"/>
          </ac:cxnSpMkLst>
        </pc:cxnChg>
        <pc:cxnChg chg="del mod">
          <ac:chgData name="刘 朕" userId="c0cad602da23477f" providerId="LiveId" clId="{5C7C55DF-8EE4-4C64-89C6-931C2D045032}" dt="2021-12-21T09:13:13.448" v="998" actId="478"/>
          <ac:cxnSpMkLst>
            <pc:docMk/>
            <pc:sldMk cId="846425849" sldId="430"/>
            <ac:cxnSpMk id="43" creationId="{BE8C7534-0922-4E12-99AF-C64449E8110D}"/>
          </ac:cxnSpMkLst>
        </pc:cxnChg>
        <pc:cxnChg chg="del mod">
          <ac:chgData name="刘 朕" userId="c0cad602da23477f" providerId="LiveId" clId="{5C7C55DF-8EE4-4C64-89C6-931C2D045032}" dt="2021-12-21T09:13:13.448" v="998" actId="478"/>
          <ac:cxnSpMkLst>
            <pc:docMk/>
            <pc:sldMk cId="846425849" sldId="430"/>
            <ac:cxnSpMk id="44" creationId="{3136653D-D933-47B0-9674-FA4481B4E2F8}"/>
          </ac:cxnSpMkLst>
        </pc:cxnChg>
        <pc:cxnChg chg="del mod">
          <ac:chgData name="刘 朕" userId="c0cad602da23477f" providerId="LiveId" clId="{5C7C55DF-8EE4-4C64-89C6-931C2D045032}" dt="2021-12-21T09:13:13.448" v="998" actId="478"/>
          <ac:cxnSpMkLst>
            <pc:docMk/>
            <pc:sldMk cId="846425849" sldId="430"/>
            <ac:cxnSpMk id="45" creationId="{D9A6D4C5-70A2-4F05-B47B-6EDE2546BC0F}"/>
          </ac:cxnSpMkLst>
        </pc:cxnChg>
        <pc:cxnChg chg="del mod">
          <ac:chgData name="刘 朕" userId="c0cad602da23477f" providerId="LiveId" clId="{5C7C55DF-8EE4-4C64-89C6-931C2D045032}" dt="2021-12-21T09:13:13.448" v="998" actId="478"/>
          <ac:cxnSpMkLst>
            <pc:docMk/>
            <pc:sldMk cId="846425849" sldId="430"/>
            <ac:cxnSpMk id="48" creationId="{6F4219BF-4C7D-4D79-AC82-B3E04C3324ED}"/>
          </ac:cxnSpMkLst>
        </pc:cxnChg>
      </pc:sldChg>
      <pc:sldChg chg="add del">
        <pc:chgData name="刘 朕" userId="c0cad602da23477f" providerId="LiveId" clId="{5C7C55DF-8EE4-4C64-89C6-931C2D045032}" dt="2021-12-21T09:02:50.222" v="580"/>
        <pc:sldMkLst>
          <pc:docMk/>
          <pc:sldMk cId="1329448487" sldId="430"/>
        </pc:sldMkLst>
      </pc:sldChg>
    </pc:docChg>
  </pc:docChgLst>
  <pc:docChgLst>
    <pc:chgData name="刘 朕" userId="c0cad602da23477f" providerId="LiveId" clId="{DBA50FB7-1FDA-4EA7-A216-B21D8F5E5FBD}"/>
    <pc:docChg chg="undo custSel addSld delSld modSld sldOrd">
      <pc:chgData name="刘 朕" userId="c0cad602da23477f" providerId="LiveId" clId="{DBA50FB7-1FDA-4EA7-A216-B21D8F5E5FBD}" dt="2022-01-11T12:40:53.074" v="1466" actId="20577"/>
      <pc:docMkLst>
        <pc:docMk/>
      </pc:docMkLst>
      <pc:sldChg chg="addSp delSp modSp mod delAnim">
        <pc:chgData name="刘 朕" userId="c0cad602da23477f" providerId="LiveId" clId="{DBA50FB7-1FDA-4EA7-A216-B21D8F5E5FBD}" dt="2022-01-11T09:11:53.443" v="338" actId="1076"/>
        <pc:sldMkLst>
          <pc:docMk/>
          <pc:sldMk cId="3339367719" sldId="418"/>
        </pc:sldMkLst>
        <pc:spChg chg="del">
          <ac:chgData name="刘 朕" userId="c0cad602da23477f" providerId="LiveId" clId="{DBA50FB7-1FDA-4EA7-A216-B21D8F5E5FBD}" dt="2022-01-11T08:36:35.362" v="1" actId="478"/>
          <ac:spMkLst>
            <pc:docMk/>
            <pc:sldMk cId="3339367719" sldId="418"/>
            <ac:spMk id="2" creationId="{E299E5B8-A6C6-4483-85ED-BBBFE4BED274}"/>
          </ac:spMkLst>
        </pc:spChg>
        <pc:spChg chg="add del">
          <ac:chgData name="刘 朕" userId="c0cad602da23477f" providerId="LiveId" clId="{DBA50FB7-1FDA-4EA7-A216-B21D8F5E5FBD}" dt="2022-01-11T08:44:14.376" v="70" actId="478"/>
          <ac:spMkLst>
            <pc:docMk/>
            <pc:sldMk cId="3339367719" sldId="418"/>
            <ac:spMk id="3" creationId="{6F57CCA2-18DD-4FBA-AA71-17CB1C786A7E}"/>
          </ac:spMkLst>
        </pc:spChg>
        <pc:spChg chg="mod">
          <ac:chgData name="刘 朕" userId="c0cad602da23477f" providerId="LiveId" clId="{DBA50FB7-1FDA-4EA7-A216-B21D8F5E5FBD}" dt="2022-01-11T08:36:48.320" v="18" actId="20577"/>
          <ac:spMkLst>
            <pc:docMk/>
            <pc:sldMk cId="3339367719" sldId="418"/>
            <ac:spMk id="4" creationId="{E484190F-0DF2-4168-91AB-F6229E43633D}"/>
          </ac:spMkLst>
        </pc:spChg>
        <pc:spChg chg="mod">
          <ac:chgData name="刘 朕" userId="c0cad602da23477f" providerId="LiveId" clId="{DBA50FB7-1FDA-4EA7-A216-B21D8F5E5FBD}" dt="2022-01-11T08:42:57.304" v="68" actId="20577"/>
          <ac:spMkLst>
            <pc:docMk/>
            <pc:sldMk cId="3339367719" sldId="418"/>
            <ac:spMk id="5" creationId="{2C0B9325-CE2B-4463-A506-1C794208D06C}"/>
          </ac:spMkLst>
        </pc:spChg>
        <pc:spChg chg="del">
          <ac:chgData name="刘 朕" userId="c0cad602da23477f" providerId="LiveId" clId="{DBA50FB7-1FDA-4EA7-A216-B21D8F5E5FBD}" dt="2022-01-11T08:36:35.362" v="1" actId="478"/>
          <ac:spMkLst>
            <pc:docMk/>
            <pc:sldMk cId="3339367719" sldId="418"/>
            <ac:spMk id="7" creationId="{63D91129-1203-4646-80DC-51BCDD5254E3}"/>
          </ac:spMkLst>
        </pc:spChg>
        <pc:spChg chg="add del">
          <ac:chgData name="刘 朕" userId="c0cad602da23477f" providerId="LiveId" clId="{DBA50FB7-1FDA-4EA7-A216-B21D8F5E5FBD}" dt="2022-01-11T08:46:16.006" v="75" actId="478"/>
          <ac:spMkLst>
            <pc:docMk/>
            <pc:sldMk cId="3339367719" sldId="418"/>
            <ac:spMk id="9" creationId="{2061AFCA-8581-4DD7-A682-C6A5E68FE3E6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11" creationId="{828D46B1-DEDE-482A-8180-28F4C545845B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12" creationId="{60C45485-555D-4D8C-9508-498776D8285D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16" creationId="{0BA2E91B-64C0-48A6-B495-BD497873B2EA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17" creationId="{74B79D56-C773-46E2-B5A1-414C17F18F6B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18" creationId="{56802D5B-6DA0-4195-95C9-6D99786632B7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19" creationId="{6132C09D-F932-4F04-9905-8302A71463CF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21" creationId="{8705118B-5A02-4A29-9C51-33B40E684F92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22" creationId="{E58FA25C-7166-470D-8950-5AE86A94C54B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23" creationId="{3A2F891F-65C2-4D5F-AE34-71AAF0F07883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25" creationId="{EE25E95C-011E-40C7-805C-6BC5B8CF035B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26" creationId="{43B9BD89-83CF-493B-92D1-6B1E570031A3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27" creationId="{07144C4F-78FF-475A-8341-2880F076A25E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28" creationId="{1892D73C-0BA1-4CD0-838F-33E613AE1E89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29" creationId="{71B4E7CD-29F7-422F-9C4D-7702DF16E1C4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30" creationId="{47BE29D9-DE2A-4F6F-AE88-5DF7FD462C4F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31" creationId="{8244BCCA-DBEB-4774-BBB1-503178EE5E5D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32" creationId="{E03B727E-0C98-4262-B60E-6F9E0E53C6E6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33" creationId="{A2BC3ACC-7918-4DB5-AA94-FA0D16E9BF13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34" creationId="{D350CB6F-2BE2-41AA-A5E1-F561E91667A0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35" creationId="{D30D0893-9D74-4157-B137-CCAEAC25A5CB}"/>
          </ac:spMkLst>
        </pc:spChg>
        <pc:spChg chg="add del mod">
          <ac:chgData name="刘 朕" userId="c0cad602da23477f" providerId="LiveId" clId="{DBA50FB7-1FDA-4EA7-A216-B21D8F5E5FBD}" dt="2022-01-11T08:46:26.299" v="79"/>
          <ac:spMkLst>
            <pc:docMk/>
            <pc:sldMk cId="3339367719" sldId="418"/>
            <ac:spMk id="36" creationId="{F1B96FC3-3F0B-4875-BEE9-5C1FB6C47E1D}"/>
          </ac:spMkLst>
        </pc:spChg>
        <pc:spChg chg="add mod">
          <ac:chgData name="刘 朕" userId="c0cad602da23477f" providerId="LiveId" clId="{DBA50FB7-1FDA-4EA7-A216-B21D8F5E5FBD}" dt="2022-01-11T09:11:43.441" v="334" actId="1076"/>
          <ac:spMkLst>
            <pc:docMk/>
            <pc:sldMk cId="3339367719" sldId="418"/>
            <ac:spMk id="37" creationId="{2ED74CF4-0B35-4CCC-8C13-DF3EAF8ABB35}"/>
          </ac:spMkLst>
        </pc:spChg>
        <pc:spChg chg="add del mod">
          <ac:chgData name="刘 朕" userId="c0cad602da23477f" providerId="LiveId" clId="{DBA50FB7-1FDA-4EA7-A216-B21D8F5E5FBD}" dt="2022-01-11T08:47:32.891" v="93" actId="478"/>
          <ac:spMkLst>
            <pc:docMk/>
            <pc:sldMk cId="3339367719" sldId="418"/>
            <ac:spMk id="39" creationId="{7094D754-9D21-4023-A558-6ED18AF641BD}"/>
          </ac:spMkLst>
        </pc:spChg>
        <pc:spChg chg="add del mod">
          <ac:chgData name="刘 朕" userId="c0cad602da23477f" providerId="LiveId" clId="{DBA50FB7-1FDA-4EA7-A216-B21D8F5E5FBD}" dt="2022-01-11T08:47:32.891" v="93" actId="478"/>
          <ac:spMkLst>
            <pc:docMk/>
            <pc:sldMk cId="3339367719" sldId="418"/>
            <ac:spMk id="40" creationId="{D6CCDF26-B08B-490F-A89D-F5A3257A1AFF}"/>
          </ac:spMkLst>
        </pc:spChg>
        <pc:spChg chg="add mod">
          <ac:chgData name="刘 朕" userId="c0cad602da23477f" providerId="LiveId" clId="{DBA50FB7-1FDA-4EA7-A216-B21D8F5E5FBD}" dt="2022-01-11T09:11:33.397" v="329" actId="1076"/>
          <ac:spMkLst>
            <pc:docMk/>
            <pc:sldMk cId="3339367719" sldId="418"/>
            <ac:spMk id="41" creationId="{677427B6-6798-4F48-9C02-FC820C66034F}"/>
          </ac:spMkLst>
        </pc:spChg>
        <pc:spChg chg="add mod">
          <ac:chgData name="刘 朕" userId="c0cad602da23477f" providerId="LiveId" clId="{DBA50FB7-1FDA-4EA7-A216-B21D8F5E5FBD}" dt="2022-01-11T09:11:34.888" v="330" actId="1076"/>
          <ac:spMkLst>
            <pc:docMk/>
            <pc:sldMk cId="3339367719" sldId="418"/>
            <ac:spMk id="42" creationId="{3D6BF008-21F3-4D36-A479-F41F9953442C}"/>
          </ac:spMkLst>
        </pc:spChg>
        <pc:spChg chg="add mod">
          <ac:chgData name="刘 朕" userId="c0cad602da23477f" providerId="LiveId" clId="{DBA50FB7-1FDA-4EA7-A216-B21D8F5E5FBD}" dt="2022-01-11T09:11:40.268" v="333" actId="1076"/>
          <ac:spMkLst>
            <pc:docMk/>
            <pc:sldMk cId="3339367719" sldId="418"/>
            <ac:spMk id="43" creationId="{215AB3A2-E8C2-4A31-85D6-7A282629895E}"/>
          </ac:spMkLst>
        </pc:spChg>
        <pc:spChg chg="add del mod">
          <ac:chgData name="刘 朕" userId="c0cad602da23477f" providerId="LiveId" clId="{DBA50FB7-1FDA-4EA7-A216-B21D8F5E5FBD}" dt="2022-01-11T08:47:32.891" v="93" actId="478"/>
          <ac:spMkLst>
            <pc:docMk/>
            <pc:sldMk cId="3339367719" sldId="418"/>
            <ac:spMk id="44" creationId="{0A3DE3AA-590E-452D-91B7-577FCF0B8ED3}"/>
          </ac:spMkLst>
        </pc:spChg>
        <pc:spChg chg="add del mod">
          <ac:chgData name="刘 朕" userId="c0cad602da23477f" providerId="LiveId" clId="{DBA50FB7-1FDA-4EA7-A216-B21D8F5E5FBD}" dt="2022-01-11T08:47:32.891" v="93" actId="478"/>
          <ac:spMkLst>
            <pc:docMk/>
            <pc:sldMk cId="3339367719" sldId="418"/>
            <ac:spMk id="45" creationId="{E2A46C5A-7E5C-4153-A1B9-080588CF0A46}"/>
          </ac:spMkLst>
        </pc:spChg>
        <pc:spChg chg="add del mod">
          <ac:chgData name="刘 朕" userId="c0cad602da23477f" providerId="LiveId" clId="{DBA50FB7-1FDA-4EA7-A216-B21D8F5E5FBD}" dt="2022-01-11T08:47:30.653" v="92" actId="478"/>
          <ac:spMkLst>
            <pc:docMk/>
            <pc:sldMk cId="3339367719" sldId="418"/>
            <ac:spMk id="50" creationId="{173AC6EA-6B9E-4DF7-98EE-E80E19558072}"/>
          </ac:spMkLst>
        </pc:spChg>
        <pc:spChg chg="add del mod">
          <ac:chgData name="刘 朕" userId="c0cad602da23477f" providerId="LiveId" clId="{DBA50FB7-1FDA-4EA7-A216-B21D8F5E5FBD}" dt="2022-01-11T08:47:30.653" v="92" actId="478"/>
          <ac:spMkLst>
            <pc:docMk/>
            <pc:sldMk cId="3339367719" sldId="418"/>
            <ac:spMk id="51" creationId="{D8F8EC20-CD0B-4063-9EDF-2B07D2890239}"/>
          </ac:spMkLst>
        </pc:spChg>
        <pc:spChg chg="add del mod">
          <ac:chgData name="刘 朕" userId="c0cad602da23477f" providerId="LiveId" clId="{DBA50FB7-1FDA-4EA7-A216-B21D8F5E5FBD}" dt="2022-01-11T08:47:38.840" v="95" actId="478"/>
          <ac:spMkLst>
            <pc:docMk/>
            <pc:sldMk cId="3339367719" sldId="418"/>
            <ac:spMk id="52" creationId="{26647681-08E7-4A96-95A0-AB38E397B645}"/>
          </ac:spMkLst>
        </pc:spChg>
        <pc:spChg chg="add del mod">
          <ac:chgData name="刘 朕" userId="c0cad602da23477f" providerId="LiveId" clId="{DBA50FB7-1FDA-4EA7-A216-B21D8F5E5FBD}" dt="2022-01-11T08:47:04.404" v="85" actId="478"/>
          <ac:spMkLst>
            <pc:docMk/>
            <pc:sldMk cId="3339367719" sldId="418"/>
            <ac:spMk id="53" creationId="{688C5ABC-5256-40A9-AC7A-5DE4D043C81E}"/>
          </ac:spMkLst>
        </pc:spChg>
        <pc:spChg chg="add del mod">
          <ac:chgData name="刘 朕" userId="c0cad602da23477f" providerId="LiveId" clId="{DBA50FB7-1FDA-4EA7-A216-B21D8F5E5FBD}" dt="2022-01-11T08:47:03.902" v="84" actId="478"/>
          <ac:spMkLst>
            <pc:docMk/>
            <pc:sldMk cId="3339367719" sldId="418"/>
            <ac:spMk id="54" creationId="{E5607219-3006-4493-BE01-E21CE8E55C6C}"/>
          </ac:spMkLst>
        </pc:spChg>
        <pc:spChg chg="add del mod">
          <ac:chgData name="刘 朕" userId="c0cad602da23477f" providerId="LiveId" clId="{DBA50FB7-1FDA-4EA7-A216-B21D8F5E5FBD}" dt="2022-01-11T08:47:03.434" v="83" actId="478"/>
          <ac:spMkLst>
            <pc:docMk/>
            <pc:sldMk cId="3339367719" sldId="418"/>
            <ac:spMk id="55" creationId="{344E0FCB-7870-4962-8CEB-490EB82DD326}"/>
          </ac:spMkLst>
        </pc:spChg>
        <pc:spChg chg="add del mod">
          <ac:chgData name="刘 朕" userId="c0cad602da23477f" providerId="LiveId" clId="{DBA50FB7-1FDA-4EA7-A216-B21D8F5E5FBD}" dt="2022-01-11T08:47:02.899" v="82" actId="478"/>
          <ac:spMkLst>
            <pc:docMk/>
            <pc:sldMk cId="3339367719" sldId="418"/>
            <ac:spMk id="56" creationId="{C39D097A-5590-4A86-A753-97C206BEDE7C}"/>
          </ac:spMkLst>
        </pc:spChg>
        <pc:spChg chg="add mod">
          <ac:chgData name="刘 朕" userId="c0cad602da23477f" providerId="LiveId" clId="{DBA50FB7-1FDA-4EA7-A216-B21D8F5E5FBD}" dt="2022-01-11T09:11:31.668" v="328" actId="14100"/>
          <ac:spMkLst>
            <pc:docMk/>
            <pc:sldMk cId="3339367719" sldId="418"/>
            <ac:spMk id="83" creationId="{1C7D4793-7F1E-4FB1-9180-AEAE192718C0}"/>
          </ac:spMkLst>
        </pc:spChg>
        <pc:spChg chg="add mod">
          <ac:chgData name="刘 朕" userId="c0cad602da23477f" providerId="LiveId" clId="{DBA50FB7-1FDA-4EA7-A216-B21D8F5E5FBD}" dt="2022-01-11T08:59:57.583" v="175" actId="692"/>
          <ac:spMkLst>
            <pc:docMk/>
            <pc:sldMk cId="3339367719" sldId="418"/>
            <ac:spMk id="93" creationId="{C6517893-86BC-44DB-B259-C7949E5AC8AC}"/>
          </ac:spMkLst>
        </pc:spChg>
        <pc:spChg chg="add mod">
          <ac:chgData name="刘 朕" userId="c0cad602da23477f" providerId="LiveId" clId="{DBA50FB7-1FDA-4EA7-A216-B21D8F5E5FBD}" dt="2022-01-11T09:00:34.943" v="195" actId="207"/>
          <ac:spMkLst>
            <pc:docMk/>
            <pc:sldMk cId="3339367719" sldId="418"/>
            <ac:spMk id="94" creationId="{AF6EDEE0-2005-4E0C-B80E-9F333D004DE2}"/>
          </ac:spMkLst>
        </pc:spChg>
        <pc:spChg chg="add mod">
          <ac:chgData name="刘 朕" userId="c0cad602da23477f" providerId="LiveId" clId="{DBA50FB7-1FDA-4EA7-A216-B21D8F5E5FBD}" dt="2022-01-11T09:02:46.109" v="246" actId="20577"/>
          <ac:spMkLst>
            <pc:docMk/>
            <pc:sldMk cId="3339367719" sldId="418"/>
            <ac:spMk id="97" creationId="{71FCFD43-942B-46BA-ACCB-1EBF1B2588E6}"/>
          </ac:spMkLst>
        </pc:spChg>
        <pc:spChg chg="add mod">
          <ac:chgData name="刘 朕" userId="c0cad602da23477f" providerId="LiveId" clId="{DBA50FB7-1FDA-4EA7-A216-B21D8F5E5FBD}" dt="2022-01-11T09:11:49.897" v="337" actId="1076"/>
          <ac:spMkLst>
            <pc:docMk/>
            <pc:sldMk cId="3339367719" sldId="418"/>
            <ac:spMk id="98" creationId="{C6EFBC39-4D7D-4581-A11B-54FA4CA38567}"/>
          </ac:spMkLst>
        </pc:spChg>
        <pc:spChg chg="add mod">
          <ac:chgData name="刘 朕" userId="c0cad602da23477f" providerId="LiveId" clId="{DBA50FB7-1FDA-4EA7-A216-B21D8F5E5FBD}" dt="2022-01-11T09:02:53.622" v="251" actId="14100"/>
          <ac:spMkLst>
            <pc:docMk/>
            <pc:sldMk cId="3339367719" sldId="418"/>
            <ac:spMk id="102" creationId="{A7EFBC5C-BFBC-4890-96D5-C13D51B03D48}"/>
          </ac:spMkLst>
        </pc:spChg>
        <pc:spChg chg="add mod">
          <ac:chgData name="刘 朕" userId="c0cad602da23477f" providerId="LiveId" clId="{DBA50FB7-1FDA-4EA7-A216-B21D8F5E5FBD}" dt="2022-01-11T09:11:53.443" v="338" actId="1076"/>
          <ac:spMkLst>
            <pc:docMk/>
            <pc:sldMk cId="3339367719" sldId="418"/>
            <ac:spMk id="103" creationId="{1EEC4796-F28F-4F45-AF37-C27CC4BEBDC1}"/>
          </ac:spMkLst>
        </pc:spChg>
        <pc:spChg chg="add del mod">
          <ac:chgData name="刘 朕" userId="c0cad602da23477f" providerId="LiveId" clId="{DBA50FB7-1FDA-4EA7-A216-B21D8F5E5FBD}" dt="2022-01-11T09:09:53.266" v="278" actId="478"/>
          <ac:spMkLst>
            <pc:docMk/>
            <pc:sldMk cId="3339367719" sldId="418"/>
            <ac:spMk id="104" creationId="{084017DD-1541-4C1D-A442-5D3177E23D30}"/>
          </ac:spMkLst>
        </pc:spChg>
        <pc:spChg chg="add mod">
          <ac:chgData name="刘 朕" userId="c0cad602da23477f" providerId="LiveId" clId="{DBA50FB7-1FDA-4EA7-A216-B21D8F5E5FBD}" dt="2022-01-11T09:11:53.443" v="338" actId="1076"/>
          <ac:spMkLst>
            <pc:docMk/>
            <pc:sldMk cId="3339367719" sldId="418"/>
            <ac:spMk id="108" creationId="{B35E0879-0F92-467F-A519-92C502B32E9E}"/>
          </ac:spMkLst>
        </pc:spChg>
        <pc:picChg chg="add mod">
          <ac:chgData name="刘 朕" userId="c0cad602da23477f" providerId="LiveId" clId="{DBA50FB7-1FDA-4EA7-A216-B21D8F5E5FBD}" dt="2022-01-11T08:59:29.468" v="167" actId="1076"/>
          <ac:picMkLst>
            <pc:docMk/>
            <pc:sldMk cId="3339367719" sldId="418"/>
            <ac:picMk id="8" creationId="{DA553498-3FCC-44EE-8380-0B2BC2452F49}"/>
          </ac:picMkLst>
        </pc:picChg>
        <pc:picChg chg="del">
          <ac:chgData name="刘 朕" userId="c0cad602da23477f" providerId="LiveId" clId="{DBA50FB7-1FDA-4EA7-A216-B21D8F5E5FBD}" dt="2022-01-11T08:36:35.362" v="1" actId="478"/>
          <ac:picMkLst>
            <pc:docMk/>
            <pc:sldMk cId="3339367719" sldId="418"/>
            <ac:picMk id="13" creationId="{5B4DC057-D266-4BBE-8A8C-21E3EC8EAEC9}"/>
          </ac:picMkLst>
        </pc:picChg>
        <pc:picChg chg="add del mod">
          <ac:chgData name="刘 朕" userId="c0cad602da23477f" providerId="LiveId" clId="{DBA50FB7-1FDA-4EA7-A216-B21D8F5E5FBD}" dt="2022-01-11T08:46:26.299" v="79"/>
          <ac:picMkLst>
            <pc:docMk/>
            <pc:sldMk cId="3339367719" sldId="418"/>
            <ac:picMk id="14" creationId="{DA5887D7-4E77-4479-A8D9-D8A7D9AC1197}"/>
          </ac:picMkLst>
        </pc:picChg>
        <pc:picChg chg="add del mod">
          <ac:chgData name="刘 朕" userId="c0cad602da23477f" providerId="LiveId" clId="{DBA50FB7-1FDA-4EA7-A216-B21D8F5E5FBD}" dt="2022-01-11T08:46:26.299" v="79"/>
          <ac:picMkLst>
            <pc:docMk/>
            <pc:sldMk cId="3339367719" sldId="418"/>
            <ac:picMk id="15" creationId="{71623F41-51AF-4CA9-A2A3-BC1A0B2C65E3}"/>
          </ac:picMkLst>
        </pc:picChg>
        <pc:picChg chg="add mod">
          <ac:chgData name="刘 朕" userId="c0cad602da23477f" providerId="LiveId" clId="{DBA50FB7-1FDA-4EA7-A216-B21D8F5E5FBD}" dt="2022-01-11T09:11:53.443" v="338" actId="1076"/>
          <ac:picMkLst>
            <pc:docMk/>
            <pc:sldMk cId="3339367719" sldId="418"/>
            <ac:picMk id="106" creationId="{1019110B-337E-4AA0-ADC8-CDCA1DA95A67}"/>
          </ac:picMkLst>
        </pc:picChg>
        <pc:cxnChg chg="add del mod">
          <ac:chgData name="刘 朕" userId="c0cad602da23477f" providerId="LiveId" clId="{DBA50FB7-1FDA-4EA7-A216-B21D8F5E5FBD}" dt="2022-01-11T08:46:26.299" v="79"/>
          <ac:cxnSpMkLst>
            <pc:docMk/>
            <pc:sldMk cId="3339367719" sldId="418"/>
            <ac:cxnSpMk id="20" creationId="{ABD4A7E6-1561-4272-A606-4C3D6EE738A5}"/>
          </ac:cxnSpMkLst>
        </pc:cxnChg>
        <pc:cxnChg chg="add del mod">
          <ac:chgData name="刘 朕" userId="c0cad602da23477f" providerId="LiveId" clId="{DBA50FB7-1FDA-4EA7-A216-B21D8F5E5FBD}" dt="2022-01-11T08:46:26.299" v="79"/>
          <ac:cxnSpMkLst>
            <pc:docMk/>
            <pc:sldMk cId="3339367719" sldId="418"/>
            <ac:cxnSpMk id="24" creationId="{E9CF2A4D-F95A-4E5E-876C-0FFD4986D403}"/>
          </ac:cxnSpMkLst>
        </pc:cxnChg>
        <pc:cxnChg chg="add del mod">
          <ac:chgData name="刘 朕" userId="c0cad602da23477f" providerId="LiveId" clId="{DBA50FB7-1FDA-4EA7-A216-B21D8F5E5FBD}" dt="2022-01-11T08:47:29.743" v="91" actId="478"/>
          <ac:cxnSpMkLst>
            <pc:docMk/>
            <pc:sldMk cId="3339367719" sldId="418"/>
            <ac:cxnSpMk id="38" creationId="{B3EDF6DC-8156-4EE8-ADB4-CD8BAFEC7E24}"/>
          </ac:cxnSpMkLst>
        </pc:cxnChg>
        <pc:cxnChg chg="add del mod">
          <ac:chgData name="刘 朕" userId="c0cad602da23477f" providerId="LiveId" clId="{DBA50FB7-1FDA-4EA7-A216-B21D8F5E5FBD}" dt="2022-01-11T08:47:32.891" v="93" actId="478"/>
          <ac:cxnSpMkLst>
            <pc:docMk/>
            <pc:sldMk cId="3339367719" sldId="418"/>
            <ac:cxnSpMk id="46" creationId="{6E9ABC16-19FB-4859-8C3A-4BD5421BCD02}"/>
          </ac:cxnSpMkLst>
        </pc:cxnChg>
        <pc:cxnChg chg="add mod">
          <ac:chgData name="刘 朕" userId="c0cad602da23477f" providerId="LiveId" clId="{DBA50FB7-1FDA-4EA7-A216-B21D8F5E5FBD}" dt="2022-01-11T09:11:43.441" v="334" actId="1076"/>
          <ac:cxnSpMkLst>
            <pc:docMk/>
            <pc:sldMk cId="3339367719" sldId="418"/>
            <ac:cxnSpMk id="47" creationId="{D73F3B64-FEB5-4F83-8826-4606189EC73D}"/>
          </ac:cxnSpMkLst>
        </pc:cxnChg>
        <pc:cxnChg chg="add mod">
          <ac:chgData name="刘 朕" userId="c0cad602da23477f" providerId="LiveId" clId="{DBA50FB7-1FDA-4EA7-A216-B21D8F5E5FBD}" dt="2022-01-11T09:11:43.441" v="334" actId="1076"/>
          <ac:cxnSpMkLst>
            <pc:docMk/>
            <pc:sldMk cId="3339367719" sldId="418"/>
            <ac:cxnSpMk id="48" creationId="{F454D661-F565-408F-B83D-46D9D1C104BE}"/>
          </ac:cxnSpMkLst>
        </pc:cxnChg>
        <pc:cxnChg chg="add mod">
          <ac:chgData name="刘 朕" userId="c0cad602da23477f" providerId="LiveId" clId="{DBA50FB7-1FDA-4EA7-A216-B21D8F5E5FBD}" dt="2022-01-11T09:11:43.441" v="334" actId="1076"/>
          <ac:cxnSpMkLst>
            <pc:docMk/>
            <pc:sldMk cId="3339367719" sldId="418"/>
            <ac:cxnSpMk id="49" creationId="{5DCC7668-4635-4D66-BFC9-9C54A38E2153}"/>
          </ac:cxnSpMkLst>
        </pc:cxnChg>
        <pc:cxnChg chg="add del mod">
          <ac:chgData name="刘 朕" userId="c0cad602da23477f" providerId="LiveId" clId="{DBA50FB7-1FDA-4EA7-A216-B21D8F5E5FBD}" dt="2022-01-11T08:59:33.590" v="169" actId="478"/>
          <ac:cxnSpMkLst>
            <pc:docMk/>
            <pc:sldMk cId="3339367719" sldId="418"/>
            <ac:cxnSpMk id="91" creationId="{EBB9D32F-8BA5-4A2E-A1E2-5270D9927B24}"/>
          </ac:cxnSpMkLst>
        </pc:cxnChg>
        <pc:cxnChg chg="add del mod">
          <ac:chgData name="刘 朕" userId="c0cad602da23477f" providerId="LiveId" clId="{DBA50FB7-1FDA-4EA7-A216-B21D8F5E5FBD}" dt="2022-01-11T08:59:25.438" v="165" actId="478"/>
          <ac:cxnSpMkLst>
            <pc:docMk/>
            <pc:sldMk cId="3339367719" sldId="418"/>
            <ac:cxnSpMk id="92" creationId="{8AD59B79-12DE-4AAA-8135-C3C677F3F343}"/>
          </ac:cxnSpMkLst>
        </pc:cxnChg>
        <pc:cxnChg chg="add mod">
          <ac:chgData name="刘 朕" userId="c0cad602da23477f" providerId="LiveId" clId="{DBA50FB7-1FDA-4EA7-A216-B21D8F5E5FBD}" dt="2022-01-11T09:11:46.430" v="335" actId="14100"/>
          <ac:cxnSpMkLst>
            <pc:docMk/>
            <pc:sldMk cId="3339367719" sldId="418"/>
            <ac:cxnSpMk id="96" creationId="{75D4582C-9848-499D-AF44-7D0C015FE4E4}"/>
          </ac:cxnSpMkLst>
        </pc:cxnChg>
        <pc:cxnChg chg="add mod">
          <ac:chgData name="刘 朕" userId="c0cad602da23477f" providerId="LiveId" clId="{DBA50FB7-1FDA-4EA7-A216-B21D8F5E5FBD}" dt="2022-01-11T09:11:48.179" v="336" actId="14100"/>
          <ac:cxnSpMkLst>
            <pc:docMk/>
            <pc:sldMk cId="3339367719" sldId="418"/>
            <ac:cxnSpMk id="99" creationId="{AE0149B5-79C7-44CA-A233-396563031ED7}"/>
          </ac:cxnSpMkLst>
        </pc:cxnChg>
      </pc:sldChg>
      <pc:sldChg chg="del">
        <pc:chgData name="刘 朕" userId="c0cad602da23477f" providerId="LiveId" clId="{DBA50FB7-1FDA-4EA7-A216-B21D8F5E5FBD}" dt="2022-01-11T08:53:20.729" v="140" actId="47"/>
        <pc:sldMkLst>
          <pc:docMk/>
          <pc:sldMk cId="3918782844" sldId="421"/>
        </pc:sldMkLst>
      </pc:sldChg>
      <pc:sldChg chg="delSp del mod">
        <pc:chgData name="刘 朕" userId="c0cad602da23477f" providerId="LiveId" clId="{DBA50FB7-1FDA-4EA7-A216-B21D8F5E5FBD}" dt="2022-01-11T08:51:33.209" v="125" actId="47"/>
        <pc:sldMkLst>
          <pc:docMk/>
          <pc:sldMk cId="1523645292" sldId="423"/>
        </pc:sldMkLst>
        <pc:picChg chg="del">
          <ac:chgData name="刘 朕" userId="c0cad602da23477f" providerId="LiveId" clId="{DBA50FB7-1FDA-4EA7-A216-B21D8F5E5FBD}" dt="2022-01-11T03:01:21.749" v="0" actId="478"/>
          <ac:picMkLst>
            <pc:docMk/>
            <pc:sldMk cId="1523645292" sldId="423"/>
            <ac:picMk id="42" creationId="{F4C7DC57-D3D0-44D1-ACBD-31327D6B921B}"/>
          </ac:picMkLst>
        </pc:picChg>
      </pc:sldChg>
      <pc:sldChg chg="addSp modSp mod">
        <pc:chgData name="刘 朕" userId="c0cad602da23477f" providerId="LiveId" clId="{DBA50FB7-1FDA-4EA7-A216-B21D8F5E5FBD}" dt="2022-01-11T08:58:57.805" v="164" actId="207"/>
        <pc:sldMkLst>
          <pc:docMk/>
          <pc:sldMk cId="3942769060" sldId="425"/>
        </pc:sldMkLst>
        <pc:spChg chg="mod">
          <ac:chgData name="刘 朕" userId="c0cad602da23477f" providerId="LiveId" clId="{DBA50FB7-1FDA-4EA7-A216-B21D8F5E5FBD}" dt="2022-01-11T08:51:59.839" v="130" actId="1076"/>
          <ac:spMkLst>
            <pc:docMk/>
            <pc:sldMk cId="3942769060" sldId="425"/>
            <ac:spMk id="11" creationId="{BA291B9A-8144-49FD-AD9E-E50214209F09}"/>
          </ac:spMkLst>
        </pc:spChg>
        <pc:spChg chg="mod">
          <ac:chgData name="刘 朕" userId="c0cad602da23477f" providerId="LiveId" clId="{DBA50FB7-1FDA-4EA7-A216-B21D8F5E5FBD}" dt="2022-01-11T08:53:01.625" v="137" actId="14100"/>
          <ac:spMkLst>
            <pc:docMk/>
            <pc:sldMk cId="3942769060" sldId="425"/>
            <ac:spMk id="14" creationId="{E73FA512-44CF-4D1B-B87D-3F6C053153F6}"/>
          </ac:spMkLst>
        </pc:spChg>
        <pc:spChg chg="mod">
          <ac:chgData name="刘 朕" userId="c0cad602da23477f" providerId="LiveId" clId="{DBA50FB7-1FDA-4EA7-A216-B21D8F5E5FBD}" dt="2022-01-11T08:52:22.065" v="134" actId="1076"/>
          <ac:spMkLst>
            <pc:docMk/>
            <pc:sldMk cId="3942769060" sldId="425"/>
            <ac:spMk id="19" creationId="{D24E356F-A628-402B-9613-9A2B47FE5332}"/>
          </ac:spMkLst>
        </pc:spChg>
        <pc:spChg chg="mod">
          <ac:chgData name="刘 朕" userId="c0cad602da23477f" providerId="LiveId" clId="{DBA50FB7-1FDA-4EA7-A216-B21D8F5E5FBD}" dt="2022-01-11T08:54:46.858" v="141" actId="20577"/>
          <ac:spMkLst>
            <pc:docMk/>
            <pc:sldMk cId="3942769060" sldId="425"/>
            <ac:spMk id="22" creationId="{B114C026-4F9F-4ED9-9F71-C66A252B5E64}"/>
          </ac:spMkLst>
        </pc:spChg>
        <pc:spChg chg="mod">
          <ac:chgData name="刘 朕" userId="c0cad602da23477f" providerId="LiveId" clId="{DBA50FB7-1FDA-4EA7-A216-B21D8F5E5FBD}" dt="2022-01-11T08:52:06.592" v="132" actId="14100"/>
          <ac:spMkLst>
            <pc:docMk/>
            <pc:sldMk cId="3942769060" sldId="425"/>
            <ac:spMk id="28" creationId="{F8A02BB0-517F-4A39-9090-15743E2E1AE4}"/>
          </ac:spMkLst>
        </pc:spChg>
        <pc:spChg chg="mod">
          <ac:chgData name="刘 朕" userId="c0cad602da23477f" providerId="LiveId" clId="{DBA50FB7-1FDA-4EA7-A216-B21D8F5E5FBD}" dt="2022-01-11T08:53:03.395" v="138" actId="14100"/>
          <ac:spMkLst>
            <pc:docMk/>
            <pc:sldMk cId="3942769060" sldId="425"/>
            <ac:spMk id="29" creationId="{D3A3A00B-0F11-4068-A289-724F5ECA9C8A}"/>
          </ac:spMkLst>
        </pc:spChg>
        <pc:spChg chg="add mod">
          <ac:chgData name="刘 朕" userId="c0cad602da23477f" providerId="LiveId" clId="{DBA50FB7-1FDA-4EA7-A216-B21D8F5E5FBD}" dt="2022-01-11T08:58:57.805" v="164" actId="207"/>
          <ac:spMkLst>
            <pc:docMk/>
            <pc:sldMk cId="3942769060" sldId="425"/>
            <ac:spMk id="30" creationId="{E52BDCEF-EE47-42D7-8B56-F1F8CD2959F9}"/>
          </ac:spMkLst>
        </pc:spChg>
        <pc:cxnChg chg="add mod">
          <ac:chgData name="刘 朕" userId="c0cad602da23477f" providerId="LiveId" clId="{DBA50FB7-1FDA-4EA7-A216-B21D8F5E5FBD}" dt="2022-01-11T08:58:14.765" v="150" actId="1076"/>
          <ac:cxnSpMkLst>
            <pc:docMk/>
            <pc:sldMk cId="3942769060" sldId="425"/>
            <ac:cxnSpMk id="13" creationId="{F233808A-E275-4F17-A31F-1DF68BF0DA1A}"/>
          </ac:cxnSpMkLst>
        </pc:cxnChg>
        <pc:cxnChg chg="add mod">
          <ac:chgData name="刘 朕" userId="c0cad602da23477f" providerId="LiveId" clId="{DBA50FB7-1FDA-4EA7-A216-B21D8F5E5FBD}" dt="2022-01-11T08:58:16.138" v="151" actId="108"/>
          <ac:cxnSpMkLst>
            <pc:docMk/>
            <pc:sldMk cId="3942769060" sldId="425"/>
            <ac:cxnSpMk id="31" creationId="{1908A658-2EFA-433C-8676-9333F817B61B}"/>
          </ac:cxnSpMkLst>
        </pc:cxnChg>
      </pc:sldChg>
      <pc:sldChg chg="addSp delSp modSp del mod ord">
        <pc:chgData name="刘 朕" userId="c0cad602da23477f" providerId="LiveId" clId="{DBA50FB7-1FDA-4EA7-A216-B21D8F5E5FBD}" dt="2022-01-11T09:19:54.029" v="576" actId="47"/>
        <pc:sldMkLst>
          <pc:docMk/>
          <pc:sldMk cId="1589085572" sldId="427"/>
        </pc:sldMkLst>
        <pc:spChg chg="mod">
          <ac:chgData name="刘 朕" userId="c0cad602da23477f" providerId="LiveId" clId="{DBA50FB7-1FDA-4EA7-A216-B21D8F5E5FBD}" dt="2022-01-11T09:17:10.161" v="474" actId="1076"/>
          <ac:spMkLst>
            <pc:docMk/>
            <pc:sldMk cId="1589085572" sldId="427"/>
            <ac:spMk id="2" creationId="{6F6A2B71-2C97-42F5-A5DF-7FEBB8A8E6FC}"/>
          </ac:spMkLst>
        </pc:spChg>
        <pc:spChg chg="del">
          <ac:chgData name="刘 朕" userId="c0cad602da23477f" providerId="LiveId" clId="{DBA50FB7-1FDA-4EA7-A216-B21D8F5E5FBD}" dt="2022-01-11T09:15:01.381" v="424" actId="478"/>
          <ac:spMkLst>
            <pc:docMk/>
            <pc:sldMk cId="1589085572" sldId="427"/>
            <ac:spMk id="3" creationId="{0BE7CBDD-9434-4E5B-AFDA-B27219929661}"/>
          </ac:spMkLst>
        </pc:spChg>
        <pc:spChg chg="add del mod">
          <ac:chgData name="刘 朕" userId="c0cad602da23477f" providerId="LiveId" clId="{DBA50FB7-1FDA-4EA7-A216-B21D8F5E5FBD}" dt="2022-01-11T09:18:33.258" v="540"/>
          <ac:spMkLst>
            <pc:docMk/>
            <pc:sldMk cId="1589085572" sldId="427"/>
            <ac:spMk id="8" creationId="{CA98E374-D6AE-4D34-B9A5-C29B6EA5618F}"/>
          </ac:spMkLst>
        </pc:spChg>
        <pc:spChg chg="add del mod">
          <ac:chgData name="刘 朕" userId="c0cad602da23477f" providerId="LiveId" clId="{DBA50FB7-1FDA-4EA7-A216-B21D8F5E5FBD}" dt="2022-01-11T09:18:35.110" v="542"/>
          <ac:spMkLst>
            <pc:docMk/>
            <pc:sldMk cId="1589085572" sldId="427"/>
            <ac:spMk id="11" creationId="{D8638C71-6461-4483-8595-78FD605E8637}"/>
          </ac:spMkLst>
        </pc:spChg>
        <pc:spChg chg="mod">
          <ac:chgData name="刘 朕" userId="c0cad602da23477f" providerId="LiveId" clId="{DBA50FB7-1FDA-4EA7-A216-B21D8F5E5FBD}" dt="2022-01-11T09:17:10.161" v="474" actId="1076"/>
          <ac:spMkLst>
            <pc:docMk/>
            <pc:sldMk cId="1589085572" sldId="427"/>
            <ac:spMk id="14" creationId="{0EF6BA2C-31C7-4433-AA7F-9B593001DE50}"/>
          </ac:spMkLst>
        </pc:spChg>
        <pc:spChg chg="mod">
          <ac:chgData name="刘 朕" userId="c0cad602da23477f" providerId="LiveId" clId="{DBA50FB7-1FDA-4EA7-A216-B21D8F5E5FBD}" dt="2022-01-11T09:17:10.161" v="474" actId="1076"/>
          <ac:spMkLst>
            <pc:docMk/>
            <pc:sldMk cId="1589085572" sldId="427"/>
            <ac:spMk id="16" creationId="{10F7502C-A0DD-4B2B-BEEA-6B4644B42B20}"/>
          </ac:spMkLst>
        </pc:spChg>
        <pc:spChg chg="mod">
          <ac:chgData name="刘 朕" userId="c0cad602da23477f" providerId="LiveId" clId="{DBA50FB7-1FDA-4EA7-A216-B21D8F5E5FBD}" dt="2022-01-11T09:17:10.161" v="474" actId="1076"/>
          <ac:spMkLst>
            <pc:docMk/>
            <pc:sldMk cId="1589085572" sldId="427"/>
            <ac:spMk id="18" creationId="{D82E4617-E244-4B4B-95BD-D3849D50C314}"/>
          </ac:spMkLst>
        </pc:spChg>
        <pc:spChg chg="del">
          <ac:chgData name="刘 朕" userId="c0cad602da23477f" providerId="LiveId" clId="{DBA50FB7-1FDA-4EA7-A216-B21D8F5E5FBD}" dt="2022-01-11T09:14:56.959" v="422" actId="478"/>
          <ac:spMkLst>
            <pc:docMk/>
            <pc:sldMk cId="1589085572" sldId="427"/>
            <ac:spMk id="22" creationId="{1D21AC28-D70B-4E74-95C1-06947327CF10}"/>
          </ac:spMkLst>
        </pc:spChg>
        <pc:spChg chg="del">
          <ac:chgData name="刘 朕" userId="c0cad602da23477f" providerId="LiveId" clId="{DBA50FB7-1FDA-4EA7-A216-B21D8F5E5FBD}" dt="2022-01-11T09:16:22.951" v="445" actId="478"/>
          <ac:spMkLst>
            <pc:docMk/>
            <pc:sldMk cId="1589085572" sldId="427"/>
            <ac:spMk id="26" creationId="{43B52EE4-9544-4F88-9E51-C19C27799404}"/>
          </ac:spMkLst>
        </pc:spChg>
        <pc:spChg chg="mod">
          <ac:chgData name="刘 朕" userId="c0cad602da23477f" providerId="LiveId" clId="{DBA50FB7-1FDA-4EA7-A216-B21D8F5E5FBD}" dt="2022-01-11T09:17:10.161" v="474" actId="1076"/>
          <ac:spMkLst>
            <pc:docMk/>
            <pc:sldMk cId="1589085572" sldId="427"/>
            <ac:spMk id="27" creationId="{BBD31AF0-99D4-4444-83F5-E52398240ADC}"/>
          </ac:spMkLst>
        </pc:spChg>
        <pc:spChg chg="add mod">
          <ac:chgData name="刘 朕" userId="c0cad602da23477f" providerId="LiveId" clId="{DBA50FB7-1FDA-4EA7-A216-B21D8F5E5FBD}" dt="2022-01-11T09:15:43.701" v="440" actId="1076"/>
          <ac:spMkLst>
            <pc:docMk/>
            <pc:sldMk cId="1589085572" sldId="427"/>
            <ac:spMk id="30" creationId="{5301EEA0-D353-474B-B181-05D604DE616C}"/>
          </ac:spMkLst>
        </pc:spChg>
        <pc:spChg chg="del">
          <ac:chgData name="刘 朕" userId="c0cad602da23477f" providerId="LiveId" clId="{DBA50FB7-1FDA-4EA7-A216-B21D8F5E5FBD}" dt="2022-01-11T09:15:36.591" v="438" actId="478"/>
          <ac:spMkLst>
            <pc:docMk/>
            <pc:sldMk cId="1589085572" sldId="427"/>
            <ac:spMk id="31" creationId="{06CDFD4C-54DF-4F20-BE8C-9090CF49E1B7}"/>
          </ac:spMkLst>
        </pc:spChg>
        <pc:spChg chg="del">
          <ac:chgData name="刘 朕" userId="c0cad602da23477f" providerId="LiveId" clId="{DBA50FB7-1FDA-4EA7-A216-B21D8F5E5FBD}" dt="2022-01-11T09:15:36.591" v="438" actId="478"/>
          <ac:spMkLst>
            <pc:docMk/>
            <pc:sldMk cId="1589085572" sldId="427"/>
            <ac:spMk id="32" creationId="{88598E2F-435E-4E51-8C11-7FAB530A1F9A}"/>
          </ac:spMkLst>
        </pc:spChg>
        <pc:spChg chg="del">
          <ac:chgData name="刘 朕" userId="c0cad602da23477f" providerId="LiveId" clId="{DBA50FB7-1FDA-4EA7-A216-B21D8F5E5FBD}" dt="2022-01-11T09:15:36.591" v="438" actId="478"/>
          <ac:spMkLst>
            <pc:docMk/>
            <pc:sldMk cId="1589085572" sldId="427"/>
            <ac:spMk id="34" creationId="{94350507-5503-49C0-A901-764FBED1E81E}"/>
          </ac:spMkLst>
        </pc:spChg>
        <pc:spChg chg="del">
          <ac:chgData name="刘 朕" userId="c0cad602da23477f" providerId="LiveId" clId="{DBA50FB7-1FDA-4EA7-A216-B21D8F5E5FBD}" dt="2022-01-11T09:15:36.591" v="438" actId="478"/>
          <ac:spMkLst>
            <pc:docMk/>
            <pc:sldMk cId="1589085572" sldId="427"/>
            <ac:spMk id="35" creationId="{D496BDBE-7FC2-4788-BD2B-D1767A82B4CC}"/>
          </ac:spMkLst>
        </pc:spChg>
        <pc:spChg chg="add mod">
          <ac:chgData name="刘 朕" userId="c0cad602da23477f" providerId="LiveId" clId="{DBA50FB7-1FDA-4EA7-A216-B21D8F5E5FBD}" dt="2022-01-11T09:15:47.759" v="441" actId="14100"/>
          <ac:spMkLst>
            <pc:docMk/>
            <pc:sldMk cId="1589085572" sldId="427"/>
            <ac:spMk id="36" creationId="{AD7664B6-2F52-46C5-BCA6-CEB45DE628F4}"/>
          </ac:spMkLst>
        </pc:spChg>
        <pc:spChg chg="add mod">
          <ac:chgData name="刘 朕" userId="c0cad602da23477f" providerId="LiveId" clId="{DBA50FB7-1FDA-4EA7-A216-B21D8F5E5FBD}" dt="2022-01-11T09:15:43.701" v="440" actId="1076"/>
          <ac:spMkLst>
            <pc:docMk/>
            <pc:sldMk cId="1589085572" sldId="427"/>
            <ac:spMk id="37" creationId="{70A6AD5D-A129-408F-A38F-5D0764668913}"/>
          </ac:spMkLst>
        </pc:spChg>
        <pc:spChg chg="mod">
          <ac:chgData name="刘 朕" userId="c0cad602da23477f" providerId="LiveId" clId="{DBA50FB7-1FDA-4EA7-A216-B21D8F5E5FBD}" dt="2022-01-11T09:18:46.359" v="571" actId="20577"/>
          <ac:spMkLst>
            <pc:docMk/>
            <pc:sldMk cId="1589085572" sldId="427"/>
            <ac:spMk id="38" creationId="{18BCBE45-2084-4E89-9960-A2266BD1A392}"/>
          </ac:spMkLst>
        </pc:spChg>
        <pc:spChg chg="del">
          <ac:chgData name="刘 朕" userId="c0cad602da23477f" providerId="LiveId" clId="{DBA50FB7-1FDA-4EA7-A216-B21D8F5E5FBD}" dt="2022-01-11T09:16:18.340" v="444" actId="478"/>
          <ac:spMkLst>
            <pc:docMk/>
            <pc:sldMk cId="1589085572" sldId="427"/>
            <ac:spMk id="39" creationId="{051BC9A7-B31A-4ADB-9232-A4443EF2FDD4}"/>
          </ac:spMkLst>
        </pc:spChg>
        <pc:spChg chg="del">
          <ac:chgData name="刘 朕" userId="c0cad602da23477f" providerId="LiveId" clId="{DBA50FB7-1FDA-4EA7-A216-B21D8F5E5FBD}" dt="2022-01-11T09:16:18.340" v="444" actId="478"/>
          <ac:spMkLst>
            <pc:docMk/>
            <pc:sldMk cId="1589085572" sldId="427"/>
            <ac:spMk id="41" creationId="{19278944-1188-4D72-A897-9257FB365E45}"/>
          </ac:spMkLst>
        </pc:spChg>
        <pc:spChg chg="add mod">
          <ac:chgData name="刘 朕" userId="c0cad602da23477f" providerId="LiveId" clId="{DBA50FB7-1FDA-4EA7-A216-B21D8F5E5FBD}" dt="2022-01-11T09:15:43.701" v="440" actId="1076"/>
          <ac:spMkLst>
            <pc:docMk/>
            <pc:sldMk cId="1589085572" sldId="427"/>
            <ac:spMk id="44" creationId="{610A91A6-84D1-4F41-A9C3-DBE9ED5D219C}"/>
          </ac:spMkLst>
        </pc:spChg>
        <pc:spChg chg="add del mod">
          <ac:chgData name="刘 朕" userId="c0cad602da23477f" providerId="LiveId" clId="{DBA50FB7-1FDA-4EA7-A216-B21D8F5E5FBD}" dt="2022-01-11T09:16:18.340" v="444" actId="478"/>
          <ac:spMkLst>
            <pc:docMk/>
            <pc:sldMk cId="1589085572" sldId="427"/>
            <ac:spMk id="45" creationId="{57846590-0E71-4580-BF20-7ACDB95F8731}"/>
          </ac:spMkLst>
        </pc:spChg>
        <pc:spChg chg="add mod">
          <ac:chgData name="刘 朕" userId="c0cad602da23477f" providerId="LiveId" clId="{DBA50FB7-1FDA-4EA7-A216-B21D8F5E5FBD}" dt="2022-01-11T09:16:53.278" v="470" actId="20577"/>
          <ac:spMkLst>
            <pc:docMk/>
            <pc:sldMk cId="1589085572" sldId="427"/>
            <ac:spMk id="47" creationId="{B727382B-BEE5-466A-AC61-C7048481E882}"/>
          </ac:spMkLst>
        </pc:spChg>
        <pc:spChg chg="add mod">
          <ac:chgData name="刘 朕" userId="c0cad602da23477f" providerId="LiveId" clId="{DBA50FB7-1FDA-4EA7-A216-B21D8F5E5FBD}" dt="2022-01-11T09:17:06.699" v="473" actId="1076"/>
          <ac:spMkLst>
            <pc:docMk/>
            <pc:sldMk cId="1589085572" sldId="427"/>
            <ac:spMk id="49" creationId="{73F687AA-1D91-48F5-9736-E97831607F4F}"/>
          </ac:spMkLst>
        </pc:spChg>
        <pc:spChg chg="add mod">
          <ac:chgData name="刘 朕" userId="c0cad602da23477f" providerId="LiveId" clId="{DBA50FB7-1FDA-4EA7-A216-B21D8F5E5FBD}" dt="2022-01-11T09:17:34.714" v="501" actId="1076"/>
          <ac:spMkLst>
            <pc:docMk/>
            <pc:sldMk cId="1589085572" sldId="427"/>
            <ac:spMk id="50" creationId="{FFB6F16D-5583-4A39-AB23-12D20B0442A1}"/>
          </ac:spMkLst>
        </pc:spChg>
        <pc:spChg chg="add mod">
          <ac:chgData name="刘 朕" userId="c0cad602da23477f" providerId="LiveId" clId="{DBA50FB7-1FDA-4EA7-A216-B21D8F5E5FBD}" dt="2022-01-11T09:17:19.883" v="480" actId="1076"/>
          <ac:spMkLst>
            <pc:docMk/>
            <pc:sldMk cId="1589085572" sldId="427"/>
            <ac:spMk id="51" creationId="{CE020B79-96B0-4CF4-85A8-1AE79698557E}"/>
          </ac:spMkLst>
        </pc:spChg>
        <pc:graphicFrameChg chg="add del mod">
          <ac:chgData name="刘 朕" userId="c0cad602da23477f" providerId="LiveId" clId="{DBA50FB7-1FDA-4EA7-A216-B21D8F5E5FBD}" dt="2022-01-11T09:18:33.258" v="540"/>
          <ac:graphicFrameMkLst>
            <pc:docMk/>
            <pc:sldMk cId="1589085572" sldId="427"/>
            <ac:graphicFrameMk id="6" creationId="{30867729-8090-47C4-AA97-CC7F9AC71CEF}"/>
          </ac:graphicFrameMkLst>
        </pc:graphicFrameChg>
        <pc:graphicFrameChg chg="add del mod">
          <ac:chgData name="刘 朕" userId="c0cad602da23477f" providerId="LiveId" clId="{DBA50FB7-1FDA-4EA7-A216-B21D8F5E5FBD}" dt="2022-01-11T09:18:35.110" v="542"/>
          <ac:graphicFrameMkLst>
            <pc:docMk/>
            <pc:sldMk cId="1589085572" sldId="427"/>
            <ac:graphicFrameMk id="10" creationId="{410F3491-5229-4DF0-BBB6-BD3730B107D9}"/>
          </ac:graphicFrameMkLst>
        </pc:graphicFrameChg>
        <pc:cxnChg chg="del">
          <ac:chgData name="刘 朕" userId="c0cad602da23477f" providerId="LiveId" clId="{DBA50FB7-1FDA-4EA7-A216-B21D8F5E5FBD}" dt="2022-01-11T09:16:18.340" v="444" actId="478"/>
          <ac:cxnSpMkLst>
            <pc:docMk/>
            <pc:sldMk cId="1589085572" sldId="427"/>
            <ac:cxnSpMk id="7" creationId="{E9552566-DAC9-42E1-AD3D-255B3CC7AACF}"/>
          </ac:cxnSpMkLst>
        </pc:cxnChg>
        <pc:cxnChg chg="del">
          <ac:chgData name="刘 朕" userId="c0cad602da23477f" providerId="LiveId" clId="{DBA50FB7-1FDA-4EA7-A216-B21D8F5E5FBD}" dt="2022-01-11T09:15:02.274" v="425" actId="478"/>
          <ac:cxnSpMkLst>
            <pc:docMk/>
            <pc:sldMk cId="1589085572" sldId="427"/>
            <ac:cxnSpMk id="9" creationId="{AAB2294C-ED5A-4D8B-9F54-E8B4D5F21196}"/>
          </ac:cxnSpMkLst>
        </pc:cxnChg>
        <pc:cxnChg chg="del">
          <ac:chgData name="刘 朕" userId="c0cad602da23477f" providerId="LiveId" clId="{DBA50FB7-1FDA-4EA7-A216-B21D8F5E5FBD}" dt="2022-01-11T09:14:58.470" v="423" actId="478"/>
          <ac:cxnSpMkLst>
            <pc:docMk/>
            <pc:sldMk cId="1589085572" sldId="427"/>
            <ac:cxnSpMk id="23" creationId="{3D596FCE-6E63-4635-8940-0CCF21F8EB94}"/>
          </ac:cxnSpMkLst>
        </pc:cxnChg>
        <pc:cxnChg chg="del">
          <ac:chgData name="刘 朕" userId="c0cad602da23477f" providerId="LiveId" clId="{DBA50FB7-1FDA-4EA7-A216-B21D8F5E5FBD}" dt="2022-01-11T09:16:18.340" v="444" actId="478"/>
          <ac:cxnSpMkLst>
            <pc:docMk/>
            <pc:sldMk cId="1589085572" sldId="427"/>
            <ac:cxnSpMk id="28" creationId="{254334E1-7334-4B56-B940-11B1380AC151}"/>
          </ac:cxnSpMkLst>
        </pc:cxnChg>
        <pc:cxnChg chg="mod">
          <ac:chgData name="刘 朕" userId="c0cad602da23477f" providerId="LiveId" clId="{DBA50FB7-1FDA-4EA7-A216-B21D8F5E5FBD}" dt="2022-01-11T09:17:10.161" v="474" actId="1076"/>
          <ac:cxnSpMkLst>
            <pc:docMk/>
            <pc:sldMk cId="1589085572" sldId="427"/>
            <ac:cxnSpMk id="29" creationId="{B4E5E269-F7A4-4A10-BEB3-A3039E58BB72}"/>
          </ac:cxnSpMkLst>
        </pc:cxnChg>
        <pc:cxnChg chg="add del mod">
          <ac:chgData name="刘 朕" userId="c0cad602da23477f" providerId="LiveId" clId="{DBA50FB7-1FDA-4EA7-A216-B21D8F5E5FBD}" dt="2022-01-11T09:16:18.340" v="444" actId="478"/>
          <ac:cxnSpMkLst>
            <pc:docMk/>
            <pc:sldMk cId="1589085572" sldId="427"/>
            <ac:cxnSpMk id="46" creationId="{DA6545E5-4307-4520-B47E-0B0A3DE173C3}"/>
          </ac:cxnSpMkLst>
        </pc:cxnChg>
        <pc:cxnChg chg="add mod">
          <ac:chgData name="刘 朕" userId="c0cad602da23477f" providerId="LiveId" clId="{DBA50FB7-1FDA-4EA7-A216-B21D8F5E5FBD}" dt="2022-01-11T09:16:38.110" v="447" actId="1076"/>
          <ac:cxnSpMkLst>
            <pc:docMk/>
            <pc:sldMk cId="1589085572" sldId="427"/>
            <ac:cxnSpMk id="48" creationId="{9A08F197-C762-4D33-AD14-7A321070ACB5}"/>
          </ac:cxnSpMkLst>
        </pc:cxnChg>
      </pc:sldChg>
      <pc:sldChg chg="ord">
        <pc:chgData name="刘 朕" userId="c0cad602da23477f" providerId="LiveId" clId="{DBA50FB7-1FDA-4EA7-A216-B21D8F5E5FBD}" dt="2022-01-11T09:19:29.643" v="573"/>
        <pc:sldMkLst>
          <pc:docMk/>
          <pc:sldMk cId="1569400406" sldId="428"/>
        </pc:sldMkLst>
      </pc:sldChg>
      <pc:sldChg chg="del">
        <pc:chgData name="刘 朕" userId="c0cad602da23477f" providerId="LiveId" clId="{DBA50FB7-1FDA-4EA7-A216-B21D8F5E5FBD}" dt="2022-01-11T09:20:10.303" v="578" actId="47"/>
        <pc:sldMkLst>
          <pc:docMk/>
          <pc:sldMk cId="3187643954" sldId="429"/>
        </pc:sldMkLst>
      </pc:sldChg>
      <pc:sldChg chg="del">
        <pc:chgData name="刘 朕" userId="c0cad602da23477f" providerId="LiveId" clId="{DBA50FB7-1FDA-4EA7-A216-B21D8F5E5FBD}" dt="2022-01-11T09:20:07.029" v="577" actId="47"/>
        <pc:sldMkLst>
          <pc:docMk/>
          <pc:sldMk cId="846425849" sldId="430"/>
        </pc:sldMkLst>
      </pc:sldChg>
      <pc:sldChg chg="delSp add del mod">
        <pc:chgData name="刘 朕" userId="c0cad602da23477f" providerId="LiveId" clId="{DBA50FB7-1FDA-4EA7-A216-B21D8F5E5FBD}" dt="2022-01-11T09:11:56.554" v="340" actId="47"/>
        <pc:sldMkLst>
          <pc:docMk/>
          <pc:sldMk cId="2376049696" sldId="431"/>
        </pc:sldMkLst>
        <pc:spChg chg="del">
          <ac:chgData name="刘 朕" userId="c0cad602da23477f" providerId="LiveId" clId="{DBA50FB7-1FDA-4EA7-A216-B21D8F5E5FBD}" dt="2022-01-11T09:11:24.731" v="327" actId="478"/>
          <ac:spMkLst>
            <pc:docMk/>
            <pc:sldMk cId="2376049696" sldId="431"/>
            <ac:spMk id="103" creationId="{1EEC4796-F28F-4F45-AF37-C27CC4BEBDC1}"/>
          </ac:spMkLst>
        </pc:spChg>
      </pc:sldChg>
      <pc:sldChg chg="addSp delSp modSp add mod">
        <pc:chgData name="刘 朕" userId="c0cad602da23477f" providerId="LiveId" clId="{DBA50FB7-1FDA-4EA7-A216-B21D8F5E5FBD}" dt="2022-01-11T09:14:32.546" v="421" actId="20577"/>
        <pc:sldMkLst>
          <pc:docMk/>
          <pc:sldMk cId="2318059262" sldId="432"/>
        </pc:sldMkLst>
        <pc:spChg chg="add mod">
          <ac:chgData name="刘 朕" userId="c0cad602da23477f" providerId="LiveId" clId="{DBA50FB7-1FDA-4EA7-A216-B21D8F5E5FBD}" dt="2022-01-11T09:14:24.062" v="406" actId="14100"/>
          <ac:spMkLst>
            <pc:docMk/>
            <pc:sldMk cId="2318059262" sldId="432"/>
            <ac:spMk id="26" creationId="{B8F3B3EF-B6FD-4339-965A-35284B92D541}"/>
          </ac:spMkLst>
        </pc:spChg>
        <pc:spChg chg="add mod">
          <ac:chgData name="刘 朕" userId="c0cad602da23477f" providerId="LiveId" clId="{DBA50FB7-1FDA-4EA7-A216-B21D8F5E5FBD}" dt="2022-01-11T09:13:58.682" v="399" actId="1076"/>
          <ac:spMkLst>
            <pc:docMk/>
            <pc:sldMk cId="2318059262" sldId="432"/>
            <ac:spMk id="27" creationId="{E8DC404F-219F-4A6B-BA39-D9543C98B34A}"/>
          </ac:spMkLst>
        </pc:spChg>
        <pc:spChg chg="add mod">
          <ac:chgData name="刘 朕" userId="c0cad602da23477f" providerId="LiveId" clId="{DBA50FB7-1FDA-4EA7-A216-B21D8F5E5FBD}" dt="2022-01-11T09:14:10.924" v="403" actId="207"/>
          <ac:spMkLst>
            <pc:docMk/>
            <pc:sldMk cId="2318059262" sldId="432"/>
            <ac:spMk id="28" creationId="{1EA976C2-6993-4A68-845F-971B2FD20D87}"/>
          </ac:spMkLst>
        </pc:spChg>
        <pc:spChg chg="add mod">
          <ac:chgData name="刘 朕" userId="c0cad602da23477f" providerId="LiveId" clId="{DBA50FB7-1FDA-4EA7-A216-B21D8F5E5FBD}" dt="2022-01-11T09:14:32.546" v="421" actId="20577"/>
          <ac:spMkLst>
            <pc:docMk/>
            <pc:sldMk cId="2318059262" sldId="432"/>
            <ac:spMk id="29" creationId="{8162EFF1-BF9F-47E8-8375-BF7C38AB1664}"/>
          </ac:spMkLst>
        </pc:spChg>
        <pc:spChg chg="mod">
          <ac:chgData name="刘 朕" userId="c0cad602da23477f" providerId="LiveId" clId="{DBA50FB7-1FDA-4EA7-A216-B21D8F5E5FBD}" dt="2022-01-11T09:13:58.682" v="399" actId="1076"/>
          <ac:spMkLst>
            <pc:docMk/>
            <pc:sldMk cId="2318059262" sldId="432"/>
            <ac:spMk id="93" creationId="{C6517893-86BC-44DB-B259-C7949E5AC8AC}"/>
          </ac:spMkLst>
        </pc:spChg>
        <pc:spChg chg="mod">
          <ac:chgData name="刘 朕" userId="c0cad602da23477f" providerId="LiveId" clId="{DBA50FB7-1FDA-4EA7-A216-B21D8F5E5FBD}" dt="2022-01-11T09:13:58.682" v="399" actId="1076"/>
          <ac:spMkLst>
            <pc:docMk/>
            <pc:sldMk cId="2318059262" sldId="432"/>
            <ac:spMk id="94" creationId="{AF6EDEE0-2005-4E0C-B80E-9F333D004DE2}"/>
          </ac:spMkLst>
        </pc:spChg>
        <pc:spChg chg="mod">
          <ac:chgData name="刘 朕" userId="c0cad602da23477f" providerId="LiveId" clId="{DBA50FB7-1FDA-4EA7-A216-B21D8F5E5FBD}" dt="2022-01-11T09:13:58.682" v="399" actId="1076"/>
          <ac:spMkLst>
            <pc:docMk/>
            <pc:sldMk cId="2318059262" sldId="432"/>
            <ac:spMk id="97" creationId="{71FCFD43-942B-46BA-ACCB-1EBF1B2588E6}"/>
          </ac:spMkLst>
        </pc:spChg>
        <pc:spChg chg="mod">
          <ac:chgData name="刘 朕" userId="c0cad602da23477f" providerId="LiveId" clId="{DBA50FB7-1FDA-4EA7-A216-B21D8F5E5FBD}" dt="2022-01-11T09:13:58.682" v="399" actId="1076"/>
          <ac:spMkLst>
            <pc:docMk/>
            <pc:sldMk cId="2318059262" sldId="432"/>
            <ac:spMk id="98" creationId="{C6EFBC39-4D7D-4581-A11B-54FA4CA38567}"/>
          </ac:spMkLst>
        </pc:spChg>
        <pc:spChg chg="mod">
          <ac:chgData name="刘 朕" userId="c0cad602da23477f" providerId="LiveId" clId="{DBA50FB7-1FDA-4EA7-A216-B21D8F5E5FBD}" dt="2022-01-11T09:14:01.454" v="400" actId="20577"/>
          <ac:spMkLst>
            <pc:docMk/>
            <pc:sldMk cId="2318059262" sldId="432"/>
            <ac:spMk id="102" creationId="{A7EFBC5C-BFBC-4890-96D5-C13D51B03D48}"/>
          </ac:spMkLst>
        </pc:spChg>
        <pc:spChg chg="del">
          <ac:chgData name="刘 朕" userId="c0cad602da23477f" providerId="LiveId" clId="{DBA50FB7-1FDA-4EA7-A216-B21D8F5E5FBD}" dt="2022-01-11T09:12:07.500" v="344" actId="478"/>
          <ac:spMkLst>
            <pc:docMk/>
            <pc:sldMk cId="2318059262" sldId="432"/>
            <ac:spMk id="103" creationId="{1EEC4796-F28F-4F45-AF37-C27CC4BEBDC1}"/>
          </ac:spMkLst>
        </pc:spChg>
        <pc:spChg chg="del">
          <ac:chgData name="刘 朕" userId="c0cad602da23477f" providerId="LiveId" clId="{DBA50FB7-1FDA-4EA7-A216-B21D8F5E5FBD}" dt="2022-01-11T09:12:05.288" v="342" actId="478"/>
          <ac:spMkLst>
            <pc:docMk/>
            <pc:sldMk cId="2318059262" sldId="432"/>
            <ac:spMk id="108" creationId="{B35E0879-0F92-467F-A519-92C502B32E9E}"/>
          </ac:spMkLst>
        </pc:spChg>
        <pc:picChg chg="del">
          <ac:chgData name="刘 朕" userId="c0cad602da23477f" providerId="LiveId" clId="{DBA50FB7-1FDA-4EA7-A216-B21D8F5E5FBD}" dt="2022-01-11T09:12:03.063" v="341" actId="478"/>
          <ac:picMkLst>
            <pc:docMk/>
            <pc:sldMk cId="2318059262" sldId="432"/>
            <ac:picMk id="106" creationId="{1019110B-337E-4AA0-ADC8-CDCA1DA95A67}"/>
          </ac:picMkLst>
        </pc:picChg>
        <pc:cxnChg chg="del mod">
          <ac:chgData name="刘 朕" userId="c0cad602da23477f" providerId="LiveId" clId="{DBA50FB7-1FDA-4EA7-A216-B21D8F5E5FBD}" dt="2022-01-11T09:12:54.552" v="365" actId="478"/>
          <ac:cxnSpMkLst>
            <pc:docMk/>
            <pc:sldMk cId="2318059262" sldId="432"/>
            <ac:cxnSpMk id="96" creationId="{75D4582C-9848-499D-AF44-7D0C015FE4E4}"/>
          </ac:cxnSpMkLst>
        </pc:cxnChg>
      </pc:sldChg>
      <pc:sldChg chg="addSp delSp modSp add mod">
        <pc:chgData name="刘 朕" userId="c0cad602da23477f" providerId="LiveId" clId="{DBA50FB7-1FDA-4EA7-A216-B21D8F5E5FBD}" dt="2022-01-11T09:56:21.153" v="1230" actId="1076"/>
        <pc:sldMkLst>
          <pc:docMk/>
          <pc:sldMk cId="1045109597" sldId="433"/>
        </pc:sldMkLst>
        <pc:spChg chg="mod">
          <ac:chgData name="刘 朕" userId="c0cad602da23477f" providerId="LiveId" clId="{DBA50FB7-1FDA-4EA7-A216-B21D8F5E5FBD}" dt="2022-01-11T09:20:46.500" v="622" actId="20577"/>
          <ac:spMkLst>
            <pc:docMk/>
            <pc:sldMk cId="1045109597" sldId="433"/>
            <ac:spMk id="4" creationId="{E484190F-0DF2-4168-91AB-F6229E43633D}"/>
          </ac:spMkLst>
        </pc:spChg>
        <pc:spChg chg="mod">
          <ac:chgData name="刘 朕" userId="c0cad602da23477f" providerId="LiveId" clId="{DBA50FB7-1FDA-4EA7-A216-B21D8F5E5FBD}" dt="2022-01-11T09:28:15.678" v="750" actId="27636"/>
          <ac:spMkLst>
            <pc:docMk/>
            <pc:sldMk cId="1045109597" sldId="433"/>
            <ac:spMk id="5" creationId="{2C0B9325-CE2B-4463-A506-1C794208D06C}"/>
          </ac:spMkLst>
        </pc:spChg>
        <pc:spChg chg="add del mod">
          <ac:chgData name="刘 朕" userId="c0cad602da23477f" providerId="LiveId" clId="{DBA50FB7-1FDA-4EA7-A216-B21D8F5E5FBD}" dt="2022-01-11T09:21:22.345" v="625"/>
          <ac:spMkLst>
            <pc:docMk/>
            <pc:sldMk cId="1045109597" sldId="433"/>
            <ac:spMk id="23" creationId="{B292788D-43E7-4C4E-9257-EFDE9128204F}"/>
          </ac:spMkLst>
        </pc:spChg>
        <pc:spChg chg="add 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25" creationId="{6E7510DD-4F96-4CEB-A8EA-B42AB52B252F}"/>
          </ac:spMkLst>
        </pc:spChg>
        <pc:spChg chg="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26" creationId="{B8F3B3EF-B6FD-4339-965A-35284B92D541}"/>
          </ac:spMkLst>
        </pc:spChg>
        <pc:spChg chg="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27" creationId="{E8DC404F-219F-4A6B-BA39-D9543C98B34A}"/>
          </ac:spMkLst>
        </pc:spChg>
        <pc:spChg chg="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28" creationId="{1EA976C2-6993-4A68-845F-971B2FD20D87}"/>
          </ac:spMkLst>
        </pc:spChg>
        <pc:spChg chg="del">
          <ac:chgData name="刘 朕" userId="c0cad602da23477f" providerId="LiveId" clId="{DBA50FB7-1FDA-4EA7-A216-B21D8F5E5FBD}" dt="2022-01-11T09:21:49.642" v="635" actId="478"/>
          <ac:spMkLst>
            <pc:docMk/>
            <pc:sldMk cId="1045109597" sldId="433"/>
            <ac:spMk id="29" creationId="{8162EFF1-BF9F-47E8-8375-BF7C38AB1664}"/>
          </ac:spMkLst>
        </pc:spChg>
        <pc:spChg chg="add 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30" creationId="{A38DFE10-AE94-45FD-8FD3-763E8E23FF2F}"/>
          </ac:spMkLst>
        </pc:spChg>
        <pc:spChg chg="add 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31" creationId="{55150736-FAEF-4A1D-9335-4262AFB09C2A}"/>
          </ac:spMkLst>
        </pc:spChg>
        <pc:spChg chg="add 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32" creationId="{6BCE22E0-8F2B-46BF-8B8A-2630768C716D}"/>
          </ac:spMkLst>
        </pc:spChg>
        <pc:spChg chg="add 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34" creationId="{4886E6C9-68E2-4D89-A0A1-07C553D5BE6E}"/>
          </ac:spMkLst>
        </pc:spChg>
        <pc:spChg chg="add 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35" creationId="{0CDB3C34-06C2-4813-B490-90EC1A896728}"/>
          </ac:spMkLst>
        </pc:spChg>
        <pc:spChg chg="add mod">
          <ac:chgData name="刘 朕" userId="c0cad602da23477f" providerId="LiveId" clId="{DBA50FB7-1FDA-4EA7-A216-B21D8F5E5FBD}" dt="2022-01-11T09:56:12.941" v="1222" actId="688"/>
          <ac:spMkLst>
            <pc:docMk/>
            <pc:sldMk cId="1045109597" sldId="433"/>
            <ac:spMk id="36" creationId="{1DF35028-704E-4AED-B56B-D8A661001A04}"/>
          </ac:spMkLst>
        </pc:spChg>
        <pc:spChg chg="del">
          <ac:chgData name="刘 朕" userId="c0cad602da23477f" providerId="LiveId" clId="{DBA50FB7-1FDA-4EA7-A216-B21D8F5E5FBD}" dt="2022-01-11T09:21:04.200" v="623" actId="478"/>
          <ac:spMkLst>
            <pc:docMk/>
            <pc:sldMk cId="1045109597" sldId="433"/>
            <ac:spMk id="37" creationId="{2ED74CF4-0B35-4CCC-8C13-DF3EAF8ABB35}"/>
          </ac:spMkLst>
        </pc:spChg>
        <pc:spChg chg="add mod">
          <ac:chgData name="刘 朕" userId="c0cad602da23477f" providerId="LiveId" clId="{DBA50FB7-1FDA-4EA7-A216-B21D8F5E5FBD}" dt="2022-01-11T09:56:21.153" v="1230" actId="1076"/>
          <ac:spMkLst>
            <pc:docMk/>
            <pc:sldMk cId="1045109597" sldId="433"/>
            <ac:spMk id="38" creationId="{29775B20-EAEE-4319-85D3-9F81443CD045}"/>
          </ac:spMkLst>
        </pc:spChg>
        <pc:spChg chg="del">
          <ac:chgData name="刘 朕" userId="c0cad602da23477f" providerId="LiveId" clId="{DBA50FB7-1FDA-4EA7-A216-B21D8F5E5FBD}" dt="2022-01-11T09:21:04.200" v="623" actId="478"/>
          <ac:spMkLst>
            <pc:docMk/>
            <pc:sldMk cId="1045109597" sldId="433"/>
            <ac:spMk id="41" creationId="{677427B6-6798-4F48-9C02-FC820C66034F}"/>
          </ac:spMkLst>
        </pc:spChg>
        <pc:spChg chg="del">
          <ac:chgData name="刘 朕" userId="c0cad602da23477f" providerId="LiveId" clId="{DBA50FB7-1FDA-4EA7-A216-B21D8F5E5FBD}" dt="2022-01-11T09:21:04.200" v="623" actId="478"/>
          <ac:spMkLst>
            <pc:docMk/>
            <pc:sldMk cId="1045109597" sldId="433"/>
            <ac:spMk id="42" creationId="{3D6BF008-21F3-4D36-A479-F41F9953442C}"/>
          </ac:spMkLst>
        </pc:spChg>
        <pc:spChg chg="del">
          <ac:chgData name="刘 朕" userId="c0cad602da23477f" providerId="LiveId" clId="{DBA50FB7-1FDA-4EA7-A216-B21D8F5E5FBD}" dt="2022-01-11T09:21:04.200" v="623" actId="478"/>
          <ac:spMkLst>
            <pc:docMk/>
            <pc:sldMk cId="1045109597" sldId="433"/>
            <ac:spMk id="43" creationId="{215AB3A2-E8C2-4A31-85D6-7A282629895E}"/>
          </ac:spMkLst>
        </pc:spChg>
        <pc:spChg chg="del">
          <ac:chgData name="刘 朕" userId="c0cad602da23477f" providerId="LiveId" clId="{DBA50FB7-1FDA-4EA7-A216-B21D8F5E5FBD}" dt="2022-01-11T09:21:04.200" v="623" actId="478"/>
          <ac:spMkLst>
            <pc:docMk/>
            <pc:sldMk cId="1045109597" sldId="433"/>
            <ac:spMk id="83" creationId="{1C7D4793-7F1E-4FB1-9180-AEAE192718C0}"/>
          </ac:spMkLst>
        </pc:spChg>
        <pc:spChg chg="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93" creationId="{C6517893-86BC-44DB-B259-C7949E5AC8AC}"/>
          </ac:spMkLst>
        </pc:spChg>
        <pc:spChg chg="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94" creationId="{AF6EDEE0-2005-4E0C-B80E-9F333D004DE2}"/>
          </ac:spMkLst>
        </pc:spChg>
        <pc:spChg chg="del">
          <ac:chgData name="刘 朕" userId="c0cad602da23477f" providerId="LiveId" clId="{DBA50FB7-1FDA-4EA7-A216-B21D8F5E5FBD}" dt="2022-01-11T09:22:09.928" v="646" actId="478"/>
          <ac:spMkLst>
            <pc:docMk/>
            <pc:sldMk cId="1045109597" sldId="433"/>
            <ac:spMk id="97" creationId="{71FCFD43-942B-46BA-ACCB-1EBF1B2588E6}"/>
          </ac:spMkLst>
        </pc:spChg>
        <pc:spChg chg="mod">
          <ac:chgData name="刘 朕" userId="c0cad602da23477f" providerId="LiveId" clId="{DBA50FB7-1FDA-4EA7-A216-B21D8F5E5FBD}" dt="2022-01-11T09:27:10.711" v="735" actId="1076"/>
          <ac:spMkLst>
            <pc:docMk/>
            <pc:sldMk cId="1045109597" sldId="433"/>
            <ac:spMk id="98" creationId="{C6EFBC39-4D7D-4581-A11B-54FA4CA38567}"/>
          </ac:spMkLst>
        </pc:spChg>
        <pc:spChg chg="del">
          <ac:chgData name="刘 朕" userId="c0cad602da23477f" providerId="LiveId" clId="{DBA50FB7-1FDA-4EA7-A216-B21D8F5E5FBD}" dt="2022-01-11T09:22:08.026" v="645" actId="478"/>
          <ac:spMkLst>
            <pc:docMk/>
            <pc:sldMk cId="1045109597" sldId="433"/>
            <ac:spMk id="102" creationId="{A7EFBC5C-BFBC-4890-96D5-C13D51B03D48}"/>
          </ac:spMkLst>
        </pc:spChg>
        <pc:picChg chg="mod">
          <ac:chgData name="刘 朕" userId="c0cad602da23477f" providerId="LiveId" clId="{DBA50FB7-1FDA-4EA7-A216-B21D8F5E5FBD}" dt="2022-01-11T09:27:10.711" v="735" actId="1076"/>
          <ac:picMkLst>
            <pc:docMk/>
            <pc:sldMk cId="1045109597" sldId="433"/>
            <ac:picMk id="8" creationId="{DA553498-3FCC-44EE-8380-0B2BC2452F49}"/>
          </ac:picMkLst>
        </pc:picChg>
        <pc:cxnChg chg="add mod">
          <ac:chgData name="刘 朕" userId="c0cad602da23477f" providerId="LiveId" clId="{DBA50FB7-1FDA-4EA7-A216-B21D8F5E5FBD}" dt="2022-01-11T09:27:10.711" v="735" actId="1076"/>
          <ac:cxnSpMkLst>
            <pc:docMk/>
            <pc:sldMk cId="1045109597" sldId="433"/>
            <ac:cxnSpMk id="24" creationId="{B6DBB7E8-E5AC-4909-91E7-11A4F4090A53}"/>
          </ac:cxnSpMkLst>
        </pc:cxnChg>
        <pc:cxnChg chg="add mod">
          <ac:chgData name="刘 朕" userId="c0cad602da23477f" providerId="LiveId" clId="{DBA50FB7-1FDA-4EA7-A216-B21D8F5E5FBD}" dt="2022-01-11T09:27:10.711" v="735" actId="1076"/>
          <ac:cxnSpMkLst>
            <pc:docMk/>
            <pc:sldMk cId="1045109597" sldId="433"/>
            <ac:cxnSpMk id="33" creationId="{B6C25AB8-52F9-4891-9315-FC2081F36A87}"/>
          </ac:cxnSpMkLst>
        </pc:cxnChg>
        <pc:cxnChg chg="del mod">
          <ac:chgData name="刘 朕" userId="c0cad602da23477f" providerId="LiveId" clId="{DBA50FB7-1FDA-4EA7-A216-B21D8F5E5FBD}" dt="2022-01-11T09:21:04.200" v="623" actId="478"/>
          <ac:cxnSpMkLst>
            <pc:docMk/>
            <pc:sldMk cId="1045109597" sldId="433"/>
            <ac:cxnSpMk id="47" creationId="{D73F3B64-FEB5-4F83-8826-4606189EC73D}"/>
          </ac:cxnSpMkLst>
        </pc:cxnChg>
        <pc:cxnChg chg="del mod">
          <ac:chgData name="刘 朕" userId="c0cad602da23477f" providerId="LiveId" clId="{DBA50FB7-1FDA-4EA7-A216-B21D8F5E5FBD}" dt="2022-01-11T09:21:04.200" v="623" actId="478"/>
          <ac:cxnSpMkLst>
            <pc:docMk/>
            <pc:sldMk cId="1045109597" sldId="433"/>
            <ac:cxnSpMk id="48" creationId="{F454D661-F565-408F-B83D-46D9D1C104BE}"/>
          </ac:cxnSpMkLst>
        </pc:cxnChg>
        <pc:cxnChg chg="del mod">
          <ac:chgData name="刘 朕" userId="c0cad602da23477f" providerId="LiveId" clId="{DBA50FB7-1FDA-4EA7-A216-B21D8F5E5FBD}" dt="2022-01-11T09:21:04.200" v="623" actId="478"/>
          <ac:cxnSpMkLst>
            <pc:docMk/>
            <pc:sldMk cId="1045109597" sldId="433"/>
            <ac:cxnSpMk id="49" creationId="{5DCC7668-4635-4D66-BFC9-9C54A38E2153}"/>
          </ac:cxnSpMkLst>
        </pc:cxnChg>
        <pc:cxnChg chg="del">
          <ac:chgData name="刘 朕" userId="c0cad602da23477f" providerId="LiveId" clId="{DBA50FB7-1FDA-4EA7-A216-B21D8F5E5FBD}" dt="2022-01-11T09:22:06.766" v="644" actId="478"/>
          <ac:cxnSpMkLst>
            <pc:docMk/>
            <pc:sldMk cId="1045109597" sldId="433"/>
            <ac:cxnSpMk id="99" creationId="{AE0149B5-79C7-44CA-A233-396563031ED7}"/>
          </ac:cxnSpMkLst>
        </pc:cxnChg>
      </pc:sldChg>
      <pc:sldChg chg="addSp delSp modSp add mod delAnim">
        <pc:chgData name="刘 朕" userId="c0cad602da23477f" providerId="LiveId" clId="{DBA50FB7-1FDA-4EA7-A216-B21D8F5E5FBD}" dt="2022-01-11T10:10:13.860" v="1461" actId="1076"/>
        <pc:sldMkLst>
          <pc:docMk/>
          <pc:sldMk cId="4089148771" sldId="434"/>
        </pc:sldMkLst>
        <pc:spChg chg="add mod">
          <ac:chgData name="刘 朕" userId="c0cad602da23477f" providerId="LiveId" clId="{DBA50FB7-1FDA-4EA7-A216-B21D8F5E5FBD}" dt="2022-01-11T10:10:13.860" v="1461" actId="1076"/>
          <ac:spMkLst>
            <pc:docMk/>
            <pc:sldMk cId="4089148771" sldId="434"/>
            <ac:spMk id="2" creationId="{F89FB507-A16B-48CF-904C-30EE2BCBF260}"/>
          </ac:spMkLst>
        </pc:spChg>
        <pc:spChg chg="mod">
          <ac:chgData name="刘 朕" userId="c0cad602da23477f" providerId="LiveId" clId="{DBA50FB7-1FDA-4EA7-A216-B21D8F5E5FBD}" dt="2022-01-11T09:28:55.930" v="766" actId="20577"/>
          <ac:spMkLst>
            <pc:docMk/>
            <pc:sldMk cId="4089148771" sldId="434"/>
            <ac:spMk id="4" creationId="{E484190F-0DF2-4168-91AB-F6229E43633D}"/>
          </ac:spMkLst>
        </pc:spChg>
        <pc:spChg chg="mod">
          <ac:chgData name="刘 朕" userId="c0cad602da23477f" providerId="LiveId" clId="{DBA50FB7-1FDA-4EA7-A216-B21D8F5E5FBD}" dt="2022-01-11T09:40:02.491" v="1014" actId="20577"/>
          <ac:spMkLst>
            <pc:docMk/>
            <pc:sldMk cId="4089148771" sldId="434"/>
            <ac:spMk id="5" creationId="{2C0B9325-CE2B-4463-A506-1C794208D06C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26" creationId="{43B52EE4-9544-4F88-9E51-C19C27799404}"/>
          </ac:spMkLst>
        </pc:spChg>
        <pc:spChg chg="add mod">
          <ac:chgData name="刘 朕" userId="c0cad602da23477f" providerId="LiveId" clId="{DBA50FB7-1FDA-4EA7-A216-B21D8F5E5FBD}" dt="2022-01-11T09:40:10.173" v="1016" actId="1076"/>
          <ac:spMkLst>
            <pc:docMk/>
            <pc:sldMk cId="4089148771" sldId="434"/>
            <ac:spMk id="27" creationId="{48C2501E-9C5C-441C-A6CB-C0A127FA3B0D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31" creationId="{06CDFD4C-54DF-4F20-BE8C-9090CF49E1B7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32" creationId="{88598E2F-435E-4E51-8C11-7FAB530A1F9A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33" creationId="{9D05B1C5-A153-4C6B-9625-3C648626FBFA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34" creationId="{94350507-5503-49C0-A901-764FBED1E81E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35" creationId="{D496BDBE-7FC2-4788-BD2B-D1767A82B4CC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51" creationId="{FE8CEE18-E5B5-4F6B-92EB-860618822BFF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52" creationId="{EEC847BB-70FC-4879-9D65-AA9F73026E8D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53" creationId="{A153C7DD-5F45-4E3A-81C3-C3A328FB753F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54" creationId="{26C3BCFC-8DA9-44A7-B636-0CF80ED00303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55" creationId="{962B154C-AD21-4D7D-A114-09F2C228BB05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56" creationId="{E23AC5F7-C091-4BA3-927D-DA92E1EF1FEA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57" creationId="{B3E2991D-9D8C-4071-8DA4-337D4666FA3B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58" creationId="{B9CC399A-BC87-4574-BB4C-BB1AF82FF65B}"/>
          </ac:spMkLst>
        </pc:spChg>
        <pc:spChg chg="del">
          <ac:chgData name="刘 朕" userId="c0cad602da23477f" providerId="LiveId" clId="{DBA50FB7-1FDA-4EA7-A216-B21D8F5E5FBD}" dt="2022-01-11T09:29:03.579" v="767" actId="478"/>
          <ac:spMkLst>
            <pc:docMk/>
            <pc:sldMk cId="4089148771" sldId="434"/>
            <ac:spMk id="75" creationId="{32E2BB7C-BADC-4665-9286-CAD772740B71}"/>
          </ac:spMkLst>
        </pc:spChg>
        <pc:graphicFrameChg chg="add del mod">
          <ac:chgData name="刘 朕" userId="c0cad602da23477f" providerId="LiveId" clId="{DBA50FB7-1FDA-4EA7-A216-B21D8F5E5FBD}" dt="2022-01-11T09:31:58.835" v="836" actId="478"/>
          <ac:graphicFrameMkLst>
            <pc:docMk/>
            <pc:sldMk cId="4089148771" sldId="434"/>
            <ac:graphicFrameMk id="23" creationId="{70D3DB96-89E4-48B0-9618-B0C4FC998DA5}"/>
          </ac:graphicFrameMkLst>
        </pc:graphicFrameChg>
        <pc:graphicFrameChg chg="add mod">
          <ac:chgData name="刘 朕" userId="c0cad602da23477f" providerId="LiveId" clId="{DBA50FB7-1FDA-4EA7-A216-B21D8F5E5FBD}" dt="2022-01-11T09:40:07.073" v="1015" actId="1076"/>
          <ac:graphicFrameMkLst>
            <pc:docMk/>
            <pc:sldMk cId="4089148771" sldId="434"/>
            <ac:graphicFrameMk id="24" creationId="{70D3DB96-89E4-48B0-9618-B0C4FC998DA5}"/>
          </ac:graphicFrameMkLst>
        </pc:graphicFrameChg>
        <pc:graphicFrameChg chg="add del mod">
          <ac:chgData name="刘 朕" userId="c0cad602da23477f" providerId="LiveId" clId="{DBA50FB7-1FDA-4EA7-A216-B21D8F5E5FBD}" dt="2022-01-11T09:36:25.329" v="858" actId="478"/>
          <ac:graphicFrameMkLst>
            <pc:docMk/>
            <pc:sldMk cId="4089148771" sldId="434"/>
            <ac:graphicFrameMk id="25" creationId="{FF980D9A-32F3-4928-ABB4-E7F0C5F82815}"/>
          </ac:graphicFrameMkLst>
        </pc:graphicFrameChg>
        <pc:cxnChg chg="del mod">
          <ac:chgData name="刘 朕" userId="c0cad602da23477f" providerId="LiveId" clId="{DBA50FB7-1FDA-4EA7-A216-B21D8F5E5FBD}" dt="2022-01-11T09:29:03.579" v="767" actId="478"/>
          <ac:cxnSpMkLst>
            <pc:docMk/>
            <pc:sldMk cId="4089148771" sldId="434"/>
            <ac:cxnSpMk id="60" creationId="{CEF891F1-216C-476B-872B-9C9E5D91B2E7}"/>
          </ac:cxnSpMkLst>
        </pc:cxnChg>
        <pc:cxnChg chg="del mod">
          <ac:chgData name="刘 朕" userId="c0cad602da23477f" providerId="LiveId" clId="{DBA50FB7-1FDA-4EA7-A216-B21D8F5E5FBD}" dt="2022-01-11T09:29:03.579" v="767" actId="478"/>
          <ac:cxnSpMkLst>
            <pc:docMk/>
            <pc:sldMk cId="4089148771" sldId="434"/>
            <ac:cxnSpMk id="61" creationId="{11105B35-1AB3-4E6A-A58C-833B0B98E7F1}"/>
          </ac:cxnSpMkLst>
        </pc:cxnChg>
        <pc:cxnChg chg="del mod">
          <ac:chgData name="刘 朕" userId="c0cad602da23477f" providerId="LiveId" clId="{DBA50FB7-1FDA-4EA7-A216-B21D8F5E5FBD}" dt="2022-01-11T09:29:03.579" v="767" actId="478"/>
          <ac:cxnSpMkLst>
            <pc:docMk/>
            <pc:sldMk cId="4089148771" sldId="434"/>
            <ac:cxnSpMk id="66" creationId="{A8CEAD84-222A-4E7A-BA12-E6BB0B83A015}"/>
          </ac:cxnSpMkLst>
        </pc:cxnChg>
        <pc:cxnChg chg="del mod">
          <ac:chgData name="刘 朕" userId="c0cad602da23477f" providerId="LiveId" clId="{DBA50FB7-1FDA-4EA7-A216-B21D8F5E5FBD}" dt="2022-01-11T09:29:03.579" v="767" actId="478"/>
          <ac:cxnSpMkLst>
            <pc:docMk/>
            <pc:sldMk cId="4089148771" sldId="434"/>
            <ac:cxnSpMk id="72" creationId="{DF57F67E-5A08-49B7-B056-8DC7C0CB9CF1}"/>
          </ac:cxnSpMkLst>
        </pc:cxnChg>
      </pc:sldChg>
      <pc:sldChg chg="addSp delSp modSp add mod">
        <pc:chgData name="刘 朕" userId="c0cad602da23477f" providerId="LiveId" clId="{DBA50FB7-1FDA-4EA7-A216-B21D8F5E5FBD}" dt="2022-01-11T10:10:22.168" v="1464" actId="14100"/>
        <pc:sldMkLst>
          <pc:docMk/>
          <pc:sldMk cId="1340490811" sldId="435"/>
        </pc:sldMkLst>
        <pc:spChg chg="del">
          <ac:chgData name="刘 朕" userId="c0cad602da23477f" providerId="LiveId" clId="{DBA50FB7-1FDA-4EA7-A216-B21D8F5E5FBD}" dt="2022-01-11T09:40:17.315" v="1017" actId="478"/>
          <ac:spMkLst>
            <pc:docMk/>
            <pc:sldMk cId="1340490811" sldId="435"/>
            <ac:spMk id="5" creationId="{2C0B9325-CE2B-4463-A506-1C794208D06C}"/>
          </ac:spMkLst>
        </pc:spChg>
        <pc:spChg chg="add mod">
          <ac:chgData name="刘 朕" userId="c0cad602da23477f" providerId="LiveId" clId="{DBA50FB7-1FDA-4EA7-A216-B21D8F5E5FBD}" dt="2022-01-11T09:38:06.587" v="937" actId="20577"/>
          <ac:spMkLst>
            <pc:docMk/>
            <pc:sldMk cId="1340490811" sldId="435"/>
            <ac:spMk id="13" creationId="{5D757C99-674D-4F64-84A5-E9CA270F78D3}"/>
          </ac:spMkLst>
        </pc:spChg>
        <pc:spChg chg="add mod">
          <ac:chgData name="刘 朕" userId="c0cad602da23477f" providerId="LiveId" clId="{DBA50FB7-1FDA-4EA7-A216-B21D8F5E5FBD}" dt="2022-01-11T09:40:17.693" v="1018"/>
          <ac:spMkLst>
            <pc:docMk/>
            <pc:sldMk cId="1340490811" sldId="435"/>
            <ac:spMk id="14" creationId="{BA2DFC09-A129-456D-BA38-1081C50D12D9}"/>
          </ac:spMkLst>
        </pc:spChg>
        <pc:spChg chg="add mod">
          <ac:chgData name="刘 朕" userId="c0cad602da23477f" providerId="LiveId" clId="{DBA50FB7-1FDA-4EA7-A216-B21D8F5E5FBD}" dt="2022-01-11T10:10:22.168" v="1464" actId="14100"/>
          <ac:spMkLst>
            <pc:docMk/>
            <pc:sldMk cId="1340490811" sldId="435"/>
            <ac:spMk id="15" creationId="{764A77D7-931C-4260-A515-29B618258CFA}"/>
          </ac:spMkLst>
        </pc:spChg>
        <pc:graphicFrameChg chg="add del mod">
          <ac:chgData name="刘 朕" userId="c0cad602da23477f" providerId="LiveId" clId="{DBA50FB7-1FDA-4EA7-A216-B21D8F5E5FBD}" dt="2022-01-11T09:36:09.414" v="850" actId="478"/>
          <ac:graphicFrameMkLst>
            <pc:docMk/>
            <pc:sldMk cId="1340490811" sldId="435"/>
            <ac:graphicFrameMk id="6" creationId="{34630E4C-F82A-48B7-AAA4-FEE4121CAEA5}"/>
          </ac:graphicFrameMkLst>
        </pc:graphicFrameChg>
        <pc:graphicFrameChg chg="add del mod">
          <ac:chgData name="刘 朕" userId="c0cad602da23477f" providerId="LiveId" clId="{DBA50FB7-1FDA-4EA7-A216-B21D8F5E5FBD}" dt="2022-01-11T09:36:28.886" v="861" actId="478"/>
          <ac:graphicFrameMkLst>
            <pc:docMk/>
            <pc:sldMk cId="1340490811" sldId="435"/>
            <ac:graphicFrameMk id="7" creationId="{34630E4C-F82A-48B7-AAA4-FEE4121CAEA5}"/>
          </ac:graphicFrameMkLst>
        </pc:graphicFrameChg>
        <pc:graphicFrameChg chg="add mod">
          <ac:chgData name="刘 朕" userId="c0cad602da23477f" providerId="LiveId" clId="{DBA50FB7-1FDA-4EA7-A216-B21D8F5E5FBD}" dt="2022-01-11T09:40:21.341" v="1019" actId="1076"/>
          <ac:graphicFrameMkLst>
            <pc:docMk/>
            <pc:sldMk cId="1340490811" sldId="435"/>
            <ac:graphicFrameMk id="8" creationId="{8E3CB9D4-0D9E-471A-A87E-12E770490F2E}"/>
          </ac:graphicFrameMkLst>
        </pc:graphicFrameChg>
        <pc:graphicFrameChg chg="del">
          <ac:chgData name="刘 朕" userId="c0cad602da23477f" providerId="LiveId" clId="{DBA50FB7-1FDA-4EA7-A216-B21D8F5E5FBD}" dt="2022-01-11T09:35:54.324" v="846" actId="478"/>
          <ac:graphicFrameMkLst>
            <pc:docMk/>
            <pc:sldMk cId="1340490811" sldId="435"/>
            <ac:graphicFrameMk id="24" creationId="{70D3DB96-89E4-48B0-9618-B0C4FC998DA5}"/>
          </ac:graphicFrameMkLst>
        </pc:graphicFrameChg>
        <pc:cxnChg chg="add mod">
          <ac:chgData name="刘 朕" userId="c0cad602da23477f" providerId="LiveId" clId="{DBA50FB7-1FDA-4EA7-A216-B21D8F5E5FBD}" dt="2022-01-11T09:40:36.563" v="1020" actId="1076"/>
          <ac:cxnSpMkLst>
            <pc:docMk/>
            <pc:sldMk cId="1340490811" sldId="435"/>
            <ac:cxnSpMk id="3" creationId="{6A6D479C-8D78-4A23-9C6C-55E01FAD4E67}"/>
          </ac:cxnSpMkLst>
        </pc:cxnChg>
        <pc:cxnChg chg="add del mod">
          <ac:chgData name="刘 朕" userId="c0cad602da23477f" providerId="LiveId" clId="{DBA50FB7-1FDA-4EA7-A216-B21D8F5E5FBD}" dt="2022-01-11T09:37:02.067" v="870" actId="478"/>
          <ac:cxnSpMkLst>
            <pc:docMk/>
            <pc:sldMk cId="1340490811" sldId="435"/>
            <ac:cxnSpMk id="11" creationId="{56E02267-D26F-4632-9F06-5544D3ADC12B}"/>
          </ac:cxnSpMkLst>
        </pc:cxnChg>
      </pc:sldChg>
      <pc:sldChg chg="addSp delSp modSp add mod">
        <pc:chgData name="刘 朕" userId="c0cad602da23477f" providerId="LiveId" clId="{DBA50FB7-1FDA-4EA7-A216-B21D8F5E5FBD}" dt="2022-01-11T10:09:42.359" v="1453" actId="1076"/>
        <pc:sldMkLst>
          <pc:docMk/>
          <pc:sldMk cId="2773642225" sldId="436"/>
        </pc:sldMkLst>
        <pc:spChg chg="mod">
          <ac:chgData name="刘 朕" userId="c0cad602da23477f" providerId="LiveId" clId="{DBA50FB7-1FDA-4EA7-A216-B21D8F5E5FBD}" dt="2022-01-11T09:41:39.220" v="1088" actId="1076"/>
          <ac:spMkLst>
            <pc:docMk/>
            <pc:sldMk cId="2773642225" sldId="436"/>
            <ac:spMk id="13" creationId="{5D757C99-674D-4F64-84A5-E9CA270F78D3}"/>
          </ac:spMkLst>
        </pc:spChg>
        <pc:spChg chg="mod">
          <ac:chgData name="刘 朕" userId="c0cad602da23477f" providerId="LiveId" clId="{DBA50FB7-1FDA-4EA7-A216-B21D8F5E5FBD}" dt="2022-01-11T09:40:52.248" v="1022" actId="6549"/>
          <ac:spMkLst>
            <pc:docMk/>
            <pc:sldMk cId="2773642225" sldId="436"/>
            <ac:spMk id="14" creationId="{BA2DFC09-A129-456D-BA38-1081C50D12D9}"/>
          </ac:spMkLst>
        </pc:spChg>
        <pc:graphicFrameChg chg="add del mod">
          <ac:chgData name="刘 朕" userId="c0cad602da23477f" providerId="LiveId" clId="{DBA50FB7-1FDA-4EA7-A216-B21D8F5E5FBD}" dt="2022-01-11T10:09:16.109" v="1442" actId="478"/>
          <ac:graphicFrameMkLst>
            <pc:docMk/>
            <pc:sldMk cId="2773642225" sldId="436"/>
            <ac:graphicFrameMk id="7" creationId="{9F54362E-009E-46BB-9523-09104018C14F}"/>
          </ac:graphicFrameMkLst>
        </pc:graphicFrameChg>
        <pc:graphicFrameChg chg="del">
          <ac:chgData name="刘 朕" userId="c0cad602da23477f" providerId="LiveId" clId="{DBA50FB7-1FDA-4EA7-A216-B21D8F5E5FBD}" dt="2022-01-11T09:41:08.561" v="1023" actId="478"/>
          <ac:graphicFrameMkLst>
            <pc:docMk/>
            <pc:sldMk cId="2773642225" sldId="436"/>
            <ac:graphicFrameMk id="8" creationId="{8E3CB9D4-0D9E-471A-A87E-12E770490F2E}"/>
          </ac:graphicFrameMkLst>
        </pc:graphicFrameChg>
        <pc:graphicFrameChg chg="add del mod">
          <ac:chgData name="刘 朕" userId="c0cad602da23477f" providerId="LiveId" clId="{DBA50FB7-1FDA-4EA7-A216-B21D8F5E5FBD}" dt="2022-01-11T10:09:16.926" v="1443" actId="478"/>
          <ac:graphicFrameMkLst>
            <pc:docMk/>
            <pc:sldMk cId="2773642225" sldId="436"/>
            <ac:graphicFrameMk id="9" creationId="{479DFE37-3E7C-4FAF-9F30-5F860CF972F6}"/>
          </ac:graphicFrameMkLst>
        </pc:graphicFrameChg>
        <pc:graphicFrameChg chg="add mod">
          <ac:chgData name="刘 朕" userId="c0cad602da23477f" providerId="LiveId" clId="{DBA50FB7-1FDA-4EA7-A216-B21D8F5E5FBD}" dt="2022-01-11T10:09:27.361" v="1447" actId="14100"/>
          <ac:graphicFrameMkLst>
            <pc:docMk/>
            <pc:sldMk cId="2773642225" sldId="436"/>
            <ac:graphicFrameMk id="10" creationId="{9F54362E-009E-46BB-9523-09104018C14F}"/>
          </ac:graphicFrameMkLst>
        </pc:graphicFrameChg>
        <pc:graphicFrameChg chg="add mod">
          <ac:chgData name="刘 朕" userId="c0cad602da23477f" providerId="LiveId" clId="{DBA50FB7-1FDA-4EA7-A216-B21D8F5E5FBD}" dt="2022-01-11T10:09:42.359" v="1453" actId="1076"/>
          <ac:graphicFrameMkLst>
            <pc:docMk/>
            <pc:sldMk cId="2773642225" sldId="436"/>
            <ac:graphicFrameMk id="11" creationId="{479DFE37-3E7C-4FAF-9F30-5F860CF972F6}"/>
          </ac:graphicFrameMkLst>
        </pc:graphicFrameChg>
        <pc:cxnChg chg="del">
          <ac:chgData name="刘 朕" userId="c0cad602da23477f" providerId="LiveId" clId="{DBA50FB7-1FDA-4EA7-A216-B21D8F5E5FBD}" dt="2022-01-11T09:41:10.145" v="1024" actId="478"/>
          <ac:cxnSpMkLst>
            <pc:docMk/>
            <pc:sldMk cId="2773642225" sldId="436"/>
            <ac:cxnSpMk id="3" creationId="{6A6D479C-8D78-4A23-9C6C-55E01FAD4E67}"/>
          </ac:cxnSpMkLst>
        </pc:cxnChg>
      </pc:sldChg>
      <pc:sldChg chg="addSp delSp modSp add mod">
        <pc:chgData name="刘 朕" userId="c0cad602da23477f" providerId="LiveId" clId="{DBA50FB7-1FDA-4EA7-A216-B21D8F5E5FBD}" dt="2022-01-11T09:58:25.468" v="1294"/>
        <pc:sldMkLst>
          <pc:docMk/>
          <pc:sldMk cId="449448219" sldId="437"/>
        </pc:sldMkLst>
        <pc:spChg chg="add mod">
          <ac:chgData name="刘 朕" userId="c0cad602da23477f" providerId="LiveId" clId="{DBA50FB7-1FDA-4EA7-A216-B21D8F5E5FBD}" dt="2022-01-11T09:58:12.880" v="1289" actId="1076"/>
          <ac:spMkLst>
            <pc:docMk/>
            <pc:sldMk cId="449448219" sldId="437"/>
            <ac:spMk id="2" creationId="{72A6FA56-8454-42B3-84A4-A11BCDA13330}"/>
          </ac:spMkLst>
        </pc:spChg>
        <pc:spChg chg="add mod">
          <ac:chgData name="刘 朕" userId="c0cad602da23477f" providerId="LiveId" clId="{DBA50FB7-1FDA-4EA7-A216-B21D8F5E5FBD}" dt="2022-01-11T09:58:12.880" v="1289" actId="1076"/>
          <ac:spMkLst>
            <pc:docMk/>
            <pc:sldMk cId="449448219" sldId="437"/>
            <ac:spMk id="10" creationId="{2AEF5142-B6CE-4F2E-B55F-7101FB2C50BD}"/>
          </ac:spMkLst>
        </pc:spChg>
        <pc:spChg chg="add mod">
          <ac:chgData name="刘 朕" userId="c0cad602da23477f" providerId="LiveId" clId="{DBA50FB7-1FDA-4EA7-A216-B21D8F5E5FBD}" dt="2022-01-11T09:58:20.843" v="1290" actId="207"/>
          <ac:spMkLst>
            <pc:docMk/>
            <pc:sldMk cId="449448219" sldId="437"/>
            <ac:spMk id="11" creationId="{EC6A00D8-A953-4111-A2E0-90677139D836}"/>
          </ac:spMkLst>
        </pc:spChg>
        <pc:spChg chg="add mod">
          <ac:chgData name="刘 朕" userId="c0cad602da23477f" providerId="LiveId" clId="{DBA50FB7-1FDA-4EA7-A216-B21D8F5E5FBD}" dt="2022-01-11T09:58:23.282" v="1292"/>
          <ac:spMkLst>
            <pc:docMk/>
            <pc:sldMk cId="449448219" sldId="437"/>
            <ac:spMk id="12" creationId="{97EFEB75-F8EF-41C5-9D95-447D8A3784C9}"/>
          </ac:spMkLst>
        </pc:spChg>
        <pc:spChg chg="add del mod">
          <ac:chgData name="刘 朕" userId="c0cad602da23477f" providerId="LiveId" clId="{DBA50FB7-1FDA-4EA7-A216-B21D8F5E5FBD}" dt="2022-01-11T09:57:20.596" v="1263" actId="1076"/>
          <ac:spMkLst>
            <pc:docMk/>
            <pc:sldMk cId="449448219" sldId="437"/>
            <ac:spMk id="13" creationId="{5D757C99-674D-4F64-84A5-E9CA270F78D3}"/>
          </ac:spMkLst>
        </pc:spChg>
        <pc:spChg chg="mod">
          <ac:chgData name="刘 朕" userId="c0cad602da23477f" providerId="LiveId" clId="{DBA50FB7-1FDA-4EA7-A216-B21D8F5E5FBD}" dt="2022-01-11T09:50:17.642" v="1116" actId="6549"/>
          <ac:spMkLst>
            <pc:docMk/>
            <pc:sldMk cId="449448219" sldId="437"/>
            <ac:spMk id="14" creationId="{BA2DFC09-A129-456D-BA38-1081C50D12D9}"/>
          </ac:spMkLst>
        </pc:spChg>
        <pc:spChg chg="add mod">
          <ac:chgData name="刘 朕" userId="c0cad602da23477f" providerId="LiveId" clId="{DBA50FB7-1FDA-4EA7-A216-B21D8F5E5FBD}" dt="2022-01-11T09:58:25.468" v="1294"/>
          <ac:spMkLst>
            <pc:docMk/>
            <pc:sldMk cId="449448219" sldId="437"/>
            <ac:spMk id="15" creationId="{CB0B39BC-70A9-47B3-81DC-B4837C751A92}"/>
          </ac:spMkLst>
        </pc:spChg>
        <pc:spChg chg="add mod">
          <ac:chgData name="刘 朕" userId="c0cad602da23477f" providerId="LiveId" clId="{DBA50FB7-1FDA-4EA7-A216-B21D8F5E5FBD}" dt="2022-01-11T09:58:12.880" v="1289" actId="1076"/>
          <ac:spMkLst>
            <pc:docMk/>
            <pc:sldMk cId="449448219" sldId="437"/>
            <ac:spMk id="16" creationId="{86BD8CF0-4C71-4486-9966-05A063046146}"/>
          </ac:spMkLst>
        </pc:spChg>
        <pc:graphicFrameChg chg="del">
          <ac:chgData name="刘 朕" userId="c0cad602da23477f" providerId="LiveId" clId="{DBA50FB7-1FDA-4EA7-A216-B21D8F5E5FBD}" dt="2022-01-11T09:50:03.672" v="1103" actId="478"/>
          <ac:graphicFrameMkLst>
            <pc:docMk/>
            <pc:sldMk cId="449448219" sldId="437"/>
            <ac:graphicFrameMk id="7" creationId="{9F54362E-009E-46BB-9523-09104018C14F}"/>
          </ac:graphicFrameMkLst>
        </pc:graphicFrameChg>
        <pc:graphicFrameChg chg="del">
          <ac:chgData name="刘 朕" userId="c0cad602da23477f" providerId="LiveId" clId="{DBA50FB7-1FDA-4EA7-A216-B21D8F5E5FBD}" dt="2022-01-11T09:50:02.989" v="1102" actId="478"/>
          <ac:graphicFrameMkLst>
            <pc:docMk/>
            <pc:sldMk cId="449448219" sldId="437"/>
            <ac:graphicFrameMk id="9" creationId="{479DFE37-3E7C-4FAF-9F30-5F860CF972F6}"/>
          </ac:graphicFrameMkLst>
        </pc:graphicFrameChg>
        <pc:picChg chg="add mod">
          <ac:chgData name="刘 朕" userId="c0cad602da23477f" providerId="LiveId" clId="{DBA50FB7-1FDA-4EA7-A216-B21D8F5E5FBD}" dt="2022-01-11T09:58:12.880" v="1289" actId="1076"/>
          <ac:picMkLst>
            <pc:docMk/>
            <pc:sldMk cId="449448219" sldId="437"/>
            <ac:picMk id="2050" creationId="{2E2DC222-18A6-4639-82BE-9FC267C0CD9D}"/>
          </ac:picMkLst>
        </pc:picChg>
      </pc:sldChg>
      <pc:sldChg chg="addSp delSp modSp add mod">
        <pc:chgData name="刘 朕" userId="c0cad602da23477f" providerId="LiveId" clId="{DBA50FB7-1FDA-4EA7-A216-B21D8F5E5FBD}" dt="2022-01-11T12:40:53.074" v="1466" actId="20577"/>
        <pc:sldMkLst>
          <pc:docMk/>
          <pc:sldMk cId="2659004033" sldId="438"/>
        </pc:sldMkLst>
        <pc:spChg chg="del">
          <ac:chgData name="刘 朕" userId="c0cad602da23477f" providerId="LiveId" clId="{DBA50FB7-1FDA-4EA7-A216-B21D8F5E5FBD}" dt="2022-01-11T09:58:31.930" v="1296" actId="478"/>
          <ac:spMkLst>
            <pc:docMk/>
            <pc:sldMk cId="2659004033" sldId="438"/>
            <ac:spMk id="2" creationId="{72A6FA56-8454-42B3-84A4-A11BCDA13330}"/>
          </ac:spMkLst>
        </pc:spChg>
        <pc:spChg chg="del">
          <ac:chgData name="刘 朕" userId="c0cad602da23477f" providerId="LiveId" clId="{DBA50FB7-1FDA-4EA7-A216-B21D8F5E5FBD}" dt="2022-01-11T09:58:31.930" v="1296" actId="478"/>
          <ac:spMkLst>
            <pc:docMk/>
            <pc:sldMk cId="2659004033" sldId="438"/>
            <ac:spMk id="10" creationId="{2AEF5142-B6CE-4F2E-B55F-7101FB2C50BD}"/>
          </ac:spMkLst>
        </pc:spChg>
        <pc:spChg chg="del">
          <ac:chgData name="刘 朕" userId="c0cad602da23477f" providerId="LiveId" clId="{DBA50FB7-1FDA-4EA7-A216-B21D8F5E5FBD}" dt="2022-01-11T09:58:31.930" v="1296" actId="478"/>
          <ac:spMkLst>
            <pc:docMk/>
            <pc:sldMk cId="2659004033" sldId="438"/>
            <ac:spMk id="11" creationId="{EC6A00D8-A953-4111-A2E0-90677139D836}"/>
          </ac:spMkLst>
        </pc:spChg>
        <pc:spChg chg="del">
          <ac:chgData name="刘 朕" userId="c0cad602da23477f" providerId="LiveId" clId="{DBA50FB7-1FDA-4EA7-A216-B21D8F5E5FBD}" dt="2022-01-11T09:58:31.930" v="1296" actId="478"/>
          <ac:spMkLst>
            <pc:docMk/>
            <pc:sldMk cId="2659004033" sldId="438"/>
            <ac:spMk id="12" creationId="{97EFEB75-F8EF-41C5-9D95-447D8A3784C9}"/>
          </ac:spMkLst>
        </pc:spChg>
        <pc:spChg chg="mod">
          <ac:chgData name="刘 朕" userId="c0cad602da23477f" providerId="LiveId" clId="{DBA50FB7-1FDA-4EA7-A216-B21D8F5E5FBD}" dt="2022-01-11T12:40:53.074" v="1466" actId="20577"/>
          <ac:spMkLst>
            <pc:docMk/>
            <pc:sldMk cId="2659004033" sldId="438"/>
            <ac:spMk id="13" creationId="{5D757C99-674D-4F64-84A5-E9CA270F78D3}"/>
          </ac:spMkLst>
        </pc:spChg>
        <pc:spChg chg="mod">
          <ac:chgData name="刘 朕" userId="c0cad602da23477f" providerId="LiveId" clId="{DBA50FB7-1FDA-4EA7-A216-B21D8F5E5FBD}" dt="2022-01-11T10:04:52.791" v="1351" actId="20577"/>
          <ac:spMkLst>
            <pc:docMk/>
            <pc:sldMk cId="2659004033" sldId="438"/>
            <ac:spMk id="14" creationId="{BA2DFC09-A129-456D-BA38-1081C50D12D9}"/>
          </ac:spMkLst>
        </pc:spChg>
        <pc:spChg chg="del">
          <ac:chgData name="刘 朕" userId="c0cad602da23477f" providerId="LiveId" clId="{DBA50FB7-1FDA-4EA7-A216-B21D8F5E5FBD}" dt="2022-01-11T09:58:31.930" v="1296" actId="478"/>
          <ac:spMkLst>
            <pc:docMk/>
            <pc:sldMk cId="2659004033" sldId="438"/>
            <ac:spMk id="15" creationId="{CB0B39BC-70A9-47B3-81DC-B4837C751A92}"/>
          </ac:spMkLst>
        </pc:spChg>
        <pc:spChg chg="del">
          <ac:chgData name="刘 朕" userId="c0cad602da23477f" providerId="LiveId" clId="{DBA50FB7-1FDA-4EA7-A216-B21D8F5E5FBD}" dt="2022-01-11T09:58:31.930" v="1296" actId="478"/>
          <ac:spMkLst>
            <pc:docMk/>
            <pc:sldMk cId="2659004033" sldId="438"/>
            <ac:spMk id="16" creationId="{86BD8CF0-4C71-4486-9966-05A063046146}"/>
          </ac:spMkLst>
        </pc:spChg>
        <pc:graphicFrameChg chg="add mod">
          <ac:chgData name="刘 朕" userId="c0cad602da23477f" providerId="LiveId" clId="{DBA50FB7-1FDA-4EA7-A216-B21D8F5E5FBD}" dt="2022-01-11T10:08:03.792" v="1366" actId="1076"/>
          <ac:graphicFrameMkLst>
            <pc:docMk/>
            <pc:sldMk cId="2659004033" sldId="438"/>
            <ac:graphicFrameMk id="17" creationId="{93D9A4F8-4115-40C2-9388-C5DE10FC2320}"/>
          </ac:graphicFrameMkLst>
        </pc:graphicFrameChg>
        <pc:graphicFrameChg chg="add mod">
          <ac:chgData name="刘 朕" userId="c0cad602da23477f" providerId="LiveId" clId="{DBA50FB7-1FDA-4EA7-A216-B21D8F5E5FBD}" dt="2022-01-11T10:07:52.592" v="1365"/>
          <ac:graphicFrameMkLst>
            <pc:docMk/>
            <pc:sldMk cId="2659004033" sldId="438"/>
            <ac:graphicFrameMk id="18" creationId="{8A7A015F-0340-44DB-A525-4350E9F6245C}"/>
          </ac:graphicFrameMkLst>
        </pc:graphicFrameChg>
        <pc:picChg chg="del">
          <ac:chgData name="刘 朕" userId="c0cad602da23477f" providerId="LiveId" clId="{DBA50FB7-1FDA-4EA7-A216-B21D8F5E5FBD}" dt="2022-01-11T09:58:33.115" v="1297" actId="478"/>
          <ac:picMkLst>
            <pc:docMk/>
            <pc:sldMk cId="2659004033" sldId="438"/>
            <ac:picMk id="2050" creationId="{2E2DC222-18A6-4639-82BE-9FC267C0CD9D}"/>
          </ac:picMkLst>
        </pc:picChg>
      </pc:sldChg>
    </pc:docChg>
  </pc:docChgLst>
  <pc:docChgLst>
    <pc:chgData name="刘 朕" userId="c0cad602da23477f" providerId="LiveId" clId="{47DD33C7-1776-49E2-B59C-308B7D5DBF6E}"/>
    <pc:docChg chg="undo custSel modSld">
      <pc:chgData name="刘 朕" userId="c0cad602da23477f" providerId="LiveId" clId="{47DD33C7-1776-49E2-B59C-308B7D5DBF6E}" dt="2022-03-18T01:17:30.488" v="144" actId="1076"/>
      <pc:docMkLst>
        <pc:docMk/>
      </pc:docMkLst>
      <pc:sldChg chg="modSp mod">
        <pc:chgData name="刘 朕" userId="c0cad602da23477f" providerId="LiveId" clId="{47DD33C7-1776-49E2-B59C-308B7D5DBF6E}" dt="2022-03-17T06:27:40.917" v="2" actId="20577"/>
        <pc:sldMkLst>
          <pc:docMk/>
          <pc:sldMk cId="1640804176" sldId="268"/>
        </pc:sldMkLst>
        <pc:spChg chg="mod">
          <ac:chgData name="刘 朕" userId="c0cad602da23477f" providerId="LiveId" clId="{47DD33C7-1776-49E2-B59C-308B7D5DBF6E}" dt="2022-03-17T06:27:40.917" v="2" actId="20577"/>
          <ac:spMkLst>
            <pc:docMk/>
            <pc:sldMk cId="1640804176" sldId="268"/>
            <ac:spMk id="17" creationId="{420D5523-7CFA-44BB-9D4B-B4F55B8BCB52}"/>
          </ac:spMkLst>
        </pc:spChg>
      </pc:sldChg>
      <pc:sldChg chg="modSp mod">
        <pc:chgData name="刘 朕" userId="c0cad602da23477f" providerId="LiveId" clId="{47DD33C7-1776-49E2-B59C-308B7D5DBF6E}" dt="2022-03-17T06:28:00.566" v="4" actId="20577"/>
        <pc:sldMkLst>
          <pc:docMk/>
          <pc:sldMk cId="2293725272" sldId="450"/>
        </pc:sldMkLst>
        <pc:spChg chg="mod">
          <ac:chgData name="刘 朕" userId="c0cad602da23477f" providerId="LiveId" clId="{47DD33C7-1776-49E2-B59C-308B7D5DBF6E}" dt="2022-03-17T06:28:00.566" v="4" actId="20577"/>
          <ac:spMkLst>
            <pc:docMk/>
            <pc:sldMk cId="2293725272" sldId="450"/>
            <ac:spMk id="14" creationId="{7EC2CD69-7225-46EC-B707-474D01EDEF13}"/>
          </ac:spMkLst>
        </pc:spChg>
      </pc:sldChg>
      <pc:sldChg chg="modSp mod">
        <pc:chgData name="刘 朕" userId="c0cad602da23477f" providerId="LiveId" clId="{47DD33C7-1776-49E2-B59C-308B7D5DBF6E}" dt="2022-03-18T01:14:45.971" v="135" actId="20577"/>
        <pc:sldMkLst>
          <pc:docMk/>
          <pc:sldMk cId="1791429787" sldId="451"/>
        </pc:sldMkLst>
        <pc:spChg chg="mod">
          <ac:chgData name="刘 朕" userId="c0cad602da23477f" providerId="LiveId" clId="{47DD33C7-1776-49E2-B59C-308B7D5DBF6E}" dt="2022-03-18T01:14:45.971" v="135" actId="20577"/>
          <ac:spMkLst>
            <pc:docMk/>
            <pc:sldMk cId="1791429787" sldId="451"/>
            <ac:spMk id="14" creationId="{7EC2CD69-7225-46EC-B707-474D01EDEF13}"/>
          </ac:spMkLst>
        </pc:spChg>
      </pc:sldChg>
      <pc:sldChg chg="modSp mod">
        <pc:chgData name="刘 朕" userId="c0cad602da23477f" providerId="LiveId" clId="{47DD33C7-1776-49E2-B59C-308B7D5DBF6E}" dt="2022-03-18T01:16:47.149" v="138" actId="20577"/>
        <pc:sldMkLst>
          <pc:docMk/>
          <pc:sldMk cId="82271788" sldId="462"/>
        </pc:sldMkLst>
        <pc:graphicFrameChg chg="modGraphic">
          <ac:chgData name="刘 朕" userId="c0cad602da23477f" providerId="LiveId" clId="{47DD33C7-1776-49E2-B59C-308B7D5DBF6E}" dt="2022-03-18T01:16:47.149" v="138" actId="20577"/>
          <ac:graphicFrameMkLst>
            <pc:docMk/>
            <pc:sldMk cId="82271788" sldId="462"/>
            <ac:graphicFrameMk id="43" creationId="{9CC6E4DD-8161-430B-8E36-0EBCCCC54A2C}"/>
          </ac:graphicFrameMkLst>
        </pc:graphicFrameChg>
      </pc:sldChg>
      <pc:sldChg chg="modSp mod">
        <pc:chgData name="刘 朕" userId="c0cad602da23477f" providerId="LiveId" clId="{47DD33C7-1776-49E2-B59C-308B7D5DBF6E}" dt="2022-03-18T01:17:30.488" v="144" actId="1076"/>
        <pc:sldMkLst>
          <pc:docMk/>
          <pc:sldMk cId="999105436" sldId="463"/>
        </pc:sldMkLst>
        <pc:spChg chg="mod">
          <ac:chgData name="刘 朕" userId="c0cad602da23477f" providerId="LiveId" clId="{47DD33C7-1776-49E2-B59C-308B7D5DBF6E}" dt="2022-03-18T01:17:25.259" v="143" actId="1076"/>
          <ac:spMkLst>
            <pc:docMk/>
            <pc:sldMk cId="999105436" sldId="463"/>
            <ac:spMk id="8" creationId="{37A1B9F0-4C56-482E-905A-82446A07E2E2}"/>
          </ac:spMkLst>
        </pc:spChg>
        <pc:spChg chg="mod">
          <ac:chgData name="刘 朕" userId="c0cad602da23477f" providerId="LiveId" clId="{47DD33C7-1776-49E2-B59C-308B7D5DBF6E}" dt="2022-03-18T01:17:30.488" v="144" actId="1076"/>
          <ac:spMkLst>
            <pc:docMk/>
            <pc:sldMk cId="999105436" sldId="463"/>
            <ac:spMk id="18" creationId="{816796A4-C4D6-4F54-B6A6-F05DB91E511B}"/>
          </ac:spMkLst>
        </pc:spChg>
        <pc:picChg chg="mod">
          <ac:chgData name="刘 朕" userId="c0cad602da23477f" providerId="LiveId" clId="{47DD33C7-1776-49E2-B59C-308B7D5DBF6E}" dt="2022-03-18T01:17:19.599" v="141" actId="1076"/>
          <ac:picMkLst>
            <pc:docMk/>
            <pc:sldMk cId="999105436" sldId="463"/>
            <ac:picMk id="3" creationId="{AE47B0BB-0CA8-4225-AD12-BD7AF09D0D6A}"/>
          </ac:picMkLst>
        </pc:picChg>
      </pc:sldChg>
    </pc:docChg>
  </pc:docChgLst>
  <pc:docChgLst>
    <pc:chgData name="朕" userId="c0cad602da23477f" providerId="LiveId" clId="{2887E19A-26A8-4CF9-9B55-53FA30FF38A9}"/>
    <pc:docChg chg="undo redo custSel addSld delSld modSld">
      <pc:chgData name="朕" userId="c0cad602da23477f" providerId="LiveId" clId="{2887E19A-26A8-4CF9-9B55-53FA30FF38A9}" dt="2022-03-31T17:21:16.724" v="1706" actId="20577"/>
      <pc:docMkLst>
        <pc:docMk/>
      </pc:docMkLst>
      <pc:sldChg chg="del">
        <pc:chgData name="朕" userId="c0cad602da23477f" providerId="LiveId" clId="{2887E19A-26A8-4CF9-9B55-53FA30FF38A9}" dt="2022-03-31T16:40:25.565" v="729" actId="47"/>
        <pc:sldMkLst>
          <pc:docMk/>
          <pc:sldMk cId="401024434" sldId="260"/>
        </pc:sldMkLst>
      </pc:sldChg>
      <pc:sldChg chg="del">
        <pc:chgData name="朕" userId="c0cad602da23477f" providerId="LiveId" clId="{2887E19A-26A8-4CF9-9B55-53FA30FF38A9}" dt="2022-03-31T16:40:25.565" v="729" actId="47"/>
        <pc:sldMkLst>
          <pc:docMk/>
          <pc:sldMk cId="1440722467" sldId="267"/>
        </pc:sldMkLst>
      </pc:sldChg>
      <pc:sldChg chg="del">
        <pc:chgData name="朕" userId="c0cad602da23477f" providerId="LiveId" clId="{2887E19A-26A8-4CF9-9B55-53FA30FF38A9}" dt="2022-03-31T16:40:25.565" v="729" actId="47"/>
        <pc:sldMkLst>
          <pc:docMk/>
          <pc:sldMk cId="3069006801" sldId="270"/>
        </pc:sldMkLst>
      </pc:sldChg>
      <pc:sldChg chg="del">
        <pc:chgData name="朕" userId="c0cad602da23477f" providerId="LiveId" clId="{2887E19A-26A8-4CF9-9B55-53FA30FF38A9}" dt="2022-03-31T16:40:25.565" v="729" actId="47"/>
        <pc:sldMkLst>
          <pc:docMk/>
          <pc:sldMk cId="1021910428" sldId="272"/>
        </pc:sldMkLst>
      </pc:sldChg>
      <pc:sldChg chg="del">
        <pc:chgData name="朕" userId="c0cad602da23477f" providerId="LiveId" clId="{2887E19A-26A8-4CF9-9B55-53FA30FF38A9}" dt="2022-03-31T16:40:25.565" v="729" actId="47"/>
        <pc:sldMkLst>
          <pc:docMk/>
          <pc:sldMk cId="2522601132" sldId="275"/>
        </pc:sldMkLst>
      </pc:sldChg>
      <pc:sldChg chg="del">
        <pc:chgData name="朕" userId="c0cad602da23477f" providerId="LiveId" clId="{2887E19A-26A8-4CF9-9B55-53FA30FF38A9}" dt="2022-03-31T16:40:25.565" v="729" actId="47"/>
        <pc:sldMkLst>
          <pc:docMk/>
          <pc:sldMk cId="3434033993" sldId="276"/>
        </pc:sldMkLst>
      </pc:sldChg>
      <pc:sldChg chg="addSp modSp mod">
        <pc:chgData name="朕" userId="c0cad602da23477f" providerId="LiveId" clId="{2887E19A-26A8-4CF9-9B55-53FA30FF38A9}" dt="2022-03-31T17:15:48.863" v="1614" actId="571"/>
        <pc:sldMkLst>
          <pc:docMk/>
          <pc:sldMk cId="2293725272" sldId="450"/>
        </pc:sldMkLst>
        <pc:picChg chg="mod">
          <ac:chgData name="朕" userId="c0cad602da23477f" providerId="LiveId" clId="{2887E19A-26A8-4CF9-9B55-53FA30FF38A9}" dt="2022-03-31T17:15:40.583" v="1610" actId="1076"/>
          <ac:picMkLst>
            <pc:docMk/>
            <pc:sldMk cId="2293725272" sldId="450"/>
            <ac:picMk id="7" creationId="{2AEB95EC-E01F-4457-BC60-BF211C369253}"/>
          </ac:picMkLst>
        </pc:picChg>
        <pc:picChg chg="mod">
          <ac:chgData name="朕" userId="c0cad602da23477f" providerId="LiveId" clId="{2887E19A-26A8-4CF9-9B55-53FA30FF38A9}" dt="2022-03-31T17:15:37.815" v="1609" actId="1076"/>
          <ac:picMkLst>
            <pc:docMk/>
            <pc:sldMk cId="2293725272" sldId="450"/>
            <ac:picMk id="9" creationId="{33B494FD-F94F-4AA5-8E73-7A9FC079353B}"/>
          </ac:picMkLst>
        </pc:picChg>
        <pc:picChg chg="mod">
          <ac:chgData name="朕" userId="c0cad602da23477f" providerId="LiveId" clId="{2887E19A-26A8-4CF9-9B55-53FA30FF38A9}" dt="2022-03-31T17:15:37.815" v="1609" actId="1076"/>
          <ac:picMkLst>
            <pc:docMk/>
            <pc:sldMk cId="2293725272" sldId="450"/>
            <ac:picMk id="11" creationId="{B6A54896-0923-4711-9C71-56C12969BE34}"/>
          </ac:picMkLst>
        </pc:picChg>
        <pc:picChg chg="mod">
          <ac:chgData name="朕" userId="c0cad602da23477f" providerId="LiveId" clId="{2887E19A-26A8-4CF9-9B55-53FA30FF38A9}" dt="2022-03-31T17:15:37.815" v="1609" actId="1076"/>
          <ac:picMkLst>
            <pc:docMk/>
            <pc:sldMk cId="2293725272" sldId="450"/>
            <ac:picMk id="12" creationId="{E472DE64-CB92-481A-B4C5-47B59CBB289E}"/>
          </ac:picMkLst>
        </pc:picChg>
        <pc:picChg chg="mod">
          <ac:chgData name="朕" userId="c0cad602da23477f" providerId="LiveId" clId="{2887E19A-26A8-4CF9-9B55-53FA30FF38A9}" dt="2022-03-31T17:15:37.815" v="1609" actId="1076"/>
          <ac:picMkLst>
            <pc:docMk/>
            <pc:sldMk cId="2293725272" sldId="450"/>
            <ac:picMk id="13" creationId="{EEF0EDDB-066C-45C7-A187-2CD880240AA0}"/>
          </ac:picMkLst>
        </pc:picChg>
        <pc:picChg chg="mod">
          <ac:chgData name="朕" userId="c0cad602da23477f" providerId="LiveId" clId="{2887E19A-26A8-4CF9-9B55-53FA30FF38A9}" dt="2022-03-31T17:15:40.583" v="1610" actId="1076"/>
          <ac:picMkLst>
            <pc:docMk/>
            <pc:sldMk cId="2293725272" sldId="450"/>
            <ac:picMk id="15" creationId="{51093FCA-73FF-4C5F-A500-FC822907FF72}"/>
          </ac:picMkLst>
        </pc:picChg>
        <pc:picChg chg="mod">
          <ac:chgData name="朕" userId="c0cad602da23477f" providerId="LiveId" clId="{2887E19A-26A8-4CF9-9B55-53FA30FF38A9}" dt="2022-03-31T17:15:40.583" v="1610" actId="1076"/>
          <ac:picMkLst>
            <pc:docMk/>
            <pc:sldMk cId="2293725272" sldId="450"/>
            <ac:picMk id="16" creationId="{938094D1-5E96-4A16-9609-6BD0D35FCE8F}"/>
          </ac:picMkLst>
        </pc:picChg>
        <pc:picChg chg="mod">
          <ac:chgData name="朕" userId="c0cad602da23477f" providerId="LiveId" clId="{2887E19A-26A8-4CF9-9B55-53FA30FF38A9}" dt="2022-03-31T17:15:40.583" v="1610" actId="1076"/>
          <ac:picMkLst>
            <pc:docMk/>
            <pc:sldMk cId="2293725272" sldId="450"/>
            <ac:picMk id="17" creationId="{482043EE-E365-4884-83E6-F7AD8DF3194E}"/>
          </ac:picMkLst>
        </pc:picChg>
        <pc:picChg chg="add mod">
          <ac:chgData name="朕" userId="c0cad602da23477f" providerId="LiveId" clId="{2887E19A-26A8-4CF9-9B55-53FA30FF38A9}" dt="2022-03-31T17:15:24.718" v="1601" actId="1076"/>
          <ac:picMkLst>
            <pc:docMk/>
            <pc:sldMk cId="2293725272" sldId="450"/>
            <ac:picMk id="49" creationId="{9455FA3C-84BB-4B20-9F43-3E9F1FB694F9}"/>
          </ac:picMkLst>
        </pc:picChg>
        <pc:picChg chg="add mod">
          <ac:chgData name="朕" userId="c0cad602da23477f" providerId="LiveId" clId="{2887E19A-26A8-4CF9-9B55-53FA30FF38A9}" dt="2022-03-31T17:15:26.571" v="1602" actId="571"/>
          <ac:picMkLst>
            <pc:docMk/>
            <pc:sldMk cId="2293725272" sldId="450"/>
            <ac:picMk id="51" creationId="{609AC638-7DEA-4662-8B63-E398FAF4F88C}"/>
          </ac:picMkLst>
        </pc:picChg>
        <pc:picChg chg="add mod">
          <ac:chgData name="朕" userId="c0cad602da23477f" providerId="LiveId" clId="{2887E19A-26A8-4CF9-9B55-53FA30FF38A9}" dt="2022-03-31T17:15:27.804" v="1603" actId="571"/>
          <ac:picMkLst>
            <pc:docMk/>
            <pc:sldMk cId="2293725272" sldId="450"/>
            <ac:picMk id="57" creationId="{52F5068A-EDA4-4263-BF2D-2EBE2711374F}"/>
          </ac:picMkLst>
        </pc:picChg>
        <pc:picChg chg="add mod">
          <ac:chgData name="朕" userId="c0cad602da23477f" providerId="LiveId" clId="{2887E19A-26A8-4CF9-9B55-53FA30FF38A9}" dt="2022-03-31T17:15:29.440" v="1604" actId="571"/>
          <ac:picMkLst>
            <pc:docMk/>
            <pc:sldMk cId="2293725272" sldId="450"/>
            <ac:picMk id="58" creationId="{4AFB6258-4DBD-4342-B781-69A27D50C9EE}"/>
          </ac:picMkLst>
        </pc:picChg>
        <pc:picChg chg="add mod">
          <ac:chgData name="朕" userId="c0cad602da23477f" providerId="LiveId" clId="{2887E19A-26A8-4CF9-9B55-53FA30FF38A9}" dt="2022-03-31T17:15:43.384" v="1611" actId="1076"/>
          <ac:picMkLst>
            <pc:docMk/>
            <pc:sldMk cId="2293725272" sldId="450"/>
            <ac:picMk id="59" creationId="{FCB156B1-F6DD-4ED0-9750-1BBD926029F9}"/>
          </ac:picMkLst>
        </pc:picChg>
        <pc:picChg chg="add mod">
          <ac:chgData name="朕" userId="c0cad602da23477f" providerId="LiveId" clId="{2887E19A-26A8-4CF9-9B55-53FA30FF38A9}" dt="2022-03-31T17:15:45.490" v="1612" actId="571"/>
          <ac:picMkLst>
            <pc:docMk/>
            <pc:sldMk cId="2293725272" sldId="450"/>
            <ac:picMk id="60" creationId="{47CEFC1A-D34F-4B3B-B006-8EF7271EF787}"/>
          </ac:picMkLst>
        </pc:picChg>
        <pc:picChg chg="add mod">
          <ac:chgData name="朕" userId="c0cad602da23477f" providerId="LiveId" clId="{2887E19A-26A8-4CF9-9B55-53FA30FF38A9}" dt="2022-03-31T17:15:47.105" v="1613" actId="571"/>
          <ac:picMkLst>
            <pc:docMk/>
            <pc:sldMk cId="2293725272" sldId="450"/>
            <ac:picMk id="61" creationId="{B7186E21-E40A-4730-97DB-40192D2181C2}"/>
          </ac:picMkLst>
        </pc:picChg>
        <pc:picChg chg="add mod">
          <ac:chgData name="朕" userId="c0cad602da23477f" providerId="LiveId" clId="{2887E19A-26A8-4CF9-9B55-53FA30FF38A9}" dt="2022-03-31T17:15:48.863" v="1614" actId="571"/>
          <ac:picMkLst>
            <pc:docMk/>
            <pc:sldMk cId="2293725272" sldId="450"/>
            <ac:picMk id="62" creationId="{023E5AB4-E2B1-4843-AAD0-CB074C50B45D}"/>
          </ac:picMkLst>
        </pc:picChg>
      </pc:sldChg>
      <pc:sldChg chg="modSp del mod">
        <pc:chgData name="朕" userId="c0cad602da23477f" providerId="LiveId" clId="{2887E19A-26A8-4CF9-9B55-53FA30FF38A9}" dt="2022-03-31T16:41:40.296" v="736" actId="47"/>
        <pc:sldMkLst>
          <pc:docMk/>
          <pc:sldMk cId="1791429787" sldId="451"/>
        </pc:sldMkLst>
        <pc:spChg chg="mod">
          <ac:chgData name="朕" userId="c0cad602da23477f" providerId="LiveId" clId="{2887E19A-26A8-4CF9-9B55-53FA30FF38A9}" dt="2022-03-31T16:40:45.013" v="735" actId="20577"/>
          <ac:spMkLst>
            <pc:docMk/>
            <pc:sldMk cId="1791429787" sldId="451"/>
            <ac:spMk id="14" creationId="{7EC2CD69-7225-46EC-B707-474D01EDEF13}"/>
          </ac:spMkLst>
        </pc:spChg>
      </pc:sldChg>
      <pc:sldChg chg="del">
        <pc:chgData name="朕" userId="c0cad602da23477f" providerId="LiveId" clId="{2887E19A-26A8-4CF9-9B55-53FA30FF38A9}" dt="2022-03-31T16:40:25.565" v="729" actId="47"/>
        <pc:sldMkLst>
          <pc:docMk/>
          <pc:sldMk cId="1358555186" sldId="468"/>
        </pc:sldMkLst>
      </pc:sldChg>
      <pc:sldChg chg="modSp mod">
        <pc:chgData name="朕" userId="c0cad602da23477f" providerId="LiveId" clId="{2887E19A-26A8-4CF9-9B55-53FA30FF38A9}" dt="2022-03-31T16:27:52.014" v="616"/>
        <pc:sldMkLst>
          <pc:docMk/>
          <pc:sldMk cId="1675624702" sldId="471"/>
        </pc:sldMkLst>
        <pc:spChg chg="mod">
          <ac:chgData name="朕" userId="c0cad602da23477f" providerId="LiveId" clId="{2887E19A-26A8-4CF9-9B55-53FA30FF38A9}" dt="2022-03-31T16:27:52.014" v="616"/>
          <ac:spMkLst>
            <pc:docMk/>
            <pc:sldMk cId="1675624702" sldId="471"/>
            <ac:spMk id="14" creationId="{7EC2CD69-7225-46EC-B707-474D01EDEF13}"/>
          </ac:spMkLst>
        </pc:spChg>
      </pc:sldChg>
      <pc:sldChg chg="addSp delSp modSp mod">
        <pc:chgData name="朕" userId="c0cad602da23477f" providerId="LiveId" clId="{2887E19A-26A8-4CF9-9B55-53FA30FF38A9}" dt="2022-03-31T16:46:55.396" v="966"/>
        <pc:sldMkLst>
          <pc:docMk/>
          <pc:sldMk cId="3242859289" sldId="472"/>
        </pc:sldMkLst>
        <pc:spChg chg="mod">
          <ac:chgData name="朕" userId="c0cad602da23477f" providerId="LiveId" clId="{2887E19A-26A8-4CF9-9B55-53FA30FF38A9}" dt="2022-03-31T16:02:47.157" v="203" actId="1076"/>
          <ac:spMkLst>
            <pc:docMk/>
            <pc:sldMk cId="3242859289" sldId="472"/>
            <ac:spMk id="5" creationId="{2C0B9325-CE2B-4463-A506-1C794208D06C}"/>
          </ac:spMkLst>
        </pc:spChg>
        <pc:spChg chg="add mod">
          <ac:chgData name="朕" userId="c0cad602da23477f" providerId="LiveId" clId="{2887E19A-26A8-4CF9-9B55-53FA30FF38A9}" dt="2022-03-31T16:37:56.930" v="719" actId="2711"/>
          <ac:spMkLst>
            <pc:docMk/>
            <pc:sldMk cId="3242859289" sldId="472"/>
            <ac:spMk id="13" creationId="{077A8711-2EDB-4D2F-86EA-B15D63055E90}"/>
          </ac:spMkLst>
        </pc:spChg>
        <pc:spChg chg="mod">
          <ac:chgData name="朕" userId="c0cad602da23477f" providerId="LiveId" clId="{2887E19A-26A8-4CF9-9B55-53FA30FF38A9}" dt="2022-03-31T16:46:55.396" v="966"/>
          <ac:spMkLst>
            <pc:docMk/>
            <pc:sldMk cId="3242859289" sldId="472"/>
            <ac:spMk id="14" creationId="{7EC2CD69-7225-46EC-B707-474D01EDEF13}"/>
          </ac:spMkLst>
        </pc:spChg>
        <pc:spChg chg="add mod">
          <ac:chgData name="朕" userId="c0cad602da23477f" providerId="LiveId" clId="{2887E19A-26A8-4CF9-9B55-53FA30FF38A9}" dt="2022-03-31T16:38:06.813" v="728" actId="20577"/>
          <ac:spMkLst>
            <pc:docMk/>
            <pc:sldMk cId="3242859289" sldId="472"/>
            <ac:spMk id="15" creationId="{A4E83A5D-95EA-4A62-9499-F74D75758FE5}"/>
          </ac:spMkLst>
        </pc:spChg>
        <pc:graphicFrameChg chg="add del mod modGraphic">
          <ac:chgData name="朕" userId="c0cad602da23477f" providerId="LiveId" clId="{2887E19A-26A8-4CF9-9B55-53FA30FF38A9}" dt="2022-03-31T16:04:04.362" v="280" actId="478"/>
          <ac:graphicFrameMkLst>
            <pc:docMk/>
            <pc:sldMk cId="3242859289" sldId="472"/>
            <ac:graphicFrameMk id="2" creationId="{F4975B83-1273-4ACC-8AB9-56C89F6DAF7B}"/>
          </ac:graphicFrameMkLst>
        </pc:graphicFrameChg>
        <pc:picChg chg="add mod">
          <ac:chgData name="朕" userId="c0cad602da23477f" providerId="LiveId" clId="{2887E19A-26A8-4CF9-9B55-53FA30FF38A9}" dt="2022-03-31T16:35:00.546" v="655" actId="1076"/>
          <ac:picMkLst>
            <pc:docMk/>
            <pc:sldMk cId="3242859289" sldId="472"/>
            <ac:picMk id="6" creationId="{602FB801-8908-4A40-B49C-3009E283FB3D}"/>
          </ac:picMkLst>
        </pc:picChg>
        <pc:picChg chg="add mod">
          <ac:chgData name="朕" userId="c0cad602da23477f" providerId="LiveId" clId="{2887E19A-26A8-4CF9-9B55-53FA30FF38A9}" dt="2022-03-31T16:36:14.795" v="668" actId="1076"/>
          <ac:picMkLst>
            <pc:docMk/>
            <pc:sldMk cId="3242859289" sldId="472"/>
            <ac:picMk id="8" creationId="{A2B77197-E615-417A-A40A-157C2AF4801C}"/>
          </ac:picMkLst>
        </pc:picChg>
        <pc:picChg chg="add mod">
          <ac:chgData name="朕" userId="c0cad602da23477f" providerId="LiveId" clId="{2887E19A-26A8-4CF9-9B55-53FA30FF38A9}" dt="2022-03-31T16:36:17.361" v="669" actId="1076"/>
          <ac:picMkLst>
            <pc:docMk/>
            <pc:sldMk cId="3242859289" sldId="472"/>
            <ac:picMk id="10" creationId="{49067075-F3BC-47D8-9419-B49579699BBD}"/>
          </ac:picMkLst>
        </pc:picChg>
        <pc:picChg chg="add mod ord modCrop">
          <ac:chgData name="朕" userId="c0cad602da23477f" providerId="LiveId" clId="{2887E19A-26A8-4CF9-9B55-53FA30FF38A9}" dt="2022-03-31T16:37:04.738" v="676" actId="1076"/>
          <ac:picMkLst>
            <pc:docMk/>
            <pc:sldMk cId="3242859289" sldId="472"/>
            <ac:picMk id="12" creationId="{7C1FF047-9765-44DC-9546-4179C873E0A5}"/>
          </ac:picMkLst>
        </pc:picChg>
      </pc:sldChg>
      <pc:sldChg chg="modSp add mod">
        <pc:chgData name="朕" userId="c0cad602da23477f" providerId="LiveId" clId="{2887E19A-26A8-4CF9-9B55-53FA30FF38A9}" dt="2022-03-31T16:44:42.447" v="949" actId="20577"/>
        <pc:sldMkLst>
          <pc:docMk/>
          <pc:sldMk cId="905580207" sldId="473"/>
        </pc:sldMkLst>
        <pc:spChg chg="mod">
          <ac:chgData name="朕" userId="c0cad602da23477f" providerId="LiveId" clId="{2887E19A-26A8-4CF9-9B55-53FA30FF38A9}" dt="2022-03-31T16:44:42.447" v="949" actId="20577"/>
          <ac:spMkLst>
            <pc:docMk/>
            <pc:sldMk cId="905580207" sldId="473"/>
            <ac:spMk id="14" creationId="{7EC2CD69-7225-46EC-B707-474D01EDEF13}"/>
          </ac:spMkLst>
        </pc:spChg>
      </pc:sldChg>
      <pc:sldChg chg="addSp delSp modSp add mod">
        <pc:chgData name="朕" userId="c0cad602da23477f" providerId="LiveId" clId="{2887E19A-26A8-4CF9-9B55-53FA30FF38A9}" dt="2022-03-31T16:47:48.294" v="984" actId="1076"/>
        <pc:sldMkLst>
          <pc:docMk/>
          <pc:sldMk cId="1708673389" sldId="474"/>
        </pc:sldMkLst>
        <pc:spChg chg="mod">
          <ac:chgData name="朕" userId="c0cad602da23477f" providerId="LiveId" clId="{2887E19A-26A8-4CF9-9B55-53FA30FF38A9}" dt="2022-03-31T16:46:30.653" v="964" actId="20577"/>
          <ac:spMkLst>
            <pc:docMk/>
            <pc:sldMk cId="1708673389" sldId="474"/>
            <ac:spMk id="4" creationId="{E484190F-0DF2-4168-91AB-F6229E43633D}"/>
          </ac:spMkLst>
        </pc:spChg>
        <pc:spChg chg="del">
          <ac:chgData name="朕" userId="c0cad602da23477f" providerId="LiveId" clId="{2887E19A-26A8-4CF9-9B55-53FA30FF38A9}" dt="2022-03-31T16:47:04.145" v="969" actId="478"/>
          <ac:spMkLst>
            <pc:docMk/>
            <pc:sldMk cId="1708673389" sldId="474"/>
            <ac:spMk id="13" creationId="{077A8711-2EDB-4D2F-86EA-B15D63055E90}"/>
          </ac:spMkLst>
        </pc:spChg>
        <pc:spChg chg="mod">
          <ac:chgData name="朕" userId="c0cad602da23477f" providerId="LiveId" clId="{2887E19A-26A8-4CF9-9B55-53FA30FF38A9}" dt="2022-03-31T16:47:35.031" v="979"/>
          <ac:spMkLst>
            <pc:docMk/>
            <pc:sldMk cId="1708673389" sldId="474"/>
            <ac:spMk id="14" creationId="{7EC2CD69-7225-46EC-B707-474D01EDEF13}"/>
          </ac:spMkLst>
        </pc:spChg>
        <pc:spChg chg="del">
          <ac:chgData name="朕" userId="c0cad602da23477f" providerId="LiveId" clId="{2887E19A-26A8-4CF9-9B55-53FA30FF38A9}" dt="2022-03-31T16:47:05.088" v="970" actId="478"/>
          <ac:spMkLst>
            <pc:docMk/>
            <pc:sldMk cId="1708673389" sldId="474"/>
            <ac:spMk id="15" creationId="{A4E83A5D-95EA-4A62-9499-F74D75758FE5}"/>
          </ac:spMkLst>
        </pc:spChg>
        <pc:picChg chg="add mod">
          <ac:chgData name="朕" userId="c0cad602da23477f" providerId="LiveId" clId="{2887E19A-26A8-4CF9-9B55-53FA30FF38A9}" dt="2022-03-31T16:47:48.294" v="984" actId="1076"/>
          <ac:picMkLst>
            <pc:docMk/>
            <pc:sldMk cId="1708673389" sldId="474"/>
            <ac:picMk id="3" creationId="{5D6F0D80-53DB-4944-BC21-C5B9EBD60BDD}"/>
          </ac:picMkLst>
        </pc:picChg>
        <pc:picChg chg="del">
          <ac:chgData name="朕" userId="c0cad602da23477f" providerId="LiveId" clId="{2887E19A-26A8-4CF9-9B55-53FA30FF38A9}" dt="2022-03-31T16:46:59.026" v="967" actId="478"/>
          <ac:picMkLst>
            <pc:docMk/>
            <pc:sldMk cId="1708673389" sldId="474"/>
            <ac:picMk id="6" creationId="{602FB801-8908-4A40-B49C-3009E283FB3D}"/>
          </ac:picMkLst>
        </pc:picChg>
        <pc:picChg chg="del">
          <ac:chgData name="朕" userId="c0cad602da23477f" providerId="LiveId" clId="{2887E19A-26A8-4CF9-9B55-53FA30FF38A9}" dt="2022-03-31T16:47:02.495" v="968" actId="478"/>
          <ac:picMkLst>
            <pc:docMk/>
            <pc:sldMk cId="1708673389" sldId="474"/>
            <ac:picMk id="8" creationId="{A2B77197-E615-417A-A40A-157C2AF4801C}"/>
          </ac:picMkLst>
        </pc:picChg>
        <pc:picChg chg="del">
          <ac:chgData name="朕" userId="c0cad602da23477f" providerId="LiveId" clId="{2887E19A-26A8-4CF9-9B55-53FA30FF38A9}" dt="2022-03-31T16:47:02.495" v="968" actId="478"/>
          <ac:picMkLst>
            <pc:docMk/>
            <pc:sldMk cId="1708673389" sldId="474"/>
            <ac:picMk id="10" creationId="{49067075-F3BC-47D8-9419-B49579699BBD}"/>
          </ac:picMkLst>
        </pc:picChg>
        <pc:picChg chg="del">
          <ac:chgData name="朕" userId="c0cad602da23477f" providerId="LiveId" clId="{2887E19A-26A8-4CF9-9B55-53FA30FF38A9}" dt="2022-03-31T16:47:02.495" v="968" actId="478"/>
          <ac:picMkLst>
            <pc:docMk/>
            <pc:sldMk cId="1708673389" sldId="474"/>
            <ac:picMk id="12" creationId="{7C1FF047-9765-44DC-9546-4179C873E0A5}"/>
          </ac:picMkLst>
        </pc:picChg>
      </pc:sldChg>
      <pc:sldChg chg="addSp delSp modSp add mod">
        <pc:chgData name="朕" userId="c0cad602da23477f" providerId="LiveId" clId="{2887E19A-26A8-4CF9-9B55-53FA30FF38A9}" dt="2022-03-31T16:51:05.717" v="1093" actId="20577"/>
        <pc:sldMkLst>
          <pc:docMk/>
          <pc:sldMk cId="376852639" sldId="475"/>
        </pc:sldMkLst>
        <pc:spChg chg="add mod">
          <ac:chgData name="朕" userId="c0cad602da23477f" providerId="LiveId" clId="{2887E19A-26A8-4CF9-9B55-53FA30FF38A9}" dt="2022-03-31T16:51:05.717" v="1093" actId="20577"/>
          <ac:spMkLst>
            <pc:docMk/>
            <pc:sldMk cId="376852639" sldId="475"/>
            <ac:spMk id="7" creationId="{6E4DC007-68E5-4206-98B1-D67778643CDB}"/>
          </ac:spMkLst>
        </pc:spChg>
        <pc:picChg chg="del">
          <ac:chgData name="朕" userId="c0cad602da23477f" providerId="LiveId" clId="{2887E19A-26A8-4CF9-9B55-53FA30FF38A9}" dt="2022-03-31T16:48:44.967" v="986" actId="478"/>
          <ac:picMkLst>
            <pc:docMk/>
            <pc:sldMk cId="376852639" sldId="475"/>
            <ac:picMk id="3" creationId="{5D6F0D80-53DB-4944-BC21-C5B9EBD60BDD}"/>
          </ac:picMkLst>
        </pc:picChg>
        <pc:picChg chg="add mod">
          <ac:chgData name="朕" userId="c0cad602da23477f" providerId="LiveId" clId="{2887E19A-26A8-4CF9-9B55-53FA30FF38A9}" dt="2022-03-31T16:48:51.391" v="989" actId="1076"/>
          <ac:picMkLst>
            <pc:docMk/>
            <pc:sldMk cId="376852639" sldId="475"/>
            <ac:picMk id="6" creationId="{45D488FA-B993-48D3-A1F1-0BFFBEEB13C6}"/>
          </ac:picMkLst>
        </pc:picChg>
      </pc:sldChg>
      <pc:sldChg chg="add">
        <pc:chgData name="朕" userId="c0cad602da23477f" providerId="LiveId" clId="{2887E19A-26A8-4CF9-9B55-53FA30FF38A9}" dt="2022-03-31T16:51:07.692" v="1094"/>
        <pc:sldMkLst>
          <pc:docMk/>
          <pc:sldMk cId="3639041782" sldId="476"/>
        </pc:sldMkLst>
      </pc:sldChg>
      <pc:sldChg chg="addSp delSp modSp add mod">
        <pc:chgData name="朕" userId="c0cad602da23477f" providerId="LiveId" clId="{2887E19A-26A8-4CF9-9B55-53FA30FF38A9}" dt="2022-03-31T16:52:36.929" v="1102"/>
        <pc:sldMkLst>
          <pc:docMk/>
          <pc:sldMk cId="1547472993" sldId="477"/>
        </pc:sldMkLst>
        <pc:spChg chg="del">
          <ac:chgData name="朕" userId="c0cad602da23477f" providerId="LiveId" clId="{2887E19A-26A8-4CF9-9B55-53FA30FF38A9}" dt="2022-03-31T16:51:33.911" v="1096" actId="478"/>
          <ac:spMkLst>
            <pc:docMk/>
            <pc:sldMk cId="1547472993" sldId="477"/>
            <ac:spMk id="7" creationId="{6E4DC007-68E5-4206-98B1-D67778643CDB}"/>
          </ac:spMkLst>
        </pc:spChg>
        <pc:spChg chg="mod">
          <ac:chgData name="朕" userId="c0cad602da23477f" providerId="LiveId" clId="{2887E19A-26A8-4CF9-9B55-53FA30FF38A9}" dt="2022-03-31T16:52:36.929" v="1102"/>
          <ac:spMkLst>
            <pc:docMk/>
            <pc:sldMk cId="1547472993" sldId="477"/>
            <ac:spMk id="14" creationId="{7EC2CD69-7225-46EC-B707-474D01EDEF13}"/>
          </ac:spMkLst>
        </pc:spChg>
        <pc:picChg chg="add mod">
          <ac:chgData name="朕" userId="c0cad602da23477f" providerId="LiveId" clId="{2887E19A-26A8-4CF9-9B55-53FA30FF38A9}" dt="2022-03-31T16:51:52.711" v="1099" actId="1076"/>
          <ac:picMkLst>
            <pc:docMk/>
            <pc:sldMk cId="1547472993" sldId="477"/>
            <ac:picMk id="3" creationId="{AA2EEF94-4FAA-4286-868F-4901A8C97520}"/>
          </ac:picMkLst>
        </pc:picChg>
        <pc:picChg chg="del">
          <ac:chgData name="朕" userId="c0cad602da23477f" providerId="LiveId" clId="{2887E19A-26A8-4CF9-9B55-53FA30FF38A9}" dt="2022-03-31T16:51:33.911" v="1096" actId="478"/>
          <ac:picMkLst>
            <pc:docMk/>
            <pc:sldMk cId="1547472993" sldId="477"/>
            <ac:picMk id="6" creationId="{45D488FA-B993-48D3-A1F1-0BFFBEEB13C6}"/>
          </ac:picMkLst>
        </pc:picChg>
      </pc:sldChg>
      <pc:sldChg chg="addSp delSp modSp add mod">
        <pc:chgData name="朕" userId="c0cad602da23477f" providerId="LiveId" clId="{2887E19A-26A8-4CF9-9B55-53FA30FF38A9}" dt="2022-03-31T17:21:16.724" v="1706" actId="20577"/>
        <pc:sldMkLst>
          <pc:docMk/>
          <pc:sldMk cId="356540904" sldId="478"/>
        </pc:sldMkLst>
        <pc:spChg chg="add mod ord">
          <ac:chgData name="朕" userId="c0cad602da23477f" providerId="LiveId" clId="{2887E19A-26A8-4CF9-9B55-53FA30FF38A9}" dt="2022-03-31T17:20:29.984" v="1692" actId="1076"/>
          <ac:spMkLst>
            <pc:docMk/>
            <pc:sldMk cId="356540904" sldId="478"/>
            <ac:spMk id="2" creationId="{B0392BAE-F85D-4571-A634-EC401703131B}"/>
          </ac:spMkLst>
        </pc:spChg>
        <pc:spChg chg="add mod">
          <ac:chgData name="朕" userId="c0cad602da23477f" providerId="LiveId" clId="{2887E19A-26A8-4CF9-9B55-53FA30FF38A9}" dt="2022-03-31T17:19:06.584" v="1658" actId="1076"/>
          <ac:spMkLst>
            <pc:docMk/>
            <pc:sldMk cId="356540904" sldId="478"/>
            <ac:spMk id="3" creationId="{48CDEED6-7063-4970-8316-061A092645C2}"/>
          </ac:spMkLst>
        </pc:spChg>
        <pc:spChg chg="add mod">
          <ac:chgData name="朕" userId="c0cad602da23477f" providerId="LiveId" clId="{2887E19A-26A8-4CF9-9B55-53FA30FF38A9}" dt="2022-03-31T17:20:38.158" v="1694" actId="1076"/>
          <ac:spMkLst>
            <pc:docMk/>
            <pc:sldMk cId="356540904" sldId="478"/>
            <ac:spMk id="6" creationId="{C14EFAC6-1883-4685-8FBD-E93F9B63DF35}"/>
          </ac:spMkLst>
        </pc:spChg>
        <pc:spChg chg="add mod">
          <ac:chgData name="朕" userId="c0cad602da23477f" providerId="LiveId" clId="{2887E19A-26A8-4CF9-9B55-53FA30FF38A9}" dt="2022-03-31T17:17:28.456" v="1629" actId="1076"/>
          <ac:spMkLst>
            <pc:docMk/>
            <pc:sldMk cId="356540904" sldId="478"/>
            <ac:spMk id="7" creationId="{4103A78F-4987-433E-8D5D-D8A0D62DE76F}"/>
          </ac:spMkLst>
        </pc:spChg>
        <pc:spChg chg="mod">
          <ac:chgData name="朕" userId="c0cad602da23477f" providerId="LiveId" clId="{2887E19A-26A8-4CF9-9B55-53FA30FF38A9}" dt="2022-03-31T17:21:16.724" v="1706" actId="20577"/>
          <ac:spMkLst>
            <pc:docMk/>
            <pc:sldMk cId="356540904" sldId="478"/>
            <ac:spMk id="14" creationId="{7EC2CD69-7225-46EC-B707-474D01EDEF13}"/>
          </ac:spMkLst>
        </pc:spChg>
        <pc:spChg chg="add mod">
          <ac:chgData name="朕" userId="c0cad602da23477f" providerId="LiveId" clId="{2887E19A-26A8-4CF9-9B55-53FA30FF38A9}" dt="2022-03-31T17:20:38.158" v="1694" actId="1076"/>
          <ac:spMkLst>
            <pc:docMk/>
            <pc:sldMk cId="356540904" sldId="478"/>
            <ac:spMk id="24" creationId="{93E9B081-7886-419C-8ED5-1CA57942451F}"/>
          </ac:spMkLst>
        </pc:spChg>
        <pc:spChg chg="add mod">
          <ac:chgData name="朕" userId="c0cad602da23477f" providerId="LiveId" clId="{2887E19A-26A8-4CF9-9B55-53FA30FF38A9}" dt="2022-03-31T17:20:38.158" v="1694" actId="1076"/>
          <ac:spMkLst>
            <pc:docMk/>
            <pc:sldMk cId="356540904" sldId="478"/>
            <ac:spMk id="25" creationId="{DB1DA079-DE3C-474C-B197-C09DF2A8E939}"/>
          </ac:spMkLst>
        </pc:spChg>
        <pc:spChg chg="add mod">
          <ac:chgData name="朕" userId="c0cad602da23477f" providerId="LiveId" clId="{2887E19A-26A8-4CF9-9B55-53FA30FF38A9}" dt="2022-03-31T17:17:28.456" v="1629" actId="1076"/>
          <ac:spMkLst>
            <pc:docMk/>
            <pc:sldMk cId="356540904" sldId="478"/>
            <ac:spMk id="26" creationId="{C5838648-8CD0-4DC0-A4E5-010B1BA2347F}"/>
          </ac:spMkLst>
        </pc:spChg>
        <pc:spChg chg="add mod">
          <ac:chgData name="朕" userId="c0cad602da23477f" providerId="LiveId" clId="{2887E19A-26A8-4CF9-9B55-53FA30FF38A9}" dt="2022-03-31T17:17:28.456" v="1629" actId="1076"/>
          <ac:spMkLst>
            <pc:docMk/>
            <pc:sldMk cId="356540904" sldId="478"/>
            <ac:spMk id="27" creationId="{B2A51ACE-A5EC-410A-95E6-967F26570051}"/>
          </ac:spMkLst>
        </pc:spChg>
        <pc:spChg chg="add del mod">
          <ac:chgData name="朕" userId="c0cad602da23477f" providerId="LiveId" clId="{2887E19A-26A8-4CF9-9B55-53FA30FF38A9}" dt="2022-03-31T17:16:08.809" v="1617" actId="478"/>
          <ac:spMkLst>
            <pc:docMk/>
            <pc:sldMk cId="356540904" sldId="478"/>
            <ac:spMk id="28" creationId="{DAE26A52-69B5-4DA0-B291-7683987264C1}"/>
          </ac:spMkLst>
        </pc:spChg>
        <pc:spChg chg="add mod">
          <ac:chgData name="朕" userId="c0cad602da23477f" providerId="LiveId" clId="{2887E19A-26A8-4CF9-9B55-53FA30FF38A9}" dt="2022-03-31T17:17:37.960" v="1631" actId="571"/>
          <ac:spMkLst>
            <pc:docMk/>
            <pc:sldMk cId="356540904" sldId="478"/>
            <ac:spMk id="37" creationId="{63865A8C-2F24-4F30-834C-E36291FA99B0}"/>
          </ac:spMkLst>
        </pc:spChg>
        <pc:spChg chg="add mod">
          <ac:chgData name="朕" userId="c0cad602da23477f" providerId="LiveId" clId="{2887E19A-26A8-4CF9-9B55-53FA30FF38A9}" dt="2022-03-31T17:17:37.960" v="1631" actId="571"/>
          <ac:spMkLst>
            <pc:docMk/>
            <pc:sldMk cId="356540904" sldId="478"/>
            <ac:spMk id="38" creationId="{AA80FFE7-AA3A-420E-A07A-0FA5A3D3BA7D}"/>
          </ac:spMkLst>
        </pc:spChg>
        <pc:spChg chg="add del mod">
          <ac:chgData name="朕" userId="c0cad602da23477f" providerId="LiveId" clId="{2887E19A-26A8-4CF9-9B55-53FA30FF38A9}" dt="2022-03-31T17:17:40.381" v="1632" actId="478"/>
          <ac:spMkLst>
            <pc:docMk/>
            <pc:sldMk cId="356540904" sldId="478"/>
            <ac:spMk id="54" creationId="{AF3372C0-4A1B-4DC9-9BD5-103B70439BD3}"/>
          </ac:spMkLst>
        </pc:spChg>
        <pc:spChg chg="add del mod">
          <ac:chgData name="朕" userId="c0cad602da23477f" providerId="LiveId" clId="{2887E19A-26A8-4CF9-9B55-53FA30FF38A9}" dt="2022-03-31T17:18:09.841" v="1642" actId="478"/>
          <ac:spMkLst>
            <pc:docMk/>
            <pc:sldMk cId="356540904" sldId="478"/>
            <ac:spMk id="55" creationId="{4023BA14-46AF-4BB8-A248-DAC993057AE7}"/>
          </ac:spMkLst>
        </pc:spChg>
        <pc:spChg chg="add del mod">
          <ac:chgData name="朕" userId="c0cad602da23477f" providerId="LiveId" clId="{2887E19A-26A8-4CF9-9B55-53FA30FF38A9}" dt="2022-03-31T17:18:11.329" v="1644" actId="478"/>
          <ac:spMkLst>
            <pc:docMk/>
            <pc:sldMk cId="356540904" sldId="478"/>
            <ac:spMk id="56" creationId="{82D25A4E-9A58-483E-93F3-C7FDD1CF0030}"/>
          </ac:spMkLst>
        </pc:spChg>
        <pc:spChg chg="add del mod">
          <ac:chgData name="朕" userId="c0cad602da23477f" providerId="LiveId" clId="{2887E19A-26A8-4CF9-9B55-53FA30FF38A9}" dt="2022-03-31T17:18:10.762" v="1643" actId="478"/>
          <ac:spMkLst>
            <pc:docMk/>
            <pc:sldMk cId="356540904" sldId="478"/>
            <ac:spMk id="57" creationId="{1D5B4E1B-C53F-4216-8DEE-605019FCBF88}"/>
          </ac:spMkLst>
        </pc:spChg>
        <pc:spChg chg="add mod">
          <ac:chgData name="朕" userId="c0cad602da23477f" providerId="LiveId" clId="{2887E19A-26A8-4CF9-9B55-53FA30FF38A9}" dt="2022-03-31T17:18:21.298" v="1647" actId="1076"/>
          <ac:spMkLst>
            <pc:docMk/>
            <pc:sldMk cId="356540904" sldId="478"/>
            <ac:spMk id="66" creationId="{F81527DF-DE51-46A0-946F-A379E9EF7F80}"/>
          </ac:spMkLst>
        </pc:spChg>
        <pc:spChg chg="add del mod">
          <ac:chgData name="朕" userId="c0cad602da23477f" providerId="LiveId" clId="{2887E19A-26A8-4CF9-9B55-53FA30FF38A9}" dt="2022-03-31T17:19:10.059" v="1660" actId="478"/>
          <ac:spMkLst>
            <pc:docMk/>
            <pc:sldMk cId="356540904" sldId="478"/>
            <ac:spMk id="67" creationId="{F8500A04-632C-46F5-9B0B-B9B344524DD6}"/>
          </ac:spMkLst>
        </pc:spChg>
        <pc:spChg chg="add del mod">
          <ac:chgData name="朕" userId="c0cad602da23477f" providerId="LiveId" clId="{2887E19A-26A8-4CF9-9B55-53FA30FF38A9}" dt="2022-03-31T17:18:42.063" v="1650" actId="478"/>
          <ac:spMkLst>
            <pc:docMk/>
            <pc:sldMk cId="356540904" sldId="478"/>
            <ac:spMk id="68" creationId="{9DF693E3-0BCB-4ABB-860F-30094E18B2E9}"/>
          </ac:spMkLst>
        </pc:spChg>
        <pc:spChg chg="add mod ord">
          <ac:chgData name="朕" userId="c0cad602da23477f" providerId="LiveId" clId="{2887E19A-26A8-4CF9-9B55-53FA30FF38A9}" dt="2022-03-31T17:19:13.783" v="1662" actId="167"/>
          <ac:spMkLst>
            <pc:docMk/>
            <pc:sldMk cId="356540904" sldId="478"/>
            <ac:spMk id="69" creationId="{19FAB493-DA75-4D58-9DD7-77F30A9E34FA}"/>
          </ac:spMkLst>
        </pc:spChg>
        <pc:spChg chg="add mod ord">
          <ac:chgData name="朕" userId="c0cad602da23477f" providerId="LiveId" clId="{2887E19A-26A8-4CF9-9B55-53FA30FF38A9}" dt="2022-03-31T17:19:20.118" v="1666" actId="167"/>
          <ac:spMkLst>
            <pc:docMk/>
            <pc:sldMk cId="356540904" sldId="478"/>
            <ac:spMk id="70" creationId="{E7E29474-D0AB-4D8D-B09A-E451963D538C}"/>
          </ac:spMkLst>
        </pc:spChg>
        <pc:spChg chg="add mod ord">
          <ac:chgData name="朕" userId="c0cad602da23477f" providerId="LiveId" clId="{2887E19A-26A8-4CF9-9B55-53FA30FF38A9}" dt="2022-03-31T17:19:18.005" v="1665" actId="167"/>
          <ac:spMkLst>
            <pc:docMk/>
            <pc:sldMk cId="356540904" sldId="478"/>
            <ac:spMk id="71" creationId="{766AFCBE-475A-46FC-9315-97445B995B35}"/>
          </ac:spMkLst>
        </pc:spChg>
        <pc:picChg chg="add mod">
          <ac:chgData name="朕" userId="c0cad602da23477f" providerId="LiveId" clId="{2887E19A-26A8-4CF9-9B55-53FA30FF38A9}" dt="2022-03-31T17:20:38.158" v="1694" actId="1076"/>
          <ac:picMkLst>
            <pc:docMk/>
            <pc:sldMk cId="356540904" sldId="478"/>
            <ac:picMk id="8" creationId="{592CA80F-0B05-4FE3-B57F-786E425456AD}"/>
          </ac:picMkLst>
        </pc:picChg>
        <pc:picChg chg="add mod">
          <ac:chgData name="朕" userId="c0cad602da23477f" providerId="LiveId" clId="{2887E19A-26A8-4CF9-9B55-53FA30FF38A9}" dt="2022-03-31T17:17:28.456" v="1629" actId="1076"/>
          <ac:picMkLst>
            <pc:docMk/>
            <pc:sldMk cId="356540904" sldId="478"/>
            <ac:picMk id="9" creationId="{2276384C-F79E-48FC-BE3A-A96FC23A8EC8}"/>
          </ac:picMkLst>
        </pc:picChg>
        <pc:picChg chg="add mod">
          <ac:chgData name="朕" userId="c0cad602da23477f" providerId="LiveId" clId="{2887E19A-26A8-4CF9-9B55-53FA30FF38A9}" dt="2022-03-31T17:17:28.456" v="1629" actId="1076"/>
          <ac:picMkLst>
            <pc:docMk/>
            <pc:sldMk cId="356540904" sldId="478"/>
            <ac:picMk id="10" creationId="{0E611C1D-3360-45D9-95FE-BC95F1F4E885}"/>
          </ac:picMkLst>
        </pc:picChg>
        <pc:picChg chg="add mod">
          <ac:chgData name="朕" userId="c0cad602da23477f" providerId="LiveId" clId="{2887E19A-26A8-4CF9-9B55-53FA30FF38A9}" dt="2022-03-31T17:17:28.456" v="1629" actId="1076"/>
          <ac:picMkLst>
            <pc:docMk/>
            <pc:sldMk cId="356540904" sldId="478"/>
            <ac:picMk id="11" creationId="{C4B5C5E1-6266-4BFC-9CE3-E464EADFF657}"/>
          </ac:picMkLst>
        </pc:picChg>
        <pc:picChg chg="add mod">
          <ac:chgData name="朕" userId="c0cad602da23477f" providerId="LiveId" clId="{2887E19A-26A8-4CF9-9B55-53FA30FF38A9}" dt="2022-03-31T17:17:28.456" v="1629" actId="1076"/>
          <ac:picMkLst>
            <pc:docMk/>
            <pc:sldMk cId="356540904" sldId="478"/>
            <ac:picMk id="12" creationId="{5516E94D-52EF-4841-A934-3C7C6E783149}"/>
          </ac:picMkLst>
        </pc:picChg>
        <pc:picChg chg="add mod">
          <ac:chgData name="朕" userId="c0cad602da23477f" providerId="LiveId" clId="{2887E19A-26A8-4CF9-9B55-53FA30FF38A9}" dt="2022-03-31T17:20:38.158" v="1694" actId="1076"/>
          <ac:picMkLst>
            <pc:docMk/>
            <pc:sldMk cId="356540904" sldId="478"/>
            <ac:picMk id="13" creationId="{52B5A8ED-7DCC-4F88-A307-12327DCDA1D0}"/>
          </ac:picMkLst>
        </pc:picChg>
        <pc:picChg chg="add mod">
          <ac:chgData name="朕" userId="c0cad602da23477f" providerId="LiveId" clId="{2887E19A-26A8-4CF9-9B55-53FA30FF38A9}" dt="2022-03-31T17:20:38.158" v="1694" actId="1076"/>
          <ac:picMkLst>
            <pc:docMk/>
            <pc:sldMk cId="356540904" sldId="478"/>
            <ac:picMk id="15" creationId="{018094F2-EFB7-40C4-B7CF-06A76A1EE828}"/>
          </ac:picMkLst>
        </pc:picChg>
        <pc:picChg chg="add mod">
          <ac:chgData name="朕" userId="c0cad602da23477f" providerId="LiveId" clId="{2887E19A-26A8-4CF9-9B55-53FA30FF38A9}" dt="2022-03-31T17:20:38.158" v="1694" actId="1076"/>
          <ac:picMkLst>
            <pc:docMk/>
            <pc:sldMk cId="356540904" sldId="478"/>
            <ac:picMk id="16" creationId="{CE6FB184-2BA4-417C-AC49-503F278F05CE}"/>
          </ac:picMkLst>
        </pc:picChg>
        <pc:picChg chg="add mod">
          <ac:chgData name="朕" userId="c0cad602da23477f" providerId="LiveId" clId="{2887E19A-26A8-4CF9-9B55-53FA30FF38A9}" dt="2022-03-31T17:17:28.456" v="1629" actId="1076"/>
          <ac:picMkLst>
            <pc:docMk/>
            <pc:sldMk cId="356540904" sldId="478"/>
            <ac:picMk id="23" creationId="{EAE71358-373A-4248-96BF-9C673B49A4DD}"/>
          </ac:picMkLst>
        </pc:picChg>
        <pc:picChg chg="add mod">
          <ac:chgData name="朕" userId="c0cad602da23477f" providerId="LiveId" clId="{2887E19A-26A8-4CF9-9B55-53FA30FF38A9}" dt="2022-03-31T17:20:38.158" v="1694" actId="1076"/>
          <ac:picMkLst>
            <pc:docMk/>
            <pc:sldMk cId="356540904" sldId="478"/>
            <ac:picMk id="29" creationId="{110211B0-80C6-4799-ABCD-66EEAF3C955B}"/>
          </ac:picMkLst>
        </pc:picChg>
        <pc:picChg chg="add mod">
          <ac:chgData name="朕" userId="c0cad602da23477f" providerId="LiveId" clId="{2887E19A-26A8-4CF9-9B55-53FA30FF38A9}" dt="2022-03-31T17:20:38.158" v="1694" actId="1076"/>
          <ac:picMkLst>
            <pc:docMk/>
            <pc:sldMk cId="356540904" sldId="478"/>
            <ac:picMk id="30" creationId="{8D2A7979-54D5-482F-B81A-1163B0782CCF}"/>
          </ac:picMkLst>
        </pc:picChg>
        <pc:picChg chg="add mod">
          <ac:chgData name="朕" userId="c0cad602da23477f" providerId="LiveId" clId="{2887E19A-26A8-4CF9-9B55-53FA30FF38A9}" dt="2022-03-31T17:20:38.158" v="1694" actId="1076"/>
          <ac:picMkLst>
            <pc:docMk/>
            <pc:sldMk cId="356540904" sldId="478"/>
            <ac:picMk id="31" creationId="{00435672-BA8E-4D79-BB12-4CB212F0C8CE}"/>
          </ac:picMkLst>
        </pc:picChg>
        <pc:picChg chg="add mod">
          <ac:chgData name="朕" userId="c0cad602da23477f" providerId="LiveId" clId="{2887E19A-26A8-4CF9-9B55-53FA30FF38A9}" dt="2022-03-31T17:20:38.158" v="1694" actId="1076"/>
          <ac:picMkLst>
            <pc:docMk/>
            <pc:sldMk cId="356540904" sldId="478"/>
            <ac:picMk id="32" creationId="{8332BF31-3FC9-4B90-B0B3-92F8D885675C}"/>
          </ac:picMkLst>
        </pc:picChg>
        <pc:picChg chg="add mod">
          <ac:chgData name="朕" userId="c0cad602da23477f" providerId="LiveId" clId="{2887E19A-26A8-4CF9-9B55-53FA30FF38A9}" dt="2022-03-31T17:17:28.456" v="1629" actId="1076"/>
          <ac:picMkLst>
            <pc:docMk/>
            <pc:sldMk cId="356540904" sldId="478"/>
            <ac:picMk id="33" creationId="{D2FCB5B4-8251-434B-9FBA-49E72EAC5041}"/>
          </ac:picMkLst>
        </pc:picChg>
        <pc:picChg chg="add mod">
          <ac:chgData name="朕" userId="c0cad602da23477f" providerId="LiveId" clId="{2887E19A-26A8-4CF9-9B55-53FA30FF38A9}" dt="2022-03-31T17:17:28.456" v="1629" actId="1076"/>
          <ac:picMkLst>
            <pc:docMk/>
            <pc:sldMk cId="356540904" sldId="478"/>
            <ac:picMk id="34" creationId="{E192DFB9-2B72-46D6-BE3E-4D484B16CDB5}"/>
          </ac:picMkLst>
        </pc:picChg>
        <pc:picChg chg="add mod">
          <ac:chgData name="朕" userId="c0cad602da23477f" providerId="LiveId" clId="{2887E19A-26A8-4CF9-9B55-53FA30FF38A9}" dt="2022-03-31T17:17:28.456" v="1629" actId="1076"/>
          <ac:picMkLst>
            <pc:docMk/>
            <pc:sldMk cId="356540904" sldId="478"/>
            <ac:picMk id="35" creationId="{D59A3153-1B47-4672-9806-B800651D8AB1}"/>
          </ac:picMkLst>
        </pc:picChg>
        <pc:picChg chg="add mod">
          <ac:chgData name="朕" userId="c0cad602da23477f" providerId="LiveId" clId="{2887E19A-26A8-4CF9-9B55-53FA30FF38A9}" dt="2022-03-31T17:17:28.456" v="1629" actId="1076"/>
          <ac:picMkLst>
            <pc:docMk/>
            <pc:sldMk cId="356540904" sldId="478"/>
            <ac:picMk id="36" creationId="{469822D0-8E4C-4B82-95A4-DD3A3B3D9F04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39" creationId="{A1304387-1D28-4478-A8CB-A184EA2924AD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40" creationId="{A1772A55-A7F3-4F11-BFDF-3DF11B701F13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41" creationId="{C0C38DB9-A541-49AB-BE98-8EBA846B6CF9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42" creationId="{1D855F2B-1BBC-45F4-AFF8-6E4EDA02FD3E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43" creationId="{1945EC91-552F-4CE8-B307-E36F7809C1E9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44" creationId="{609940F2-B3BE-4B49-869B-52D0DD6B6B97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45" creationId="{9FBB1ECC-F6F9-41A5-8318-AA5017C2C98A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46" creationId="{1BF7BC10-D99C-48DA-A77F-D3849504C348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53" creationId="{95723672-6C59-4E66-83A2-E570670CE103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58" creationId="{C123C40C-9FAF-42EA-A186-964DA99E14F2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59" creationId="{59249710-DCC3-4181-814F-00053F6EAFBB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60" creationId="{1003664B-2303-41EB-A3A4-BD933BBD3E2B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61" creationId="{9341C52C-CF19-40AF-9869-5FD2DED85F1A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62" creationId="{CE671474-0B24-450F-B41B-87452D787595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63" creationId="{456BD40C-CB51-4A2E-BFA0-B47CF755EA02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64" creationId="{D5BEF233-1295-44D0-B01E-FE4D67A32C75}"/>
          </ac:picMkLst>
        </pc:picChg>
        <pc:picChg chg="add mod">
          <ac:chgData name="朕" userId="c0cad602da23477f" providerId="LiveId" clId="{2887E19A-26A8-4CF9-9B55-53FA30FF38A9}" dt="2022-03-31T17:17:37.960" v="1631" actId="571"/>
          <ac:picMkLst>
            <pc:docMk/>
            <pc:sldMk cId="356540904" sldId="478"/>
            <ac:picMk id="65" creationId="{68FB0831-EC5F-4742-BBCA-635E23B25669}"/>
          </ac:picMkLst>
        </pc:picChg>
        <pc:cxnChg chg="add mod">
          <ac:chgData name="朕" userId="c0cad602da23477f" providerId="LiveId" clId="{2887E19A-26A8-4CF9-9B55-53FA30FF38A9}" dt="2022-03-31T17:20:38.158" v="1694" actId="1076"/>
          <ac:cxnSpMkLst>
            <pc:docMk/>
            <pc:sldMk cId="356540904" sldId="478"/>
            <ac:cxnSpMk id="17" creationId="{8E33D634-1C3B-42BA-B381-0EA628B8E6E6}"/>
          </ac:cxnSpMkLst>
        </pc:cxnChg>
        <pc:cxnChg chg="add mod">
          <ac:chgData name="朕" userId="c0cad602da23477f" providerId="LiveId" clId="{2887E19A-26A8-4CF9-9B55-53FA30FF38A9}" dt="2022-03-31T17:20:38.158" v="1694" actId="1076"/>
          <ac:cxnSpMkLst>
            <pc:docMk/>
            <pc:sldMk cId="356540904" sldId="478"/>
            <ac:cxnSpMk id="18" creationId="{2C109AE5-1D6E-470D-823B-EFEB8FE6BAF3}"/>
          </ac:cxnSpMkLst>
        </pc:cxnChg>
        <pc:cxnChg chg="add mod">
          <ac:chgData name="朕" userId="c0cad602da23477f" providerId="LiveId" clId="{2887E19A-26A8-4CF9-9B55-53FA30FF38A9}" dt="2022-03-31T17:20:38.158" v="1694" actId="1076"/>
          <ac:cxnSpMkLst>
            <pc:docMk/>
            <pc:sldMk cId="356540904" sldId="478"/>
            <ac:cxnSpMk id="19" creationId="{042E32DB-1AB5-4FB9-AF3A-200D7E92F745}"/>
          </ac:cxnSpMkLst>
        </pc:cxnChg>
        <pc:cxnChg chg="add mod">
          <ac:chgData name="朕" userId="c0cad602da23477f" providerId="LiveId" clId="{2887E19A-26A8-4CF9-9B55-53FA30FF38A9}" dt="2022-03-31T17:17:28.456" v="1629" actId="1076"/>
          <ac:cxnSpMkLst>
            <pc:docMk/>
            <pc:sldMk cId="356540904" sldId="478"/>
            <ac:cxnSpMk id="20" creationId="{EF63F5B1-F366-4E96-9048-481D8B89738B}"/>
          </ac:cxnSpMkLst>
        </pc:cxnChg>
        <pc:cxnChg chg="add mod">
          <ac:chgData name="朕" userId="c0cad602da23477f" providerId="LiveId" clId="{2887E19A-26A8-4CF9-9B55-53FA30FF38A9}" dt="2022-03-31T17:17:28.456" v="1629" actId="1076"/>
          <ac:cxnSpMkLst>
            <pc:docMk/>
            <pc:sldMk cId="356540904" sldId="478"/>
            <ac:cxnSpMk id="21" creationId="{31818D88-BBE0-4270-8542-96E9D641CBFD}"/>
          </ac:cxnSpMkLst>
        </pc:cxnChg>
        <pc:cxnChg chg="add mod">
          <ac:chgData name="朕" userId="c0cad602da23477f" providerId="LiveId" clId="{2887E19A-26A8-4CF9-9B55-53FA30FF38A9}" dt="2022-03-31T17:17:28.456" v="1629" actId="1076"/>
          <ac:cxnSpMkLst>
            <pc:docMk/>
            <pc:sldMk cId="356540904" sldId="478"/>
            <ac:cxnSpMk id="22" creationId="{A9217DFD-FC8C-4941-91C1-646D8B7FCF72}"/>
          </ac:cxnSpMkLst>
        </pc:cxnChg>
        <pc:cxnChg chg="add mod">
          <ac:chgData name="朕" userId="c0cad602da23477f" providerId="LiveId" clId="{2887E19A-26A8-4CF9-9B55-53FA30FF38A9}" dt="2022-03-31T17:17:37.960" v="1631" actId="571"/>
          <ac:cxnSpMkLst>
            <pc:docMk/>
            <pc:sldMk cId="356540904" sldId="478"/>
            <ac:cxnSpMk id="47" creationId="{BB6C9DBF-D9D3-4662-BD20-CA9D80FA3BEA}"/>
          </ac:cxnSpMkLst>
        </pc:cxnChg>
        <pc:cxnChg chg="add mod">
          <ac:chgData name="朕" userId="c0cad602da23477f" providerId="LiveId" clId="{2887E19A-26A8-4CF9-9B55-53FA30FF38A9}" dt="2022-03-31T17:17:37.960" v="1631" actId="571"/>
          <ac:cxnSpMkLst>
            <pc:docMk/>
            <pc:sldMk cId="356540904" sldId="478"/>
            <ac:cxnSpMk id="48" creationId="{CC2CC232-FDA9-4587-B263-555E08FE1E54}"/>
          </ac:cxnSpMkLst>
        </pc:cxnChg>
        <pc:cxnChg chg="add mod">
          <ac:chgData name="朕" userId="c0cad602da23477f" providerId="LiveId" clId="{2887E19A-26A8-4CF9-9B55-53FA30FF38A9}" dt="2022-03-31T17:17:37.960" v="1631" actId="571"/>
          <ac:cxnSpMkLst>
            <pc:docMk/>
            <pc:sldMk cId="356540904" sldId="478"/>
            <ac:cxnSpMk id="49" creationId="{5647E0FB-E126-46B7-9F5A-06894AEF2952}"/>
          </ac:cxnSpMkLst>
        </pc:cxnChg>
        <pc:cxnChg chg="add mod">
          <ac:chgData name="朕" userId="c0cad602da23477f" providerId="LiveId" clId="{2887E19A-26A8-4CF9-9B55-53FA30FF38A9}" dt="2022-03-31T17:17:37.960" v="1631" actId="571"/>
          <ac:cxnSpMkLst>
            <pc:docMk/>
            <pc:sldMk cId="356540904" sldId="478"/>
            <ac:cxnSpMk id="50" creationId="{AD1A237B-EA52-4217-8DB8-5953028355A1}"/>
          </ac:cxnSpMkLst>
        </pc:cxnChg>
        <pc:cxnChg chg="add mod">
          <ac:chgData name="朕" userId="c0cad602da23477f" providerId="LiveId" clId="{2887E19A-26A8-4CF9-9B55-53FA30FF38A9}" dt="2022-03-31T17:17:37.960" v="1631" actId="571"/>
          <ac:cxnSpMkLst>
            <pc:docMk/>
            <pc:sldMk cId="356540904" sldId="478"/>
            <ac:cxnSpMk id="51" creationId="{AF9B75F7-3377-42A0-956B-26242ECFF8CB}"/>
          </ac:cxnSpMkLst>
        </pc:cxnChg>
        <pc:cxnChg chg="add mod">
          <ac:chgData name="朕" userId="c0cad602da23477f" providerId="LiveId" clId="{2887E19A-26A8-4CF9-9B55-53FA30FF38A9}" dt="2022-03-31T17:17:37.960" v="1631" actId="571"/>
          <ac:cxnSpMkLst>
            <pc:docMk/>
            <pc:sldMk cId="356540904" sldId="478"/>
            <ac:cxnSpMk id="52" creationId="{0BAE0B0F-AE48-4FF3-BE96-CF74AEB1D56F}"/>
          </ac:cxnSpMkLst>
        </pc:cxnChg>
      </pc:sldChg>
    </pc:docChg>
  </pc:docChgLst>
  <pc:docChgLst>
    <pc:chgData name="刘 朕" userId="c0cad602da23477f" providerId="LiveId" clId="{AD7688A1-F03C-4195-99E0-7FEFA688BC45}"/>
    <pc:docChg chg="undo custSel addSld delSld modSld sldOrd">
      <pc:chgData name="刘 朕" userId="c0cad602da23477f" providerId="LiveId" clId="{AD7688A1-F03C-4195-99E0-7FEFA688BC45}" dt="2022-04-07T14:15:46.654" v="3441" actId="47"/>
      <pc:docMkLst>
        <pc:docMk/>
      </pc:docMkLst>
      <pc:sldChg chg="modSp mod">
        <pc:chgData name="刘 朕" userId="c0cad602da23477f" providerId="LiveId" clId="{AD7688A1-F03C-4195-99E0-7FEFA688BC45}" dt="2022-04-07T06:45:14.716" v="904" actId="20577"/>
        <pc:sldMkLst>
          <pc:docMk/>
          <pc:sldMk cId="1640804176" sldId="268"/>
        </pc:sldMkLst>
        <pc:spChg chg="mod">
          <ac:chgData name="刘 朕" userId="c0cad602da23477f" providerId="LiveId" clId="{AD7688A1-F03C-4195-99E0-7FEFA688BC45}" dt="2022-04-06T07:24:05.898" v="79" actId="1076"/>
          <ac:spMkLst>
            <pc:docMk/>
            <pc:sldMk cId="1640804176" sldId="268"/>
            <ac:spMk id="15" creationId="{33A40DBF-B8A8-479C-AA61-8B7ECC4BA601}"/>
          </ac:spMkLst>
        </pc:spChg>
        <pc:spChg chg="mod">
          <ac:chgData name="刘 朕" userId="c0cad602da23477f" providerId="LiveId" clId="{AD7688A1-F03C-4195-99E0-7FEFA688BC45}" dt="2022-04-07T06:45:14.716" v="904" actId="20577"/>
          <ac:spMkLst>
            <pc:docMk/>
            <pc:sldMk cId="1640804176" sldId="268"/>
            <ac:spMk id="16" creationId="{7FE7EF17-0587-4AB7-AB85-F1E2DA4C2215}"/>
          </ac:spMkLst>
        </pc:spChg>
      </pc:sldChg>
      <pc:sldChg chg="modSp del mod ord">
        <pc:chgData name="刘 朕" userId="c0cad602da23477f" providerId="LiveId" clId="{AD7688A1-F03C-4195-99E0-7FEFA688BC45}" dt="2022-04-06T13:54:03.812" v="808" actId="47"/>
        <pc:sldMkLst>
          <pc:docMk/>
          <pc:sldMk cId="2293725272" sldId="450"/>
        </pc:sldMkLst>
        <pc:spChg chg="mod">
          <ac:chgData name="刘 朕" userId="c0cad602da23477f" providerId="LiveId" clId="{AD7688A1-F03C-4195-99E0-7FEFA688BC45}" dt="2022-04-06T07:24:47.812" v="119" actId="20577"/>
          <ac:spMkLst>
            <pc:docMk/>
            <pc:sldMk cId="2293725272" sldId="450"/>
            <ac:spMk id="4" creationId="{E484190F-0DF2-4168-91AB-F6229E43633D}"/>
          </ac:spMkLst>
        </pc:spChg>
      </pc:sldChg>
      <pc:sldChg chg="del">
        <pc:chgData name="刘 朕" userId="c0cad602da23477f" providerId="LiveId" clId="{AD7688A1-F03C-4195-99E0-7FEFA688BC45}" dt="2022-04-07T13:04:32.679" v="1964" actId="47"/>
        <pc:sldMkLst>
          <pc:docMk/>
          <pc:sldMk cId="1202823129" sldId="456"/>
        </pc:sldMkLst>
      </pc:sldChg>
      <pc:sldChg chg="del">
        <pc:chgData name="刘 朕" userId="c0cad602da23477f" providerId="LiveId" clId="{AD7688A1-F03C-4195-99E0-7FEFA688BC45}" dt="2022-04-07T14:15:46.654" v="3441" actId="47"/>
        <pc:sldMkLst>
          <pc:docMk/>
          <pc:sldMk cId="1483338601" sldId="461"/>
        </pc:sldMkLst>
      </pc:sldChg>
      <pc:sldChg chg="del">
        <pc:chgData name="刘 朕" userId="c0cad602da23477f" providerId="LiveId" clId="{AD7688A1-F03C-4195-99E0-7FEFA688BC45}" dt="2022-04-07T14:15:44.462" v="3437" actId="47"/>
        <pc:sldMkLst>
          <pc:docMk/>
          <pc:sldMk cId="82271788" sldId="462"/>
        </pc:sldMkLst>
      </pc:sldChg>
      <pc:sldChg chg="del">
        <pc:chgData name="刘 朕" userId="c0cad602da23477f" providerId="LiveId" clId="{AD7688A1-F03C-4195-99E0-7FEFA688BC45}" dt="2022-04-07T14:15:45.028" v="3438" actId="47"/>
        <pc:sldMkLst>
          <pc:docMk/>
          <pc:sldMk cId="999105436" sldId="463"/>
        </pc:sldMkLst>
      </pc:sldChg>
      <pc:sldChg chg="add del">
        <pc:chgData name="刘 朕" userId="c0cad602da23477f" providerId="LiveId" clId="{AD7688A1-F03C-4195-99E0-7FEFA688BC45}" dt="2022-04-07T14:15:28.766" v="3436" actId="47"/>
        <pc:sldMkLst>
          <pc:docMk/>
          <pc:sldMk cId="1791807347" sldId="464"/>
        </pc:sldMkLst>
      </pc:sldChg>
      <pc:sldChg chg="del">
        <pc:chgData name="刘 朕" userId="c0cad602da23477f" providerId="LiveId" clId="{AD7688A1-F03C-4195-99E0-7FEFA688BC45}" dt="2022-04-07T14:15:45.413" v="3439" actId="47"/>
        <pc:sldMkLst>
          <pc:docMk/>
          <pc:sldMk cId="1116080823" sldId="465"/>
        </pc:sldMkLst>
      </pc:sldChg>
      <pc:sldChg chg="modSp del mod">
        <pc:chgData name="刘 朕" userId="c0cad602da23477f" providerId="LiveId" clId="{AD7688A1-F03C-4195-99E0-7FEFA688BC45}" dt="2022-04-07T13:25:14.785" v="2449" actId="47"/>
        <pc:sldMkLst>
          <pc:docMk/>
          <pc:sldMk cId="1160970093" sldId="466"/>
        </pc:sldMkLst>
        <pc:spChg chg="mod">
          <ac:chgData name="刘 朕" userId="c0cad602da23477f" providerId="LiveId" clId="{AD7688A1-F03C-4195-99E0-7FEFA688BC45}" dt="2022-04-07T13:18:28.737" v="2324"/>
          <ac:spMkLst>
            <pc:docMk/>
            <pc:sldMk cId="1160970093" sldId="466"/>
            <ac:spMk id="4" creationId="{E484190F-0DF2-4168-91AB-F6229E43633D}"/>
          </ac:spMkLst>
        </pc:spChg>
      </pc:sldChg>
      <pc:sldChg chg="del">
        <pc:chgData name="刘 朕" userId="c0cad602da23477f" providerId="LiveId" clId="{AD7688A1-F03C-4195-99E0-7FEFA688BC45}" dt="2022-04-07T14:15:45.999" v="3440" actId="47"/>
        <pc:sldMkLst>
          <pc:docMk/>
          <pc:sldMk cId="2695474187" sldId="467"/>
        </pc:sldMkLst>
      </pc:sldChg>
      <pc:sldChg chg="addSp delSp modSp mod ord">
        <pc:chgData name="刘 朕" userId="c0cad602da23477f" providerId="LiveId" clId="{AD7688A1-F03C-4195-99E0-7FEFA688BC45}" dt="2022-04-07T12:56:58.773" v="1672" actId="20577"/>
        <pc:sldMkLst>
          <pc:docMk/>
          <pc:sldMk cId="139743731" sldId="469"/>
        </pc:sldMkLst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2" creationId="{51EF6BEF-4B29-485C-986E-184E2CA92052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3" creationId="{6D4E61C3-910B-4104-BD88-A1DCFA495AF0}"/>
          </ac:spMkLst>
        </pc:spChg>
        <pc:spChg chg="mod">
          <ac:chgData name="刘 朕" userId="c0cad602da23477f" providerId="LiveId" clId="{AD7688A1-F03C-4195-99E0-7FEFA688BC45}" dt="2022-04-07T03:12:55.368" v="813"/>
          <ac:spMkLst>
            <pc:docMk/>
            <pc:sldMk cId="139743731" sldId="469"/>
            <ac:spMk id="4" creationId="{E484190F-0DF2-4168-91AB-F6229E43633D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6" creationId="{ACD6BBF4-4F2C-490E-A5D0-B2B3B4ECC23B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11" creationId="{89320A12-4CFA-4634-B370-8792D7A7FDF0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13" creationId="{C9BB8B1A-7BA7-44EC-B86C-67911ACF9E20}"/>
          </ac:spMkLst>
        </pc:spChg>
        <pc:spChg chg="mod">
          <ac:chgData name="刘 朕" userId="c0cad602da23477f" providerId="LiveId" clId="{AD7688A1-F03C-4195-99E0-7FEFA688BC45}" dt="2022-04-07T08:05:26.086" v="1436" actId="20577"/>
          <ac:spMkLst>
            <pc:docMk/>
            <pc:sldMk cId="139743731" sldId="469"/>
            <ac:spMk id="14" creationId="{7EC2CD69-7225-46EC-B707-474D01EDEF13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15" creationId="{A74A73B8-A74D-4EA0-9058-9EA36F7E7BD0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18" creationId="{EFB0D51D-9481-4246-AC7A-DAC5F09D9421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19" creationId="{AB27B1B0-142F-4FB1-A43D-A96FBD0B515C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21" creationId="{3E5DC5DE-5582-4A83-8942-467C5BD004E3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23" creationId="{6E82BFAD-16AC-46F7-8010-46FB3645AC2E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24" creationId="{7B781674-6D1E-4D1A-9B3E-168DAAD81637}"/>
          </ac:spMkLst>
        </pc:spChg>
        <pc:spChg chg="add mod">
          <ac:chgData name="刘 朕" userId="c0cad602da23477f" providerId="LiveId" clId="{AD7688A1-F03C-4195-99E0-7FEFA688BC45}" dt="2022-04-07T07:59:52.179" v="1306" actId="14100"/>
          <ac:spMkLst>
            <pc:docMk/>
            <pc:sldMk cId="139743731" sldId="469"/>
            <ac:spMk id="25" creationId="{7A3D4B78-1D1A-4205-B872-C76EA5853DAA}"/>
          </ac:spMkLst>
        </pc:spChg>
        <pc:spChg chg="add del mod">
          <ac:chgData name="刘 朕" userId="c0cad602da23477f" providerId="LiveId" clId="{AD7688A1-F03C-4195-99E0-7FEFA688BC45}" dt="2022-04-07T07:50:08.005" v="1107"/>
          <ac:spMkLst>
            <pc:docMk/>
            <pc:sldMk cId="139743731" sldId="469"/>
            <ac:spMk id="26" creationId="{3AE84935-C50B-4556-A47E-162715F4C213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27" creationId="{B5A956CF-F4B0-4938-AD76-5390FDC38C96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28" creationId="{4618F40B-6B55-4CA2-A2C7-4A2E70B88AE6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29" creationId="{90844871-2257-4573-9C5E-71B4BCD6FA79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30" creationId="{AF20CA89-4B10-4667-86C9-20AF46802863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31" creationId="{DE0B4E0A-5D25-411D-B2E2-41BB27515E85}"/>
          </ac:spMkLst>
        </pc:spChg>
        <pc:spChg chg="add mod">
          <ac:chgData name="刘 朕" userId="c0cad602da23477f" providerId="LiveId" clId="{AD7688A1-F03C-4195-99E0-7FEFA688BC45}" dt="2022-04-07T07:58:11.569" v="1254" actId="1076"/>
          <ac:spMkLst>
            <pc:docMk/>
            <pc:sldMk cId="139743731" sldId="469"/>
            <ac:spMk id="35" creationId="{11DA86BB-DACB-4FFC-9DA9-F97552EA4EB9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36" creationId="{8FA71B9A-B320-4FF5-877C-BFF42B33EA2D}"/>
          </ac:spMkLst>
        </pc:spChg>
        <pc:spChg chg="add mod">
          <ac:chgData name="刘 朕" userId="c0cad602da23477f" providerId="LiveId" clId="{AD7688A1-F03C-4195-99E0-7FEFA688BC45}" dt="2022-04-07T07:43:41.512" v="1008" actId="1076"/>
          <ac:spMkLst>
            <pc:docMk/>
            <pc:sldMk cId="139743731" sldId="469"/>
            <ac:spMk id="38" creationId="{55E09FDF-15DB-4325-A951-033880E27F77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39" creationId="{ED490C17-BADC-4C1D-8C35-FB00D1DAA945}"/>
          </ac:spMkLst>
        </pc:spChg>
        <pc:spChg chg="del">
          <ac:chgData name="刘 朕" userId="c0cad602da23477f" providerId="LiveId" clId="{AD7688A1-F03C-4195-99E0-7FEFA688BC45}" dt="2022-04-07T07:42:58.194" v="950" actId="478"/>
          <ac:spMkLst>
            <pc:docMk/>
            <pc:sldMk cId="139743731" sldId="469"/>
            <ac:spMk id="40" creationId="{FB1A415E-F05F-4865-9F3D-6475505376FA}"/>
          </ac:spMkLst>
        </pc:spChg>
        <pc:spChg chg="add mod">
          <ac:chgData name="刘 朕" userId="c0cad602da23477f" providerId="LiveId" clId="{AD7688A1-F03C-4195-99E0-7FEFA688BC45}" dt="2022-04-07T07:59:38.329" v="1302" actId="1076"/>
          <ac:spMkLst>
            <pc:docMk/>
            <pc:sldMk cId="139743731" sldId="469"/>
            <ac:spMk id="42" creationId="{6BBD4019-604A-4AFA-B2B5-A147B69F0AD9}"/>
          </ac:spMkLst>
        </pc:spChg>
        <pc:spChg chg="add mod">
          <ac:chgData name="刘 朕" userId="c0cad602da23477f" providerId="LiveId" clId="{AD7688A1-F03C-4195-99E0-7FEFA688BC45}" dt="2022-04-07T07:59:18.514" v="1298" actId="1076"/>
          <ac:spMkLst>
            <pc:docMk/>
            <pc:sldMk cId="139743731" sldId="469"/>
            <ac:spMk id="44" creationId="{69D8F038-1FEC-47AC-B3A6-53D60CBE9C0C}"/>
          </ac:spMkLst>
        </pc:spChg>
        <pc:spChg chg="add mod ord">
          <ac:chgData name="刘 朕" userId="c0cad602da23477f" providerId="LiveId" clId="{AD7688A1-F03C-4195-99E0-7FEFA688BC45}" dt="2022-04-07T07:55:15.171" v="1187" actId="1076"/>
          <ac:spMkLst>
            <pc:docMk/>
            <pc:sldMk cId="139743731" sldId="469"/>
            <ac:spMk id="46" creationId="{01506097-593E-4118-BBB1-B0D9EB0F0C48}"/>
          </ac:spMkLst>
        </pc:spChg>
        <pc:spChg chg="add mod">
          <ac:chgData name="刘 朕" userId="c0cad602da23477f" providerId="LiveId" clId="{AD7688A1-F03C-4195-99E0-7FEFA688BC45}" dt="2022-04-07T07:43:41.512" v="1008" actId="1076"/>
          <ac:spMkLst>
            <pc:docMk/>
            <pc:sldMk cId="139743731" sldId="469"/>
            <ac:spMk id="50" creationId="{5AF41581-0BC6-4D18-A00C-A9A7117B923B}"/>
          </ac:spMkLst>
        </pc:spChg>
        <pc:spChg chg="mod">
          <ac:chgData name="刘 朕" userId="c0cad602da23477f" providerId="LiveId" clId="{AD7688A1-F03C-4195-99E0-7FEFA688BC45}" dt="2022-04-07T07:43:38.027" v="1007"/>
          <ac:spMkLst>
            <pc:docMk/>
            <pc:sldMk cId="139743731" sldId="469"/>
            <ac:spMk id="55" creationId="{44F4EC1C-DA15-45D4-8F8E-A19040705C1B}"/>
          </ac:spMkLst>
        </pc:spChg>
        <pc:spChg chg="add del mod">
          <ac:chgData name="刘 朕" userId="c0cad602da23477f" providerId="LiveId" clId="{AD7688A1-F03C-4195-99E0-7FEFA688BC45}" dt="2022-04-07T07:55:11.761" v="1186" actId="478"/>
          <ac:spMkLst>
            <pc:docMk/>
            <pc:sldMk cId="139743731" sldId="469"/>
            <ac:spMk id="60" creationId="{453717AC-D9DB-4815-8ED6-FBF15311083A}"/>
          </ac:spMkLst>
        </pc:spChg>
        <pc:spChg chg="add mod">
          <ac:chgData name="刘 朕" userId="c0cad602da23477f" providerId="LiveId" clId="{AD7688A1-F03C-4195-99E0-7FEFA688BC45}" dt="2022-04-07T07:59:38.329" v="1302" actId="1076"/>
          <ac:spMkLst>
            <pc:docMk/>
            <pc:sldMk cId="139743731" sldId="469"/>
            <ac:spMk id="61" creationId="{E139410B-EB76-4D8B-BEF1-CABA592FD8DD}"/>
          </ac:spMkLst>
        </pc:spChg>
        <pc:spChg chg="add mod">
          <ac:chgData name="刘 朕" userId="c0cad602da23477f" providerId="LiveId" clId="{AD7688A1-F03C-4195-99E0-7FEFA688BC45}" dt="2022-04-07T07:59:38.329" v="1302" actId="1076"/>
          <ac:spMkLst>
            <pc:docMk/>
            <pc:sldMk cId="139743731" sldId="469"/>
            <ac:spMk id="65" creationId="{EB276C64-878C-4617-8DA1-01CB742D95C5}"/>
          </ac:spMkLst>
        </pc:spChg>
        <pc:spChg chg="add del mod">
          <ac:chgData name="刘 朕" userId="c0cad602da23477f" providerId="LiveId" clId="{AD7688A1-F03C-4195-99E0-7FEFA688BC45}" dt="2022-04-07T07:55:04.367" v="1182" actId="478"/>
          <ac:spMkLst>
            <pc:docMk/>
            <pc:sldMk cId="139743731" sldId="469"/>
            <ac:spMk id="71" creationId="{A1085DA0-ABA0-417E-A8E3-24C56F284B37}"/>
          </ac:spMkLst>
        </pc:spChg>
        <pc:spChg chg="add mod">
          <ac:chgData name="刘 朕" userId="c0cad602da23477f" providerId="LiveId" clId="{AD7688A1-F03C-4195-99E0-7FEFA688BC45}" dt="2022-04-07T07:59:18.514" v="1298" actId="1076"/>
          <ac:spMkLst>
            <pc:docMk/>
            <pc:sldMk cId="139743731" sldId="469"/>
            <ac:spMk id="72" creationId="{E5903837-CE75-435F-90EB-0DD9A5CB4652}"/>
          </ac:spMkLst>
        </pc:spChg>
        <pc:spChg chg="add mod">
          <ac:chgData name="刘 朕" userId="c0cad602da23477f" providerId="LiveId" clId="{AD7688A1-F03C-4195-99E0-7FEFA688BC45}" dt="2022-04-07T07:59:18.514" v="1298" actId="1076"/>
          <ac:spMkLst>
            <pc:docMk/>
            <pc:sldMk cId="139743731" sldId="469"/>
            <ac:spMk id="76" creationId="{AEBBA3F5-EB5F-4922-B7D2-E9DDA0DB18A3}"/>
          </ac:spMkLst>
        </pc:spChg>
        <pc:spChg chg="add del mod">
          <ac:chgData name="刘 朕" userId="c0cad602da23477f" providerId="LiveId" clId="{AD7688A1-F03C-4195-99E0-7FEFA688BC45}" dt="2022-04-07T07:47:11.176" v="1053" actId="478"/>
          <ac:spMkLst>
            <pc:docMk/>
            <pc:sldMk cId="139743731" sldId="469"/>
            <ac:spMk id="82" creationId="{06248BCF-714A-471B-9148-3642ED40B91E}"/>
          </ac:spMkLst>
        </pc:spChg>
        <pc:spChg chg="add mod">
          <ac:chgData name="刘 朕" userId="c0cad602da23477f" providerId="LiveId" clId="{AD7688A1-F03C-4195-99E0-7FEFA688BC45}" dt="2022-04-07T07:43:50.703" v="1009" actId="1076"/>
          <ac:spMkLst>
            <pc:docMk/>
            <pc:sldMk cId="139743731" sldId="469"/>
            <ac:spMk id="83" creationId="{F3579233-1DBE-45EA-8549-0B212A8ACFD0}"/>
          </ac:spMkLst>
        </pc:spChg>
        <pc:spChg chg="add mod">
          <ac:chgData name="刘 朕" userId="c0cad602da23477f" providerId="LiveId" clId="{AD7688A1-F03C-4195-99E0-7FEFA688BC45}" dt="2022-04-07T08:19:10.004" v="1533" actId="207"/>
          <ac:spMkLst>
            <pc:docMk/>
            <pc:sldMk cId="139743731" sldId="469"/>
            <ac:spMk id="84" creationId="{A000908D-1852-4C85-BF40-D25A1259448E}"/>
          </ac:spMkLst>
        </pc:spChg>
        <pc:spChg chg="add mod">
          <ac:chgData name="刘 朕" userId="c0cad602da23477f" providerId="LiveId" clId="{AD7688A1-F03C-4195-99E0-7FEFA688BC45}" dt="2022-04-07T07:59:45.538" v="1304" actId="14100"/>
          <ac:spMkLst>
            <pc:docMk/>
            <pc:sldMk cId="139743731" sldId="469"/>
            <ac:spMk id="85" creationId="{AE4E0134-B5B5-4F6E-AEB4-88F1E01E4383}"/>
          </ac:spMkLst>
        </pc:spChg>
        <pc:spChg chg="add del mod">
          <ac:chgData name="刘 朕" userId="c0cad602da23477f" providerId="LiveId" clId="{AD7688A1-F03C-4195-99E0-7FEFA688BC45}" dt="2022-04-07T07:47:08.032" v="1052" actId="478"/>
          <ac:spMkLst>
            <pc:docMk/>
            <pc:sldMk cId="139743731" sldId="469"/>
            <ac:spMk id="89" creationId="{B75AA952-2BE2-4686-AEDD-C9521D9DDECF}"/>
          </ac:spMkLst>
        </pc:spChg>
        <pc:spChg chg="add del mod">
          <ac:chgData name="刘 朕" userId="c0cad602da23477f" providerId="LiveId" clId="{AD7688A1-F03C-4195-99E0-7FEFA688BC45}" dt="2022-04-07T07:55:05.974" v="1183" actId="478"/>
          <ac:spMkLst>
            <pc:docMk/>
            <pc:sldMk cId="139743731" sldId="469"/>
            <ac:spMk id="93" creationId="{CB909D39-EB7F-4960-AA0B-CF2F2A49858A}"/>
          </ac:spMkLst>
        </pc:spChg>
        <pc:spChg chg="add mod">
          <ac:chgData name="刘 朕" userId="c0cad602da23477f" providerId="LiveId" clId="{AD7688A1-F03C-4195-99E0-7FEFA688BC45}" dt="2022-04-07T08:19:10.004" v="1533" actId="207"/>
          <ac:spMkLst>
            <pc:docMk/>
            <pc:sldMk cId="139743731" sldId="469"/>
            <ac:spMk id="98" creationId="{6004A12E-ED79-48D8-AB67-119C26EDD204}"/>
          </ac:spMkLst>
        </pc:spChg>
        <pc:spChg chg="add del mod">
          <ac:chgData name="刘 朕" userId="c0cad602da23477f" providerId="LiveId" clId="{AD7688A1-F03C-4195-99E0-7FEFA688BC45}" dt="2022-04-07T07:50:08.005" v="1107"/>
          <ac:spMkLst>
            <pc:docMk/>
            <pc:sldMk cId="139743731" sldId="469"/>
            <ac:spMk id="99" creationId="{DAC34AC3-9522-4992-BDC6-25B2C6262B62}"/>
          </ac:spMkLst>
        </pc:spChg>
        <pc:spChg chg="mod">
          <ac:chgData name="刘 朕" userId="c0cad602da23477f" providerId="LiveId" clId="{AD7688A1-F03C-4195-99E0-7FEFA688BC45}" dt="2022-04-07T07:49:44.633" v="1103"/>
          <ac:spMkLst>
            <pc:docMk/>
            <pc:sldMk cId="139743731" sldId="469"/>
            <ac:spMk id="100" creationId="{E5F111CC-51F0-4943-B0FD-19D9DEEB1FAA}"/>
          </ac:spMkLst>
        </pc:spChg>
        <pc:spChg chg="add del mod ord topLvl">
          <ac:chgData name="刘 朕" userId="c0cad602da23477f" providerId="LiveId" clId="{AD7688A1-F03C-4195-99E0-7FEFA688BC45}" dt="2022-04-07T07:53:24.041" v="1154" actId="478"/>
          <ac:spMkLst>
            <pc:docMk/>
            <pc:sldMk cId="139743731" sldId="469"/>
            <ac:spMk id="101" creationId="{F30ADDF8-9CE1-4E12-A81B-53D522BCCFE3}"/>
          </ac:spMkLst>
        </pc:spChg>
        <pc:spChg chg="add mod">
          <ac:chgData name="刘 朕" userId="c0cad602da23477f" providerId="LiveId" clId="{AD7688A1-F03C-4195-99E0-7FEFA688BC45}" dt="2022-04-07T07:50:22.760" v="1112" actId="571"/>
          <ac:spMkLst>
            <pc:docMk/>
            <pc:sldMk cId="139743731" sldId="469"/>
            <ac:spMk id="102" creationId="{3895824B-44A0-4BF0-A4EB-76227180D674}"/>
          </ac:spMkLst>
        </pc:spChg>
        <pc:spChg chg="add del mod ord topLvl">
          <ac:chgData name="刘 朕" userId="c0cad602da23477f" providerId="LiveId" clId="{AD7688A1-F03C-4195-99E0-7FEFA688BC45}" dt="2022-04-07T07:53:22.436" v="1153" actId="478"/>
          <ac:spMkLst>
            <pc:docMk/>
            <pc:sldMk cId="139743731" sldId="469"/>
            <ac:spMk id="103" creationId="{EB6686B4-5F12-406C-BBC9-4EEC447024E5}"/>
          </ac:spMkLst>
        </pc:spChg>
        <pc:spChg chg="mod">
          <ac:chgData name="刘 朕" userId="c0cad602da23477f" providerId="LiveId" clId="{AD7688A1-F03C-4195-99E0-7FEFA688BC45}" dt="2022-04-07T07:51:39.166" v="1130"/>
          <ac:spMkLst>
            <pc:docMk/>
            <pc:sldMk cId="139743731" sldId="469"/>
            <ac:spMk id="104" creationId="{DBFA7A1A-5B21-44E2-91C8-FD0290FE25EB}"/>
          </ac:spMkLst>
        </pc:spChg>
        <pc:spChg chg="mod">
          <ac:chgData name="刘 朕" userId="c0cad602da23477f" providerId="LiveId" clId="{AD7688A1-F03C-4195-99E0-7FEFA688BC45}" dt="2022-04-07T07:52:42.767" v="1146"/>
          <ac:spMkLst>
            <pc:docMk/>
            <pc:sldMk cId="139743731" sldId="469"/>
            <ac:spMk id="105" creationId="{2034DE39-48C2-46EE-89C7-B9DE234E5078}"/>
          </ac:spMkLst>
        </pc:spChg>
        <pc:spChg chg="mod">
          <ac:chgData name="刘 朕" userId="c0cad602da23477f" providerId="LiveId" clId="{AD7688A1-F03C-4195-99E0-7FEFA688BC45}" dt="2022-04-07T07:52:49.694" v="1148"/>
          <ac:spMkLst>
            <pc:docMk/>
            <pc:sldMk cId="139743731" sldId="469"/>
            <ac:spMk id="106" creationId="{5FADB62E-42C7-41DF-A340-63BA7DD3E4DE}"/>
          </ac:spMkLst>
        </pc:spChg>
        <pc:spChg chg="add mod">
          <ac:chgData name="刘 朕" userId="c0cad602da23477f" providerId="LiveId" clId="{AD7688A1-F03C-4195-99E0-7FEFA688BC45}" dt="2022-04-07T07:56:45.838" v="1225" actId="2711"/>
          <ac:spMkLst>
            <pc:docMk/>
            <pc:sldMk cId="139743731" sldId="469"/>
            <ac:spMk id="139" creationId="{6B134F86-90CD-4C9C-80FF-3860BEE2D7F3}"/>
          </ac:spMkLst>
        </pc:spChg>
        <pc:spChg chg="add mod">
          <ac:chgData name="刘 朕" userId="c0cad602da23477f" providerId="LiveId" clId="{AD7688A1-F03C-4195-99E0-7FEFA688BC45}" dt="2022-04-07T07:57:14.109" v="1243" actId="1076"/>
          <ac:spMkLst>
            <pc:docMk/>
            <pc:sldMk cId="139743731" sldId="469"/>
            <ac:spMk id="143" creationId="{17F9E886-8938-48CB-AD29-C6104B4E110E}"/>
          </ac:spMkLst>
        </pc:spChg>
        <pc:spChg chg="add mod">
          <ac:chgData name="刘 朕" userId="c0cad602da23477f" providerId="LiveId" clId="{AD7688A1-F03C-4195-99E0-7FEFA688BC45}" dt="2022-04-07T08:19:10.004" v="1533" actId="207"/>
          <ac:spMkLst>
            <pc:docMk/>
            <pc:sldMk cId="139743731" sldId="469"/>
            <ac:spMk id="144" creationId="{2C91E9AD-048A-458E-B2E4-998C9932278C}"/>
          </ac:spMkLst>
        </pc:spChg>
        <pc:spChg chg="add mod">
          <ac:chgData name="刘 朕" userId="c0cad602da23477f" providerId="LiveId" clId="{AD7688A1-F03C-4195-99E0-7FEFA688BC45}" dt="2022-04-07T07:59:24.555" v="1300" actId="14100"/>
          <ac:spMkLst>
            <pc:docMk/>
            <pc:sldMk cId="139743731" sldId="469"/>
            <ac:spMk id="145" creationId="{09B44388-3392-432D-9D4D-9079F89ACD58}"/>
          </ac:spMkLst>
        </pc:spChg>
        <pc:spChg chg="add mod">
          <ac:chgData name="刘 朕" userId="c0cad602da23477f" providerId="LiveId" clId="{AD7688A1-F03C-4195-99E0-7FEFA688BC45}" dt="2022-04-07T07:59:48.986" v="1305" actId="14100"/>
          <ac:spMkLst>
            <pc:docMk/>
            <pc:sldMk cId="139743731" sldId="469"/>
            <ac:spMk id="146" creationId="{DFF471C4-D3D2-4F9E-AE0A-13E5C5824242}"/>
          </ac:spMkLst>
        </pc:spChg>
        <pc:spChg chg="add mod">
          <ac:chgData name="刘 朕" userId="c0cad602da23477f" providerId="LiveId" clId="{AD7688A1-F03C-4195-99E0-7FEFA688BC45}" dt="2022-04-07T08:19:10.004" v="1533" actId="207"/>
          <ac:spMkLst>
            <pc:docMk/>
            <pc:sldMk cId="139743731" sldId="469"/>
            <ac:spMk id="147" creationId="{06255F28-7C0C-4079-A7FC-E5B27A4A90D8}"/>
          </ac:spMkLst>
        </pc:spChg>
        <pc:spChg chg="add mod">
          <ac:chgData name="刘 朕" userId="c0cad602da23477f" providerId="LiveId" clId="{AD7688A1-F03C-4195-99E0-7FEFA688BC45}" dt="2022-04-07T12:56:58.773" v="1672" actId="20577"/>
          <ac:spMkLst>
            <pc:docMk/>
            <pc:sldMk cId="139743731" sldId="469"/>
            <ac:spMk id="149" creationId="{F01B4AD1-9B41-4BF7-9A84-F6C27124AB63}"/>
          </ac:spMkLst>
        </pc:spChg>
        <pc:grpChg chg="del">
          <ac:chgData name="刘 朕" userId="c0cad602da23477f" providerId="LiveId" clId="{AD7688A1-F03C-4195-99E0-7FEFA688BC45}" dt="2022-04-07T07:42:58.194" v="950" actId="478"/>
          <ac:grpSpMkLst>
            <pc:docMk/>
            <pc:sldMk cId="139743731" sldId="469"/>
            <ac:grpSpMk id="8" creationId="{DC70E578-CC77-47FC-A73A-1339B813C987}"/>
          </ac:grpSpMkLst>
        </pc:grpChg>
        <pc:grpChg chg="del">
          <ac:chgData name="刘 朕" userId="c0cad602da23477f" providerId="LiveId" clId="{AD7688A1-F03C-4195-99E0-7FEFA688BC45}" dt="2022-04-07T07:42:58.194" v="950" actId="478"/>
          <ac:grpSpMkLst>
            <pc:docMk/>
            <pc:sldMk cId="139743731" sldId="469"/>
            <ac:grpSpMk id="32" creationId="{073AE766-AF59-46B2-B01D-63F91D09FF68}"/>
          </ac:grpSpMkLst>
        </pc:grpChg>
        <pc:grpChg chg="add mod">
          <ac:chgData name="刘 朕" userId="c0cad602da23477f" providerId="LiveId" clId="{AD7688A1-F03C-4195-99E0-7FEFA688BC45}" dt="2022-04-07T07:44:04.711" v="1013" actId="1076"/>
          <ac:grpSpMkLst>
            <pc:docMk/>
            <pc:sldMk cId="139743731" sldId="469"/>
            <ac:grpSpMk id="54" creationId="{92895791-A21E-4AE2-B746-4FCEA0F21E37}"/>
          </ac:grpSpMkLst>
        </pc:grpChg>
        <pc:grpChg chg="add del mod">
          <ac:chgData name="刘 朕" userId="c0cad602da23477f" providerId="LiveId" clId="{AD7688A1-F03C-4195-99E0-7FEFA688BC45}" dt="2022-04-07T07:53:22.436" v="1153" actId="478"/>
          <ac:grpSpMkLst>
            <pc:docMk/>
            <pc:sldMk cId="139743731" sldId="469"/>
            <ac:grpSpMk id="107" creationId="{150B1808-89C5-4068-B4F7-8F9C2656BAC2}"/>
          </ac:grpSpMkLst>
        </pc:grpChg>
        <pc:grpChg chg="add mod">
          <ac:chgData name="刘 朕" userId="c0cad602da23477f" providerId="LiveId" clId="{AD7688A1-F03C-4195-99E0-7FEFA688BC45}" dt="2022-04-07T07:55:22.244" v="1189" actId="14100"/>
          <ac:grpSpMkLst>
            <pc:docMk/>
            <pc:sldMk cId="139743731" sldId="469"/>
            <ac:grpSpMk id="125" creationId="{9158A587-B1B6-4583-B03B-3062FE0F3E1E}"/>
          </ac:grpSpMkLst>
        </pc:grpChg>
        <pc:grpChg chg="add mod">
          <ac:chgData name="刘 朕" userId="c0cad602da23477f" providerId="LiveId" clId="{AD7688A1-F03C-4195-99E0-7FEFA688BC45}" dt="2022-04-07T07:59:38.329" v="1302" actId="1076"/>
          <ac:grpSpMkLst>
            <pc:docMk/>
            <pc:sldMk cId="139743731" sldId="469"/>
            <ac:grpSpMk id="126" creationId="{7F2F6C69-39B3-4C6A-9FFC-88708EEC04C1}"/>
          </ac:grpSpMkLst>
        </pc:grpChg>
        <pc:picChg chg="add del mod">
          <ac:chgData name="刘 朕" userId="c0cad602da23477f" providerId="LiveId" clId="{AD7688A1-F03C-4195-99E0-7FEFA688BC45}" dt="2022-04-07T07:46:18.092" v="1029" actId="478"/>
          <ac:picMkLst>
            <pc:docMk/>
            <pc:sldMk cId="139743731" sldId="469"/>
            <ac:picMk id="16" creationId="{7A1E1612-A66D-4C7B-94C1-4BF17303738A}"/>
          </ac:picMkLst>
        </pc:picChg>
        <pc:picChg chg="add mod">
          <ac:chgData name="刘 朕" userId="c0cad602da23477f" providerId="LiveId" clId="{AD7688A1-F03C-4195-99E0-7FEFA688BC45}" dt="2022-04-07T07:46:59.041" v="1050" actId="1076"/>
          <ac:picMkLst>
            <pc:docMk/>
            <pc:sldMk cId="139743731" sldId="469"/>
            <ac:picMk id="20" creationId="{F2A34F26-2208-47F7-A857-2114AA532574}"/>
          </ac:picMkLst>
        </pc:picChg>
        <pc:picChg chg="add mod">
          <ac:chgData name="刘 朕" userId="c0cad602da23477f" providerId="LiveId" clId="{AD7688A1-F03C-4195-99E0-7FEFA688BC45}" dt="2022-04-07T07:43:41.512" v="1008" actId="1076"/>
          <ac:picMkLst>
            <pc:docMk/>
            <pc:sldMk cId="139743731" sldId="469"/>
            <ac:picMk id="47" creationId="{5ACA657F-E811-4DD4-B3F4-EE337A0F1E34}"/>
          </ac:picMkLst>
        </pc:picChg>
        <pc:picChg chg="add mod">
          <ac:chgData name="刘 朕" userId="c0cad602da23477f" providerId="LiveId" clId="{AD7688A1-F03C-4195-99E0-7FEFA688BC45}" dt="2022-04-07T07:43:41.512" v="1008" actId="1076"/>
          <ac:picMkLst>
            <pc:docMk/>
            <pc:sldMk cId="139743731" sldId="469"/>
            <ac:picMk id="48" creationId="{2749F7B4-D722-43CA-AD77-1F37FE127C8B}"/>
          </ac:picMkLst>
        </pc:picChg>
        <pc:picChg chg="add mod">
          <ac:chgData name="刘 朕" userId="c0cad602da23477f" providerId="LiveId" clId="{AD7688A1-F03C-4195-99E0-7FEFA688BC45}" dt="2022-04-07T07:43:41.512" v="1008" actId="1076"/>
          <ac:picMkLst>
            <pc:docMk/>
            <pc:sldMk cId="139743731" sldId="469"/>
            <ac:picMk id="49" creationId="{317A5502-ED58-4E33-8002-3C4D8F85F480}"/>
          </ac:picMkLst>
        </pc:picChg>
        <pc:picChg chg="add mod">
          <ac:chgData name="刘 朕" userId="c0cad602da23477f" providerId="LiveId" clId="{AD7688A1-F03C-4195-99E0-7FEFA688BC45}" dt="2022-04-07T07:46:59.041" v="1050" actId="1076"/>
          <ac:picMkLst>
            <pc:docMk/>
            <pc:sldMk cId="139743731" sldId="469"/>
            <ac:picMk id="51" creationId="{CDE5DE1C-36EE-4FDE-A7AD-3807CAAA44CA}"/>
          </ac:picMkLst>
        </pc:picChg>
        <pc:picChg chg="add mod">
          <ac:chgData name="刘 朕" userId="c0cad602da23477f" providerId="LiveId" clId="{AD7688A1-F03C-4195-99E0-7FEFA688BC45}" dt="2022-04-07T07:43:41.512" v="1008" actId="1076"/>
          <ac:picMkLst>
            <pc:docMk/>
            <pc:sldMk cId="139743731" sldId="469"/>
            <ac:picMk id="52" creationId="{D0E7F368-C032-45C2-8ED9-79F02D9D0305}"/>
          </ac:picMkLst>
        </pc:picChg>
        <pc:picChg chg="mod">
          <ac:chgData name="刘 朕" userId="c0cad602da23477f" providerId="LiveId" clId="{AD7688A1-F03C-4195-99E0-7FEFA688BC45}" dt="2022-04-07T07:43:38.027" v="1007"/>
          <ac:picMkLst>
            <pc:docMk/>
            <pc:sldMk cId="139743731" sldId="469"/>
            <ac:picMk id="56" creationId="{B4E05449-38F3-4D91-B19B-18B4C0031DC5}"/>
          </ac:picMkLst>
        </pc:picChg>
        <pc:picChg chg="add del mod">
          <ac:chgData name="刘 朕" userId="c0cad602da23477f" providerId="LiveId" clId="{AD7688A1-F03C-4195-99E0-7FEFA688BC45}" dt="2022-04-07T07:46:26.084" v="1033" actId="478"/>
          <ac:picMkLst>
            <pc:docMk/>
            <pc:sldMk cId="139743731" sldId="469"/>
            <ac:picMk id="57" creationId="{51D08DCB-93D6-4D8E-81B9-302082B68D5C}"/>
          </ac:picMkLst>
        </pc:picChg>
        <pc:picChg chg="add del mod">
          <ac:chgData name="刘 朕" userId="c0cad602da23477f" providerId="LiveId" clId="{AD7688A1-F03C-4195-99E0-7FEFA688BC45}" dt="2022-04-07T07:46:32.528" v="1036" actId="478"/>
          <ac:picMkLst>
            <pc:docMk/>
            <pc:sldMk cId="139743731" sldId="469"/>
            <ac:picMk id="58" creationId="{318A58BB-496B-4DE5-A587-FA7DEF31CDD2}"/>
          </ac:picMkLst>
        </pc:picChg>
        <pc:picChg chg="add del mod">
          <ac:chgData name="刘 朕" userId="c0cad602da23477f" providerId="LiveId" clId="{AD7688A1-F03C-4195-99E0-7FEFA688BC45}" dt="2022-04-07T07:46:32.088" v="1035" actId="478"/>
          <ac:picMkLst>
            <pc:docMk/>
            <pc:sldMk cId="139743731" sldId="469"/>
            <ac:picMk id="59" creationId="{2CE13B09-C0B2-43DE-A7CF-07553C1113E0}"/>
          </ac:picMkLst>
        </pc:picChg>
        <pc:picChg chg="add mod">
          <ac:chgData name="刘 朕" userId="c0cad602da23477f" providerId="LiveId" clId="{AD7688A1-F03C-4195-99E0-7FEFA688BC45}" dt="2022-04-07T07:59:38.329" v="1302" actId="1076"/>
          <ac:picMkLst>
            <pc:docMk/>
            <pc:sldMk cId="139743731" sldId="469"/>
            <ac:picMk id="62" creationId="{B5516991-DC3A-4B02-98D9-777E3C9201EC}"/>
          </ac:picMkLst>
        </pc:picChg>
        <pc:picChg chg="add mod">
          <ac:chgData name="刘 朕" userId="c0cad602da23477f" providerId="LiveId" clId="{AD7688A1-F03C-4195-99E0-7FEFA688BC45}" dt="2022-04-07T07:59:38.329" v="1302" actId="1076"/>
          <ac:picMkLst>
            <pc:docMk/>
            <pc:sldMk cId="139743731" sldId="469"/>
            <ac:picMk id="63" creationId="{04397ED9-BD2F-4DE2-B56C-E00CF52A5F48}"/>
          </ac:picMkLst>
        </pc:picChg>
        <pc:picChg chg="add mod">
          <ac:chgData name="刘 朕" userId="c0cad602da23477f" providerId="LiveId" clId="{AD7688A1-F03C-4195-99E0-7FEFA688BC45}" dt="2022-04-07T07:59:38.329" v="1302" actId="1076"/>
          <ac:picMkLst>
            <pc:docMk/>
            <pc:sldMk cId="139743731" sldId="469"/>
            <ac:picMk id="64" creationId="{7F65ED43-F6A3-4934-8283-4BAAB983F3D5}"/>
          </ac:picMkLst>
        </pc:picChg>
        <pc:picChg chg="add del mod">
          <ac:chgData name="刘 朕" userId="c0cad602da23477f" providerId="LiveId" clId="{AD7688A1-F03C-4195-99E0-7FEFA688BC45}" dt="2022-04-07T07:46:48.908" v="1042" actId="478"/>
          <ac:picMkLst>
            <pc:docMk/>
            <pc:sldMk cId="139743731" sldId="469"/>
            <ac:picMk id="66" creationId="{FAC90BBE-8D54-41B2-AD83-00109EBD66F2}"/>
          </ac:picMkLst>
        </pc:picChg>
        <pc:picChg chg="add mod">
          <ac:chgData name="刘 朕" userId="c0cad602da23477f" providerId="LiveId" clId="{AD7688A1-F03C-4195-99E0-7FEFA688BC45}" dt="2022-04-07T07:59:38.329" v="1302" actId="1076"/>
          <ac:picMkLst>
            <pc:docMk/>
            <pc:sldMk cId="139743731" sldId="469"/>
            <ac:picMk id="67" creationId="{5F93F542-4C06-4FBD-B45D-E58EC1C11AE2}"/>
          </ac:picMkLst>
        </pc:picChg>
        <pc:picChg chg="add del mod">
          <ac:chgData name="刘 朕" userId="c0cad602da23477f" providerId="LiveId" clId="{AD7688A1-F03C-4195-99E0-7FEFA688BC45}" dt="2022-04-07T07:46:47.802" v="1041" actId="478"/>
          <ac:picMkLst>
            <pc:docMk/>
            <pc:sldMk cId="139743731" sldId="469"/>
            <ac:picMk id="68" creationId="{546C9139-E2DA-4AFA-946A-04D3DE07C77A}"/>
          </ac:picMkLst>
        </pc:picChg>
        <pc:picChg chg="add del mod">
          <ac:chgData name="刘 朕" userId="c0cad602da23477f" providerId="LiveId" clId="{AD7688A1-F03C-4195-99E0-7FEFA688BC45}" dt="2022-04-07T07:46:50.099" v="1044" actId="478"/>
          <ac:picMkLst>
            <pc:docMk/>
            <pc:sldMk cId="139743731" sldId="469"/>
            <ac:picMk id="69" creationId="{4D16B85A-E5D1-4E7F-8DCE-12374DA53BEE}"/>
          </ac:picMkLst>
        </pc:picChg>
        <pc:picChg chg="add del mod">
          <ac:chgData name="刘 朕" userId="c0cad602da23477f" providerId="LiveId" clId="{AD7688A1-F03C-4195-99E0-7FEFA688BC45}" dt="2022-04-07T07:46:49.364" v="1043" actId="478"/>
          <ac:picMkLst>
            <pc:docMk/>
            <pc:sldMk cId="139743731" sldId="469"/>
            <ac:picMk id="70" creationId="{43D0A474-7EB8-4B7D-A1E6-A6F5A5378990}"/>
          </ac:picMkLst>
        </pc:picChg>
        <pc:picChg chg="add mod">
          <ac:chgData name="刘 朕" userId="c0cad602da23477f" providerId="LiveId" clId="{AD7688A1-F03C-4195-99E0-7FEFA688BC45}" dt="2022-04-07T07:59:18.514" v="1298" actId="1076"/>
          <ac:picMkLst>
            <pc:docMk/>
            <pc:sldMk cId="139743731" sldId="469"/>
            <ac:picMk id="73" creationId="{9B665932-1157-41EC-882E-6D8D3695E935}"/>
          </ac:picMkLst>
        </pc:picChg>
        <pc:picChg chg="add mod">
          <ac:chgData name="刘 朕" userId="c0cad602da23477f" providerId="LiveId" clId="{AD7688A1-F03C-4195-99E0-7FEFA688BC45}" dt="2022-04-07T07:59:18.514" v="1298" actId="1076"/>
          <ac:picMkLst>
            <pc:docMk/>
            <pc:sldMk cId="139743731" sldId="469"/>
            <ac:picMk id="74" creationId="{AF4D1590-AD88-498E-B1C4-166D9B8338E6}"/>
          </ac:picMkLst>
        </pc:picChg>
        <pc:picChg chg="add mod">
          <ac:chgData name="刘 朕" userId="c0cad602da23477f" providerId="LiveId" clId="{AD7688A1-F03C-4195-99E0-7FEFA688BC45}" dt="2022-04-07T07:59:18.514" v="1298" actId="1076"/>
          <ac:picMkLst>
            <pc:docMk/>
            <pc:sldMk cId="139743731" sldId="469"/>
            <ac:picMk id="75" creationId="{FEDF8B02-54BC-4049-AD94-657613FDC657}"/>
          </ac:picMkLst>
        </pc:picChg>
        <pc:picChg chg="add del mod">
          <ac:chgData name="刘 朕" userId="c0cad602da23477f" providerId="LiveId" clId="{AD7688A1-F03C-4195-99E0-7FEFA688BC45}" dt="2022-04-07T07:46:51.262" v="1046" actId="478"/>
          <ac:picMkLst>
            <pc:docMk/>
            <pc:sldMk cId="139743731" sldId="469"/>
            <ac:picMk id="77" creationId="{BC6C62D1-B5D3-4A16-82C6-3E8E20693C10}"/>
          </ac:picMkLst>
        </pc:picChg>
        <pc:picChg chg="add mod">
          <ac:chgData name="刘 朕" userId="c0cad602da23477f" providerId="LiveId" clId="{AD7688A1-F03C-4195-99E0-7FEFA688BC45}" dt="2022-04-07T07:59:18.514" v="1298" actId="1076"/>
          <ac:picMkLst>
            <pc:docMk/>
            <pc:sldMk cId="139743731" sldId="469"/>
            <ac:picMk id="78" creationId="{13EA5921-4696-44C0-A07A-BBA8564FEF37}"/>
          </ac:picMkLst>
        </pc:picChg>
        <pc:picChg chg="add del mod">
          <ac:chgData name="刘 朕" userId="c0cad602da23477f" providerId="LiveId" clId="{AD7688A1-F03C-4195-99E0-7FEFA688BC45}" dt="2022-04-07T07:46:51.772" v="1047" actId="478"/>
          <ac:picMkLst>
            <pc:docMk/>
            <pc:sldMk cId="139743731" sldId="469"/>
            <ac:picMk id="79" creationId="{A9B29E14-0A99-401B-96EE-F35FD5EF2A9B}"/>
          </ac:picMkLst>
        </pc:picChg>
        <pc:picChg chg="add del mod">
          <ac:chgData name="刘 朕" userId="c0cad602da23477f" providerId="LiveId" clId="{AD7688A1-F03C-4195-99E0-7FEFA688BC45}" dt="2022-04-07T07:46:52.418" v="1048" actId="478"/>
          <ac:picMkLst>
            <pc:docMk/>
            <pc:sldMk cId="139743731" sldId="469"/>
            <ac:picMk id="80" creationId="{55CAAB11-87A8-4AA3-B544-D0BA03F76F09}"/>
          </ac:picMkLst>
        </pc:picChg>
        <pc:picChg chg="add del mod">
          <ac:chgData name="刘 朕" userId="c0cad602da23477f" providerId="LiveId" clId="{AD7688A1-F03C-4195-99E0-7FEFA688BC45}" dt="2022-04-07T07:46:50.615" v="1045" actId="478"/>
          <ac:picMkLst>
            <pc:docMk/>
            <pc:sldMk cId="139743731" sldId="469"/>
            <ac:picMk id="81" creationId="{56C9C94B-E079-4F5F-9AA4-94EAC12BA2E7}"/>
          </ac:picMkLst>
        </pc:picChg>
        <pc:picChg chg="add mod">
          <ac:chgData name="刘 朕" userId="c0cad602da23477f" providerId="LiveId" clId="{AD7688A1-F03C-4195-99E0-7FEFA688BC45}" dt="2022-04-07T07:46:59.041" v="1050" actId="1076"/>
          <ac:picMkLst>
            <pc:docMk/>
            <pc:sldMk cId="139743731" sldId="469"/>
            <ac:picMk id="86" creationId="{B9950C71-F58F-4352-95C5-C0266092C9A4}"/>
          </ac:picMkLst>
        </pc:picChg>
        <pc:picChg chg="add mod">
          <ac:chgData name="刘 朕" userId="c0cad602da23477f" providerId="LiveId" clId="{AD7688A1-F03C-4195-99E0-7FEFA688BC45}" dt="2022-04-07T07:46:59.041" v="1050" actId="1076"/>
          <ac:picMkLst>
            <pc:docMk/>
            <pc:sldMk cId="139743731" sldId="469"/>
            <ac:picMk id="87" creationId="{8F7FA208-6D5D-4AD4-8154-144C0C6DC215}"/>
          </ac:picMkLst>
        </pc:picChg>
        <pc:picChg chg="add mod">
          <ac:chgData name="刘 朕" userId="c0cad602da23477f" providerId="LiveId" clId="{AD7688A1-F03C-4195-99E0-7FEFA688BC45}" dt="2022-04-07T07:59:38.329" v="1302" actId="1076"/>
          <ac:picMkLst>
            <pc:docMk/>
            <pc:sldMk cId="139743731" sldId="469"/>
            <ac:picMk id="88" creationId="{C7570F96-C48F-4C20-9DC4-57512F8AA005}"/>
          </ac:picMkLst>
        </pc:picChg>
        <pc:picChg chg="add mod">
          <ac:chgData name="刘 朕" userId="c0cad602da23477f" providerId="LiveId" clId="{AD7688A1-F03C-4195-99E0-7FEFA688BC45}" dt="2022-04-07T07:59:38.329" v="1302" actId="1076"/>
          <ac:picMkLst>
            <pc:docMk/>
            <pc:sldMk cId="139743731" sldId="469"/>
            <ac:picMk id="90" creationId="{8DBBB00B-12CB-47D8-A2C4-2595FF905031}"/>
          </ac:picMkLst>
        </pc:picChg>
        <pc:picChg chg="add mod">
          <ac:chgData name="刘 朕" userId="c0cad602da23477f" providerId="LiveId" clId="{AD7688A1-F03C-4195-99E0-7FEFA688BC45}" dt="2022-04-07T07:59:38.329" v="1302" actId="1076"/>
          <ac:picMkLst>
            <pc:docMk/>
            <pc:sldMk cId="139743731" sldId="469"/>
            <ac:picMk id="91" creationId="{44C0101E-75C6-4E88-ACA9-6A9DDE18DF57}"/>
          </ac:picMkLst>
        </pc:picChg>
        <pc:picChg chg="add mod">
          <ac:chgData name="刘 朕" userId="c0cad602da23477f" providerId="LiveId" clId="{AD7688A1-F03C-4195-99E0-7FEFA688BC45}" dt="2022-04-07T07:59:38.329" v="1302" actId="1076"/>
          <ac:picMkLst>
            <pc:docMk/>
            <pc:sldMk cId="139743731" sldId="469"/>
            <ac:picMk id="92" creationId="{DEEDE546-5E08-4E0F-9799-C5CC0DC1CE67}"/>
          </ac:picMkLst>
        </pc:picChg>
        <pc:picChg chg="add mod">
          <ac:chgData name="刘 朕" userId="c0cad602da23477f" providerId="LiveId" clId="{AD7688A1-F03C-4195-99E0-7FEFA688BC45}" dt="2022-04-07T07:59:18.514" v="1298" actId="1076"/>
          <ac:picMkLst>
            <pc:docMk/>
            <pc:sldMk cId="139743731" sldId="469"/>
            <ac:picMk id="94" creationId="{7E445FF9-B7E1-48BC-B6A5-3CBE8CA82398}"/>
          </ac:picMkLst>
        </pc:picChg>
        <pc:picChg chg="add mod">
          <ac:chgData name="刘 朕" userId="c0cad602da23477f" providerId="LiveId" clId="{AD7688A1-F03C-4195-99E0-7FEFA688BC45}" dt="2022-04-07T07:59:18.514" v="1298" actId="1076"/>
          <ac:picMkLst>
            <pc:docMk/>
            <pc:sldMk cId="139743731" sldId="469"/>
            <ac:picMk id="95" creationId="{22CCDF5C-E42C-4EC9-8DE9-D77A7306DB07}"/>
          </ac:picMkLst>
        </pc:picChg>
        <pc:picChg chg="add mod">
          <ac:chgData name="刘 朕" userId="c0cad602da23477f" providerId="LiveId" clId="{AD7688A1-F03C-4195-99E0-7FEFA688BC45}" dt="2022-04-07T07:59:18.514" v="1298" actId="1076"/>
          <ac:picMkLst>
            <pc:docMk/>
            <pc:sldMk cId="139743731" sldId="469"/>
            <ac:picMk id="96" creationId="{14147593-5AC8-459E-BAE7-5162366943F7}"/>
          </ac:picMkLst>
        </pc:picChg>
        <pc:picChg chg="add mod">
          <ac:chgData name="刘 朕" userId="c0cad602da23477f" providerId="LiveId" clId="{AD7688A1-F03C-4195-99E0-7FEFA688BC45}" dt="2022-04-07T07:59:18.514" v="1298" actId="1076"/>
          <ac:picMkLst>
            <pc:docMk/>
            <pc:sldMk cId="139743731" sldId="469"/>
            <ac:picMk id="97" creationId="{8E627630-B056-4B15-9F6C-C6F2C0616EF1}"/>
          </ac:picMkLst>
        </pc:picChg>
        <pc:cxnChg chg="add mod">
          <ac:chgData name="刘 朕" userId="c0cad602da23477f" providerId="LiveId" clId="{AD7688A1-F03C-4195-99E0-7FEFA688BC45}" dt="2022-04-07T07:44:57.568" v="1025" actId="14100"/>
          <ac:cxnSpMkLst>
            <pc:docMk/>
            <pc:sldMk cId="139743731" sldId="469"/>
            <ac:cxnSpMk id="37" creationId="{BDB5A97C-EA72-4553-8248-93362E6DC110}"/>
          </ac:cxnSpMkLst>
        </pc:cxnChg>
        <pc:cxnChg chg="add mod">
          <ac:chgData name="刘 朕" userId="c0cad602da23477f" providerId="LiveId" clId="{AD7688A1-F03C-4195-99E0-7FEFA688BC45}" dt="2022-04-07T07:43:41.512" v="1008" actId="1076"/>
          <ac:cxnSpMkLst>
            <pc:docMk/>
            <pc:sldMk cId="139743731" sldId="469"/>
            <ac:cxnSpMk id="41" creationId="{5E39D84D-D62E-4FDA-BC0E-763E7E492F0A}"/>
          </ac:cxnSpMkLst>
        </pc:cxnChg>
        <pc:cxnChg chg="add mod">
          <ac:chgData name="刘 朕" userId="c0cad602da23477f" providerId="LiveId" clId="{AD7688A1-F03C-4195-99E0-7FEFA688BC45}" dt="2022-04-07T07:59:38.329" v="1302" actId="1076"/>
          <ac:cxnSpMkLst>
            <pc:docMk/>
            <pc:sldMk cId="139743731" sldId="469"/>
            <ac:cxnSpMk id="43" creationId="{0660F797-C386-4BD7-9095-A82AF059D17E}"/>
          </ac:cxnSpMkLst>
        </pc:cxnChg>
        <pc:cxnChg chg="add mod">
          <ac:chgData name="刘 朕" userId="c0cad602da23477f" providerId="LiveId" clId="{AD7688A1-F03C-4195-99E0-7FEFA688BC45}" dt="2022-04-07T07:59:18.514" v="1298" actId="1076"/>
          <ac:cxnSpMkLst>
            <pc:docMk/>
            <pc:sldMk cId="139743731" sldId="469"/>
            <ac:cxnSpMk id="45" creationId="{80B629F6-7271-4F61-B6F2-2F1EEF53AEB6}"/>
          </ac:cxnSpMkLst>
        </pc:cxnChg>
        <pc:cxnChg chg="add mod">
          <ac:chgData name="刘 朕" userId="c0cad602da23477f" providerId="LiveId" clId="{AD7688A1-F03C-4195-99E0-7FEFA688BC45}" dt="2022-04-07T07:44:01.905" v="1012" actId="1076"/>
          <ac:cxnSpMkLst>
            <pc:docMk/>
            <pc:sldMk cId="139743731" sldId="469"/>
            <ac:cxnSpMk id="53" creationId="{A27D6BA7-07E4-4769-961B-69E23FE5CF67}"/>
          </ac:cxnSpMkLst>
        </pc:cxnChg>
        <pc:cxnChg chg="add mod">
          <ac:chgData name="刘 朕" userId="c0cad602da23477f" providerId="LiveId" clId="{AD7688A1-F03C-4195-99E0-7FEFA688BC45}" dt="2022-04-07T07:54:40.412" v="1178" actId="692"/>
          <ac:cxnSpMkLst>
            <pc:docMk/>
            <pc:sldMk cId="139743731" sldId="469"/>
            <ac:cxnSpMk id="109" creationId="{3D0D7F52-0363-4A85-B7DB-805783CE1070}"/>
          </ac:cxnSpMkLst>
        </pc:cxnChg>
        <pc:cxnChg chg="add mod">
          <ac:chgData name="刘 朕" userId="c0cad602da23477f" providerId="LiveId" clId="{AD7688A1-F03C-4195-99E0-7FEFA688BC45}" dt="2022-04-07T07:54:40.412" v="1178" actId="692"/>
          <ac:cxnSpMkLst>
            <pc:docMk/>
            <pc:sldMk cId="139743731" sldId="469"/>
            <ac:cxnSpMk id="110" creationId="{F9A8E767-25BA-4C92-A590-D6AE1AE03B8B}"/>
          </ac:cxnSpMkLst>
        </pc:cxnChg>
        <pc:cxnChg chg="add mod">
          <ac:chgData name="刘 朕" userId="c0cad602da23477f" providerId="LiveId" clId="{AD7688A1-F03C-4195-99E0-7FEFA688BC45}" dt="2022-04-07T07:54:40.412" v="1178" actId="692"/>
          <ac:cxnSpMkLst>
            <pc:docMk/>
            <pc:sldMk cId="139743731" sldId="469"/>
            <ac:cxnSpMk id="112" creationId="{10BC7CB4-AAE2-44F2-89D4-DDE1FAFD8B27}"/>
          </ac:cxnSpMkLst>
        </pc:cxnChg>
        <pc:cxnChg chg="add mod">
          <ac:chgData name="刘 朕" userId="c0cad602da23477f" providerId="LiveId" clId="{AD7688A1-F03C-4195-99E0-7FEFA688BC45}" dt="2022-04-07T07:53:45.165" v="1163" actId="571"/>
          <ac:cxnSpMkLst>
            <pc:docMk/>
            <pc:sldMk cId="139743731" sldId="469"/>
            <ac:cxnSpMk id="115" creationId="{39BB5DD4-4E45-4883-A42E-B748FD56F5AB}"/>
          </ac:cxnSpMkLst>
        </pc:cxnChg>
        <pc:cxnChg chg="add mod">
          <ac:chgData name="刘 朕" userId="c0cad602da23477f" providerId="LiveId" clId="{AD7688A1-F03C-4195-99E0-7FEFA688BC45}" dt="2022-04-07T07:53:45.165" v="1163" actId="571"/>
          <ac:cxnSpMkLst>
            <pc:docMk/>
            <pc:sldMk cId="139743731" sldId="469"/>
            <ac:cxnSpMk id="116" creationId="{5032B585-0508-49EE-86DA-9BF33D144FBB}"/>
          </ac:cxnSpMkLst>
        </pc:cxnChg>
        <pc:cxnChg chg="add mod">
          <ac:chgData name="刘 朕" userId="c0cad602da23477f" providerId="LiveId" clId="{AD7688A1-F03C-4195-99E0-7FEFA688BC45}" dt="2022-04-07T07:54:40.412" v="1178" actId="692"/>
          <ac:cxnSpMkLst>
            <pc:docMk/>
            <pc:sldMk cId="139743731" sldId="469"/>
            <ac:cxnSpMk id="119" creationId="{F65FD359-F4B5-4110-A22D-04CCE5BCCBDC}"/>
          </ac:cxnSpMkLst>
        </pc:cxnChg>
        <pc:cxnChg chg="add mod">
          <ac:chgData name="刘 朕" userId="c0cad602da23477f" providerId="LiveId" clId="{AD7688A1-F03C-4195-99E0-7FEFA688BC45}" dt="2022-04-07T07:54:40.412" v="1178" actId="692"/>
          <ac:cxnSpMkLst>
            <pc:docMk/>
            <pc:sldMk cId="139743731" sldId="469"/>
            <ac:cxnSpMk id="121" creationId="{8210FE27-C735-4D54-82E6-E1D9E5DB1FD2}"/>
          </ac:cxnSpMkLst>
        </pc:cxnChg>
        <pc:cxnChg chg="add mod">
          <ac:chgData name="刘 朕" userId="c0cad602da23477f" providerId="LiveId" clId="{AD7688A1-F03C-4195-99E0-7FEFA688BC45}" dt="2022-04-07T07:55:46.704" v="1194" actId="1076"/>
          <ac:cxnSpMkLst>
            <pc:docMk/>
            <pc:sldMk cId="139743731" sldId="469"/>
            <ac:cxnSpMk id="123" creationId="{51827C58-5832-4B9C-80B7-554888E59373}"/>
          </ac:cxnSpMkLst>
        </pc:cxnChg>
        <pc:cxnChg chg="mod">
          <ac:chgData name="刘 朕" userId="c0cad602da23477f" providerId="LiveId" clId="{AD7688A1-F03C-4195-99E0-7FEFA688BC45}" dt="2022-04-07T07:55:49.162" v="1195" actId="571"/>
          <ac:cxnSpMkLst>
            <pc:docMk/>
            <pc:sldMk cId="139743731" sldId="469"/>
            <ac:cxnSpMk id="127" creationId="{23C53A88-5FAC-4331-84A9-2083BD57913D}"/>
          </ac:cxnSpMkLst>
        </pc:cxnChg>
        <pc:cxnChg chg="mod">
          <ac:chgData name="刘 朕" userId="c0cad602da23477f" providerId="LiveId" clId="{AD7688A1-F03C-4195-99E0-7FEFA688BC45}" dt="2022-04-07T07:55:49.162" v="1195" actId="571"/>
          <ac:cxnSpMkLst>
            <pc:docMk/>
            <pc:sldMk cId="139743731" sldId="469"/>
            <ac:cxnSpMk id="128" creationId="{EDC6FE39-34CA-4790-9408-12573AFCA046}"/>
          </ac:cxnSpMkLst>
        </pc:cxnChg>
        <pc:cxnChg chg="mod">
          <ac:chgData name="刘 朕" userId="c0cad602da23477f" providerId="LiveId" clId="{AD7688A1-F03C-4195-99E0-7FEFA688BC45}" dt="2022-04-07T07:55:49.162" v="1195" actId="571"/>
          <ac:cxnSpMkLst>
            <pc:docMk/>
            <pc:sldMk cId="139743731" sldId="469"/>
            <ac:cxnSpMk id="129" creationId="{A196EE37-CB38-437E-BC93-57487FCF1624}"/>
          </ac:cxnSpMkLst>
        </pc:cxnChg>
        <pc:cxnChg chg="mod">
          <ac:chgData name="刘 朕" userId="c0cad602da23477f" providerId="LiveId" clId="{AD7688A1-F03C-4195-99E0-7FEFA688BC45}" dt="2022-04-07T07:55:49.162" v="1195" actId="571"/>
          <ac:cxnSpMkLst>
            <pc:docMk/>
            <pc:sldMk cId="139743731" sldId="469"/>
            <ac:cxnSpMk id="130" creationId="{73DB9413-A107-44CF-88DE-86D680FFAD42}"/>
          </ac:cxnSpMkLst>
        </pc:cxnChg>
        <pc:cxnChg chg="mod">
          <ac:chgData name="刘 朕" userId="c0cad602da23477f" providerId="LiveId" clId="{AD7688A1-F03C-4195-99E0-7FEFA688BC45}" dt="2022-04-07T07:55:49.162" v="1195" actId="571"/>
          <ac:cxnSpMkLst>
            <pc:docMk/>
            <pc:sldMk cId="139743731" sldId="469"/>
            <ac:cxnSpMk id="131" creationId="{1BDC0957-B514-4E36-BA51-6A3567A0DDBD}"/>
          </ac:cxnSpMkLst>
        </pc:cxnChg>
        <pc:cxnChg chg="mod">
          <ac:chgData name="刘 朕" userId="c0cad602da23477f" providerId="LiveId" clId="{AD7688A1-F03C-4195-99E0-7FEFA688BC45}" dt="2022-04-07T07:55:49.162" v="1195" actId="571"/>
          <ac:cxnSpMkLst>
            <pc:docMk/>
            <pc:sldMk cId="139743731" sldId="469"/>
            <ac:cxnSpMk id="132" creationId="{E9D58BA1-0F9D-4A51-A49B-9863F9B23DD6}"/>
          </ac:cxnSpMkLst>
        </pc:cxnChg>
        <pc:cxnChg chg="add mod">
          <ac:chgData name="刘 朕" userId="c0cad602da23477f" providerId="LiveId" clId="{AD7688A1-F03C-4195-99E0-7FEFA688BC45}" dt="2022-04-07T07:56:51.777" v="1228" actId="692"/>
          <ac:cxnSpMkLst>
            <pc:docMk/>
            <pc:sldMk cId="139743731" sldId="469"/>
            <ac:cxnSpMk id="134" creationId="{2C747245-DEBC-4BC5-8E92-5CDBF899AD60}"/>
          </ac:cxnSpMkLst>
        </pc:cxnChg>
        <pc:cxnChg chg="add mod">
          <ac:chgData name="刘 朕" userId="c0cad602da23477f" providerId="LiveId" clId="{AD7688A1-F03C-4195-99E0-7FEFA688BC45}" dt="2022-04-07T07:56:51.777" v="1228" actId="692"/>
          <ac:cxnSpMkLst>
            <pc:docMk/>
            <pc:sldMk cId="139743731" sldId="469"/>
            <ac:cxnSpMk id="135" creationId="{C4164BF8-C314-4048-8DC7-C0A42BB2AB67}"/>
          </ac:cxnSpMkLst>
        </pc:cxnChg>
        <pc:cxnChg chg="add mod">
          <ac:chgData name="刘 朕" userId="c0cad602da23477f" providerId="LiveId" clId="{AD7688A1-F03C-4195-99E0-7FEFA688BC45}" dt="2022-04-07T07:57:02.006" v="1231" actId="14100"/>
          <ac:cxnSpMkLst>
            <pc:docMk/>
            <pc:sldMk cId="139743731" sldId="469"/>
            <ac:cxnSpMk id="140" creationId="{936F1DE7-637E-4A2C-9798-82D6A95C3D07}"/>
          </ac:cxnSpMkLst>
        </pc:cxnChg>
      </pc:sldChg>
      <pc:sldChg chg="del ord">
        <pc:chgData name="刘 朕" userId="c0cad602da23477f" providerId="LiveId" clId="{AD7688A1-F03C-4195-99E0-7FEFA688BC45}" dt="2022-04-07T13:04:24.673" v="1963" actId="47"/>
        <pc:sldMkLst>
          <pc:docMk/>
          <pc:sldMk cId="3380793134" sldId="470"/>
        </pc:sldMkLst>
      </pc:sldChg>
      <pc:sldChg chg="modSp mod ord">
        <pc:chgData name="刘 朕" userId="c0cad602da23477f" providerId="LiveId" clId="{AD7688A1-F03C-4195-99E0-7FEFA688BC45}" dt="2022-04-07T13:18:24.555" v="2323"/>
        <pc:sldMkLst>
          <pc:docMk/>
          <pc:sldMk cId="1675624702" sldId="471"/>
        </pc:sldMkLst>
        <pc:spChg chg="mod">
          <ac:chgData name="刘 朕" userId="c0cad602da23477f" providerId="LiveId" clId="{AD7688A1-F03C-4195-99E0-7FEFA688BC45}" dt="2022-04-07T13:18:24.555" v="2323"/>
          <ac:spMkLst>
            <pc:docMk/>
            <pc:sldMk cId="1675624702" sldId="471"/>
            <ac:spMk id="4" creationId="{E484190F-0DF2-4168-91AB-F6229E43633D}"/>
          </ac:spMkLst>
        </pc:spChg>
        <pc:spChg chg="mod">
          <ac:chgData name="刘 朕" userId="c0cad602da23477f" providerId="LiveId" clId="{AD7688A1-F03C-4195-99E0-7FEFA688BC45}" dt="2022-04-07T13:16:14.405" v="2322" actId="20577"/>
          <ac:spMkLst>
            <pc:docMk/>
            <pc:sldMk cId="1675624702" sldId="471"/>
            <ac:spMk id="14" creationId="{7EC2CD69-7225-46EC-B707-474D01EDEF13}"/>
          </ac:spMkLst>
        </pc:spChg>
      </pc:sldChg>
      <pc:sldChg chg="del">
        <pc:chgData name="刘 朕" userId="c0cad602da23477f" providerId="LiveId" clId="{AD7688A1-F03C-4195-99E0-7FEFA688BC45}" dt="2022-04-07T14:14:51.532" v="3428" actId="47"/>
        <pc:sldMkLst>
          <pc:docMk/>
          <pc:sldMk cId="3242859289" sldId="472"/>
        </pc:sldMkLst>
      </pc:sldChg>
      <pc:sldChg chg="del">
        <pc:chgData name="刘 朕" userId="c0cad602da23477f" providerId="LiveId" clId="{AD7688A1-F03C-4195-99E0-7FEFA688BC45}" dt="2022-04-07T14:15:24.592" v="3433" actId="47"/>
        <pc:sldMkLst>
          <pc:docMk/>
          <pc:sldMk cId="905580207" sldId="473"/>
        </pc:sldMkLst>
      </pc:sldChg>
      <pc:sldChg chg="del">
        <pc:chgData name="刘 朕" userId="c0cad602da23477f" providerId="LiveId" clId="{AD7688A1-F03C-4195-99E0-7FEFA688BC45}" dt="2022-04-07T14:14:52.501" v="3429" actId="47"/>
        <pc:sldMkLst>
          <pc:docMk/>
          <pc:sldMk cId="1708673389" sldId="474"/>
        </pc:sldMkLst>
      </pc:sldChg>
      <pc:sldChg chg="del">
        <pc:chgData name="刘 朕" userId="c0cad602da23477f" providerId="LiveId" clId="{AD7688A1-F03C-4195-99E0-7FEFA688BC45}" dt="2022-04-07T14:14:53.018" v="3430" actId="47"/>
        <pc:sldMkLst>
          <pc:docMk/>
          <pc:sldMk cId="376852639" sldId="475"/>
        </pc:sldMkLst>
      </pc:sldChg>
      <pc:sldChg chg="del">
        <pc:chgData name="刘 朕" userId="c0cad602da23477f" providerId="LiveId" clId="{AD7688A1-F03C-4195-99E0-7FEFA688BC45}" dt="2022-04-07T14:14:53.490" v="3431" actId="47"/>
        <pc:sldMkLst>
          <pc:docMk/>
          <pc:sldMk cId="3639041782" sldId="476"/>
        </pc:sldMkLst>
      </pc:sldChg>
      <pc:sldChg chg="del">
        <pc:chgData name="刘 朕" userId="c0cad602da23477f" providerId="LiveId" clId="{AD7688A1-F03C-4195-99E0-7FEFA688BC45}" dt="2022-04-07T14:14:54.086" v="3432" actId="47"/>
        <pc:sldMkLst>
          <pc:docMk/>
          <pc:sldMk cId="1547472993" sldId="477"/>
        </pc:sldMkLst>
      </pc:sldChg>
      <pc:sldChg chg="addSp delSp modSp mod">
        <pc:chgData name="刘 朕" userId="c0cad602da23477f" providerId="LiveId" clId="{AD7688A1-F03C-4195-99E0-7FEFA688BC45}" dt="2022-04-07T14:13:00.383" v="3427" actId="207"/>
        <pc:sldMkLst>
          <pc:docMk/>
          <pc:sldMk cId="356540904" sldId="478"/>
        </pc:sldMkLst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2" creationId="{B0392BAE-F85D-4571-A634-EC401703131B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3" creationId="{48CDEED6-7063-4970-8316-061A092645C2}"/>
          </ac:spMkLst>
        </pc:spChg>
        <pc:spChg chg="mod">
          <ac:chgData name="刘 朕" userId="c0cad602da23477f" providerId="LiveId" clId="{AD7688A1-F03C-4195-99E0-7FEFA688BC45}" dt="2022-04-07T14:03:42.495" v="3028" actId="20577"/>
          <ac:spMkLst>
            <pc:docMk/>
            <pc:sldMk cId="356540904" sldId="478"/>
            <ac:spMk id="4" creationId="{E484190F-0DF2-4168-91AB-F6229E43633D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6" creationId="{C14EFAC6-1883-4685-8FBD-E93F9B63DF35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7" creationId="{4103A78F-4987-433E-8D5D-D8A0D62DE76F}"/>
          </ac:spMkLst>
        </pc:spChg>
        <pc:spChg chg="mod">
          <ac:chgData name="刘 朕" userId="c0cad602da23477f" providerId="LiveId" clId="{AD7688A1-F03C-4195-99E0-7FEFA688BC45}" dt="2022-04-07T14:10:57.744" v="3322" actId="20577"/>
          <ac:spMkLst>
            <pc:docMk/>
            <pc:sldMk cId="356540904" sldId="478"/>
            <ac:spMk id="14" creationId="{7EC2CD69-7225-46EC-B707-474D01EDEF13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24" creationId="{93E9B081-7886-419C-8ED5-1CA57942451F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25" creationId="{DB1DA079-DE3C-474C-B197-C09DF2A8E939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26" creationId="{C5838648-8CD0-4DC0-A4E5-010B1BA2347F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27" creationId="{B2A51ACE-A5EC-410A-95E6-967F26570051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37" creationId="{63865A8C-2F24-4F30-834C-E36291FA99B0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38" creationId="{AA80FFE7-AA3A-420E-A07A-0FA5A3D3BA7D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66" creationId="{F81527DF-DE51-46A0-946F-A379E9EF7F80}"/>
          </ac:spMkLst>
        </pc:spChg>
        <pc:spChg chg="add mod">
          <ac:chgData name="刘 朕" userId="c0cad602da23477f" providerId="LiveId" clId="{AD7688A1-F03C-4195-99E0-7FEFA688BC45}" dt="2022-04-07T14:06:01.055" v="3130"/>
          <ac:spMkLst>
            <pc:docMk/>
            <pc:sldMk cId="356540904" sldId="478"/>
            <ac:spMk id="67" creationId="{D154182D-A29D-4EE9-8E42-F70106BF1892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69" creationId="{19FAB493-DA75-4D58-9DD7-77F30A9E34FA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70" creationId="{E7E29474-D0AB-4D8D-B09A-E451963D538C}"/>
          </ac:spMkLst>
        </pc:spChg>
        <pc:spChg chg="del">
          <ac:chgData name="刘 朕" userId="c0cad602da23477f" providerId="LiveId" clId="{AD7688A1-F03C-4195-99E0-7FEFA688BC45}" dt="2022-04-07T14:05:52.999" v="3129" actId="478"/>
          <ac:spMkLst>
            <pc:docMk/>
            <pc:sldMk cId="356540904" sldId="478"/>
            <ac:spMk id="71" creationId="{766AFCBE-475A-46FC-9315-97445B995B35}"/>
          </ac:spMkLst>
        </pc:spChg>
        <pc:spChg chg="add mod">
          <ac:chgData name="刘 朕" userId="c0cad602da23477f" providerId="LiveId" clId="{AD7688A1-F03C-4195-99E0-7FEFA688BC45}" dt="2022-04-07T14:06:41.371" v="3139" actId="1076"/>
          <ac:spMkLst>
            <pc:docMk/>
            <pc:sldMk cId="356540904" sldId="478"/>
            <ac:spMk id="74" creationId="{96F9E3A4-B5CB-44D9-A486-583EE5CFCAB4}"/>
          </ac:spMkLst>
        </pc:spChg>
        <pc:spChg chg="add mod">
          <ac:chgData name="刘 朕" userId="c0cad602da23477f" providerId="LiveId" clId="{AD7688A1-F03C-4195-99E0-7FEFA688BC45}" dt="2022-04-07T14:06:47.847" v="3140" actId="1076"/>
          <ac:spMkLst>
            <pc:docMk/>
            <pc:sldMk cId="356540904" sldId="478"/>
            <ac:spMk id="78" creationId="{005FDA72-8432-4F89-9582-4D8C71C08E29}"/>
          </ac:spMkLst>
        </pc:spChg>
        <pc:spChg chg="add mod">
          <ac:chgData name="刘 朕" userId="c0cad602da23477f" providerId="LiveId" clId="{AD7688A1-F03C-4195-99E0-7FEFA688BC45}" dt="2022-04-07T14:06:41.371" v="3139" actId="1076"/>
          <ac:spMkLst>
            <pc:docMk/>
            <pc:sldMk cId="356540904" sldId="478"/>
            <ac:spMk id="82" creationId="{79FD5C48-E045-4901-A497-7BC78B705CC5}"/>
          </ac:spMkLst>
        </pc:spChg>
        <pc:spChg chg="mod">
          <ac:chgData name="刘 朕" userId="c0cad602da23477f" providerId="LiveId" clId="{AD7688A1-F03C-4195-99E0-7FEFA688BC45}" dt="2022-04-07T14:06:01.055" v="3130"/>
          <ac:spMkLst>
            <pc:docMk/>
            <pc:sldMk cId="356540904" sldId="478"/>
            <ac:spMk id="84" creationId="{C8BE2CF3-A1D2-4959-9E4A-A7E22794029B}"/>
          </ac:spMkLst>
        </pc:spChg>
        <pc:spChg chg="add mod">
          <ac:chgData name="刘 朕" userId="c0cad602da23477f" providerId="LiveId" clId="{AD7688A1-F03C-4195-99E0-7FEFA688BC45}" dt="2022-04-07T14:06:47.847" v="3140" actId="1076"/>
          <ac:spMkLst>
            <pc:docMk/>
            <pc:sldMk cId="356540904" sldId="478"/>
            <ac:spMk id="86" creationId="{5803C0F4-ED5C-4FB6-9BB1-F093690F60D7}"/>
          </ac:spMkLst>
        </pc:spChg>
        <pc:spChg chg="add mod">
          <ac:chgData name="刘 朕" userId="c0cad602da23477f" providerId="LiveId" clId="{AD7688A1-F03C-4195-99E0-7FEFA688BC45}" dt="2022-04-07T14:07:17.351" v="3151" actId="207"/>
          <ac:spMkLst>
            <pc:docMk/>
            <pc:sldMk cId="356540904" sldId="478"/>
            <ac:spMk id="87" creationId="{C88262AC-DEEE-49E2-BC40-D066181220B7}"/>
          </ac:spMkLst>
        </pc:spChg>
        <pc:spChg chg="add mod">
          <ac:chgData name="刘 朕" userId="c0cad602da23477f" providerId="LiveId" clId="{AD7688A1-F03C-4195-99E0-7FEFA688BC45}" dt="2022-04-07T14:06:41.371" v="3139" actId="1076"/>
          <ac:spMkLst>
            <pc:docMk/>
            <pc:sldMk cId="356540904" sldId="478"/>
            <ac:spMk id="90" creationId="{51314BC8-92DB-4DDB-89B2-6BA2C7A6F2E7}"/>
          </ac:spMkLst>
        </pc:spChg>
        <pc:spChg chg="add mod">
          <ac:chgData name="刘 朕" userId="c0cad602da23477f" providerId="LiveId" clId="{AD7688A1-F03C-4195-99E0-7FEFA688BC45}" dt="2022-04-07T14:06:01.055" v="3130"/>
          <ac:spMkLst>
            <pc:docMk/>
            <pc:sldMk cId="356540904" sldId="478"/>
            <ac:spMk id="91" creationId="{F8AF3C0E-0D18-4DD2-9F01-C2FE4F1E61EE}"/>
          </ac:spMkLst>
        </pc:spChg>
        <pc:spChg chg="add mod">
          <ac:chgData name="刘 朕" userId="c0cad602da23477f" providerId="LiveId" clId="{AD7688A1-F03C-4195-99E0-7FEFA688BC45}" dt="2022-04-07T14:07:17.351" v="3151" actId="207"/>
          <ac:spMkLst>
            <pc:docMk/>
            <pc:sldMk cId="356540904" sldId="478"/>
            <ac:spMk id="92" creationId="{55B782FF-744D-4895-998E-895B74D2BF04}"/>
          </ac:spMkLst>
        </pc:spChg>
        <pc:spChg chg="add mod">
          <ac:chgData name="刘 朕" userId="c0cad602da23477f" providerId="LiveId" clId="{AD7688A1-F03C-4195-99E0-7FEFA688BC45}" dt="2022-04-07T14:07:17.351" v="3151" actId="207"/>
          <ac:spMkLst>
            <pc:docMk/>
            <pc:sldMk cId="356540904" sldId="478"/>
            <ac:spMk id="93" creationId="{0F110111-D8E9-4B8C-AD18-313B3C973C81}"/>
          </ac:spMkLst>
        </pc:spChg>
        <pc:spChg chg="add mod">
          <ac:chgData name="刘 朕" userId="c0cad602da23477f" providerId="LiveId" clId="{AD7688A1-F03C-4195-99E0-7FEFA688BC45}" dt="2022-04-07T14:06:01.055" v="3130"/>
          <ac:spMkLst>
            <pc:docMk/>
            <pc:sldMk cId="356540904" sldId="478"/>
            <ac:spMk id="94" creationId="{01BDC0A3-A65F-48BE-85C3-21771226975F}"/>
          </ac:spMkLst>
        </pc:spChg>
        <pc:spChg chg="add mod">
          <ac:chgData name="刘 朕" userId="c0cad602da23477f" providerId="LiveId" clId="{AD7688A1-F03C-4195-99E0-7FEFA688BC45}" dt="2022-04-07T14:06:41.371" v="3139" actId="1076"/>
          <ac:spMkLst>
            <pc:docMk/>
            <pc:sldMk cId="356540904" sldId="478"/>
            <ac:spMk id="96" creationId="{B0665B52-06A6-4A6B-8900-BC0D5BBB5C6A}"/>
          </ac:spMkLst>
        </pc:spChg>
        <pc:spChg chg="add mod">
          <ac:chgData name="刘 朕" userId="c0cad602da23477f" providerId="LiveId" clId="{AD7688A1-F03C-4195-99E0-7FEFA688BC45}" dt="2022-04-07T14:06:41.371" v="3139" actId="1076"/>
          <ac:spMkLst>
            <pc:docMk/>
            <pc:sldMk cId="356540904" sldId="478"/>
            <ac:spMk id="97" creationId="{C1C94499-BB77-457A-A128-7AE4E21274ED}"/>
          </ac:spMkLst>
        </pc:spChg>
        <pc:spChg chg="add mod">
          <ac:chgData name="刘 朕" userId="c0cad602da23477f" providerId="LiveId" clId="{AD7688A1-F03C-4195-99E0-7FEFA688BC45}" dt="2022-04-07T14:06:41.371" v="3139" actId="1076"/>
          <ac:spMkLst>
            <pc:docMk/>
            <pc:sldMk cId="356540904" sldId="478"/>
            <ac:spMk id="98" creationId="{59D52E76-A224-4410-A3F2-4F769946A47B}"/>
          </ac:spMkLst>
        </pc:spChg>
        <pc:spChg chg="add del mod">
          <ac:chgData name="刘 朕" userId="c0cad602da23477f" providerId="LiveId" clId="{AD7688A1-F03C-4195-99E0-7FEFA688BC45}" dt="2022-04-07T14:06:13.737" v="3133" actId="478"/>
          <ac:spMkLst>
            <pc:docMk/>
            <pc:sldMk cId="356540904" sldId="478"/>
            <ac:spMk id="99" creationId="{58811344-6A12-432D-979D-19C771F690D1}"/>
          </ac:spMkLst>
        </pc:spChg>
        <pc:spChg chg="add mod">
          <ac:chgData name="刘 朕" userId="c0cad602da23477f" providerId="LiveId" clId="{AD7688A1-F03C-4195-99E0-7FEFA688BC45}" dt="2022-04-07T14:08:44.304" v="3192" actId="1076"/>
          <ac:spMkLst>
            <pc:docMk/>
            <pc:sldMk cId="356540904" sldId="478"/>
            <ac:spMk id="100" creationId="{7EA5F881-D06B-4D56-A767-A257B232ACF8}"/>
          </ac:spMkLst>
        </pc:spChg>
        <pc:spChg chg="add mod">
          <ac:chgData name="刘 朕" userId="c0cad602da23477f" providerId="LiveId" clId="{AD7688A1-F03C-4195-99E0-7FEFA688BC45}" dt="2022-04-07T14:11:02.864" v="3323" actId="1076"/>
          <ac:spMkLst>
            <pc:docMk/>
            <pc:sldMk cId="356540904" sldId="478"/>
            <ac:spMk id="101" creationId="{EAFDFFEB-AB65-4F47-8803-AD7CD0523C79}"/>
          </ac:spMkLst>
        </pc:spChg>
        <pc:spChg chg="add mod">
          <ac:chgData name="刘 朕" userId="c0cad602da23477f" providerId="LiveId" clId="{AD7688A1-F03C-4195-99E0-7FEFA688BC45}" dt="2022-04-07T14:07:40.261" v="3158" actId="11530"/>
          <ac:spMkLst>
            <pc:docMk/>
            <pc:sldMk cId="356540904" sldId="478"/>
            <ac:spMk id="102" creationId="{242D3D12-3CC1-4B18-B24F-42A72F39A025}"/>
          </ac:spMkLst>
        </pc:spChg>
        <pc:spChg chg="add mod">
          <ac:chgData name="刘 朕" userId="c0cad602da23477f" providerId="LiveId" clId="{AD7688A1-F03C-4195-99E0-7FEFA688BC45}" dt="2022-04-07T14:07:47.302" v="3160" actId="14100"/>
          <ac:spMkLst>
            <pc:docMk/>
            <pc:sldMk cId="356540904" sldId="478"/>
            <ac:spMk id="103" creationId="{2595CAEE-CF44-4D9E-892A-FC035C9D297E}"/>
          </ac:spMkLst>
        </pc:spChg>
        <pc:spChg chg="add mod">
          <ac:chgData name="刘 朕" userId="c0cad602da23477f" providerId="LiveId" clId="{AD7688A1-F03C-4195-99E0-7FEFA688BC45}" dt="2022-04-07T14:13:00.383" v="3427" actId="207"/>
          <ac:spMkLst>
            <pc:docMk/>
            <pc:sldMk cId="356540904" sldId="478"/>
            <ac:spMk id="104" creationId="{0E8434FD-8DCA-4D55-91F4-3E2C91926062}"/>
          </ac:spMkLst>
        </pc:spChg>
        <pc:spChg chg="add mod">
          <ac:chgData name="刘 朕" userId="c0cad602da23477f" providerId="LiveId" clId="{AD7688A1-F03C-4195-99E0-7FEFA688BC45}" dt="2022-04-07T14:13:00.383" v="3427" actId="207"/>
          <ac:spMkLst>
            <pc:docMk/>
            <pc:sldMk cId="356540904" sldId="478"/>
            <ac:spMk id="105" creationId="{89681218-D82E-4B4B-87D6-23E8E262564D}"/>
          </ac:spMkLst>
        </pc:spChg>
        <pc:grpChg chg="add mod">
          <ac:chgData name="刘 朕" userId="c0cad602da23477f" providerId="LiveId" clId="{AD7688A1-F03C-4195-99E0-7FEFA688BC45}" dt="2022-04-07T14:06:41.371" v="3139" actId="1076"/>
          <ac:grpSpMkLst>
            <pc:docMk/>
            <pc:sldMk cId="356540904" sldId="478"/>
            <ac:grpSpMk id="83" creationId="{88EBCC4E-68DB-4367-B252-95F4AC85DF62}"/>
          </ac:grpSpMkLst>
        </pc:grp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8" creationId="{592CA80F-0B05-4FE3-B57F-786E425456AD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9" creationId="{2276384C-F79E-48FC-BE3A-A96FC23A8EC8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10" creationId="{0E611C1D-3360-45D9-95FE-BC95F1F4E885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11" creationId="{C4B5C5E1-6266-4BFC-9CE3-E464EADFF657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12" creationId="{5516E94D-52EF-4841-A934-3C7C6E783149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13" creationId="{52B5A8ED-7DCC-4F88-A307-12327DCDA1D0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15" creationId="{018094F2-EFB7-40C4-B7CF-06A76A1EE828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16" creationId="{CE6FB184-2BA4-417C-AC49-503F278F05CE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23" creationId="{EAE71358-373A-4248-96BF-9C673B49A4DD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29" creationId="{110211B0-80C6-4799-ABCD-66EEAF3C955B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30" creationId="{8D2A7979-54D5-482F-B81A-1163B0782CCF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31" creationId="{00435672-BA8E-4D79-BB12-4CB212F0C8CE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32" creationId="{8332BF31-3FC9-4B90-B0B3-92F8D885675C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33" creationId="{D2FCB5B4-8251-434B-9FBA-49E72EAC5041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34" creationId="{E192DFB9-2B72-46D6-BE3E-4D484B16CDB5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35" creationId="{D59A3153-1B47-4672-9806-B800651D8AB1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36" creationId="{469822D0-8E4C-4B82-95A4-DD3A3B3D9F04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39" creationId="{A1304387-1D28-4478-A8CB-A184EA2924AD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40" creationId="{A1772A55-A7F3-4F11-BFDF-3DF11B701F13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41" creationId="{C0C38DB9-A541-49AB-BE98-8EBA846B6CF9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42" creationId="{1D855F2B-1BBC-45F4-AFF8-6E4EDA02FD3E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43" creationId="{1945EC91-552F-4CE8-B307-E36F7809C1E9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44" creationId="{609940F2-B3BE-4B49-869B-52D0DD6B6B97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45" creationId="{9FBB1ECC-F6F9-41A5-8318-AA5017C2C98A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46" creationId="{1BF7BC10-D99C-48DA-A77F-D3849504C348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53" creationId="{95723672-6C59-4E66-83A2-E570670CE103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58" creationId="{C123C40C-9FAF-42EA-A186-964DA99E14F2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59" creationId="{59249710-DCC3-4181-814F-00053F6EAFBB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60" creationId="{1003664B-2303-41EB-A3A4-BD933BBD3E2B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61" creationId="{9341C52C-CF19-40AF-9869-5FD2DED85F1A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62" creationId="{CE671474-0B24-450F-B41B-87452D787595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63" creationId="{456BD40C-CB51-4A2E-BFA0-B47CF755EA02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64" creationId="{D5BEF233-1295-44D0-B01E-FE4D67A32C75}"/>
          </ac:picMkLst>
        </pc:picChg>
        <pc:picChg chg="del">
          <ac:chgData name="刘 朕" userId="c0cad602da23477f" providerId="LiveId" clId="{AD7688A1-F03C-4195-99E0-7FEFA688BC45}" dt="2022-04-07T14:05:52.999" v="3129" actId="478"/>
          <ac:picMkLst>
            <pc:docMk/>
            <pc:sldMk cId="356540904" sldId="478"/>
            <ac:picMk id="65" creationId="{68FB0831-EC5F-4742-BBCA-635E23B25669}"/>
          </ac:picMkLst>
        </pc:picChg>
        <pc:picChg chg="add mod">
          <ac:chgData name="刘 朕" userId="c0cad602da23477f" providerId="LiveId" clId="{AD7688A1-F03C-4195-99E0-7FEFA688BC45}" dt="2022-04-07T14:06:01.055" v="3130"/>
          <ac:picMkLst>
            <pc:docMk/>
            <pc:sldMk cId="356540904" sldId="478"/>
            <ac:picMk id="68" creationId="{5B0274A6-89A8-4E6F-B9A3-F2BAC9B01408}"/>
          </ac:picMkLst>
        </pc:picChg>
        <pc:picChg chg="add mod">
          <ac:chgData name="刘 朕" userId="c0cad602da23477f" providerId="LiveId" clId="{AD7688A1-F03C-4195-99E0-7FEFA688BC45}" dt="2022-04-07T14:06:01.055" v="3130"/>
          <ac:picMkLst>
            <pc:docMk/>
            <pc:sldMk cId="356540904" sldId="478"/>
            <ac:picMk id="72" creationId="{4898551C-2D76-42A3-B331-B51F51DEC420}"/>
          </ac:picMkLst>
        </pc:picChg>
        <pc:picChg chg="add mod">
          <ac:chgData name="刘 朕" userId="c0cad602da23477f" providerId="LiveId" clId="{AD7688A1-F03C-4195-99E0-7FEFA688BC45}" dt="2022-04-07T14:06:01.055" v="3130"/>
          <ac:picMkLst>
            <pc:docMk/>
            <pc:sldMk cId="356540904" sldId="478"/>
            <ac:picMk id="73" creationId="{912BAA48-E6E9-48D2-B35D-08DE3F6371F8}"/>
          </ac:picMkLst>
        </pc:picChg>
        <pc:picChg chg="add mod">
          <ac:chgData name="刘 朕" userId="c0cad602da23477f" providerId="LiveId" clId="{AD7688A1-F03C-4195-99E0-7FEFA688BC45}" dt="2022-04-07T14:06:41.371" v="3139" actId="1076"/>
          <ac:picMkLst>
            <pc:docMk/>
            <pc:sldMk cId="356540904" sldId="478"/>
            <ac:picMk id="75" creationId="{8C5AE9E9-312F-460E-8151-6D483106C9C5}"/>
          </ac:picMkLst>
        </pc:picChg>
        <pc:picChg chg="add mod">
          <ac:chgData name="刘 朕" userId="c0cad602da23477f" providerId="LiveId" clId="{AD7688A1-F03C-4195-99E0-7FEFA688BC45}" dt="2022-04-07T14:06:41.371" v="3139" actId="1076"/>
          <ac:picMkLst>
            <pc:docMk/>
            <pc:sldMk cId="356540904" sldId="478"/>
            <ac:picMk id="76" creationId="{AB672EB2-5E8B-4524-AD0C-3E9880AE8774}"/>
          </ac:picMkLst>
        </pc:picChg>
        <pc:picChg chg="add mod">
          <ac:chgData name="刘 朕" userId="c0cad602da23477f" providerId="LiveId" clId="{AD7688A1-F03C-4195-99E0-7FEFA688BC45}" dt="2022-04-07T14:06:41.371" v="3139" actId="1076"/>
          <ac:picMkLst>
            <pc:docMk/>
            <pc:sldMk cId="356540904" sldId="478"/>
            <ac:picMk id="77" creationId="{7D99F963-B4DB-4DA3-92F8-3FBA702C284C}"/>
          </ac:picMkLst>
        </pc:picChg>
        <pc:picChg chg="add mod">
          <ac:chgData name="刘 朕" userId="c0cad602da23477f" providerId="LiveId" clId="{AD7688A1-F03C-4195-99E0-7FEFA688BC45}" dt="2022-04-07T14:06:47.847" v="3140" actId="1076"/>
          <ac:picMkLst>
            <pc:docMk/>
            <pc:sldMk cId="356540904" sldId="478"/>
            <ac:picMk id="79" creationId="{3F50A643-EA5F-494D-9539-DD01D7047A01}"/>
          </ac:picMkLst>
        </pc:picChg>
        <pc:picChg chg="add mod">
          <ac:chgData name="刘 朕" userId="c0cad602da23477f" providerId="LiveId" clId="{AD7688A1-F03C-4195-99E0-7FEFA688BC45}" dt="2022-04-07T14:06:47.847" v="3140" actId="1076"/>
          <ac:picMkLst>
            <pc:docMk/>
            <pc:sldMk cId="356540904" sldId="478"/>
            <ac:picMk id="80" creationId="{E7D4FA1D-3FDB-4875-A500-AA8E05F99FAA}"/>
          </ac:picMkLst>
        </pc:picChg>
        <pc:picChg chg="add mod">
          <ac:chgData name="刘 朕" userId="c0cad602da23477f" providerId="LiveId" clId="{AD7688A1-F03C-4195-99E0-7FEFA688BC45}" dt="2022-04-07T14:06:47.847" v="3140" actId="1076"/>
          <ac:picMkLst>
            <pc:docMk/>
            <pc:sldMk cId="356540904" sldId="478"/>
            <ac:picMk id="81" creationId="{8740E7F8-FCEE-40FE-BBBC-14144A2398CE}"/>
          </ac:picMkLst>
        </pc:picChg>
        <pc:picChg chg="mod">
          <ac:chgData name="刘 朕" userId="c0cad602da23477f" providerId="LiveId" clId="{AD7688A1-F03C-4195-99E0-7FEFA688BC45}" dt="2022-04-07T14:06:01.055" v="3130"/>
          <ac:picMkLst>
            <pc:docMk/>
            <pc:sldMk cId="356540904" sldId="478"/>
            <ac:picMk id="85" creationId="{1B95944E-B547-4BD8-99D2-CD3E5D50BABE}"/>
          </ac:picMkLst>
        </pc:picChg>
        <pc:picChg chg="add mod">
          <ac:chgData name="刘 朕" userId="c0cad602da23477f" providerId="LiveId" clId="{AD7688A1-F03C-4195-99E0-7FEFA688BC45}" dt="2022-04-07T14:06:41.371" v="3139" actId="1076"/>
          <ac:picMkLst>
            <pc:docMk/>
            <pc:sldMk cId="356540904" sldId="478"/>
            <ac:picMk id="88" creationId="{28F000C0-DC83-4780-9F0B-0604B981144E}"/>
          </ac:picMkLst>
        </pc:picChg>
        <pc:picChg chg="add mod">
          <ac:chgData name="刘 朕" userId="c0cad602da23477f" providerId="LiveId" clId="{AD7688A1-F03C-4195-99E0-7FEFA688BC45}" dt="2022-04-07T14:06:41.371" v="3139" actId="1076"/>
          <ac:picMkLst>
            <pc:docMk/>
            <pc:sldMk cId="356540904" sldId="478"/>
            <ac:picMk id="89" creationId="{9321BE88-9448-4E76-A839-5793CF215EA2}"/>
          </ac:picMkLst>
        </pc:picChg>
        <pc:picChg chg="add mod">
          <ac:chgData name="刘 朕" userId="c0cad602da23477f" providerId="LiveId" clId="{AD7688A1-F03C-4195-99E0-7FEFA688BC45}" dt="2022-04-07T14:06:41.371" v="3139" actId="1076"/>
          <ac:picMkLst>
            <pc:docMk/>
            <pc:sldMk cId="356540904" sldId="478"/>
            <ac:picMk id="95" creationId="{03CB72D3-0479-43A2-A2D4-AFB51494CEBF}"/>
          </ac:picMkLst>
        </pc:pic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17" creationId="{8E33D634-1C3B-42BA-B381-0EA628B8E6E6}"/>
          </ac:cxnSpMkLst>
        </pc:cxn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18" creationId="{2C109AE5-1D6E-470D-823B-EFEB8FE6BAF3}"/>
          </ac:cxnSpMkLst>
        </pc:cxn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19" creationId="{042E32DB-1AB5-4FB9-AF3A-200D7E92F745}"/>
          </ac:cxnSpMkLst>
        </pc:cxn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20" creationId="{EF63F5B1-F366-4E96-9048-481D8B89738B}"/>
          </ac:cxnSpMkLst>
        </pc:cxn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21" creationId="{31818D88-BBE0-4270-8542-96E9D641CBFD}"/>
          </ac:cxnSpMkLst>
        </pc:cxn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22" creationId="{A9217DFD-FC8C-4941-91C1-646D8B7FCF72}"/>
          </ac:cxnSpMkLst>
        </pc:cxn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47" creationId="{BB6C9DBF-D9D3-4662-BD20-CA9D80FA3BEA}"/>
          </ac:cxnSpMkLst>
        </pc:cxn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48" creationId="{CC2CC232-FDA9-4587-B263-555E08FE1E54}"/>
          </ac:cxnSpMkLst>
        </pc:cxn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49" creationId="{5647E0FB-E126-46B7-9F5A-06894AEF2952}"/>
          </ac:cxnSpMkLst>
        </pc:cxn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50" creationId="{AD1A237B-EA52-4217-8DB8-5953028355A1}"/>
          </ac:cxnSpMkLst>
        </pc:cxn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51" creationId="{AF9B75F7-3377-42A0-956B-26242ECFF8CB}"/>
          </ac:cxnSpMkLst>
        </pc:cxnChg>
        <pc:cxnChg chg="del">
          <ac:chgData name="刘 朕" userId="c0cad602da23477f" providerId="LiveId" clId="{AD7688A1-F03C-4195-99E0-7FEFA688BC45}" dt="2022-04-07T14:05:52.999" v="3129" actId="478"/>
          <ac:cxnSpMkLst>
            <pc:docMk/>
            <pc:sldMk cId="356540904" sldId="478"/>
            <ac:cxnSpMk id="52" creationId="{0BAE0B0F-AE48-4FF3-BE96-CF74AEB1D56F}"/>
          </ac:cxnSpMkLst>
        </pc:cxnChg>
      </pc:sldChg>
      <pc:sldChg chg="addSp delSp modSp add mod ord">
        <pc:chgData name="刘 朕" userId="c0cad602da23477f" providerId="LiveId" clId="{AD7688A1-F03C-4195-99E0-7FEFA688BC45}" dt="2022-04-07T06:46:30.121" v="915" actId="1076"/>
        <pc:sldMkLst>
          <pc:docMk/>
          <pc:sldMk cId="2544258970" sldId="479"/>
        </pc:sldMkLst>
        <pc:spChg chg="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2" creationId="{8F88CB6A-9C3A-431F-8983-3B8319541934}"/>
          </ac:spMkLst>
        </pc:spChg>
        <pc:spChg chg="del">
          <ac:chgData name="刘 朕" userId="c0cad602da23477f" providerId="LiveId" clId="{AD7688A1-F03C-4195-99E0-7FEFA688BC45}" dt="2022-04-06T12:56:13.998" v="205" actId="478"/>
          <ac:spMkLst>
            <pc:docMk/>
            <pc:sldMk cId="2544258970" sldId="479"/>
            <ac:spMk id="6" creationId="{6D72ED28-5684-4C0D-BFF8-1D857AAB8C84}"/>
          </ac:spMkLst>
        </pc:spChg>
        <pc:spChg chg="mod">
          <ac:chgData name="刘 朕" userId="c0cad602da23477f" providerId="LiveId" clId="{AD7688A1-F03C-4195-99E0-7FEFA688BC45}" dt="2022-04-06T13:44:43.909" v="754" actId="20577"/>
          <ac:spMkLst>
            <pc:docMk/>
            <pc:sldMk cId="2544258970" sldId="479"/>
            <ac:spMk id="14" creationId="{7EC2CD69-7225-46EC-B707-474D01EDEF13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27" creationId="{E881BF05-2FFE-4BA7-9BFA-F85F090A7DED}"/>
          </ac:spMkLst>
        </pc:spChg>
        <pc:spChg chg="del">
          <ac:chgData name="刘 朕" userId="c0cad602da23477f" providerId="LiveId" clId="{AD7688A1-F03C-4195-99E0-7FEFA688BC45}" dt="2022-04-06T12:04:54.348" v="123" actId="478"/>
          <ac:spMkLst>
            <pc:docMk/>
            <pc:sldMk cId="2544258970" sldId="479"/>
            <ac:spMk id="28" creationId="{44138E09-09EF-4061-8A3E-B731F34B40A8}"/>
          </ac:spMkLst>
        </pc:spChg>
        <pc:spChg chg="del">
          <ac:chgData name="刘 朕" userId="c0cad602da23477f" providerId="LiveId" clId="{AD7688A1-F03C-4195-99E0-7FEFA688BC45}" dt="2022-04-06T13:11:29.282" v="357" actId="478"/>
          <ac:spMkLst>
            <pc:docMk/>
            <pc:sldMk cId="2544258970" sldId="479"/>
            <ac:spMk id="30" creationId="{5859834E-5465-4DAD-9B6D-3E47746E9255}"/>
          </ac:spMkLst>
        </pc:spChg>
        <pc:spChg chg="del">
          <ac:chgData name="刘 朕" userId="c0cad602da23477f" providerId="LiveId" clId="{AD7688A1-F03C-4195-99E0-7FEFA688BC45}" dt="2022-04-06T12:04:53.924" v="122" actId="478"/>
          <ac:spMkLst>
            <pc:docMk/>
            <pc:sldMk cId="2544258970" sldId="479"/>
            <ac:spMk id="31" creationId="{1A447CF5-4830-48DC-9D7A-C55CBDA7DE55}"/>
          </ac:spMkLst>
        </pc:spChg>
        <pc:spChg chg="del">
          <ac:chgData name="刘 朕" userId="c0cad602da23477f" providerId="LiveId" clId="{AD7688A1-F03C-4195-99E0-7FEFA688BC45}" dt="2022-04-06T12:04:52.401" v="121" actId="478"/>
          <ac:spMkLst>
            <pc:docMk/>
            <pc:sldMk cId="2544258970" sldId="479"/>
            <ac:spMk id="33" creationId="{8BAD8FB1-E89A-4470-8013-43698CFA89BD}"/>
          </ac:spMkLst>
        </pc:spChg>
        <pc:spChg chg="del">
          <ac:chgData name="刘 朕" userId="c0cad602da23477f" providerId="LiveId" clId="{AD7688A1-F03C-4195-99E0-7FEFA688BC45}" dt="2022-04-06T12:04:52.401" v="121" actId="478"/>
          <ac:spMkLst>
            <pc:docMk/>
            <pc:sldMk cId="2544258970" sldId="479"/>
            <ac:spMk id="34" creationId="{A05E751A-4D32-4E11-8F4B-A0C432E6713C}"/>
          </ac:spMkLst>
        </pc:spChg>
        <pc:spChg chg="del">
          <ac:chgData name="刘 朕" userId="c0cad602da23477f" providerId="LiveId" clId="{AD7688A1-F03C-4195-99E0-7FEFA688BC45}" dt="2022-04-06T12:04:54.773" v="124" actId="478"/>
          <ac:spMkLst>
            <pc:docMk/>
            <pc:sldMk cId="2544258970" sldId="479"/>
            <ac:spMk id="35" creationId="{86C764A6-0FFE-43F4-9E4A-F13A1471A2CF}"/>
          </ac:spMkLst>
        </pc:spChg>
        <pc:spChg chg="del">
          <ac:chgData name="刘 朕" userId="c0cad602da23477f" providerId="LiveId" clId="{AD7688A1-F03C-4195-99E0-7FEFA688BC45}" dt="2022-04-06T12:04:55.166" v="125" actId="478"/>
          <ac:spMkLst>
            <pc:docMk/>
            <pc:sldMk cId="2544258970" sldId="479"/>
            <ac:spMk id="36" creationId="{31FB3DAA-ADBF-4468-8E68-5B3CEC06A72D}"/>
          </ac:spMkLst>
        </pc:spChg>
        <pc:spChg chg="del">
          <ac:chgData name="刘 朕" userId="c0cad602da23477f" providerId="LiveId" clId="{AD7688A1-F03C-4195-99E0-7FEFA688BC45}" dt="2022-04-06T13:11:16.828" v="351" actId="478"/>
          <ac:spMkLst>
            <pc:docMk/>
            <pc:sldMk cId="2544258970" sldId="479"/>
            <ac:spMk id="40" creationId="{9C1EFBD1-5992-40CF-B506-670CFF903843}"/>
          </ac:spMkLst>
        </pc:spChg>
        <pc:spChg chg="add del mod ord">
          <ac:chgData name="刘 朕" userId="c0cad602da23477f" providerId="LiveId" clId="{AD7688A1-F03C-4195-99E0-7FEFA688BC45}" dt="2022-04-06T12:59:50.235" v="244" actId="478"/>
          <ac:spMkLst>
            <pc:docMk/>
            <pc:sldMk cId="2544258970" sldId="479"/>
            <ac:spMk id="43" creationId="{6DFBD762-9831-4C8C-AE63-70113F7AD943}"/>
          </ac:spMkLst>
        </pc:spChg>
        <pc:spChg chg="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46" creationId="{0A8C9CFC-73B5-4E10-86BB-F71057AADF96}"/>
          </ac:spMkLst>
        </pc:spChg>
        <pc:spChg chg="del">
          <ac:chgData name="刘 朕" userId="c0cad602da23477f" providerId="LiveId" clId="{AD7688A1-F03C-4195-99E0-7FEFA688BC45}" dt="2022-04-06T12:04:56.325" v="127" actId="478"/>
          <ac:spMkLst>
            <pc:docMk/>
            <pc:sldMk cId="2544258970" sldId="479"/>
            <ac:spMk id="50" creationId="{1A1410D2-F9E9-495F-BFB2-8586138DB3E5}"/>
          </ac:spMkLst>
        </pc:spChg>
        <pc:spChg chg="del">
          <ac:chgData name="刘 朕" userId="c0cad602da23477f" providerId="LiveId" clId="{AD7688A1-F03C-4195-99E0-7FEFA688BC45}" dt="2022-04-06T12:04:55.932" v="126" actId="478"/>
          <ac:spMkLst>
            <pc:docMk/>
            <pc:sldMk cId="2544258970" sldId="479"/>
            <ac:spMk id="52" creationId="{602E3263-FD07-4CDD-AA86-2C6EC51EEA4F}"/>
          </ac:spMkLst>
        </pc:spChg>
        <pc:spChg chg="del">
          <ac:chgData name="刘 朕" userId="c0cad602da23477f" providerId="LiveId" clId="{AD7688A1-F03C-4195-99E0-7FEFA688BC45}" dt="2022-04-06T13:11:14.692" v="350" actId="478"/>
          <ac:spMkLst>
            <pc:docMk/>
            <pc:sldMk cId="2544258970" sldId="479"/>
            <ac:spMk id="53" creationId="{E89ACA97-A490-435C-8743-73C54BEAAFF6}"/>
          </ac:spMkLst>
        </pc:spChg>
        <pc:spChg chg="del">
          <ac:chgData name="刘 朕" userId="c0cad602da23477f" providerId="LiveId" clId="{AD7688A1-F03C-4195-99E0-7FEFA688BC45}" dt="2022-04-06T13:11:19.042" v="352" actId="478"/>
          <ac:spMkLst>
            <pc:docMk/>
            <pc:sldMk cId="2544258970" sldId="479"/>
            <ac:spMk id="54" creationId="{403EA8CA-BC85-477D-8C11-DAD2366B3E08}"/>
          </ac:spMkLst>
        </pc:spChg>
        <pc:spChg chg="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55" creationId="{982BAEE2-006F-4E72-A280-84F21106B920}"/>
          </ac:spMkLst>
        </pc:spChg>
        <pc:spChg chg="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56" creationId="{23029077-0643-43A4-9107-63180742322F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67" creationId="{197E5C76-AE55-418D-A793-014BF1EAAA85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72" creationId="{E7591A47-019C-4FBE-BE13-70BEDE7AF2B0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75" creationId="{0163726D-5493-46AF-AD23-AB8CF10DD91A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79" creationId="{BCC06BFC-6607-4C27-96BF-444489D26AFE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82" creationId="{8B0BB8EE-51D1-4A29-A853-0CE0EECF5EB2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86" creationId="{85B51068-1E2D-4BCE-A573-42B8D7B7F2C2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92" creationId="{7DB4B22A-ED70-4EC8-8E76-85E9A8730D96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94" creationId="{513F3D90-C1F7-4D2A-BD27-90EE0E7F98BF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99" creationId="{EE8511BE-869C-4D1E-ACC6-F8CF79D921FA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01" creationId="{1EB5F3DF-16E1-4D4C-9958-2F4D8E42D1F7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11" creationId="{219639E3-AFE4-4EE3-85F0-1BEB429F8890}"/>
          </ac:spMkLst>
        </pc:spChg>
        <pc:spChg chg="add del mod">
          <ac:chgData name="刘 朕" userId="c0cad602da23477f" providerId="LiveId" clId="{AD7688A1-F03C-4195-99E0-7FEFA688BC45}" dt="2022-04-06T13:01:06.877" v="265" actId="478"/>
          <ac:spMkLst>
            <pc:docMk/>
            <pc:sldMk cId="2544258970" sldId="479"/>
            <ac:spMk id="112" creationId="{227BAA6D-11AF-448B-BDF2-692ADF4E3F4F}"/>
          </ac:spMkLst>
        </pc:spChg>
        <pc:spChg chg="add del mod">
          <ac:chgData name="刘 朕" userId="c0cad602da23477f" providerId="LiveId" clId="{AD7688A1-F03C-4195-99E0-7FEFA688BC45}" dt="2022-04-06T13:01:06.877" v="265" actId="478"/>
          <ac:spMkLst>
            <pc:docMk/>
            <pc:sldMk cId="2544258970" sldId="479"/>
            <ac:spMk id="113" creationId="{BD93DBFE-D48D-4C72-B643-30FFFE7852CB}"/>
          </ac:spMkLst>
        </pc:spChg>
        <pc:spChg chg="add del mod">
          <ac:chgData name="刘 朕" userId="c0cad602da23477f" providerId="LiveId" clId="{AD7688A1-F03C-4195-99E0-7FEFA688BC45}" dt="2022-04-06T13:01:24.541" v="272" actId="478"/>
          <ac:spMkLst>
            <pc:docMk/>
            <pc:sldMk cId="2544258970" sldId="479"/>
            <ac:spMk id="114" creationId="{042E753E-6210-472C-8962-C32B1198D578}"/>
          </ac:spMkLst>
        </pc:spChg>
        <pc:spChg chg="add del mod">
          <ac:chgData name="刘 朕" userId="c0cad602da23477f" providerId="LiveId" clId="{AD7688A1-F03C-4195-99E0-7FEFA688BC45}" dt="2022-04-06T13:01:24.541" v="272" actId="478"/>
          <ac:spMkLst>
            <pc:docMk/>
            <pc:sldMk cId="2544258970" sldId="479"/>
            <ac:spMk id="115" creationId="{24CA06DD-7137-4C6C-B69B-CD104B090BE3}"/>
          </ac:spMkLst>
        </pc:spChg>
        <pc:spChg chg="add del mod">
          <ac:chgData name="刘 朕" userId="c0cad602da23477f" providerId="LiveId" clId="{AD7688A1-F03C-4195-99E0-7FEFA688BC45}" dt="2022-04-06T13:01:24.541" v="272" actId="478"/>
          <ac:spMkLst>
            <pc:docMk/>
            <pc:sldMk cId="2544258970" sldId="479"/>
            <ac:spMk id="116" creationId="{8432A015-5BAF-41E6-9C59-1A535DE43A48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20" creationId="{B21CB8BD-C15A-4636-9213-536FD48D0F3C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22" creationId="{DA3FE444-0547-453E-8305-2D92AE9D87A7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24" creationId="{E549F876-8AAC-43D2-A8B3-5F5FBDC79F7B}"/>
          </ac:spMkLst>
        </pc:spChg>
        <pc:spChg chg="add del mod">
          <ac:chgData name="刘 朕" userId="c0cad602da23477f" providerId="LiveId" clId="{AD7688A1-F03C-4195-99E0-7FEFA688BC45}" dt="2022-04-06T13:01:53.154" v="276" actId="478"/>
          <ac:spMkLst>
            <pc:docMk/>
            <pc:sldMk cId="2544258970" sldId="479"/>
            <ac:spMk id="126" creationId="{D336D912-6FCD-46A7-9A5C-48ED9071A5C5}"/>
          </ac:spMkLst>
        </pc:spChg>
        <pc:spChg chg="add del mod">
          <ac:chgData name="刘 朕" userId="c0cad602da23477f" providerId="LiveId" clId="{AD7688A1-F03C-4195-99E0-7FEFA688BC45}" dt="2022-04-06T13:01:53.154" v="276" actId="478"/>
          <ac:spMkLst>
            <pc:docMk/>
            <pc:sldMk cId="2544258970" sldId="479"/>
            <ac:spMk id="128" creationId="{A039E368-98C6-49D9-9909-EFF7E48B539F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30" creationId="{0ECD3FD1-7285-49BC-8754-AD7F92600DE0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32" creationId="{E17E8434-3AC0-4D39-AC83-4C4EDBF67EE7}"/>
          </ac:spMkLst>
        </pc:spChg>
        <pc:spChg chg="add mod ord">
          <ac:chgData name="刘 朕" userId="c0cad602da23477f" providerId="LiveId" clId="{AD7688A1-F03C-4195-99E0-7FEFA688BC45}" dt="2022-04-06T13:04:14.103" v="310" actId="164"/>
          <ac:spMkLst>
            <pc:docMk/>
            <pc:sldMk cId="2544258970" sldId="479"/>
            <ac:spMk id="135" creationId="{3A288660-AA85-4978-B217-3A9E56369E98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37" creationId="{1DC0BBD4-E72F-43B6-8D6B-4A3263F1E6E0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39" creationId="{B0860016-D27C-4BEF-B73F-0164687CC0CA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41" creationId="{AD4D7D11-F38F-44A4-AA92-0D5878626AA6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43" creationId="{17354DC9-2DCC-4C7B-86AD-FD67D7FB2F34}"/>
          </ac:spMkLst>
        </pc:spChg>
        <pc:spChg chg="add mod">
          <ac:chgData name="刘 朕" userId="c0cad602da23477f" providerId="LiveId" clId="{AD7688A1-F03C-4195-99E0-7FEFA688BC45}" dt="2022-04-07T06:46:30.121" v="915" actId="1076"/>
          <ac:spMkLst>
            <pc:docMk/>
            <pc:sldMk cId="2544258970" sldId="479"/>
            <ac:spMk id="145" creationId="{29A8B519-4F69-4A7E-9B29-741088C1A86C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46" creationId="{0A0BEFC1-FC8C-4655-9A8F-AA51CB0CE61B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50" creationId="{5A4F0138-7F81-41C9-B563-E98578B7B215}"/>
          </ac:spMkLst>
        </pc:spChg>
        <pc:spChg chg="add del mod">
          <ac:chgData name="刘 朕" userId="c0cad602da23477f" providerId="LiveId" clId="{AD7688A1-F03C-4195-99E0-7FEFA688BC45}" dt="2022-04-06T13:13:48.217" v="409" actId="478"/>
          <ac:spMkLst>
            <pc:docMk/>
            <pc:sldMk cId="2544258970" sldId="479"/>
            <ac:spMk id="153" creationId="{15957236-9552-4A17-B336-A6EF3C3D0BBD}"/>
          </ac:spMkLst>
        </pc:spChg>
        <pc:spChg chg="add del mod">
          <ac:chgData name="刘 朕" userId="c0cad602da23477f" providerId="LiveId" clId="{AD7688A1-F03C-4195-99E0-7FEFA688BC45}" dt="2022-04-06T13:13:48.217" v="409" actId="478"/>
          <ac:spMkLst>
            <pc:docMk/>
            <pc:sldMk cId="2544258970" sldId="479"/>
            <ac:spMk id="157" creationId="{41E310AF-D14D-4C01-BFF5-21BB3AF8D6A2}"/>
          </ac:spMkLst>
        </pc:spChg>
        <pc:spChg chg="add del mod">
          <ac:chgData name="刘 朕" userId="c0cad602da23477f" providerId="LiveId" clId="{AD7688A1-F03C-4195-99E0-7FEFA688BC45}" dt="2022-04-06T13:13:48.217" v="409" actId="478"/>
          <ac:spMkLst>
            <pc:docMk/>
            <pc:sldMk cId="2544258970" sldId="479"/>
            <ac:spMk id="160" creationId="{9DF83137-48E3-490B-AB15-29247D2AAB70}"/>
          </ac:spMkLst>
        </pc:spChg>
        <pc:spChg chg="add del mod">
          <ac:chgData name="刘 朕" userId="c0cad602da23477f" providerId="LiveId" clId="{AD7688A1-F03C-4195-99E0-7FEFA688BC45}" dt="2022-04-06T13:13:48.217" v="409" actId="478"/>
          <ac:spMkLst>
            <pc:docMk/>
            <pc:sldMk cId="2544258970" sldId="479"/>
            <ac:spMk id="164" creationId="{5B9343A8-1A0D-43BD-B16B-317F8749BEB2}"/>
          </ac:spMkLst>
        </pc:spChg>
        <pc:spChg chg="add del mod">
          <ac:chgData name="刘 朕" userId="c0cad602da23477f" providerId="LiveId" clId="{AD7688A1-F03C-4195-99E0-7FEFA688BC45}" dt="2022-04-06T13:11:41.353" v="360" actId="478"/>
          <ac:spMkLst>
            <pc:docMk/>
            <pc:sldMk cId="2544258970" sldId="479"/>
            <ac:spMk id="167" creationId="{8C89305C-BFDF-413D-9727-3D38124A33A6}"/>
          </ac:spMkLst>
        </pc:spChg>
        <pc:spChg chg="add del mod">
          <ac:chgData name="刘 朕" userId="c0cad602da23477f" providerId="LiveId" clId="{AD7688A1-F03C-4195-99E0-7FEFA688BC45}" dt="2022-04-06T13:11:41.353" v="360" actId="478"/>
          <ac:spMkLst>
            <pc:docMk/>
            <pc:sldMk cId="2544258970" sldId="479"/>
            <ac:spMk id="168" creationId="{7613A6D5-58D3-43E7-BE65-ACDCB1B08B5F}"/>
          </ac:spMkLst>
        </pc:spChg>
        <pc:spChg chg="add del mod">
          <ac:chgData name="刘 朕" userId="c0cad602da23477f" providerId="LiveId" clId="{AD7688A1-F03C-4195-99E0-7FEFA688BC45}" dt="2022-04-06T13:11:41.353" v="360" actId="478"/>
          <ac:spMkLst>
            <pc:docMk/>
            <pc:sldMk cId="2544258970" sldId="479"/>
            <ac:spMk id="169" creationId="{98489933-B04A-4536-8B0E-BAB021C5B14D}"/>
          </ac:spMkLst>
        </pc:spChg>
        <pc:spChg chg="mod">
          <ac:chgData name="刘 朕" userId="c0cad602da23477f" providerId="LiveId" clId="{AD7688A1-F03C-4195-99E0-7FEFA688BC45}" dt="2022-04-06T13:12:04.942" v="366" actId="571"/>
          <ac:spMkLst>
            <pc:docMk/>
            <pc:sldMk cId="2544258970" sldId="479"/>
            <ac:spMk id="172" creationId="{1B9D107D-FEFB-4177-AD17-F05590D84F5F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74" creationId="{103107F0-3BDB-4695-A79A-4C46C3B5ADB9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78" creationId="{A94C03B5-937E-4E61-B6AC-6CEEF6B94E67}"/>
          </ac:spMkLst>
        </pc:spChg>
        <pc:spChg chg="add mod">
          <ac:chgData name="刘 朕" userId="c0cad602da23477f" providerId="LiveId" clId="{AD7688A1-F03C-4195-99E0-7FEFA688BC45}" dt="2022-04-06T13:14:04.046" v="415" actId="571"/>
          <ac:spMkLst>
            <pc:docMk/>
            <pc:sldMk cId="2544258970" sldId="479"/>
            <ac:spMk id="179" creationId="{1089CB43-5A7A-4C00-BCB7-49D66EDE8D13}"/>
          </ac:spMkLst>
        </pc:spChg>
        <pc:spChg chg="add mod">
          <ac:chgData name="刘 朕" userId="c0cad602da23477f" providerId="LiveId" clId="{AD7688A1-F03C-4195-99E0-7FEFA688BC45}" dt="2022-04-06T13:14:04.046" v="415" actId="571"/>
          <ac:spMkLst>
            <pc:docMk/>
            <pc:sldMk cId="2544258970" sldId="479"/>
            <ac:spMk id="180" creationId="{AB106422-CFE1-4220-88B7-18662DB09287}"/>
          </ac:spMkLst>
        </pc:spChg>
        <pc:spChg chg="add mod">
          <ac:chgData name="刘 朕" userId="c0cad602da23477f" providerId="LiveId" clId="{AD7688A1-F03C-4195-99E0-7FEFA688BC45}" dt="2022-04-06T13:14:04.046" v="415" actId="571"/>
          <ac:spMkLst>
            <pc:docMk/>
            <pc:sldMk cId="2544258970" sldId="479"/>
            <ac:spMk id="184" creationId="{00AB24BF-C3BD-47BC-95BC-2BAD5C1AB9DD}"/>
          </ac:spMkLst>
        </pc:spChg>
        <pc:spChg chg="add mod">
          <ac:chgData name="刘 朕" userId="c0cad602da23477f" providerId="LiveId" clId="{AD7688A1-F03C-4195-99E0-7FEFA688BC45}" dt="2022-04-06T13:14:04.046" v="415" actId="571"/>
          <ac:spMkLst>
            <pc:docMk/>
            <pc:sldMk cId="2544258970" sldId="479"/>
            <ac:spMk id="190" creationId="{E3DA1593-E5BD-4C4D-B70C-87764B433760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91" creationId="{9268999A-369B-478C-8BCC-2D384C68D1AC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195" creationId="{765B521C-C263-49FE-88D8-DA84C3C743EF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201" creationId="{5A7C56AC-9852-487E-82C9-BEF5D75B86CA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202" creationId="{A71E5312-0992-4F82-9311-E2E9305D0056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206" creationId="{AB68160F-5347-4A15-AD81-E6A56D94A673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212" creationId="{A3951E45-F664-4CB1-9003-8C3FB7AFAE39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213" creationId="{A353020F-C3EE-4339-B426-FB0A2200A023}"/>
          </ac:spMkLst>
        </pc:spChg>
        <pc:spChg chg="add del mod">
          <ac:chgData name="刘 朕" userId="c0cad602da23477f" providerId="LiveId" clId="{AD7688A1-F03C-4195-99E0-7FEFA688BC45}" dt="2022-04-06T13:15:00.472" v="425" actId="478"/>
          <ac:spMkLst>
            <pc:docMk/>
            <pc:sldMk cId="2544258970" sldId="479"/>
            <ac:spMk id="214" creationId="{D6824BA3-6F08-43D7-9FBE-408E05EF857D}"/>
          </ac:spMkLst>
        </pc:spChg>
        <pc:spChg chg="add mod">
          <ac:chgData name="刘 朕" userId="c0cad602da23477f" providerId="LiveId" clId="{AD7688A1-F03C-4195-99E0-7FEFA688BC45}" dt="2022-04-07T06:46:16.228" v="914" actId="14100"/>
          <ac:spMkLst>
            <pc:docMk/>
            <pc:sldMk cId="2544258970" sldId="479"/>
            <ac:spMk id="222" creationId="{688FC3C4-8ED6-4943-B140-74627132E1BE}"/>
          </ac:spMkLst>
        </pc:spChg>
        <pc:spChg chg="add mod">
          <ac:chgData name="刘 朕" userId="c0cad602da23477f" providerId="LiveId" clId="{AD7688A1-F03C-4195-99E0-7FEFA688BC45}" dt="2022-04-07T06:46:30.121" v="915" actId="1076"/>
          <ac:spMkLst>
            <pc:docMk/>
            <pc:sldMk cId="2544258970" sldId="479"/>
            <ac:spMk id="223" creationId="{43A23C8F-B400-457D-8CA8-99AAF7BEBE2C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228" creationId="{B029B8FE-6905-4620-A49A-EC27D844FFF4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229" creationId="{6B106E27-3EDF-4E0E-B068-991A759ADFFE}"/>
          </ac:spMkLst>
        </pc:spChg>
        <pc:spChg chg="add mod">
          <ac:chgData name="刘 朕" userId="c0cad602da23477f" providerId="LiveId" clId="{AD7688A1-F03C-4195-99E0-7FEFA688BC45}" dt="2022-04-06T13:44:01.792" v="731" actId="1076"/>
          <ac:spMkLst>
            <pc:docMk/>
            <pc:sldMk cId="2544258970" sldId="479"/>
            <ac:spMk id="262" creationId="{94E6F0BB-EB23-43D1-9D80-6FD2FF7A460C}"/>
          </ac:spMkLst>
        </pc:spChg>
        <pc:spChg chg="add mod ord">
          <ac:chgData name="刘 朕" userId="c0cad602da23477f" providerId="LiveId" clId="{AD7688A1-F03C-4195-99E0-7FEFA688BC45}" dt="2022-04-06T13:53:38.364" v="807" actId="207"/>
          <ac:spMkLst>
            <pc:docMk/>
            <pc:sldMk cId="2544258970" sldId="479"/>
            <ac:spMk id="279" creationId="{C2AB626A-A623-49D1-8D54-AAC5CDD53C4F}"/>
          </ac:spMkLst>
        </pc:spChg>
        <pc:grpChg chg="del">
          <ac:chgData name="刘 朕" userId="c0cad602da23477f" providerId="LiveId" clId="{AD7688A1-F03C-4195-99E0-7FEFA688BC45}" dt="2022-04-06T12:04:52.401" v="121" actId="478"/>
          <ac:grpSpMkLst>
            <pc:docMk/>
            <pc:sldMk cId="2544258970" sldId="479"/>
            <ac:grpSpMk id="10" creationId="{F5161EEB-F56A-40F3-9ECD-05EDB57157F2}"/>
          </ac:grpSpMkLst>
        </pc:grpChg>
        <pc:grpChg chg="del">
          <ac:chgData name="刘 朕" userId="c0cad602da23477f" providerId="LiveId" clId="{AD7688A1-F03C-4195-99E0-7FEFA688BC45}" dt="2022-04-06T12:04:52.401" v="121" actId="478"/>
          <ac:grpSpMkLst>
            <pc:docMk/>
            <pc:sldMk cId="2544258970" sldId="479"/>
            <ac:grpSpMk id="26" creationId="{5BD600BA-8AE1-4FE9-AC9D-25F7CC3CA24C}"/>
          </ac:grpSpMkLst>
        </pc:grpChg>
        <pc:grpChg chg="add mod">
          <ac:chgData name="刘 朕" userId="c0cad602da23477f" providerId="LiveId" clId="{AD7688A1-F03C-4195-99E0-7FEFA688BC45}" dt="2022-04-06T13:44:01.792" v="731" actId="1076"/>
          <ac:grpSpMkLst>
            <pc:docMk/>
            <pc:sldMk cId="2544258970" sldId="479"/>
            <ac:grpSpMk id="136" creationId="{60DF36BA-9D97-4FF0-A0B0-D1B33ADC319F}"/>
          </ac:grpSpMkLst>
        </pc:grpChg>
        <pc:grpChg chg="add mod">
          <ac:chgData name="刘 朕" userId="c0cad602da23477f" providerId="LiveId" clId="{AD7688A1-F03C-4195-99E0-7FEFA688BC45}" dt="2022-04-07T06:46:30.121" v="915" actId="1076"/>
          <ac:grpSpMkLst>
            <pc:docMk/>
            <pc:sldMk cId="2544258970" sldId="479"/>
            <ac:grpSpMk id="171" creationId="{3FDACAF3-38E9-474C-B480-B3250CB7AAAB}"/>
          </ac:grpSpMkLst>
        </pc:grpChg>
        <pc:grpChg chg="add del mod">
          <ac:chgData name="刘 朕" userId="c0cad602da23477f" providerId="LiveId" clId="{AD7688A1-F03C-4195-99E0-7FEFA688BC45}" dt="2022-04-06T13:51:20.466" v="787" actId="478"/>
          <ac:grpSpMkLst>
            <pc:docMk/>
            <pc:sldMk cId="2544258970" sldId="479"/>
            <ac:grpSpMk id="266" creationId="{37133B15-4579-440F-9A12-1F679605B0EE}"/>
          </ac:grpSpMkLst>
        </pc:grpChg>
        <pc:picChg chg="del mod">
          <ac:chgData name="刘 朕" userId="c0cad602da23477f" providerId="LiveId" clId="{AD7688A1-F03C-4195-99E0-7FEFA688BC45}" dt="2022-04-06T12:53:38.089" v="152" actId="478"/>
          <ac:picMkLst>
            <pc:docMk/>
            <pc:sldMk cId="2544258970" sldId="479"/>
            <ac:picMk id="7" creationId="{2AEB95EC-E01F-4457-BC60-BF211C369253}"/>
          </ac:picMkLst>
        </pc:picChg>
        <pc:picChg chg="del">
          <ac:chgData name="刘 朕" userId="c0cad602da23477f" providerId="LiveId" clId="{AD7688A1-F03C-4195-99E0-7FEFA688BC45}" dt="2022-04-06T12:56:13.998" v="205" actId="478"/>
          <ac:picMkLst>
            <pc:docMk/>
            <pc:sldMk cId="2544258970" sldId="479"/>
            <ac:picMk id="9" creationId="{33B494FD-F94F-4AA5-8E73-7A9FC079353B}"/>
          </ac:picMkLst>
        </pc:picChg>
        <pc:picChg chg="del">
          <ac:chgData name="刘 朕" userId="c0cad602da23477f" providerId="LiveId" clId="{AD7688A1-F03C-4195-99E0-7FEFA688BC45}" dt="2022-04-06T12:56:13.998" v="205" actId="478"/>
          <ac:picMkLst>
            <pc:docMk/>
            <pc:sldMk cId="2544258970" sldId="479"/>
            <ac:picMk id="11" creationId="{B6A54896-0923-4711-9C71-56C12969BE34}"/>
          </ac:picMkLst>
        </pc:picChg>
        <pc:picChg chg="del">
          <ac:chgData name="刘 朕" userId="c0cad602da23477f" providerId="LiveId" clId="{AD7688A1-F03C-4195-99E0-7FEFA688BC45}" dt="2022-04-06T12:56:13.998" v="205" actId="478"/>
          <ac:picMkLst>
            <pc:docMk/>
            <pc:sldMk cId="2544258970" sldId="479"/>
            <ac:picMk id="12" creationId="{E472DE64-CB92-481A-B4C5-47B59CBB289E}"/>
          </ac:picMkLst>
        </pc:picChg>
        <pc:picChg chg="del">
          <ac:chgData name="刘 朕" userId="c0cad602da23477f" providerId="LiveId" clId="{AD7688A1-F03C-4195-99E0-7FEFA688BC45}" dt="2022-04-06T12:56:13.998" v="205" actId="478"/>
          <ac:picMkLst>
            <pc:docMk/>
            <pc:sldMk cId="2544258970" sldId="479"/>
            <ac:picMk id="13" creationId="{EEF0EDDB-066C-45C7-A187-2CD880240AA0}"/>
          </ac:picMkLst>
        </pc:picChg>
        <pc:picChg chg="del mod">
          <ac:chgData name="刘 朕" userId="c0cad602da23477f" providerId="LiveId" clId="{AD7688A1-F03C-4195-99E0-7FEFA688BC45}" dt="2022-04-06T12:05:55.477" v="135" actId="478"/>
          <ac:picMkLst>
            <pc:docMk/>
            <pc:sldMk cId="2544258970" sldId="479"/>
            <ac:picMk id="15" creationId="{51093FCA-73FF-4C5F-A500-FC822907FF72}"/>
          </ac:picMkLst>
        </pc:picChg>
        <pc:picChg chg="del mod">
          <ac:chgData name="刘 朕" userId="c0cad602da23477f" providerId="LiveId" clId="{AD7688A1-F03C-4195-99E0-7FEFA688BC45}" dt="2022-04-06T12:05:56.038" v="136" actId="478"/>
          <ac:picMkLst>
            <pc:docMk/>
            <pc:sldMk cId="2544258970" sldId="479"/>
            <ac:picMk id="16" creationId="{938094D1-5E96-4A16-9609-6BD0D35FCE8F}"/>
          </ac:picMkLst>
        </pc:picChg>
        <pc:picChg chg="del mod">
          <ac:chgData name="刘 朕" userId="c0cad602da23477f" providerId="LiveId" clId="{AD7688A1-F03C-4195-99E0-7FEFA688BC45}" dt="2022-04-06T12:05:56.432" v="137" actId="478"/>
          <ac:picMkLst>
            <pc:docMk/>
            <pc:sldMk cId="2544258970" sldId="479"/>
            <ac:picMk id="17" creationId="{482043EE-E365-4884-83E6-F7AD8DF3194E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24" creationId="{44375376-4F13-4005-8216-311D09C088E7}"/>
          </ac:picMkLst>
        </pc:picChg>
        <pc:picChg chg="del mod">
          <ac:chgData name="刘 朕" userId="c0cad602da23477f" providerId="LiveId" clId="{AD7688A1-F03C-4195-99E0-7FEFA688BC45}" dt="2022-04-06T12:59:04.623" v="241" actId="478"/>
          <ac:picMkLst>
            <pc:docMk/>
            <pc:sldMk cId="2544258970" sldId="479"/>
            <ac:picMk id="25" creationId="{B6E77D96-57E3-4C89-A66F-2E51C7E63DD8}"/>
          </ac:picMkLst>
        </pc:picChg>
        <pc:picChg chg="del">
          <ac:chgData name="刘 朕" userId="c0cad602da23477f" providerId="LiveId" clId="{AD7688A1-F03C-4195-99E0-7FEFA688BC45}" dt="2022-04-06T13:11:28.608" v="356" actId="478"/>
          <ac:picMkLst>
            <pc:docMk/>
            <pc:sldMk cId="2544258970" sldId="479"/>
            <ac:picMk id="32" creationId="{9829246E-5AD9-4709-AA59-9EC4126E3EA3}"/>
          </ac:picMkLst>
        </pc:picChg>
        <pc:picChg chg="del">
          <ac:chgData name="刘 朕" userId="c0cad602da23477f" providerId="LiveId" clId="{AD7688A1-F03C-4195-99E0-7FEFA688BC45}" dt="2022-04-06T13:11:28.608" v="356" actId="478"/>
          <ac:picMkLst>
            <pc:docMk/>
            <pc:sldMk cId="2544258970" sldId="479"/>
            <ac:picMk id="37" creationId="{AFFDFC4F-86C8-467C-89B7-B5F0A50A97E2}"/>
          </ac:picMkLst>
        </pc:picChg>
        <pc:picChg chg="del">
          <ac:chgData name="刘 朕" userId="c0cad602da23477f" providerId="LiveId" clId="{AD7688A1-F03C-4195-99E0-7FEFA688BC45}" dt="2022-04-06T13:11:19.042" v="352" actId="478"/>
          <ac:picMkLst>
            <pc:docMk/>
            <pc:sldMk cId="2544258970" sldId="479"/>
            <ac:picMk id="38" creationId="{66397BF0-8359-4043-B543-FF642DF31F58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39" creationId="{DD5D64FA-1435-4D69-BC1E-FAA1244B6B3B}"/>
          </ac:picMkLst>
        </pc:picChg>
        <pc:picChg chg="del">
          <ac:chgData name="刘 朕" userId="c0cad602da23477f" providerId="LiveId" clId="{AD7688A1-F03C-4195-99E0-7FEFA688BC45}" dt="2022-04-06T13:11:16.828" v="351" actId="478"/>
          <ac:picMkLst>
            <pc:docMk/>
            <pc:sldMk cId="2544258970" sldId="479"/>
            <ac:picMk id="41" creationId="{D5ADE961-F9B3-43F4-9026-E7C806C30A4C}"/>
          </ac:picMkLst>
        </pc:picChg>
        <pc:picChg chg="del">
          <ac:chgData name="刘 朕" userId="c0cad602da23477f" providerId="LiveId" clId="{AD7688A1-F03C-4195-99E0-7FEFA688BC45}" dt="2022-04-06T13:11:16.828" v="351" actId="478"/>
          <ac:picMkLst>
            <pc:docMk/>
            <pc:sldMk cId="2544258970" sldId="479"/>
            <ac:picMk id="42" creationId="{D62E2457-F6CB-413D-8784-E5DB47D777C4}"/>
          </ac:picMkLst>
        </pc:picChg>
        <pc:picChg chg="del mod">
          <ac:chgData name="刘 朕" userId="c0cad602da23477f" providerId="LiveId" clId="{AD7688A1-F03C-4195-99E0-7FEFA688BC45}" dt="2022-04-06T12:54:46.481" v="173" actId="478"/>
          <ac:picMkLst>
            <pc:docMk/>
            <pc:sldMk cId="2544258970" sldId="479"/>
            <ac:picMk id="49" creationId="{9455FA3C-84BB-4B20-9F43-3E9F1FB694F9}"/>
          </ac:picMkLst>
        </pc:picChg>
        <pc:picChg chg="del mod">
          <ac:chgData name="刘 朕" userId="c0cad602da23477f" providerId="LiveId" clId="{AD7688A1-F03C-4195-99E0-7FEFA688BC45}" dt="2022-04-06T12:06:01.313" v="143" actId="478"/>
          <ac:picMkLst>
            <pc:docMk/>
            <pc:sldMk cId="2544258970" sldId="479"/>
            <ac:picMk id="51" creationId="{609AC638-7DEA-4662-8B63-E398FAF4F88C}"/>
          </ac:picMkLst>
        </pc:picChg>
        <pc:picChg chg="del mod">
          <ac:chgData name="刘 朕" userId="c0cad602da23477f" providerId="LiveId" clId="{AD7688A1-F03C-4195-99E0-7FEFA688BC45}" dt="2022-04-06T12:06:00.749" v="142" actId="478"/>
          <ac:picMkLst>
            <pc:docMk/>
            <pc:sldMk cId="2544258970" sldId="479"/>
            <ac:picMk id="57" creationId="{52F5068A-EDA4-4263-BF2D-2EBE2711374F}"/>
          </ac:picMkLst>
        </pc:picChg>
        <pc:picChg chg="del mod">
          <ac:chgData name="刘 朕" userId="c0cad602da23477f" providerId="LiveId" clId="{AD7688A1-F03C-4195-99E0-7FEFA688BC45}" dt="2022-04-06T12:06:00.403" v="141" actId="478"/>
          <ac:picMkLst>
            <pc:docMk/>
            <pc:sldMk cId="2544258970" sldId="479"/>
            <ac:picMk id="58" creationId="{4AFB6258-4DBD-4342-B781-69A27D50C9EE}"/>
          </ac:picMkLst>
        </pc:picChg>
        <pc:picChg chg="del">
          <ac:chgData name="刘 朕" userId="c0cad602da23477f" providerId="LiveId" clId="{AD7688A1-F03C-4195-99E0-7FEFA688BC45}" dt="2022-04-06T12:56:13.998" v="205" actId="478"/>
          <ac:picMkLst>
            <pc:docMk/>
            <pc:sldMk cId="2544258970" sldId="479"/>
            <ac:picMk id="59" creationId="{FCB156B1-F6DD-4ED0-9750-1BBD926029F9}"/>
          </ac:picMkLst>
        </pc:picChg>
        <pc:picChg chg="del">
          <ac:chgData name="刘 朕" userId="c0cad602da23477f" providerId="LiveId" clId="{AD7688A1-F03C-4195-99E0-7FEFA688BC45}" dt="2022-04-06T12:56:13.998" v="205" actId="478"/>
          <ac:picMkLst>
            <pc:docMk/>
            <pc:sldMk cId="2544258970" sldId="479"/>
            <ac:picMk id="60" creationId="{47CEFC1A-D34F-4B3B-B006-8EF7271EF787}"/>
          </ac:picMkLst>
        </pc:picChg>
        <pc:picChg chg="del">
          <ac:chgData name="刘 朕" userId="c0cad602da23477f" providerId="LiveId" clId="{AD7688A1-F03C-4195-99E0-7FEFA688BC45}" dt="2022-04-06T12:56:13.998" v="205" actId="478"/>
          <ac:picMkLst>
            <pc:docMk/>
            <pc:sldMk cId="2544258970" sldId="479"/>
            <ac:picMk id="61" creationId="{B7186E21-E40A-4730-97DB-40192D2181C2}"/>
          </ac:picMkLst>
        </pc:picChg>
        <pc:picChg chg="del">
          <ac:chgData name="刘 朕" userId="c0cad602da23477f" providerId="LiveId" clId="{AD7688A1-F03C-4195-99E0-7FEFA688BC45}" dt="2022-04-06T12:56:13.998" v="205" actId="478"/>
          <ac:picMkLst>
            <pc:docMk/>
            <pc:sldMk cId="2544258970" sldId="479"/>
            <ac:picMk id="62" creationId="{023E5AB4-E2B1-4843-AAD0-CB074C50B45D}"/>
          </ac:picMkLst>
        </pc:picChg>
        <pc:picChg chg="add del mod">
          <ac:chgData name="刘 朕" userId="c0cad602da23477f" providerId="LiveId" clId="{AD7688A1-F03C-4195-99E0-7FEFA688BC45}" dt="2022-04-06T12:53:48.427" v="158" actId="478"/>
          <ac:picMkLst>
            <pc:docMk/>
            <pc:sldMk cId="2544258970" sldId="479"/>
            <ac:picMk id="63" creationId="{2462D62A-D82E-43FA-A7E1-4254D3A95A72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64" creationId="{E4F1560D-7B8D-4C92-AB8F-FB41E60ACDB9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65" creationId="{E5067ABE-A90B-4F8C-8B06-8C8179B86539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66" creationId="{0833164D-8A48-4D4B-93D2-B3B72A0CAEAC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68" creationId="{C15119E5-6B8C-4C03-81E9-D81967CCC676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70" creationId="{29383D65-2970-4119-9895-42AB4F938651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71" creationId="{A4DAB517-16DB-4040-9123-3DE7BA69F433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73" creationId="{2E682FD6-3573-4C61-82C9-D550243817AE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74" creationId="{D52954A8-E387-44DF-B60D-0265114C49B3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76" creationId="{057BDF36-AAE5-48E9-AF82-B1961FA81BEA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77" creationId="{18107B2F-B6D4-48D2-8178-C7E1C57C938F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78" creationId="{AE24FDE5-3B19-4226-AB63-766AE8E8963A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80" creationId="{CB74BEAE-7EB0-4456-94F3-6B7A55F9A602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81" creationId="{A745E959-773A-4909-BC70-BD393A94EB6F}"/>
          </ac:picMkLst>
        </pc:picChg>
        <pc:picChg chg="add del mod">
          <ac:chgData name="刘 朕" userId="c0cad602da23477f" providerId="LiveId" clId="{AD7688A1-F03C-4195-99E0-7FEFA688BC45}" dt="2022-04-06T12:55:58.898" v="201" actId="478"/>
          <ac:picMkLst>
            <pc:docMk/>
            <pc:sldMk cId="2544258970" sldId="479"/>
            <ac:picMk id="83" creationId="{88B8BFE3-A846-4134-A3A1-1B76D9CF083C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84" creationId="{A15DEDBC-12F5-4CC4-B874-02888779555D}"/>
          </ac:picMkLst>
        </pc:picChg>
        <pc:picChg chg="add del mod">
          <ac:chgData name="刘 朕" userId="c0cad602da23477f" providerId="LiveId" clId="{AD7688A1-F03C-4195-99E0-7FEFA688BC45}" dt="2022-04-06T12:55:49.609" v="197" actId="478"/>
          <ac:picMkLst>
            <pc:docMk/>
            <pc:sldMk cId="2544258970" sldId="479"/>
            <ac:picMk id="85" creationId="{AA21B173-D037-4D6B-AAD3-84D6E06B3621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87" creationId="{9F644C67-6D50-45B1-8F42-79A6B48A8D34}"/>
          </ac:picMkLst>
        </pc:picChg>
        <pc:picChg chg="add del mod">
          <ac:chgData name="刘 朕" userId="c0cad602da23477f" providerId="LiveId" clId="{AD7688A1-F03C-4195-99E0-7FEFA688BC45}" dt="2022-04-06T12:55:50.177" v="198" actId="478"/>
          <ac:picMkLst>
            <pc:docMk/>
            <pc:sldMk cId="2544258970" sldId="479"/>
            <ac:picMk id="88" creationId="{049AB409-CFD7-4231-BC84-A1E0FD1365B3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89" creationId="{E951C684-7DCE-4353-8335-606480FF1715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90" creationId="{B2ECB9C3-98E7-45F0-A350-FCD9DB187013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91" creationId="{9D1673C1-2DC5-4137-896D-78008C79CD81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93" creationId="{0490A32C-12F4-4169-B617-ECB353817993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95" creationId="{EDE6DBBF-08FF-4A41-AEB8-E7629772F4A6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96" creationId="{22038549-0D93-4259-A86F-15974C196E59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97" creationId="{F78F7F50-CE7F-4204-BBAA-7EAA594EAAE4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98" creationId="{F5167B16-9584-40E0-BA26-A51FF740113E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00" creationId="{815647EC-58CA-40FF-ACA5-590E3D4CAEB9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02" creationId="{8D24B32A-FA83-4FD6-8AFA-75C2EF931468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03" creationId="{4635FDFA-23C5-4B81-B2D6-D14EE1423418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04" creationId="{9182F1BC-A56B-408B-B565-0075E05E2A70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05" creationId="{77068836-88F7-4F5B-970C-F8E5DC327178}"/>
          </ac:picMkLst>
        </pc:picChg>
        <pc:picChg chg="add mod">
          <ac:chgData name="刘 朕" userId="c0cad602da23477f" providerId="LiveId" clId="{AD7688A1-F03C-4195-99E0-7FEFA688BC45}" dt="2022-04-06T13:04:14.103" v="310" actId="164"/>
          <ac:picMkLst>
            <pc:docMk/>
            <pc:sldMk cId="2544258970" sldId="479"/>
            <ac:picMk id="134" creationId="{F7024C53-60DA-447B-8E50-464246D952F6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47" creationId="{BF2EE60A-7CC3-4DA3-BF7C-DE58D4441B49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48" creationId="{93B1A747-F7BE-4FB5-9BBC-DF88D2C4D020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49" creationId="{6F859D8E-D5C8-41F5-A0C9-8E3056174B98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51" creationId="{0323687F-1EC6-4637-AF56-73DAB45FB90E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52" creationId="{81A93EB4-8015-4D8C-BF46-BCD71F69A7CB}"/>
          </ac:picMkLst>
        </pc:picChg>
        <pc:picChg chg="add del mod">
          <ac:chgData name="刘 朕" userId="c0cad602da23477f" providerId="LiveId" clId="{AD7688A1-F03C-4195-99E0-7FEFA688BC45}" dt="2022-04-06T13:13:48.217" v="409" actId="478"/>
          <ac:picMkLst>
            <pc:docMk/>
            <pc:sldMk cId="2544258970" sldId="479"/>
            <ac:picMk id="154" creationId="{71E89F5C-5822-439A-966E-A01E4E3D20EF}"/>
          </ac:picMkLst>
        </pc:picChg>
        <pc:picChg chg="add del mod">
          <ac:chgData name="刘 朕" userId="c0cad602da23477f" providerId="LiveId" clId="{AD7688A1-F03C-4195-99E0-7FEFA688BC45}" dt="2022-04-06T13:13:48.217" v="409" actId="478"/>
          <ac:picMkLst>
            <pc:docMk/>
            <pc:sldMk cId="2544258970" sldId="479"/>
            <ac:picMk id="155" creationId="{DF49DE0F-4956-4D27-B5B8-C1993219E569}"/>
          </ac:picMkLst>
        </pc:picChg>
        <pc:picChg chg="add del mod">
          <ac:chgData name="刘 朕" userId="c0cad602da23477f" providerId="LiveId" clId="{AD7688A1-F03C-4195-99E0-7FEFA688BC45}" dt="2022-04-06T13:13:48.217" v="409" actId="478"/>
          <ac:picMkLst>
            <pc:docMk/>
            <pc:sldMk cId="2544258970" sldId="479"/>
            <ac:picMk id="156" creationId="{8ED36B1B-3BBA-4354-99C2-23B5E5E53702}"/>
          </ac:picMkLst>
        </pc:picChg>
        <pc:picChg chg="add del mod">
          <ac:chgData name="刘 朕" userId="c0cad602da23477f" providerId="LiveId" clId="{AD7688A1-F03C-4195-99E0-7FEFA688BC45}" dt="2022-04-06T13:13:48.217" v="409" actId="478"/>
          <ac:picMkLst>
            <pc:docMk/>
            <pc:sldMk cId="2544258970" sldId="479"/>
            <ac:picMk id="158" creationId="{8A32AFB4-4652-448D-AE6A-B0954B60332C}"/>
          </ac:picMkLst>
        </pc:picChg>
        <pc:picChg chg="add del mod">
          <ac:chgData name="刘 朕" userId="c0cad602da23477f" providerId="LiveId" clId="{AD7688A1-F03C-4195-99E0-7FEFA688BC45}" dt="2022-04-06T13:13:48.217" v="409" actId="478"/>
          <ac:picMkLst>
            <pc:docMk/>
            <pc:sldMk cId="2544258970" sldId="479"/>
            <ac:picMk id="159" creationId="{70E74DFD-E0EB-48C7-8956-8E0FBD9AEBDA}"/>
          </ac:picMkLst>
        </pc:picChg>
        <pc:picChg chg="add del mod">
          <ac:chgData name="刘 朕" userId="c0cad602da23477f" providerId="LiveId" clId="{AD7688A1-F03C-4195-99E0-7FEFA688BC45}" dt="2022-04-06T13:13:48.217" v="409" actId="478"/>
          <ac:picMkLst>
            <pc:docMk/>
            <pc:sldMk cId="2544258970" sldId="479"/>
            <ac:picMk id="161" creationId="{CE7E8398-7F0A-4162-9CAA-4B983E65ECBD}"/>
          </ac:picMkLst>
        </pc:picChg>
        <pc:picChg chg="add del mod">
          <ac:chgData name="刘 朕" userId="c0cad602da23477f" providerId="LiveId" clId="{AD7688A1-F03C-4195-99E0-7FEFA688BC45}" dt="2022-04-06T13:13:48.217" v="409" actId="478"/>
          <ac:picMkLst>
            <pc:docMk/>
            <pc:sldMk cId="2544258970" sldId="479"/>
            <ac:picMk id="162" creationId="{8AED892B-84B6-4459-BC8C-B5B66BE774DD}"/>
          </ac:picMkLst>
        </pc:picChg>
        <pc:picChg chg="add del mod">
          <ac:chgData name="刘 朕" userId="c0cad602da23477f" providerId="LiveId" clId="{AD7688A1-F03C-4195-99E0-7FEFA688BC45}" dt="2022-04-06T13:13:48.217" v="409" actId="478"/>
          <ac:picMkLst>
            <pc:docMk/>
            <pc:sldMk cId="2544258970" sldId="479"/>
            <ac:picMk id="163" creationId="{84BC61CF-46A6-47A1-806C-18B52092DEB9}"/>
          </ac:picMkLst>
        </pc:picChg>
        <pc:picChg chg="add del mod">
          <ac:chgData name="刘 朕" userId="c0cad602da23477f" providerId="LiveId" clId="{AD7688A1-F03C-4195-99E0-7FEFA688BC45}" dt="2022-04-06T13:13:48.217" v="409" actId="478"/>
          <ac:picMkLst>
            <pc:docMk/>
            <pc:sldMk cId="2544258970" sldId="479"/>
            <ac:picMk id="165" creationId="{10EC4BED-5F97-4D6C-A3A1-BD0FE2C5F352}"/>
          </ac:picMkLst>
        </pc:picChg>
        <pc:picChg chg="add del mod">
          <ac:chgData name="刘 朕" userId="c0cad602da23477f" providerId="LiveId" clId="{AD7688A1-F03C-4195-99E0-7FEFA688BC45}" dt="2022-04-06T13:13:48.217" v="409" actId="478"/>
          <ac:picMkLst>
            <pc:docMk/>
            <pc:sldMk cId="2544258970" sldId="479"/>
            <ac:picMk id="166" creationId="{631F7611-A1DB-41A4-873A-CE84BF2F3FC1}"/>
          </ac:picMkLst>
        </pc:picChg>
        <pc:picChg chg="mod">
          <ac:chgData name="刘 朕" userId="c0cad602da23477f" providerId="LiveId" clId="{AD7688A1-F03C-4195-99E0-7FEFA688BC45}" dt="2022-04-06T13:12:04.942" v="366" actId="571"/>
          <ac:picMkLst>
            <pc:docMk/>
            <pc:sldMk cId="2544258970" sldId="479"/>
            <ac:picMk id="173" creationId="{04DF7138-A25F-4F7A-96B4-F0B6BC976A3E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75" creationId="{E0695A03-9BF6-45A4-9508-C9A13AA2382C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76" creationId="{284F4E74-3C29-4DF2-AD7F-AF47FAD35C89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77" creationId="{11EABCFC-3AE6-4A36-816D-2EE4701D2F87}"/>
          </ac:picMkLst>
        </pc:picChg>
        <pc:picChg chg="add mod">
          <ac:chgData name="刘 朕" userId="c0cad602da23477f" providerId="LiveId" clId="{AD7688A1-F03C-4195-99E0-7FEFA688BC45}" dt="2022-04-06T13:14:04.046" v="415" actId="571"/>
          <ac:picMkLst>
            <pc:docMk/>
            <pc:sldMk cId="2544258970" sldId="479"/>
            <ac:picMk id="181" creationId="{069B1C0D-4388-48CE-A91C-49CC61BFAD34}"/>
          </ac:picMkLst>
        </pc:picChg>
        <pc:picChg chg="add mod">
          <ac:chgData name="刘 朕" userId="c0cad602da23477f" providerId="LiveId" clId="{AD7688A1-F03C-4195-99E0-7FEFA688BC45}" dt="2022-04-06T13:14:04.046" v="415" actId="571"/>
          <ac:picMkLst>
            <pc:docMk/>
            <pc:sldMk cId="2544258970" sldId="479"/>
            <ac:picMk id="182" creationId="{5FF8796C-0448-40BF-A089-31745ACBA7DF}"/>
          </ac:picMkLst>
        </pc:picChg>
        <pc:picChg chg="add mod">
          <ac:chgData name="刘 朕" userId="c0cad602da23477f" providerId="LiveId" clId="{AD7688A1-F03C-4195-99E0-7FEFA688BC45}" dt="2022-04-06T13:14:04.046" v="415" actId="571"/>
          <ac:picMkLst>
            <pc:docMk/>
            <pc:sldMk cId="2544258970" sldId="479"/>
            <ac:picMk id="183" creationId="{F3DB6E87-7318-4959-9FCB-27E364D479A2}"/>
          </ac:picMkLst>
        </pc:picChg>
        <pc:picChg chg="add mod">
          <ac:chgData name="刘 朕" userId="c0cad602da23477f" providerId="LiveId" clId="{AD7688A1-F03C-4195-99E0-7FEFA688BC45}" dt="2022-04-06T13:14:04.046" v="415" actId="571"/>
          <ac:picMkLst>
            <pc:docMk/>
            <pc:sldMk cId="2544258970" sldId="479"/>
            <ac:picMk id="185" creationId="{E9E365DE-1AE2-4B2A-9619-390A2DFE0A28}"/>
          </ac:picMkLst>
        </pc:picChg>
        <pc:picChg chg="add mod">
          <ac:chgData name="刘 朕" userId="c0cad602da23477f" providerId="LiveId" clId="{AD7688A1-F03C-4195-99E0-7FEFA688BC45}" dt="2022-04-06T13:14:04.046" v="415" actId="571"/>
          <ac:picMkLst>
            <pc:docMk/>
            <pc:sldMk cId="2544258970" sldId="479"/>
            <ac:picMk id="186" creationId="{80FA0076-ABFF-4AFB-B432-51D2E7DFF560}"/>
          </ac:picMkLst>
        </pc:picChg>
        <pc:picChg chg="add mod">
          <ac:chgData name="刘 朕" userId="c0cad602da23477f" providerId="LiveId" clId="{AD7688A1-F03C-4195-99E0-7FEFA688BC45}" dt="2022-04-06T13:14:04.046" v="415" actId="571"/>
          <ac:picMkLst>
            <pc:docMk/>
            <pc:sldMk cId="2544258970" sldId="479"/>
            <ac:picMk id="187" creationId="{F18376DB-633E-4EF6-9368-40CE4A171360}"/>
          </ac:picMkLst>
        </pc:picChg>
        <pc:picChg chg="add mod">
          <ac:chgData name="刘 朕" userId="c0cad602da23477f" providerId="LiveId" clId="{AD7688A1-F03C-4195-99E0-7FEFA688BC45}" dt="2022-04-06T13:14:04.046" v="415" actId="571"/>
          <ac:picMkLst>
            <pc:docMk/>
            <pc:sldMk cId="2544258970" sldId="479"/>
            <ac:picMk id="188" creationId="{CD14190B-6CB5-4EB9-953D-5F751B7AE38F}"/>
          </ac:picMkLst>
        </pc:picChg>
        <pc:picChg chg="add mod">
          <ac:chgData name="刘 朕" userId="c0cad602da23477f" providerId="LiveId" clId="{AD7688A1-F03C-4195-99E0-7FEFA688BC45}" dt="2022-04-06T13:14:04.046" v="415" actId="571"/>
          <ac:picMkLst>
            <pc:docMk/>
            <pc:sldMk cId="2544258970" sldId="479"/>
            <ac:picMk id="189" creationId="{A7AA6797-9992-4069-97D6-162B0CDDADE1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92" creationId="{2C72FD40-7D2E-45EC-A348-7BDE528EAFEC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93" creationId="{17956B73-0FC1-40A6-856E-613A1C7EAC88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94" creationId="{2ED615C9-7BB7-4439-BB77-84671C428169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96" creationId="{0C767B1E-CB79-42C3-85E9-D39A17A56F34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97" creationId="{A93EAD9D-D658-4193-A5B1-DD65A1FBAAF6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98" creationId="{52A0AD00-CD4C-4B59-AA17-8F80DB65D73C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199" creationId="{E0B15F4C-A892-4229-8E26-D6FB76EA7279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200" creationId="{2852DBB8-E2C9-4516-AFBF-0511DB2588A1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203" creationId="{0564D820-6C44-415F-8977-124B8B2CAD56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204" creationId="{366E7452-1726-44D9-A1E0-820F89A405A2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205" creationId="{BC14239D-6571-4565-883B-A14E12A2A55E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207" creationId="{E81FFA7C-3D35-4004-AAD3-530A6E5568B6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208" creationId="{F070B39C-EAE1-4B18-98F2-23289141F926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209" creationId="{B8E0706D-4135-4404-8D98-79216F4317CB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210" creationId="{6E60F24F-9042-4CB4-BDE3-D0DE9F785F4B}"/>
          </ac:picMkLst>
        </pc:picChg>
        <pc:picChg chg="add mod">
          <ac:chgData name="刘 朕" userId="c0cad602da23477f" providerId="LiveId" clId="{AD7688A1-F03C-4195-99E0-7FEFA688BC45}" dt="2022-04-06T13:44:01.792" v="731" actId="1076"/>
          <ac:picMkLst>
            <pc:docMk/>
            <pc:sldMk cId="2544258970" sldId="479"/>
            <ac:picMk id="211" creationId="{B666054B-2909-42E3-8765-8D22CF88B0E2}"/>
          </ac:picMkLst>
        </pc:picChg>
        <pc:picChg chg="add del mod">
          <ac:chgData name="刘 朕" userId="c0cad602da23477f" providerId="LiveId" clId="{AD7688A1-F03C-4195-99E0-7FEFA688BC45}" dt="2022-04-06T13:39:23.911" v="605" actId="478"/>
          <ac:picMkLst>
            <pc:docMk/>
            <pc:sldMk cId="2544258970" sldId="479"/>
            <ac:picMk id="237" creationId="{3DA9288A-1F55-478E-92D3-E947D9623990}"/>
          </ac:picMkLst>
        </pc:picChg>
        <pc:picChg chg="add del mod">
          <ac:chgData name="刘 朕" userId="c0cad602da23477f" providerId="LiveId" clId="{AD7688A1-F03C-4195-99E0-7FEFA688BC45}" dt="2022-04-06T13:48:25.789" v="786" actId="478"/>
          <ac:picMkLst>
            <pc:docMk/>
            <pc:sldMk cId="2544258970" sldId="479"/>
            <ac:picMk id="274" creationId="{439E4A24-A60B-4122-AA88-D072C85322AD}"/>
          </ac:picMkLst>
        </pc:picChg>
        <pc:picChg chg="add del mod modCrop">
          <ac:chgData name="刘 朕" userId="c0cad602da23477f" providerId="LiveId" clId="{AD7688A1-F03C-4195-99E0-7FEFA688BC45}" dt="2022-04-06T13:52:17.574" v="796" actId="478"/>
          <ac:picMkLst>
            <pc:docMk/>
            <pc:sldMk cId="2544258970" sldId="479"/>
            <ac:picMk id="276" creationId="{57F955F1-5336-4928-B032-B2356265740B}"/>
          </ac:picMkLst>
        </pc:picChg>
        <pc:cxnChg chg="del mod">
          <ac:chgData name="刘 朕" userId="c0cad602da23477f" providerId="LiveId" clId="{AD7688A1-F03C-4195-99E0-7FEFA688BC45}" dt="2022-04-06T12:05:57.930" v="138" actId="478"/>
          <ac:cxnSpMkLst>
            <pc:docMk/>
            <pc:sldMk cId="2544258970" sldId="479"/>
            <ac:cxnSpMk id="18" creationId="{DCA93FE6-6875-401C-A902-B536F915B755}"/>
          </ac:cxnSpMkLst>
        </pc:cxnChg>
        <pc:cxnChg chg="del mod">
          <ac:chgData name="刘 朕" userId="c0cad602da23477f" providerId="LiveId" clId="{AD7688A1-F03C-4195-99E0-7FEFA688BC45}" dt="2022-04-06T12:05:58.665" v="139" actId="478"/>
          <ac:cxnSpMkLst>
            <pc:docMk/>
            <pc:sldMk cId="2544258970" sldId="479"/>
            <ac:cxnSpMk id="19" creationId="{AF6456D0-A9C6-4029-A888-C047B9D97C85}"/>
          </ac:cxnSpMkLst>
        </pc:cxnChg>
        <pc:cxnChg chg="del mod">
          <ac:chgData name="刘 朕" userId="c0cad602da23477f" providerId="LiveId" clId="{AD7688A1-F03C-4195-99E0-7FEFA688BC45}" dt="2022-04-06T12:05:59.496" v="140" actId="478"/>
          <ac:cxnSpMkLst>
            <pc:docMk/>
            <pc:sldMk cId="2544258970" sldId="479"/>
            <ac:cxnSpMk id="20" creationId="{06052F6D-2A32-4FD5-82F0-662040EA99E2}"/>
          </ac:cxnSpMkLst>
        </pc:cxnChg>
        <pc:cxnChg chg="del">
          <ac:chgData name="刘 朕" userId="c0cad602da23477f" providerId="LiveId" clId="{AD7688A1-F03C-4195-99E0-7FEFA688BC45}" dt="2022-04-06T12:56:13.998" v="205" actId="478"/>
          <ac:cxnSpMkLst>
            <pc:docMk/>
            <pc:sldMk cId="2544258970" sldId="479"/>
            <ac:cxnSpMk id="21" creationId="{1AA4636E-C813-41EF-876F-4C3492F5FD51}"/>
          </ac:cxnSpMkLst>
        </pc:cxnChg>
        <pc:cxnChg chg="del">
          <ac:chgData name="刘 朕" userId="c0cad602da23477f" providerId="LiveId" clId="{AD7688A1-F03C-4195-99E0-7FEFA688BC45}" dt="2022-04-06T12:56:13.998" v="205" actId="478"/>
          <ac:cxnSpMkLst>
            <pc:docMk/>
            <pc:sldMk cId="2544258970" sldId="479"/>
            <ac:cxnSpMk id="22" creationId="{C6024DCA-5866-47D1-9667-E3AAB18925A3}"/>
          </ac:cxnSpMkLst>
        </pc:cxnChg>
        <pc:cxnChg chg="del">
          <ac:chgData name="刘 朕" userId="c0cad602da23477f" providerId="LiveId" clId="{AD7688A1-F03C-4195-99E0-7FEFA688BC45}" dt="2022-04-06T12:56:13.998" v="205" actId="478"/>
          <ac:cxnSpMkLst>
            <pc:docMk/>
            <pc:sldMk cId="2544258970" sldId="479"/>
            <ac:cxnSpMk id="23" creationId="{C80E0439-D532-4D0E-AE3B-126B0BD5E761}"/>
          </ac:cxnSpMkLst>
        </pc:cxnChg>
        <pc:cxnChg chg="add del mod">
          <ac:chgData name="刘 朕" userId="c0cad602da23477f" providerId="LiveId" clId="{AD7688A1-F03C-4195-99E0-7FEFA688BC45}" dt="2022-04-06T12:58:51.296" v="237" actId="478"/>
          <ac:cxnSpMkLst>
            <pc:docMk/>
            <pc:sldMk cId="2544258970" sldId="479"/>
            <ac:cxnSpMk id="45" creationId="{E8861FF1-5130-4251-A69B-B7D26BF47A8B}"/>
          </ac:cxnSpMkLst>
        </pc:cxnChg>
        <pc:cxnChg chg="add del mod">
          <ac:chgData name="刘 朕" userId="c0cad602da23477f" providerId="LiveId" clId="{AD7688A1-F03C-4195-99E0-7FEFA688BC45}" dt="2022-04-06T12:58:52.670" v="238" actId="478"/>
          <ac:cxnSpMkLst>
            <pc:docMk/>
            <pc:sldMk cId="2544258970" sldId="479"/>
            <ac:cxnSpMk id="107" creationId="{70532F7F-BEFD-4493-9487-ADDF848ED8FD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10" creationId="{E332EE9C-32B5-4E0B-B3D0-F7BFA57054B8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18" creationId="{E4C2478A-636C-47AE-A5BA-C6E42B3BDF15}"/>
          </ac:cxnSpMkLst>
        </pc:cxnChg>
        <pc:cxnChg chg="add del mod">
          <ac:chgData name="刘 朕" userId="c0cad602da23477f" providerId="LiveId" clId="{AD7688A1-F03C-4195-99E0-7FEFA688BC45}" dt="2022-04-06T13:01:05.234" v="264" actId="478"/>
          <ac:cxnSpMkLst>
            <pc:docMk/>
            <pc:sldMk cId="2544258970" sldId="479"/>
            <ac:cxnSpMk id="119" creationId="{604D2C24-6079-4E65-9AF7-82D92330DE76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21" creationId="{B38F6132-1984-406B-983C-46ECDC450460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23" creationId="{6BFF1F7E-A7DD-4C2A-829B-C19A51637F0A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25" creationId="{714C5ECD-741C-453E-A0DC-913278B268A8}"/>
          </ac:cxnSpMkLst>
        </pc:cxnChg>
        <pc:cxnChg chg="add del mod">
          <ac:chgData name="刘 朕" userId="c0cad602da23477f" providerId="LiveId" clId="{AD7688A1-F03C-4195-99E0-7FEFA688BC45}" dt="2022-04-06T13:01:53.154" v="276" actId="478"/>
          <ac:cxnSpMkLst>
            <pc:docMk/>
            <pc:sldMk cId="2544258970" sldId="479"/>
            <ac:cxnSpMk id="127" creationId="{4380A06D-A6C2-483E-9AE2-2A810F280F5C}"/>
          </ac:cxnSpMkLst>
        </pc:cxnChg>
        <pc:cxnChg chg="add del mod">
          <ac:chgData name="刘 朕" userId="c0cad602da23477f" providerId="LiveId" clId="{AD7688A1-F03C-4195-99E0-7FEFA688BC45}" dt="2022-04-06T13:01:53.154" v="276" actId="478"/>
          <ac:cxnSpMkLst>
            <pc:docMk/>
            <pc:sldMk cId="2544258970" sldId="479"/>
            <ac:cxnSpMk id="129" creationId="{7FF935E6-7E1B-47AD-968E-69D062AC9CD8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31" creationId="{C37CC0E0-B102-4C25-9494-62C03A8CACCD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33" creationId="{16BDED1C-6A56-41A8-8E2F-2F820B913544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38" creationId="{49ACFD34-421E-4E9E-AFDF-FB23716DE1FA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40" creationId="{1B810EE8-851E-46ED-A769-4996A4AEE0C3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42" creationId="{EB9D5DC7-D396-475B-8E92-72F4015476BB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44" creationId="{4E6FA544-24FD-4BBF-9936-8D52D17A07C2}"/>
          </ac:cxnSpMkLst>
        </pc:cxnChg>
        <pc:cxnChg chg="add mod">
          <ac:chgData name="刘 朕" userId="c0cad602da23477f" providerId="LiveId" clId="{AD7688A1-F03C-4195-99E0-7FEFA688BC45}" dt="2022-04-06T13:44:01.792" v="731" actId="1076"/>
          <ac:cxnSpMkLst>
            <pc:docMk/>
            <pc:sldMk cId="2544258970" sldId="479"/>
            <ac:cxnSpMk id="170" creationId="{4B4F3C63-6A2F-449B-A6F7-F5B9641BAFF5}"/>
          </ac:cxnSpMkLst>
        </pc:cxnChg>
        <pc:cxnChg chg="add del mod">
          <ac:chgData name="刘 朕" userId="c0cad602da23477f" providerId="LiveId" clId="{AD7688A1-F03C-4195-99E0-7FEFA688BC45}" dt="2022-04-06T13:25:58.038" v="491" actId="478"/>
          <ac:cxnSpMkLst>
            <pc:docMk/>
            <pc:sldMk cId="2544258970" sldId="479"/>
            <ac:cxnSpMk id="219" creationId="{F49E6A97-51AE-4124-9E31-31EE2F14F844}"/>
          </ac:cxnSpMkLst>
        </pc:cxnChg>
        <pc:cxnChg chg="add mod">
          <ac:chgData name="刘 朕" userId="c0cad602da23477f" providerId="LiveId" clId="{AD7688A1-F03C-4195-99E0-7FEFA688BC45}" dt="2022-04-06T13:47:17.512" v="770" actId="164"/>
          <ac:cxnSpMkLst>
            <pc:docMk/>
            <pc:sldMk cId="2544258970" sldId="479"/>
            <ac:cxnSpMk id="239" creationId="{DADC789F-72C6-4723-87FD-FCDB4A587280}"/>
          </ac:cxnSpMkLst>
        </pc:cxnChg>
        <pc:cxnChg chg="add mod">
          <ac:chgData name="刘 朕" userId="c0cad602da23477f" providerId="LiveId" clId="{AD7688A1-F03C-4195-99E0-7FEFA688BC45}" dt="2022-04-06T13:47:17.512" v="770" actId="164"/>
          <ac:cxnSpMkLst>
            <pc:docMk/>
            <pc:sldMk cId="2544258970" sldId="479"/>
            <ac:cxnSpMk id="240" creationId="{5ED170A3-CD8D-446D-8F45-4AEA81F89C46}"/>
          </ac:cxnSpMkLst>
        </pc:cxnChg>
        <pc:cxnChg chg="add mod">
          <ac:chgData name="刘 朕" userId="c0cad602da23477f" providerId="LiveId" clId="{AD7688A1-F03C-4195-99E0-7FEFA688BC45}" dt="2022-04-06T13:47:17.512" v="770" actId="164"/>
          <ac:cxnSpMkLst>
            <pc:docMk/>
            <pc:sldMk cId="2544258970" sldId="479"/>
            <ac:cxnSpMk id="244" creationId="{4D4C1749-D4D5-496C-9C73-14F2662DCE4B}"/>
          </ac:cxnSpMkLst>
        </pc:cxnChg>
        <pc:cxnChg chg="add mod">
          <ac:chgData name="刘 朕" userId="c0cad602da23477f" providerId="LiveId" clId="{AD7688A1-F03C-4195-99E0-7FEFA688BC45}" dt="2022-04-06T13:47:52.097" v="780" actId="1076"/>
          <ac:cxnSpMkLst>
            <pc:docMk/>
            <pc:sldMk cId="2544258970" sldId="479"/>
            <ac:cxnSpMk id="245" creationId="{D445AA4C-D10B-4D2E-B3F8-BD1231E9C206}"/>
          </ac:cxnSpMkLst>
        </pc:cxnChg>
        <pc:cxnChg chg="add mod">
          <ac:chgData name="刘 朕" userId="c0cad602da23477f" providerId="LiveId" clId="{AD7688A1-F03C-4195-99E0-7FEFA688BC45}" dt="2022-04-06T13:47:17.512" v="770" actId="164"/>
          <ac:cxnSpMkLst>
            <pc:docMk/>
            <pc:sldMk cId="2544258970" sldId="479"/>
            <ac:cxnSpMk id="248" creationId="{28651B53-140D-4B1A-A646-7CBD42CEF3F8}"/>
          </ac:cxnSpMkLst>
        </pc:cxnChg>
        <pc:cxnChg chg="add mod">
          <ac:chgData name="刘 朕" userId="c0cad602da23477f" providerId="LiveId" clId="{AD7688A1-F03C-4195-99E0-7FEFA688BC45}" dt="2022-04-06T13:47:17.512" v="770" actId="164"/>
          <ac:cxnSpMkLst>
            <pc:docMk/>
            <pc:sldMk cId="2544258970" sldId="479"/>
            <ac:cxnSpMk id="251" creationId="{A527FB4B-2B06-4098-B982-02E25386319E}"/>
          </ac:cxnSpMkLst>
        </pc:cxnChg>
        <pc:cxnChg chg="add del mod ord">
          <ac:chgData name="刘 朕" userId="c0cad602da23477f" providerId="LiveId" clId="{AD7688A1-F03C-4195-99E0-7FEFA688BC45}" dt="2022-04-06T13:52:14.538" v="794" actId="478"/>
          <ac:cxnSpMkLst>
            <pc:docMk/>
            <pc:sldMk cId="2544258970" sldId="479"/>
            <ac:cxnSpMk id="264" creationId="{387892F1-595B-41E3-BF91-53E0F9A661C4}"/>
          </ac:cxnSpMkLst>
        </pc:cxnChg>
        <pc:cxnChg chg="add del mod ord">
          <ac:chgData name="刘 朕" userId="c0cad602da23477f" providerId="LiveId" clId="{AD7688A1-F03C-4195-99E0-7FEFA688BC45}" dt="2022-04-06T13:52:18.725" v="797" actId="478"/>
          <ac:cxnSpMkLst>
            <pc:docMk/>
            <pc:sldMk cId="2544258970" sldId="479"/>
            <ac:cxnSpMk id="265" creationId="{8319891A-E9E5-45AB-8A30-4EE5C85AF9A5}"/>
          </ac:cxnSpMkLst>
        </pc:cxnChg>
        <pc:cxnChg chg="add mod">
          <ac:chgData name="刘 朕" userId="c0cad602da23477f" providerId="LiveId" clId="{AD7688A1-F03C-4195-99E0-7FEFA688BC45}" dt="2022-04-06T13:53:17.644" v="806" actId="692"/>
          <ac:cxnSpMkLst>
            <pc:docMk/>
            <pc:sldMk cId="2544258970" sldId="479"/>
            <ac:cxnSpMk id="268" creationId="{6CD9BE0C-D3FF-4554-A38E-FB6505305FC3}"/>
          </ac:cxnSpMkLst>
        </pc:cxnChg>
        <pc:cxnChg chg="add mod">
          <ac:chgData name="刘 朕" userId="c0cad602da23477f" providerId="LiveId" clId="{AD7688A1-F03C-4195-99E0-7FEFA688BC45}" dt="2022-04-06T13:53:17.644" v="806" actId="692"/>
          <ac:cxnSpMkLst>
            <pc:docMk/>
            <pc:sldMk cId="2544258970" sldId="479"/>
            <ac:cxnSpMk id="271" creationId="{F444C845-0A26-4A41-AD3A-D6269B72F065}"/>
          </ac:cxnSpMkLst>
        </pc:cxnChg>
      </pc:sldChg>
      <pc:sldChg chg="addSp delSp modSp add mod">
        <pc:chgData name="刘 朕" userId="c0cad602da23477f" providerId="LiveId" clId="{AD7688A1-F03C-4195-99E0-7FEFA688BC45}" dt="2022-04-07T07:32:10.892" v="919" actId="207"/>
        <pc:sldMkLst>
          <pc:docMk/>
          <pc:sldMk cId="2386861864" sldId="480"/>
        </pc:sldMkLst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2" creationId="{8F88CB6A-9C3A-431F-8983-3B8319541934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27" creationId="{E881BF05-2FFE-4BA7-9BFA-F85F090A7DED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46" creationId="{0A8C9CFC-73B5-4E10-86BB-F71057AADF96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55" creationId="{982BAEE2-006F-4E72-A280-84F21106B920}"/>
          </ac:spMkLst>
        </pc:spChg>
        <pc:spChg chg="del">
          <ac:chgData name="刘 朕" userId="c0cad602da23477f" providerId="LiveId" clId="{AD7688A1-F03C-4195-99E0-7FEFA688BC45}" dt="2022-04-07T06:33:59.193" v="818" actId="478"/>
          <ac:spMkLst>
            <pc:docMk/>
            <pc:sldMk cId="2386861864" sldId="480"/>
            <ac:spMk id="56" creationId="{23029077-0643-43A4-9107-63180742322F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67" creationId="{197E5C76-AE55-418D-A793-014BF1EAAA85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72" creationId="{E7591A47-019C-4FBE-BE13-70BEDE7AF2B0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75" creationId="{0163726D-5493-46AF-AD23-AB8CF10DD91A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79" creationId="{BCC06BFC-6607-4C27-96BF-444489D26AFE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82" creationId="{8B0BB8EE-51D1-4A29-A853-0CE0EECF5EB2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86" creationId="{85B51068-1E2D-4BCE-A573-42B8D7B7F2C2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92" creationId="{7DB4B22A-ED70-4EC8-8E76-85E9A8730D96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94" creationId="{513F3D90-C1F7-4D2A-BD27-90EE0E7F98BF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99" creationId="{EE8511BE-869C-4D1E-ACC6-F8CF79D921FA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101" creationId="{1EB5F3DF-16E1-4D4C-9958-2F4D8E42D1F7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111" creationId="{219639E3-AFE4-4EE3-85F0-1BEB429F8890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120" creationId="{B21CB8BD-C15A-4636-9213-536FD48D0F3C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122" creationId="{DA3FE444-0547-453E-8305-2D92AE9D87A7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124" creationId="{E549F876-8AAC-43D2-A8B3-5F5FBDC79F7B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26" creationId="{9AA68E08-53C3-4D42-91DF-7BE449CEDD4E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28" creationId="{91155FE7-5CDE-4910-BD20-AAC030655F06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29" creationId="{A624CBEE-C3C9-4B99-99BE-DFB59CF92635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130" creationId="{0ECD3FD1-7285-49BC-8754-AD7F92600DE0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132" creationId="{E17E8434-3AC0-4D39-AC83-4C4EDBF67EE7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137" creationId="{1DC0BBD4-E72F-43B6-8D6B-4A3263F1E6E0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139" creationId="{B0860016-D27C-4BEF-B73F-0164687CC0CA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141" creationId="{AD4D7D11-F38F-44A4-AA92-0D5878626AA6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143" creationId="{17354DC9-2DCC-4C7B-86AD-FD67D7FB2F34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145" creationId="{29A8B519-4F69-4A7E-9B29-741088C1A86C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146" creationId="{0A0BEFC1-FC8C-4655-9A8F-AA51CB0CE61B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150" creationId="{5A4F0138-7F81-41C9-B563-E98578B7B215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54" creationId="{82BE2192-087F-459C-A31E-662CD9DCAF86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55" creationId="{9CC2B6ED-E981-48E2-A5D6-195167942821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56" creationId="{5A26A64F-2C96-4C0D-8D9F-D320947B6357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57" creationId="{B81E9A1F-4A2D-4410-8D93-217672160F35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59" creationId="{8E684DDC-954C-4ABF-87D6-C3F34BD92F07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60" creationId="{D3C1F90A-030D-4E6F-98F4-F4B22154988F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61" creationId="{D5F791ED-271C-47A7-9F35-BF8F141608BF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62" creationId="{6FDE5E94-B2A1-4808-BE13-45D0E1CA7884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63" creationId="{013FDA48-5B63-470F-A05E-0838046F3F23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64" creationId="{CC7AA2ED-C36E-4D9E-9597-958B952E4D53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65" creationId="{E9F72979-A462-4829-AABF-7C2B1DC86C4F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66" creationId="{BD752A02-D234-4443-B013-4DE7B9D73AD4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67" creationId="{387DF741-1E74-4FDF-8E61-0669FCCA2413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68" creationId="{1C76F154-1494-456C-98F3-9EE54A263631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174" creationId="{103107F0-3BDB-4695-A79A-4C46C3B5ADB9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178" creationId="{A94C03B5-937E-4E61-B6AC-6CEEF6B94E67}"/>
          </ac:spMkLst>
        </pc:spChg>
        <pc:spChg chg="mod">
          <ac:chgData name="刘 朕" userId="c0cad602da23477f" providerId="LiveId" clId="{AD7688A1-F03C-4195-99E0-7FEFA688BC45}" dt="2022-04-07T06:34:03.497" v="819"/>
          <ac:spMkLst>
            <pc:docMk/>
            <pc:sldMk cId="2386861864" sldId="480"/>
            <ac:spMk id="180" creationId="{2E8354E7-E0EF-4DDB-BB8A-1D9467B6AEA3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81" creationId="{C97887F3-8D74-4278-8F92-98FC320FCD78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82" creationId="{6C964A5A-DC33-4D94-9882-340CB1EF805B}"/>
          </ac:spMkLst>
        </pc:spChg>
        <pc:spChg chg="mod">
          <ac:chgData name="刘 朕" userId="c0cad602da23477f" providerId="LiveId" clId="{AD7688A1-F03C-4195-99E0-7FEFA688BC45}" dt="2022-04-07T06:34:03.497" v="819"/>
          <ac:spMkLst>
            <pc:docMk/>
            <pc:sldMk cId="2386861864" sldId="480"/>
            <ac:spMk id="185" creationId="{48D46310-E417-44C9-962B-5A69FF317FDF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86" creationId="{B17B6989-8CFB-4885-8684-B313C01BE5A4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87" creationId="{3BE767BB-55AF-43AE-87C0-215F7E1434B0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188" creationId="{9918A49A-AE58-4C25-B277-BD2462DD5E03}"/>
          </ac:spMkLst>
        </pc:spChg>
        <pc:spChg chg="add mod">
          <ac:chgData name="刘 朕" userId="c0cad602da23477f" providerId="LiveId" clId="{AD7688A1-F03C-4195-99E0-7FEFA688BC45}" dt="2022-04-07T07:32:03.601" v="918" actId="207"/>
          <ac:spMkLst>
            <pc:docMk/>
            <pc:sldMk cId="2386861864" sldId="480"/>
            <ac:spMk id="189" creationId="{E605F1BC-472F-4E98-8504-F29E113C6503}"/>
          </ac:spMkLst>
        </pc:spChg>
        <pc:spChg chg="add mod">
          <ac:chgData name="刘 朕" userId="c0cad602da23477f" providerId="LiveId" clId="{AD7688A1-F03C-4195-99E0-7FEFA688BC45}" dt="2022-04-07T07:32:10.892" v="919" actId="207"/>
          <ac:spMkLst>
            <pc:docMk/>
            <pc:sldMk cId="2386861864" sldId="480"/>
            <ac:spMk id="190" creationId="{F390F144-67B0-49ED-89F1-F1C44738BD38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191" creationId="{9268999A-369B-478C-8BCC-2D384C68D1AC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195" creationId="{765B521C-C263-49FE-88D8-DA84C3C743EF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201" creationId="{5A7C56AC-9852-487E-82C9-BEF5D75B86CA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202" creationId="{A71E5312-0992-4F82-9311-E2E9305D0056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206" creationId="{AB68160F-5347-4A15-AD81-E6A56D94A673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212" creationId="{A3951E45-F664-4CB1-9003-8C3FB7AFAE39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213" creationId="{A353020F-C3EE-4339-B426-FB0A2200A023}"/>
          </ac:spMkLst>
        </pc:spChg>
        <pc:spChg chg="add mod">
          <ac:chgData name="刘 朕" userId="c0cad602da23477f" providerId="LiveId" clId="{AD7688A1-F03C-4195-99E0-7FEFA688BC45}" dt="2022-04-07T06:46:46.002" v="916" actId="1076"/>
          <ac:spMkLst>
            <pc:docMk/>
            <pc:sldMk cId="2386861864" sldId="480"/>
            <ac:spMk id="214" creationId="{EA3F6552-CF81-497E-A468-E90970EC31B2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222" creationId="{688FC3C4-8ED6-4943-B140-74627132E1BE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223" creationId="{43A23C8F-B400-457D-8CA8-99AAF7BEBE2C}"/>
          </ac:spMkLst>
        </pc:spChg>
        <pc:spChg chg="del">
          <ac:chgData name="刘 朕" userId="c0cad602da23477f" providerId="LiveId" clId="{AD7688A1-F03C-4195-99E0-7FEFA688BC45}" dt="2022-04-07T06:32:36.628" v="815" actId="478"/>
          <ac:spMkLst>
            <pc:docMk/>
            <pc:sldMk cId="2386861864" sldId="480"/>
            <ac:spMk id="228" creationId="{B029B8FE-6905-4620-A49A-EC27D844FFF4}"/>
          </ac:spMkLst>
        </pc:spChg>
        <pc:spChg chg="del">
          <ac:chgData name="刘 朕" userId="c0cad602da23477f" providerId="LiveId" clId="{AD7688A1-F03C-4195-99E0-7FEFA688BC45}" dt="2022-04-07T06:33:54.819" v="817" actId="478"/>
          <ac:spMkLst>
            <pc:docMk/>
            <pc:sldMk cId="2386861864" sldId="480"/>
            <ac:spMk id="229" creationId="{6B106E27-3EDF-4E0E-B068-991A759ADFFE}"/>
          </ac:spMkLst>
        </pc:spChg>
        <pc:spChg chg="del">
          <ac:chgData name="刘 朕" userId="c0cad602da23477f" providerId="LiveId" clId="{AD7688A1-F03C-4195-99E0-7FEFA688BC45}" dt="2022-04-07T06:32:39.504" v="816" actId="478"/>
          <ac:spMkLst>
            <pc:docMk/>
            <pc:sldMk cId="2386861864" sldId="480"/>
            <ac:spMk id="262" creationId="{94E6F0BB-EB23-43D1-9D80-6FD2FF7A460C}"/>
          </ac:spMkLst>
        </pc:spChg>
        <pc:spChg chg="del">
          <ac:chgData name="刘 朕" userId="c0cad602da23477f" providerId="LiveId" clId="{AD7688A1-F03C-4195-99E0-7FEFA688BC45}" dt="2022-04-07T06:32:39.504" v="816" actId="478"/>
          <ac:spMkLst>
            <pc:docMk/>
            <pc:sldMk cId="2386861864" sldId="480"/>
            <ac:spMk id="279" creationId="{C2AB626A-A623-49D1-8D54-AAC5CDD53C4F}"/>
          </ac:spMkLst>
        </pc:spChg>
        <pc:grpChg chg="del">
          <ac:chgData name="刘 朕" userId="c0cad602da23477f" providerId="LiveId" clId="{AD7688A1-F03C-4195-99E0-7FEFA688BC45}" dt="2022-04-07T06:32:36.628" v="815" actId="478"/>
          <ac:grpSpMkLst>
            <pc:docMk/>
            <pc:sldMk cId="2386861864" sldId="480"/>
            <ac:grpSpMk id="136" creationId="{60DF36BA-9D97-4FF0-A0B0-D1B33ADC319F}"/>
          </ac:grpSpMkLst>
        </pc:grpChg>
        <pc:grpChg chg="add mod">
          <ac:chgData name="刘 朕" userId="c0cad602da23477f" providerId="LiveId" clId="{AD7688A1-F03C-4195-99E0-7FEFA688BC45}" dt="2022-04-07T06:46:46.002" v="916" actId="1076"/>
          <ac:grpSpMkLst>
            <pc:docMk/>
            <pc:sldMk cId="2386861864" sldId="480"/>
            <ac:grpSpMk id="169" creationId="{C1B41DCF-10E7-457B-AF85-372543E7B21B}"/>
          </ac:grpSpMkLst>
        </pc:grpChg>
        <pc:grpChg chg="del">
          <ac:chgData name="刘 朕" userId="c0cad602da23477f" providerId="LiveId" clId="{AD7688A1-F03C-4195-99E0-7FEFA688BC45}" dt="2022-04-07T06:33:54.819" v="817" actId="478"/>
          <ac:grpSpMkLst>
            <pc:docMk/>
            <pc:sldMk cId="2386861864" sldId="480"/>
            <ac:grpSpMk id="171" creationId="{3FDACAF3-38E9-474C-B480-B3250CB7AAAB}"/>
          </ac:grpSpMkLst>
        </pc:grpChg>
        <pc:grpChg chg="add mod">
          <ac:chgData name="刘 朕" userId="c0cad602da23477f" providerId="LiveId" clId="{AD7688A1-F03C-4195-99E0-7FEFA688BC45}" dt="2022-04-07T06:46:46.002" v="916" actId="1076"/>
          <ac:grpSpMkLst>
            <pc:docMk/>
            <pc:sldMk cId="2386861864" sldId="480"/>
            <ac:grpSpMk id="183" creationId="{335774F8-93B5-4B8C-B171-462F94244169}"/>
          </ac:grpSpMkLst>
        </pc:grp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24" creationId="{44375376-4F13-4005-8216-311D09C088E7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39" creationId="{DD5D64FA-1435-4D69-BC1E-FAA1244B6B3B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64" creationId="{E4F1560D-7B8D-4C92-AB8F-FB41E60ACDB9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65" creationId="{E5067ABE-A90B-4F8C-8B06-8C8179B86539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66" creationId="{0833164D-8A48-4D4B-93D2-B3B72A0CAEAC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68" creationId="{C15119E5-6B8C-4C03-81E9-D81967CCC676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70" creationId="{29383D65-2970-4119-9895-42AB4F938651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71" creationId="{A4DAB517-16DB-4040-9123-3DE7BA69F433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73" creationId="{2E682FD6-3573-4C61-82C9-D550243817AE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74" creationId="{D52954A8-E387-44DF-B60D-0265114C49B3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76" creationId="{057BDF36-AAE5-48E9-AF82-B1961FA81BEA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77" creationId="{18107B2F-B6D4-48D2-8178-C7E1C57C938F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78" creationId="{AE24FDE5-3B19-4226-AB63-766AE8E8963A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80" creationId="{CB74BEAE-7EB0-4456-94F3-6B7A55F9A602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81" creationId="{A745E959-773A-4909-BC70-BD393A94EB6F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84" creationId="{A15DEDBC-12F5-4CC4-B874-02888779555D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87" creationId="{9F644C67-6D50-45B1-8F42-79A6B48A8D34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89" creationId="{E951C684-7DCE-4353-8335-606480FF1715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90" creationId="{B2ECB9C3-98E7-45F0-A350-FCD9DB187013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91" creationId="{9D1673C1-2DC5-4137-896D-78008C79CD81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93" creationId="{0490A32C-12F4-4169-B617-ECB353817993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95" creationId="{EDE6DBBF-08FF-4A41-AEB8-E7629772F4A6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96" creationId="{22038549-0D93-4259-A86F-15974C196E59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97" creationId="{F78F7F50-CE7F-4204-BBAA-7EAA594EAAE4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98" creationId="{F5167B16-9584-40E0-BA26-A51FF740113E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100" creationId="{815647EC-58CA-40FF-ACA5-590E3D4CAEB9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102" creationId="{8D24B32A-FA83-4FD6-8AFA-75C2EF931468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103" creationId="{4635FDFA-23C5-4B81-B2D6-D14EE1423418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104" creationId="{9182F1BC-A56B-408B-B565-0075E05E2A70}"/>
          </ac:picMkLst>
        </pc:picChg>
        <pc:picChg chg="del">
          <ac:chgData name="刘 朕" userId="c0cad602da23477f" providerId="LiveId" clId="{AD7688A1-F03C-4195-99E0-7FEFA688BC45}" dt="2022-04-07T06:32:36.628" v="815" actId="478"/>
          <ac:picMkLst>
            <pc:docMk/>
            <pc:sldMk cId="2386861864" sldId="480"/>
            <ac:picMk id="105" creationId="{77068836-88F7-4F5B-970C-F8E5DC327178}"/>
          </ac:picMkLst>
        </pc:picChg>
        <pc:picChg chg="add mod">
          <ac:chgData name="刘 朕" userId="c0cad602da23477f" providerId="LiveId" clId="{AD7688A1-F03C-4195-99E0-7FEFA688BC45}" dt="2022-04-07T06:46:46.002" v="916" actId="1076"/>
          <ac:picMkLst>
            <pc:docMk/>
            <pc:sldMk cId="2386861864" sldId="480"/>
            <ac:picMk id="127" creationId="{1CD35896-6B95-4DE2-950F-AEBDCEA01A4B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47" creationId="{BF2EE60A-7CC3-4DA3-BF7C-DE58D4441B49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48" creationId="{93B1A747-F7BE-4FB5-9BBC-DF88D2C4D020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49" creationId="{6F859D8E-D5C8-41F5-A0C9-8E3056174B98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51" creationId="{0323687F-1EC6-4637-AF56-73DAB45FB90E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52" creationId="{81A93EB4-8015-4D8C-BF46-BCD71F69A7CB}"/>
          </ac:picMkLst>
        </pc:picChg>
        <pc:picChg chg="add mod">
          <ac:chgData name="刘 朕" userId="c0cad602da23477f" providerId="LiveId" clId="{AD7688A1-F03C-4195-99E0-7FEFA688BC45}" dt="2022-04-07T06:46:46.002" v="916" actId="1076"/>
          <ac:picMkLst>
            <pc:docMk/>
            <pc:sldMk cId="2386861864" sldId="480"/>
            <ac:picMk id="153" creationId="{9FE197AB-377C-4FA0-B353-11BDCC520743}"/>
          </ac:picMkLst>
        </pc:picChg>
        <pc:picChg chg="add mod">
          <ac:chgData name="刘 朕" userId="c0cad602da23477f" providerId="LiveId" clId="{AD7688A1-F03C-4195-99E0-7FEFA688BC45}" dt="2022-04-07T06:46:46.002" v="916" actId="1076"/>
          <ac:picMkLst>
            <pc:docMk/>
            <pc:sldMk cId="2386861864" sldId="480"/>
            <ac:picMk id="158" creationId="{CCD33CDC-5130-4654-B8D4-38B329980FB1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75" creationId="{E0695A03-9BF6-45A4-9508-C9A13AA2382C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76" creationId="{284F4E74-3C29-4DF2-AD7F-AF47FAD35C89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77" creationId="{11EABCFC-3AE6-4A36-816D-2EE4701D2F87}"/>
          </ac:picMkLst>
        </pc:picChg>
        <pc:picChg chg="mod">
          <ac:chgData name="刘 朕" userId="c0cad602da23477f" providerId="LiveId" clId="{AD7688A1-F03C-4195-99E0-7FEFA688BC45}" dt="2022-04-07T06:34:03.497" v="819"/>
          <ac:picMkLst>
            <pc:docMk/>
            <pc:sldMk cId="2386861864" sldId="480"/>
            <ac:picMk id="179" creationId="{AC5E8A07-2CC4-4629-BD2E-B86F0BA22145}"/>
          </ac:picMkLst>
        </pc:picChg>
        <pc:picChg chg="mod">
          <ac:chgData name="刘 朕" userId="c0cad602da23477f" providerId="LiveId" clId="{AD7688A1-F03C-4195-99E0-7FEFA688BC45}" dt="2022-04-07T06:34:03.497" v="819"/>
          <ac:picMkLst>
            <pc:docMk/>
            <pc:sldMk cId="2386861864" sldId="480"/>
            <ac:picMk id="184" creationId="{AC455FE2-A4EE-4FA5-9BD4-6CC75FCF4807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92" creationId="{2C72FD40-7D2E-45EC-A348-7BDE528EAFEC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93" creationId="{17956B73-0FC1-40A6-856E-613A1C7EAC88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94" creationId="{2ED615C9-7BB7-4439-BB77-84671C428169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96" creationId="{0C767B1E-CB79-42C3-85E9-D39A17A56F34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97" creationId="{A93EAD9D-D658-4193-A5B1-DD65A1FBAAF6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98" creationId="{52A0AD00-CD4C-4B59-AA17-8F80DB65D73C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199" creationId="{E0B15F4C-A892-4229-8E26-D6FB76EA7279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200" creationId="{2852DBB8-E2C9-4516-AFBF-0511DB2588A1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203" creationId="{0564D820-6C44-415F-8977-124B8B2CAD56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204" creationId="{366E7452-1726-44D9-A1E0-820F89A405A2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205" creationId="{BC14239D-6571-4565-883B-A14E12A2A55E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207" creationId="{E81FFA7C-3D35-4004-AAD3-530A6E5568B6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208" creationId="{F070B39C-EAE1-4B18-98F2-23289141F926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209" creationId="{B8E0706D-4135-4404-8D98-79216F4317CB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210" creationId="{6E60F24F-9042-4CB4-BDE3-D0DE9F785F4B}"/>
          </ac:picMkLst>
        </pc:picChg>
        <pc:picChg chg="del">
          <ac:chgData name="刘 朕" userId="c0cad602da23477f" providerId="LiveId" clId="{AD7688A1-F03C-4195-99E0-7FEFA688BC45}" dt="2022-04-07T06:33:54.819" v="817" actId="478"/>
          <ac:picMkLst>
            <pc:docMk/>
            <pc:sldMk cId="2386861864" sldId="480"/>
            <ac:picMk id="211" creationId="{B666054B-2909-42E3-8765-8D22CF88B0E2}"/>
          </ac:picMkLst>
        </pc:picChg>
        <pc:picChg chg="del">
          <ac:chgData name="刘 朕" userId="c0cad602da23477f" providerId="LiveId" clId="{AD7688A1-F03C-4195-99E0-7FEFA688BC45}" dt="2022-04-07T06:32:39.504" v="816" actId="478"/>
          <ac:picMkLst>
            <pc:docMk/>
            <pc:sldMk cId="2386861864" sldId="480"/>
            <ac:picMk id="276" creationId="{57F955F1-5336-4928-B032-B2356265740B}"/>
          </ac:picMkLst>
        </pc:picChg>
        <pc:cxnChg chg="del">
          <ac:chgData name="刘 朕" userId="c0cad602da23477f" providerId="LiveId" clId="{AD7688A1-F03C-4195-99E0-7FEFA688BC45}" dt="2022-04-07T06:32:36.628" v="815" actId="478"/>
          <ac:cxnSpMkLst>
            <pc:docMk/>
            <pc:sldMk cId="2386861864" sldId="480"/>
            <ac:cxnSpMk id="110" creationId="{E332EE9C-32B5-4E0B-B3D0-F7BFA57054B8}"/>
          </ac:cxnSpMkLst>
        </pc:cxnChg>
        <pc:cxnChg chg="del mod">
          <ac:chgData name="刘 朕" userId="c0cad602da23477f" providerId="LiveId" clId="{AD7688A1-F03C-4195-99E0-7FEFA688BC45}" dt="2022-04-07T06:32:36.628" v="815" actId="478"/>
          <ac:cxnSpMkLst>
            <pc:docMk/>
            <pc:sldMk cId="2386861864" sldId="480"/>
            <ac:cxnSpMk id="118" creationId="{E4C2478A-636C-47AE-A5BA-C6E42B3BDF15}"/>
          </ac:cxnSpMkLst>
        </pc:cxnChg>
        <pc:cxnChg chg="del mod">
          <ac:chgData name="刘 朕" userId="c0cad602da23477f" providerId="LiveId" clId="{AD7688A1-F03C-4195-99E0-7FEFA688BC45}" dt="2022-04-07T06:32:36.628" v="815" actId="478"/>
          <ac:cxnSpMkLst>
            <pc:docMk/>
            <pc:sldMk cId="2386861864" sldId="480"/>
            <ac:cxnSpMk id="121" creationId="{B38F6132-1984-406B-983C-46ECDC450460}"/>
          </ac:cxnSpMkLst>
        </pc:cxnChg>
        <pc:cxnChg chg="del mod">
          <ac:chgData name="刘 朕" userId="c0cad602da23477f" providerId="LiveId" clId="{AD7688A1-F03C-4195-99E0-7FEFA688BC45}" dt="2022-04-07T06:32:36.628" v="815" actId="478"/>
          <ac:cxnSpMkLst>
            <pc:docMk/>
            <pc:sldMk cId="2386861864" sldId="480"/>
            <ac:cxnSpMk id="123" creationId="{6BFF1F7E-A7DD-4C2A-829B-C19A51637F0A}"/>
          </ac:cxnSpMkLst>
        </pc:cxnChg>
        <pc:cxnChg chg="del mod">
          <ac:chgData name="刘 朕" userId="c0cad602da23477f" providerId="LiveId" clId="{AD7688A1-F03C-4195-99E0-7FEFA688BC45}" dt="2022-04-07T06:32:36.628" v="815" actId="478"/>
          <ac:cxnSpMkLst>
            <pc:docMk/>
            <pc:sldMk cId="2386861864" sldId="480"/>
            <ac:cxnSpMk id="125" creationId="{714C5ECD-741C-453E-A0DC-913278B268A8}"/>
          </ac:cxnSpMkLst>
        </pc:cxnChg>
        <pc:cxnChg chg="del mod">
          <ac:chgData name="刘 朕" userId="c0cad602da23477f" providerId="LiveId" clId="{AD7688A1-F03C-4195-99E0-7FEFA688BC45}" dt="2022-04-07T06:32:36.628" v="815" actId="478"/>
          <ac:cxnSpMkLst>
            <pc:docMk/>
            <pc:sldMk cId="2386861864" sldId="480"/>
            <ac:cxnSpMk id="131" creationId="{C37CC0E0-B102-4C25-9494-62C03A8CACCD}"/>
          </ac:cxnSpMkLst>
        </pc:cxnChg>
        <pc:cxnChg chg="del mod">
          <ac:chgData name="刘 朕" userId="c0cad602da23477f" providerId="LiveId" clId="{AD7688A1-F03C-4195-99E0-7FEFA688BC45}" dt="2022-04-07T06:32:36.628" v="815" actId="478"/>
          <ac:cxnSpMkLst>
            <pc:docMk/>
            <pc:sldMk cId="2386861864" sldId="480"/>
            <ac:cxnSpMk id="133" creationId="{16BDED1C-6A56-41A8-8E2F-2F820B913544}"/>
          </ac:cxnSpMkLst>
        </pc:cxnChg>
        <pc:cxnChg chg="del">
          <ac:chgData name="刘 朕" userId="c0cad602da23477f" providerId="LiveId" clId="{AD7688A1-F03C-4195-99E0-7FEFA688BC45}" dt="2022-04-07T06:33:54.819" v="817" actId="478"/>
          <ac:cxnSpMkLst>
            <pc:docMk/>
            <pc:sldMk cId="2386861864" sldId="480"/>
            <ac:cxnSpMk id="138" creationId="{49ACFD34-421E-4E9E-AFDF-FB23716DE1FA}"/>
          </ac:cxnSpMkLst>
        </pc:cxnChg>
        <pc:cxnChg chg="del mod">
          <ac:chgData name="刘 朕" userId="c0cad602da23477f" providerId="LiveId" clId="{AD7688A1-F03C-4195-99E0-7FEFA688BC45}" dt="2022-04-07T06:33:54.819" v="817" actId="478"/>
          <ac:cxnSpMkLst>
            <pc:docMk/>
            <pc:sldMk cId="2386861864" sldId="480"/>
            <ac:cxnSpMk id="140" creationId="{1B810EE8-851E-46ED-A769-4996A4AEE0C3}"/>
          </ac:cxnSpMkLst>
        </pc:cxnChg>
        <pc:cxnChg chg="del mod">
          <ac:chgData name="刘 朕" userId="c0cad602da23477f" providerId="LiveId" clId="{AD7688A1-F03C-4195-99E0-7FEFA688BC45}" dt="2022-04-07T06:33:54.819" v="817" actId="478"/>
          <ac:cxnSpMkLst>
            <pc:docMk/>
            <pc:sldMk cId="2386861864" sldId="480"/>
            <ac:cxnSpMk id="142" creationId="{EB9D5DC7-D396-475B-8E92-72F4015476BB}"/>
          </ac:cxnSpMkLst>
        </pc:cxnChg>
        <pc:cxnChg chg="del mod">
          <ac:chgData name="刘 朕" userId="c0cad602da23477f" providerId="LiveId" clId="{AD7688A1-F03C-4195-99E0-7FEFA688BC45}" dt="2022-04-07T06:33:54.819" v="817" actId="478"/>
          <ac:cxnSpMkLst>
            <pc:docMk/>
            <pc:sldMk cId="2386861864" sldId="480"/>
            <ac:cxnSpMk id="144" creationId="{4E6FA544-24FD-4BBF-9936-8D52D17A07C2}"/>
          </ac:cxnSpMkLst>
        </pc:cxnChg>
        <pc:cxnChg chg="del">
          <ac:chgData name="刘 朕" userId="c0cad602da23477f" providerId="LiveId" clId="{AD7688A1-F03C-4195-99E0-7FEFA688BC45}" dt="2022-04-07T06:33:54.819" v="817" actId="478"/>
          <ac:cxnSpMkLst>
            <pc:docMk/>
            <pc:sldMk cId="2386861864" sldId="480"/>
            <ac:cxnSpMk id="170" creationId="{4B4F3C63-6A2F-449B-A6F7-F5B9641BAFF5}"/>
          </ac:cxnSpMkLst>
        </pc:cxnChg>
        <pc:cxnChg chg="del">
          <ac:chgData name="刘 朕" userId="c0cad602da23477f" providerId="LiveId" clId="{AD7688A1-F03C-4195-99E0-7FEFA688BC45}" dt="2022-04-07T06:32:39.504" v="816" actId="478"/>
          <ac:cxnSpMkLst>
            <pc:docMk/>
            <pc:sldMk cId="2386861864" sldId="480"/>
            <ac:cxnSpMk id="268" creationId="{6CD9BE0C-D3FF-4554-A38E-FB6505305FC3}"/>
          </ac:cxnSpMkLst>
        </pc:cxnChg>
        <pc:cxnChg chg="del">
          <ac:chgData name="刘 朕" userId="c0cad602da23477f" providerId="LiveId" clId="{AD7688A1-F03C-4195-99E0-7FEFA688BC45}" dt="2022-04-07T06:32:39.504" v="816" actId="478"/>
          <ac:cxnSpMkLst>
            <pc:docMk/>
            <pc:sldMk cId="2386861864" sldId="480"/>
            <ac:cxnSpMk id="271" creationId="{F444C845-0A26-4A41-AD3A-D6269B72F065}"/>
          </ac:cxnSpMkLst>
        </pc:cxnChg>
      </pc:sldChg>
      <pc:sldChg chg="addSp delSp modSp add mod modTransition">
        <pc:chgData name="刘 朕" userId="c0cad602da23477f" providerId="LiveId" clId="{AD7688A1-F03C-4195-99E0-7FEFA688BC45}" dt="2022-04-07T13:07:10.891" v="2045" actId="6549"/>
        <pc:sldMkLst>
          <pc:docMk/>
          <pc:sldMk cId="3120070491" sldId="481"/>
        </pc:sldMkLst>
        <pc:spChg chg="mod">
          <ac:chgData name="刘 朕" userId="c0cad602da23477f" providerId="LiveId" clId="{AD7688A1-F03C-4195-99E0-7FEFA688BC45}" dt="2022-04-07T13:04:17.065" v="1962" actId="20577"/>
          <ac:spMkLst>
            <pc:docMk/>
            <pc:sldMk cId="3120070491" sldId="481"/>
            <ac:spMk id="14" creationId="{7EC2CD69-7225-46EC-B707-474D01EDEF13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25" creationId="{7A3D4B78-1D1A-4205-B872-C76EA5853DAA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35" creationId="{11DA86BB-DACB-4FFC-9DA9-F97552EA4EB9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38" creationId="{55E09FDF-15DB-4325-A951-033880E27F77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42" creationId="{6BBD4019-604A-4AFA-B2B5-A147B69F0AD9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44" creationId="{69D8F038-1FEC-47AC-B3A6-53D60CBE9C0C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46" creationId="{01506097-593E-4118-BBB1-B0D9EB0F0C48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50" creationId="{5AF41581-0BC6-4D18-A00C-A9A7117B923B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61" creationId="{E139410B-EB76-4D8B-BEF1-CABA592FD8DD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65" creationId="{EB276C64-878C-4617-8DA1-01CB742D95C5}"/>
          </ac:spMkLst>
        </pc:spChg>
        <pc:spChg chg="del">
          <ac:chgData name="刘 朕" userId="c0cad602da23477f" providerId="LiveId" clId="{AD7688A1-F03C-4195-99E0-7FEFA688BC45}" dt="2022-04-07T08:08:55.161" v="1449" actId="478"/>
          <ac:spMkLst>
            <pc:docMk/>
            <pc:sldMk cId="3120070491" sldId="481"/>
            <ac:spMk id="72" creationId="{E5903837-CE75-435F-90EB-0DD9A5CB4652}"/>
          </ac:spMkLst>
        </pc:spChg>
        <pc:spChg chg="del">
          <ac:chgData name="刘 朕" userId="c0cad602da23477f" providerId="LiveId" clId="{AD7688A1-F03C-4195-99E0-7FEFA688BC45}" dt="2022-04-07T08:08:53.665" v="1448" actId="478"/>
          <ac:spMkLst>
            <pc:docMk/>
            <pc:sldMk cId="3120070491" sldId="481"/>
            <ac:spMk id="76" creationId="{AEBBA3F5-EB5F-4922-B7D2-E9DDA0DB18A3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77" creationId="{3FDC28BC-015D-48D4-852E-084C222BFC6E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82" creationId="{43F3471A-FEF9-4CD1-BA7F-63BB7A25527A}"/>
          </ac:spMkLst>
        </pc:spChg>
        <pc:spChg chg="del">
          <ac:chgData name="刘 朕" userId="c0cad602da23477f" providerId="LiveId" clId="{AD7688A1-F03C-4195-99E0-7FEFA688BC45}" dt="2022-04-07T08:08:53.665" v="1448" actId="478"/>
          <ac:spMkLst>
            <pc:docMk/>
            <pc:sldMk cId="3120070491" sldId="481"/>
            <ac:spMk id="83" creationId="{F3579233-1DBE-45EA-8549-0B212A8ACFD0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84" creationId="{A000908D-1852-4C85-BF40-D25A1259448E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85" creationId="{AE4E0134-B5B5-4F6E-AEB4-88F1E01E4383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98" creationId="{6004A12E-ED79-48D8-AB67-119C26EDD204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99" creationId="{4E71B409-FDE5-4C8C-80DB-7FA337850504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03" creationId="{79E4C7C4-9DB7-408B-9D18-56903779F8DB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06" creationId="{70D920E1-2C1D-4B78-89EF-05898429DAC8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13" creationId="{7A32900F-4A7D-44C1-B515-B9012128F8A6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16" creationId="{65F1A3AC-494E-4286-85EA-DC44E3571348}"/>
          </ac:spMkLst>
        </pc:spChg>
        <pc:spChg chg="add del mod">
          <ac:chgData name="刘 朕" userId="c0cad602da23477f" providerId="LiveId" clId="{AD7688A1-F03C-4195-99E0-7FEFA688BC45}" dt="2022-04-07T08:12:38.058" v="1454" actId="478"/>
          <ac:spMkLst>
            <pc:docMk/>
            <pc:sldMk cId="3120070491" sldId="481"/>
            <ac:spMk id="118" creationId="{E6810E5E-814A-453C-8C70-7C43C954550A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36" creationId="{36C84C87-E5CA-4833-AE6C-488C9A8B47C3}"/>
          </ac:spMkLst>
        </pc:spChg>
        <pc:spChg chg="add del mod">
          <ac:chgData name="刘 朕" userId="c0cad602da23477f" providerId="LiveId" clId="{AD7688A1-F03C-4195-99E0-7FEFA688BC45}" dt="2022-04-07T08:12:39.104" v="1455" actId="478"/>
          <ac:spMkLst>
            <pc:docMk/>
            <pc:sldMk cId="3120070491" sldId="481"/>
            <ac:spMk id="138" creationId="{C7CAA8D7-C332-450C-AC5B-2B0F00902560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139" creationId="{6B134F86-90CD-4C9C-80FF-3860BEE2D7F3}"/>
          </ac:spMkLst>
        </pc:spChg>
        <pc:spChg chg="del">
          <ac:chgData name="刘 朕" userId="c0cad602da23477f" providerId="LiveId" clId="{AD7688A1-F03C-4195-99E0-7FEFA688BC45}" dt="2022-04-07T08:12:07.244" v="1451" actId="478"/>
          <ac:spMkLst>
            <pc:docMk/>
            <pc:sldMk cId="3120070491" sldId="481"/>
            <ac:spMk id="143" creationId="{17F9E886-8938-48CB-AD29-C6104B4E110E}"/>
          </ac:spMkLst>
        </pc:spChg>
        <pc:spChg chg="del">
          <ac:chgData name="刘 朕" userId="c0cad602da23477f" providerId="LiveId" clId="{AD7688A1-F03C-4195-99E0-7FEFA688BC45}" dt="2022-04-07T08:08:53.665" v="1448" actId="478"/>
          <ac:spMkLst>
            <pc:docMk/>
            <pc:sldMk cId="3120070491" sldId="481"/>
            <ac:spMk id="144" creationId="{2C91E9AD-048A-458E-B2E4-998C9932278C}"/>
          </ac:spMkLst>
        </pc:spChg>
        <pc:spChg chg="del">
          <ac:chgData name="刘 朕" userId="c0cad602da23477f" providerId="LiveId" clId="{AD7688A1-F03C-4195-99E0-7FEFA688BC45}" dt="2022-04-07T08:08:53.665" v="1448" actId="478"/>
          <ac:spMkLst>
            <pc:docMk/>
            <pc:sldMk cId="3120070491" sldId="481"/>
            <ac:spMk id="145" creationId="{09B44388-3392-432D-9D4D-9079F89ACD58}"/>
          </ac:spMkLst>
        </pc:spChg>
        <pc:spChg chg="del">
          <ac:chgData name="刘 朕" userId="c0cad602da23477f" providerId="LiveId" clId="{AD7688A1-F03C-4195-99E0-7FEFA688BC45}" dt="2022-04-07T08:08:53.665" v="1448" actId="478"/>
          <ac:spMkLst>
            <pc:docMk/>
            <pc:sldMk cId="3120070491" sldId="481"/>
            <ac:spMk id="146" creationId="{DFF471C4-D3D2-4F9E-AE0A-13E5C5824242}"/>
          </ac:spMkLst>
        </pc:spChg>
        <pc:spChg chg="del">
          <ac:chgData name="刘 朕" userId="c0cad602da23477f" providerId="LiveId" clId="{AD7688A1-F03C-4195-99E0-7FEFA688BC45}" dt="2022-04-07T08:08:53.665" v="1448" actId="478"/>
          <ac:spMkLst>
            <pc:docMk/>
            <pc:sldMk cId="3120070491" sldId="481"/>
            <ac:spMk id="147" creationId="{06255F28-7C0C-4079-A7FC-E5B27A4A90D8}"/>
          </ac:spMkLst>
        </pc:spChg>
        <pc:spChg chg="del">
          <ac:chgData name="刘 朕" userId="c0cad602da23477f" providerId="LiveId" clId="{AD7688A1-F03C-4195-99E0-7FEFA688BC45}" dt="2022-04-07T08:08:40.445" v="1447" actId="478"/>
          <ac:spMkLst>
            <pc:docMk/>
            <pc:sldMk cId="3120070491" sldId="481"/>
            <ac:spMk id="149" creationId="{F01B4AD1-9B41-4BF7-9A84-F6C27124AB63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51" creationId="{A04E2FC4-FD81-4012-8F26-F7D5910C477E}"/>
          </ac:spMkLst>
        </pc:spChg>
        <pc:spChg chg="add del mod">
          <ac:chgData name="刘 朕" userId="c0cad602da23477f" providerId="LiveId" clId="{AD7688A1-F03C-4195-99E0-7FEFA688BC45}" dt="2022-04-07T08:12:40.088" v="1456" actId="478"/>
          <ac:spMkLst>
            <pc:docMk/>
            <pc:sldMk cId="3120070491" sldId="481"/>
            <ac:spMk id="153" creationId="{8623973F-556E-41BA-8310-B2D790259291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59" creationId="{B7F4352E-0827-428F-8ED5-C4B3A9C652FE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61" creationId="{CC5C4282-8F57-4ED2-B38E-D464B4579C99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63" creationId="{AF969665-C57D-4E33-A7F4-FDA0C1B14E36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65" creationId="{178F1C3E-22D8-4F46-AEE9-2C7C9D6E4366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67" creationId="{C1A2ECA6-F967-4713-9628-36453700027B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69" creationId="{1E4BBE27-B59D-4E2A-9670-3051F71B4036}"/>
          </ac:spMkLst>
        </pc:spChg>
        <pc:spChg chg="mod">
          <ac:chgData name="刘 朕" userId="c0cad602da23477f" providerId="LiveId" clId="{AD7688A1-F03C-4195-99E0-7FEFA688BC45}" dt="2022-04-07T08:12:16.358" v="1453"/>
          <ac:spMkLst>
            <pc:docMk/>
            <pc:sldMk cId="3120070491" sldId="481"/>
            <ac:spMk id="172" creationId="{068E1CC0-2B87-491E-AF26-F19A089CBB3E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74" creationId="{92BCC7FD-D920-4C5C-A45B-18A6A0F24572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75" creationId="{9F4B7635-2E65-46CB-A027-21EF03E43881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76" creationId="{E78A9761-A408-44D7-9E2F-9F0129578A55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77" creationId="{C8CE7CF3-3205-4E4C-B466-1DC2B11CA947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90" creationId="{967E4DC7-44A5-488C-94F2-83E60DC12D06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91" creationId="{89F0A872-1347-4F80-942E-D32F6B578C42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92" creationId="{EBD7C4DC-7B30-45A0-AD7B-EA57D547886E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93" creationId="{3E1FAC39-0DDC-4350-A5DD-5E6432F8C271}"/>
          </ac:spMkLst>
        </pc:spChg>
        <pc:spChg chg="add mod">
          <ac:chgData name="刘 朕" userId="c0cad602da23477f" providerId="LiveId" clId="{AD7688A1-F03C-4195-99E0-7FEFA688BC45}" dt="2022-04-07T11:57:38.718" v="1662" actId="1076"/>
          <ac:spMkLst>
            <pc:docMk/>
            <pc:sldMk cId="3120070491" sldId="481"/>
            <ac:spMk id="194" creationId="{D5E2677D-8002-43B6-BE0D-F498591649A9}"/>
          </ac:spMkLst>
        </pc:spChg>
        <pc:spChg chg="add mod">
          <ac:chgData name="刘 朕" userId="c0cad602da23477f" providerId="LiveId" clId="{AD7688A1-F03C-4195-99E0-7FEFA688BC45}" dt="2022-04-07T12:55:28.154" v="1669" actId="20577"/>
          <ac:spMkLst>
            <pc:docMk/>
            <pc:sldMk cId="3120070491" sldId="481"/>
            <ac:spMk id="198" creationId="{BA43A61C-32A3-4B4E-8807-CA5CAD9F08EA}"/>
          </ac:spMkLst>
        </pc:spChg>
        <pc:spChg chg="add mod">
          <ac:chgData name="刘 朕" userId="c0cad602da23477f" providerId="LiveId" clId="{AD7688A1-F03C-4195-99E0-7FEFA688BC45}" dt="2022-04-07T13:07:10.891" v="2045" actId="6549"/>
          <ac:spMkLst>
            <pc:docMk/>
            <pc:sldMk cId="3120070491" sldId="481"/>
            <ac:spMk id="199" creationId="{D3D78A22-B104-4F9C-9D58-5BB60A432B20}"/>
          </ac:spMkLst>
        </pc:spChg>
        <pc:spChg chg="add mod">
          <ac:chgData name="刘 朕" userId="c0cad602da23477f" providerId="LiveId" clId="{AD7688A1-F03C-4195-99E0-7FEFA688BC45}" dt="2022-04-07T13:00:14.493" v="1826" actId="1076"/>
          <ac:spMkLst>
            <pc:docMk/>
            <pc:sldMk cId="3120070491" sldId="481"/>
            <ac:spMk id="200" creationId="{4C5107F3-69E0-45E4-839E-4B468012263E}"/>
          </ac:spMkLst>
        </pc:spChg>
        <pc:spChg chg="add mod">
          <ac:chgData name="刘 朕" userId="c0cad602da23477f" providerId="LiveId" clId="{AD7688A1-F03C-4195-99E0-7FEFA688BC45}" dt="2022-04-07T13:00:21.679" v="1835" actId="20577"/>
          <ac:spMkLst>
            <pc:docMk/>
            <pc:sldMk cId="3120070491" sldId="481"/>
            <ac:spMk id="201" creationId="{486071B3-E773-49E4-B879-F6426CFA504B}"/>
          </ac:spMkLst>
        </pc:spChg>
        <pc:grpChg chg="del">
          <ac:chgData name="刘 朕" userId="c0cad602da23477f" providerId="LiveId" clId="{AD7688A1-F03C-4195-99E0-7FEFA688BC45}" dt="2022-04-07T08:12:08.786" v="1452" actId="478"/>
          <ac:grpSpMkLst>
            <pc:docMk/>
            <pc:sldMk cId="3120070491" sldId="481"/>
            <ac:grpSpMk id="54" creationId="{92895791-A21E-4AE2-B746-4FCEA0F21E37}"/>
          </ac:grpSpMkLst>
        </pc:grpChg>
        <pc:grpChg chg="del">
          <ac:chgData name="刘 朕" userId="c0cad602da23477f" providerId="LiveId" clId="{AD7688A1-F03C-4195-99E0-7FEFA688BC45}" dt="2022-04-07T08:12:07.244" v="1451" actId="478"/>
          <ac:grpSpMkLst>
            <pc:docMk/>
            <pc:sldMk cId="3120070491" sldId="481"/>
            <ac:grpSpMk id="125" creationId="{9158A587-B1B6-4583-B03B-3062FE0F3E1E}"/>
          </ac:grpSpMkLst>
        </pc:grpChg>
        <pc:grpChg chg="del">
          <ac:chgData name="刘 朕" userId="c0cad602da23477f" providerId="LiveId" clId="{AD7688A1-F03C-4195-99E0-7FEFA688BC45}" dt="2022-04-07T08:12:07.244" v="1451" actId="478"/>
          <ac:grpSpMkLst>
            <pc:docMk/>
            <pc:sldMk cId="3120070491" sldId="481"/>
            <ac:grpSpMk id="126" creationId="{7F2F6C69-39B3-4C6A-9FFC-88708EEC04C1}"/>
          </ac:grpSpMkLst>
        </pc:grpChg>
        <pc:grpChg chg="add mod">
          <ac:chgData name="刘 朕" userId="c0cad602da23477f" providerId="LiveId" clId="{AD7688A1-F03C-4195-99E0-7FEFA688BC45}" dt="2022-04-07T11:57:38.718" v="1662" actId="1076"/>
          <ac:grpSpMkLst>
            <pc:docMk/>
            <pc:sldMk cId="3120070491" sldId="481"/>
            <ac:grpSpMk id="171" creationId="{8BA29761-0979-4D2B-B03C-79F6A667CF44}"/>
          </ac:grpSpMkLst>
        </pc:grp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20" creationId="{F2A34F26-2208-47F7-A857-2114AA532574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26" creationId="{879EB985-418C-4D21-84CC-319B74A49165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28" creationId="{FB576E17-DC75-4B5F-8856-0B90BC3CD13C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47" creationId="{5ACA657F-E811-4DD4-B3F4-EE337A0F1E34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48" creationId="{2749F7B4-D722-43CA-AD77-1F37FE127C8B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49" creationId="{317A5502-ED58-4E33-8002-3C4D8F85F480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51" creationId="{CDE5DE1C-36EE-4FDE-A7AD-3807CAAA44CA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52" creationId="{D0E7F368-C032-45C2-8ED9-79F02D9D0305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62" creationId="{B5516991-DC3A-4B02-98D9-777E3C9201EC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63" creationId="{04397ED9-BD2F-4DE2-B56C-E00CF52A5F48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64" creationId="{7F65ED43-F6A3-4934-8283-4BAAB983F3D5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67" creationId="{5F93F542-4C06-4FBD-B45D-E58EC1C11AE2}"/>
          </ac:picMkLst>
        </pc:picChg>
        <pc:picChg chg="del">
          <ac:chgData name="刘 朕" userId="c0cad602da23477f" providerId="LiveId" clId="{AD7688A1-F03C-4195-99E0-7FEFA688BC45}" dt="2022-04-07T08:08:53.665" v="1448" actId="478"/>
          <ac:picMkLst>
            <pc:docMk/>
            <pc:sldMk cId="3120070491" sldId="481"/>
            <ac:picMk id="73" creationId="{9B665932-1157-41EC-882E-6D8D3695E935}"/>
          </ac:picMkLst>
        </pc:picChg>
        <pc:picChg chg="del">
          <ac:chgData name="刘 朕" userId="c0cad602da23477f" providerId="LiveId" clId="{AD7688A1-F03C-4195-99E0-7FEFA688BC45}" dt="2022-04-07T08:08:53.665" v="1448" actId="478"/>
          <ac:picMkLst>
            <pc:docMk/>
            <pc:sldMk cId="3120070491" sldId="481"/>
            <ac:picMk id="74" creationId="{AF4D1590-AD88-498E-B1C4-166D9B8338E6}"/>
          </ac:picMkLst>
        </pc:picChg>
        <pc:picChg chg="del">
          <ac:chgData name="刘 朕" userId="c0cad602da23477f" providerId="LiveId" clId="{AD7688A1-F03C-4195-99E0-7FEFA688BC45}" dt="2022-04-07T08:08:53.665" v="1448" actId="478"/>
          <ac:picMkLst>
            <pc:docMk/>
            <pc:sldMk cId="3120070491" sldId="481"/>
            <ac:picMk id="75" creationId="{FEDF8B02-54BC-4049-AD94-657613FDC657}"/>
          </ac:picMkLst>
        </pc:picChg>
        <pc:picChg chg="del">
          <ac:chgData name="刘 朕" userId="c0cad602da23477f" providerId="LiveId" clId="{AD7688A1-F03C-4195-99E0-7FEFA688BC45}" dt="2022-04-07T08:08:53.665" v="1448" actId="478"/>
          <ac:picMkLst>
            <pc:docMk/>
            <pc:sldMk cId="3120070491" sldId="481"/>
            <ac:picMk id="78" creationId="{13EA5921-4696-44C0-A07A-BBA8564FEF37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79" creationId="{C9481F9C-4C09-4131-B27B-F66DF286D0D5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80" creationId="{362AFF5B-DD74-4577-A4DD-38D47A2625F2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81" creationId="{6926C987-2A53-487F-983E-F5045AD1FBCB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86" creationId="{B9950C71-F58F-4352-95C5-C0266092C9A4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87" creationId="{8F7FA208-6D5D-4AD4-8154-144C0C6DC215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88" creationId="{C7570F96-C48F-4C20-9DC4-57512F8AA005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89" creationId="{1E5E2076-093C-460C-A4E7-67F5A8661461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90" creationId="{8DBBB00B-12CB-47D8-A2C4-2595FF905031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91" creationId="{44C0101E-75C6-4E88-ACA9-6A9DDE18DF57}"/>
          </ac:picMkLst>
        </pc:picChg>
        <pc:picChg chg="del">
          <ac:chgData name="刘 朕" userId="c0cad602da23477f" providerId="LiveId" clId="{AD7688A1-F03C-4195-99E0-7FEFA688BC45}" dt="2022-04-07T08:12:07.244" v="1451" actId="478"/>
          <ac:picMkLst>
            <pc:docMk/>
            <pc:sldMk cId="3120070491" sldId="481"/>
            <ac:picMk id="92" creationId="{DEEDE546-5E08-4E0F-9799-C5CC0DC1CE67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93" creationId="{4413D5B7-C8C4-4813-93C5-093756E2A852}"/>
          </ac:picMkLst>
        </pc:picChg>
        <pc:picChg chg="del">
          <ac:chgData name="刘 朕" userId="c0cad602da23477f" providerId="LiveId" clId="{AD7688A1-F03C-4195-99E0-7FEFA688BC45}" dt="2022-04-07T08:08:53.665" v="1448" actId="478"/>
          <ac:picMkLst>
            <pc:docMk/>
            <pc:sldMk cId="3120070491" sldId="481"/>
            <ac:picMk id="94" creationId="{7E445FF9-B7E1-48BC-B6A5-3CBE8CA82398}"/>
          </ac:picMkLst>
        </pc:picChg>
        <pc:picChg chg="del">
          <ac:chgData name="刘 朕" userId="c0cad602da23477f" providerId="LiveId" clId="{AD7688A1-F03C-4195-99E0-7FEFA688BC45}" dt="2022-04-07T08:08:53.665" v="1448" actId="478"/>
          <ac:picMkLst>
            <pc:docMk/>
            <pc:sldMk cId="3120070491" sldId="481"/>
            <ac:picMk id="95" creationId="{22CCDF5C-E42C-4EC9-8DE9-D77A7306DB07}"/>
          </ac:picMkLst>
        </pc:picChg>
        <pc:picChg chg="del">
          <ac:chgData name="刘 朕" userId="c0cad602da23477f" providerId="LiveId" clId="{AD7688A1-F03C-4195-99E0-7FEFA688BC45}" dt="2022-04-07T08:08:53.665" v="1448" actId="478"/>
          <ac:picMkLst>
            <pc:docMk/>
            <pc:sldMk cId="3120070491" sldId="481"/>
            <ac:picMk id="96" creationId="{14147593-5AC8-459E-BAE7-5162366943F7}"/>
          </ac:picMkLst>
        </pc:picChg>
        <pc:picChg chg="del">
          <ac:chgData name="刘 朕" userId="c0cad602da23477f" providerId="LiveId" clId="{AD7688A1-F03C-4195-99E0-7FEFA688BC45}" dt="2022-04-07T08:08:53.665" v="1448" actId="478"/>
          <ac:picMkLst>
            <pc:docMk/>
            <pc:sldMk cId="3120070491" sldId="481"/>
            <ac:picMk id="97" creationId="{8E627630-B056-4B15-9F6C-C6F2C0616EF1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00" creationId="{568136F0-68F0-4185-8064-A4E86286A26F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01" creationId="{0F12D60E-F9B0-4BC8-86BE-A113C57B498A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02" creationId="{DC486391-4053-4F67-AE62-653CECC3FB7D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04" creationId="{514B141F-20F0-4238-9710-6BE2469EB5C9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05" creationId="{6BFA90F8-13F8-478B-8C20-2C264BE3AE24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07" creationId="{0CFD65F4-44D9-41FC-AB25-80F41607C1BD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08" creationId="{8B9FDDDD-933C-4843-9B65-0893471241A3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11" creationId="{73C30728-BED1-4A24-B2A9-662FEC3D8018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14" creationId="{D73ADC4E-C3B3-40EE-A108-57F34DAD7521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15" creationId="{3A5C3AD9-9710-4648-A246-169490794010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17" creationId="{433E5370-8046-43C4-A931-669923A4E7EB}"/>
          </ac:picMkLst>
        </pc:picChg>
        <pc:picChg chg="add del mod">
          <ac:chgData name="刘 朕" userId="c0cad602da23477f" providerId="LiveId" clId="{AD7688A1-F03C-4195-99E0-7FEFA688BC45}" dt="2022-04-07T08:12:38.058" v="1454" actId="478"/>
          <ac:picMkLst>
            <pc:docMk/>
            <pc:sldMk cId="3120070491" sldId="481"/>
            <ac:picMk id="120" creationId="{67E09A0E-5A9E-437E-AD93-D0AB9F5A4A02}"/>
          </ac:picMkLst>
        </pc:picChg>
        <pc:picChg chg="add del mod">
          <ac:chgData name="刘 朕" userId="c0cad602da23477f" providerId="LiveId" clId="{AD7688A1-F03C-4195-99E0-7FEFA688BC45}" dt="2022-04-07T08:12:38.058" v="1454" actId="478"/>
          <ac:picMkLst>
            <pc:docMk/>
            <pc:sldMk cId="3120070491" sldId="481"/>
            <ac:picMk id="122" creationId="{A9F635F1-3533-436F-A95F-361ED7FCB9DF}"/>
          </ac:picMkLst>
        </pc:picChg>
        <pc:picChg chg="add del mod">
          <ac:chgData name="刘 朕" userId="c0cad602da23477f" providerId="LiveId" clId="{AD7688A1-F03C-4195-99E0-7FEFA688BC45}" dt="2022-04-07T08:12:38.058" v="1454" actId="478"/>
          <ac:picMkLst>
            <pc:docMk/>
            <pc:sldMk cId="3120070491" sldId="481"/>
            <ac:picMk id="124" creationId="{D3701140-F675-42B3-B748-090E988DB24F}"/>
          </ac:picMkLst>
        </pc:picChg>
        <pc:picChg chg="add del mod">
          <ac:chgData name="刘 朕" userId="c0cad602da23477f" providerId="LiveId" clId="{AD7688A1-F03C-4195-99E0-7FEFA688BC45}" dt="2022-04-07T08:12:38.058" v="1454" actId="478"/>
          <ac:picMkLst>
            <pc:docMk/>
            <pc:sldMk cId="3120070491" sldId="481"/>
            <ac:picMk id="133" creationId="{87949829-D427-4219-BDA8-4461B2E0EF7E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37" creationId="{A419A762-1141-4082-A2D8-B252A83A5AC1}"/>
          </ac:picMkLst>
        </pc:picChg>
        <pc:picChg chg="add del mod">
          <ac:chgData name="刘 朕" userId="c0cad602da23477f" providerId="LiveId" clId="{AD7688A1-F03C-4195-99E0-7FEFA688BC45}" dt="2022-04-07T08:12:39.104" v="1455" actId="478"/>
          <ac:picMkLst>
            <pc:docMk/>
            <pc:sldMk cId="3120070491" sldId="481"/>
            <ac:picMk id="141" creationId="{F54032E5-193B-4ADC-8B0C-C6B17F1D5AA5}"/>
          </ac:picMkLst>
        </pc:picChg>
        <pc:picChg chg="add del mod">
          <ac:chgData name="刘 朕" userId="c0cad602da23477f" providerId="LiveId" clId="{AD7688A1-F03C-4195-99E0-7FEFA688BC45}" dt="2022-04-07T08:12:39.104" v="1455" actId="478"/>
          <ac:picMkLst>
            <pc:docMk/>
            <pc:sldMk cId="3120070491" sldId="481"/>
            <ac:picMk id="142" creationId="{23AEAB02-7618-47CA-B7AD-1FC8E27796DB}"/>
          </ac:picMkLst>
        </pc:picChg>
        <pc:picChg chg="add del mod">
          <ac:chgData name="刘 朕" userId="c0cad602da23477f" providerId="LiveId" clId="{AD7688A1-F03C-4195-99E0-7FEFA688BC45}" dt="2022-04-07T08:12:39.104" v="1455" actId="478"/>
          <ac:picMkLst>
            <pc:docMk/>
            <pc:sldMk cId="3120070491" sldId="481"/>
            <ac:picMk id="148" creationId="{B5B9DD4B-F859-4803-A5A5-E0041E1491F5}"/>
          </ac:picMkLst>
        </pc:picChg>
        <pc:picChg chg="add del mod">
          <ac:chgData name="刘 朕" userId="c0cad602da23477f" providerId="LiveId" clId="{AD7688A1-F03C-4195-99E0-7FEFA688BC45}" dt="2022-04-07T08:12:39.104" v="1455" actId="478"/>
          <ac:picMkLst>
            <pc:docMk/>
            <pc:sldMk cId="3120070491" sldId="481"/>
            <ac:picMk id="150" creationId="{631C5E7D-DF64-4AAB-8E91-1B061F10EF4C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52" creationId="{A6AEC908-641B-4073-89C1-B2C939E39A85}"/>
          </ac:picMkLst>
        </pc:picChg>
        <pc:picChg chg="add del mod">
          <ac:chgData name="刘 朕" userId="c0cad602da23477f" providerId="LiveId" clId="{AD7688A1-F03C-4195-99E0-7FEFA688BC45}" dt="2022-04-07T08:12:40.088" v="1456" actId="478"/>
          <ac:picMkLst>
            <pc:docMk/>
            <pc:sldMk cId="3120070491" sldId="481"/>
            <ac:picMk id="154" creationId="{9776DEEF-DE10-43BB-AA27-BD127710BDDB}"/>
          </ac:picMkLst>
        </pc:picChg>
        <pc:picChg chg="add del mod">
          <ac:chgData name="刘 朕" userId="c0cad602da23477f" providerId="LiveId" clId="{AD7688A1-F03C-4195-99E0-7FEFA688BC45}" dt="2022-04-07T08:12:40.088" v="1456" actId="478"/>
          <ac:picMkLst>
            <pc:docMk/>
            <pc:sldMk cId="3120070491" sldId="481"/>
            <ac:picMk id="155" creationId="{1F5D45D6-693D-4EE7-BE02-4CEBA5286771}"/>
          </ac:picMkLst>
        </pc:picChg>
        <pc:picChg chg="add del mod">
          <ac:chgData name="刘 朕" userId="c0cad602da23477f" providerId="LiveId" clId="{AD7688A1-F03C-4195-99E0-7FEFA688BC45}" dt="2022-04-07T08:12:40.088" v="1456" actId="478"/>
          <ac:picMkLst>
            <pc:docMk/>
            <pc:sldMk cId="3120070491" sldId="481"/>
            <ac:picMk id="156" creationId="{C5C68D89-F30D-4BD7-BF2A-AA2CDACE83A7}"/>
          </ac:picMkLst>
        </pc:picChg>
        <pc:picChg chg="add del mod">
          <ac:chgData name="刘 朕" userId="c0cad602da23477f" providerId="LiveId" clId="{AD7688A1-F03C-4195-99E0-7FEFA688BC45}" dt="2022-04-07T08:12:40.088" v="1456" actId="478"/>
          <ac:picMkLst>
            <pc:docMk/>
            <pc:sldMk cId="3120070491" sldId="481"/>
            <ac:picMk id="157" creationId="{0EED0462-DF2D-4FAB-AC1E-06EFC3FE13B6}"/>
          </ac:picMkLst>
        </pc:picChg>
        <pc:picChg chg="mod">
          <ac:chgData name="刘 朕" userId="c0cad602da23477f" providerId="LiveId" clId="{AD7688A1-F03C-4195-99E0-7FEFA688BC45}" dt="2022-04-07T08:12:16.358" v="1453"/>
          <ac:picMkLst>
            <pc:docMk/>
            <pc:sldMk cId="3120070491" sldId="481"/>
            <ac:picMk id="173" creationId="{4B50016E-1791-48DD-BC04-BBBA0674B6F1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78" creationId="{6F8A30DD-725D-4B26-9B3F-3E17F2A43764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79" creationId="{5B9D754C-BE15-442B-8B35-C1B7F14A1178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80" creationId="{26F511F4-0D24-4935-808C-F555162FBD7E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81" creationId="{8647BE85-026C-4349-B74B-797C98BDC1AE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82" creationId="{50CE3134-D604-48D9-890D-E6EB7541185B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83" creationId="{03ACA5D5-8E62-4EDA-8EAD-0DCD96F3B7DE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84" creationId="{0E1A8E7F-E3BD-421E-B4ED-7CBB129FD913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85" creationId="{19036842-B52E-4BA7-A780-7A45887927BA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86" creationId="{1E2B3E3A-A580-4BB9-A8AC-C0975372E6AA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87" creationId="{FCAE4DC5-BE39-476F-8CC2-4206E90B4CAC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88" creationId="{CAB325B6-CCBF-4FCB-88B2-71C36FE30CA9}"/>
          </ac:picMkLst>
        </pc:picChg>
        <pc:picChg chg="add mod">
          <ac:chgData name="刘 朕" userId="c0cad602da23477f" providerId="LiveId" clId="{AD7688A1-F03C-4195-99E0-7FEFA688BC45}" dt="2022-04-07T11:57:38.718" v="1662" actId="1076"/>
          <ac:picMkLst>
            <pc:docMk/>
            <pc:sldMk cId="3120070491" sldId="481"/>
            <ac:picMk id="189" creationId="{B0F666D3-A517-4612-B9ED-B7431DFD10DB}"/>
          </ac:picMkLst>
        </pc:picChg>
        <pc:cxnChg chg="add del mod">
          <ac:chgData name="刘 朕" userId="c0cad602da23477f" providerId="LiveId" clId="{AD7688A1-F03C-4195-99E0-7FEFA688BC45}" dt="2022-04-07T08:18:02.609" v="1514" actId="478"/>
          <ac:cxnSpMkLst>
            <pc:docMk/>
            <pc:sldMk cId="3120070491" sldId="481"/>
            <ac:cxnSpMk id="3" creationId="{783855A0-4D5D-4318-9649-3918B93A0447}"/>
          </ac:cxnSpMkLst>
        </pc:cxnChg>
        <pc:cxnChg chg="del">
          <ac:chgData name="刘 朕" userId="c0cad602da23477f" providerId="LiveId" clId="{AD7688A1-F03C-4195-99E0-7FEFA688BC45}" dt="2022-04-07T08:12:07.244" v="1451" actId="478"/>
          <ac:cxnSpMkLst>
            <pc:docMk/>
            <pc:sldMk cId="3120070491" sldId="481"/>
            <ac:cxnSpMk id="37" creationId="{BDB5A97C-EA72-4553-8248-93362E6DC110}"/>
          </ac:cxnSpMkLst>
        </pc:cxnChg>
        <pc:cxnChg chg="del mod">
          <ac:chgData name="刘 朕" userId="c0cad602da23477f" providerId="LiveId" clId="{AD7688A1-F03C-4195-99E0-7FEFA688BC45}" dt="2022-04-07T08:12:07.244" v="1451" actId="478"/>
          <ac:cxnSpMkLst>
            <pc:docMk/>
            <pc:sldMk cId="3120070491" sldId="481"/>
            <ac:cxnSpMk id="41" creationId="{5E39D84D-D62E-4FDA-BC0E-763E7E492F0A}"/>
          </ac:cxnSpMkLst>
        </pc:cxnChg>
        <pc:cxnChg chg="del mod">
          <ac:chgData name="刘 朕" userId="c0cad602da23477f" providerId="LiveId" clId="{AD7688A1-F03C-4195-99E0-7FEFA688BC45}" dt="2022-04-07T08:12:07.244" v="1451" actId="478"/>
          <ac:cxnSpMkLst>
            <pc:docMk/>
            <pc:sldMk cId="3120070491" sldId="481"/>
            <ac:cxnSpMk id="43" creationId="{0660F797-C386-4BD7-9095-A82AF059D17E}"/>
          </ac:cxnSpMkLst>
        </pc:cxnChg>
        <pc:cxnChg chg="del mod">
          <ac:chgData name="刘 朕" userId="c0cad602da23477f" providerId="LiveId" clId="{AD7688A1-F03C-4195-99E0-7FEFA688BC45}" dt="2022-04-07T08:12:07.244" v="1451" actId="478"/>
          <ac:cxnSpMkLst>
            <pc:docMk/>
            <pc:sldMk cId="3120070491" sldId="481"/>
            <ac:cxnSpMk id="45" creationId="{80B629F6-7271-4F61-B6F2-2F1EEF53AEB6}"/>
          </ac:cxnSpMkLst>
        </pc:cxnChg>
        <pc:cxnChg chg="del">
          <ac:chgData name="刘 朕" userId="c0cad602da23477f" providerId="LiveId" clId="{AD7688A1-F03C-4195-99E0-7FEFA688BC45}" dt="2022-04-07T08:12:07.244" v="1451" actId="478"/>
          <ac:cxnSpMkLst>
            <pc:docMk/>
            <pc:sldMk cId="3120070491" sldId="481"/>
            <ac:cxnSpMk id="53" creationId="{A27D6BA7-07E4-4769-961B-69E23FE5CF67}"/>
          </ac:cxnSpMkLst>
        </pc:cxnChg>
        <pc:cxnChg chg="del">
          <ac:chgData name="刘 朕" userId="c0cad602da23477f" providerId="LiveId" clId="{AD7688A1-F03C-4195-99E0-7FEFA688BC45}" dt="2022-04-07T08:12:07.244" v="1451" actId="478"/>
          <ac:cxnSpMkLst>
            <pc:docMk/>
            <pc:sldMk cId="3120070491" sldId="481"/>
            <ac:cxnSpMk id="134" creationId="{2C747245-DEBC-4BC5-8E92-5CDBF899AD60}"/>
          </ac:cxnSpMkLst>
        </pc:cxnChg>
        <pc:cxnChg chg="del">
          <ac:chgData name="刘 朕" userId="c0cad602da23477f" providerId="LiveId" clId="{AD7688A1-F03C-4195-99E0-7FEFA688BC45}" dt="2022-04-07T08:12:07.244" v="1451" actId="478"/>
          <ac:cxnSpMkLst>
            <pc:docMk/>
            <pc:sldMk cId="3120070491" sldId="481"/>
            <ac:cxnSpMk id="135" creationId="{C4164BF8-C314-4048-8DC7-C0A42BB2AB67}"/>
          </ac:cxnSpMkLst>
        </pc:cxnChg>
        <pc:cxnChg chg="del">
          <ac:chgData name="刘 朕" userId="c0cad602da23477f" providerId="LiveId" clId="{AD7688A1-F03C-4195-99E0-7FEFA688BC45}" dt="2022-04-07T08:12:07.244" v="1451" actId="478"/>
          <ac:cxnSpMkLst>
            <pc:docMk/>
            <pc:sldMk cId="3120070491" sldId="481"/>
            <ac:cxnSpMk id="140" creationId="{936F1DE7-637E-4A2C-9798-82D6A95C3D07}"/>
          </ac:cxnSpMkLst>
        </pc:cxnChg>
        <pc:cxnChg chg="add mod">
          <ac:chgData name="刘 朕" userId="c0cad602da23477f" providerId="LiveId" clId="{AD7688A1-F03C-4195-99E0-7FEFA688BC45}" dt="2022-04-07T11:57:38.718" v="1662" actId="1076"/>
          <ac:cxnSpMkLst>
            <pc:docMk/>
            <pc:sldMk cId="3120070491" sldId="481"/>
            <ac:cxnSpMk id="158" creationId="{8BA6EB54-5B03-4352-A6F4-01F598C5C320}"/>
          </ac:cxnSpMkLst>
        </pc:cxnChg>
        <pc:cxnChg chg="add mod">
          <ac:chgData name="刘 朕" userId="c0cad602da23477f" providerId="LiveId" clId="{AD7688A1-F03C-4195-99E0-7FEFA688BC45}" dt="2022-04-07T11:57:38.718" v="1662" actId="1076"/>
          <ac:cxnSpMkLst>
            <pc:docMk/>
            <pc:sldMk cId="3120070491" sldId="481"/>
            <ac:cxnSpMk id="160" creationId="{03E90A4C-B2B5-48A6-824F-950B6F3BA04C}"/>
          </ac:cxnSpMkLst>
        </pc:cxnChg>
        <pc:cxnChg chg="add mod">
          <ac:chgData name="刘 朕" userId="c0cad602da23477f" providerId="LiveId" clId="{AD7688A1-F03C-4195-99E0-7FEFA688BC45}" dt="2022-04-07T11:57:38.718" v="1662" actId="1076"/>
          <ac:cxnSpMkLst>
            <pc:docMk/>
            <pc:sldMk cId="3120070491" sldId="481"/>
            <ac:cxnSpMk id="162" creationId="{F0C6AE3D-7646-465D-B0E8-D24E74F59E94}"/>
          </ac:cxnSpMkLst>
        </pc:cxnChg>
        <pc:cxnChg chg="add mod">
          <ac:chgData name="刘 朕" userId="c0cad602da23477f" providerId="LiveId" clId="{AD7688A1-F03C-4195-99E0-7FEFA688BC45}" dt="2022-04-07T11:57:38.718" v="1662" actId="1076"/>
          <ac:cxnSpMkLst>
            <pc:docMk/>
            <pc:sldMk cId="3120070491" sldId="481"/>
            <ac:cxnSpMk id="164" creationId="{3097FD83-551B-403A-BEE8-9BB2A3FD08D8}"/>
          </ac:cxnSpMkLst>
        </pc:cxnChg>
        <pc:cxnChg chg="add mod">
          <ac:chgData name="刘 朕" userId="c0cad602da23477f" providerId="LiveId" clId="{AD7688A1-F03C-4195-99E0-7FEFA688BC45}" dt="2022-04-07T11:57:38.718" v="1662" actId="1076"/>
          <ac:cxnSpMkLst>
            <pc:docMk/>
            <pc:sldMk cId="3120070491" sldId="481"/>
            <ac:cxnSpMk id="166" creationId="{EFF16A49-9BCE-4659-8A1A-64DCF076951E}"/>
          </ac:cxnSpMkLst>
        </pc:cxnChg>
        <pc:cxnChg chg="add mod">
          <ac:chgData name="刘 朕" userId="c0cad602da23477f" providerId="LiveId" clId="{AD7688A1-F03C-4195-99E0-7FEFA688BC45}" dt="2022-04-07T11:57:38.718" v="1662" actId="1076"/>
          <ac:cxnSpMkLst>
            <pc:docMk/>
            <pc:sldMk cId="3120070491" sldId="481"/>
            <ac:cxnSpMk id="168" creationId="{DE98E1AE-52EE-45A5-A3CC-67812A35F753}"/>
          </ac:cxnSpMkLst>
        </pc:cxnChg>
        <pc:cxnChg chg="add mod">
          <ac:chgData name="刘 朕" userId="c0cad602da23477f" providerId="LiveId" clId="{AD7688A1-F03C-4195-99E0-7FEFA688BC45}" dt="2022-04-07T11:57:38.718" v="1662" actId="1076"/>
          <ac:cxnSpMkLst>
            <pc:docMk/>
            <pc:sldMk cId="3120070491" sldId="481"/>
            <ac:cxnSpMk id="170" creationId="{C18ADA6B-8BA3-4338-BB5C-816BA7F03EB9}"/>
          </ac:cxnSpMkLst>
        </pc:cxnChg>
        <pc:cxnChg chg="add del mod">
          <ac:chgData name="刘 朕" userId="c0cad602da23477f" providerId="LiveId" clId="{AD7688A1-F03C-4195-99E0-7FEFA688BC45}" dt="2022-04-07T08:18:03.313" v="1515" actId="478"/>
          <ac:cxnSpMkLst>
            <pc:docMk/>
            <pc:sldMk cId="3120070491" sldId="481"/>
            <ac:cxnSpMk id="195" creationId="{94644E5C-6961-40D5-8414-8F8D3BA66A30}"/>
          </ac:cxnSpMkLst>
        </pc:cxnChg>
        <pc:cxnChg chg="add del mod">
          <ac:chgData name="刘 朕" userId="c0cad602da23477f" providerId="LiveId" clId="{AD7688A1-F03C-4195-99E0-7FEFA688BC45}" dt="2022-04-07T08:18:04.234" v="1516" actId="478"/>
          <ac:cxnSpMkLst>
            <pc:docMk/>
            <pc:sldMk cId="3120070491" sldId="481"/>
            <ac:cxnSpMk id="196" creationId="{21522708-5ACD-40A6-A5F3-19841691FCA0}"/>
          </ac:cxnSpMkLst>
        </pc:cxnChg>
        <pc:cxnChg chg="add del mod">
          <ac:chgData name="刘 朕" userId="c0cad602da23477f" providerId="LiveId" clId="{AD7688A1-F03C-4195-99E0-7FEFA688BC45}" dt="2022-04-07T08:18:04.765" v="1517" actId="478"/>
          <ac:cxnSpMkLst>
            <pc:docMk/>
            <pc:sldMk cId="3120070491" sldId="481"/>
            <ac:cxnSpMk id="197" creationId="{7C673E52-6B6A-4793-A0A5-0F777A317B76}"/>
          </ac:cxnSpMkLst>
        </pc:cxnChg>
      </pc:sldChg>
      <pc:sldChg chg="addSp delSp modSp add mod modTransition">
        <pc:chgData name="刘 朕" userId="c0cad602da23477f" providerId="LiveId" clId="{AD7688A1-F03C-4195-99E0-7FEFA688BC45}" dt="2022-04-07T14:05:45.257" v="3128" actId="571"/>
        <pc:sldMkLst>
          <pc:docMk/>
          <pc:sldMk cId="586710155" sldId="482"/>
        </pc:sldMkLst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2" creationId="{CD9AD4DD-35C3-422F-88F6-0CB6F41E69ED}"/>
          </ac:spMkLst>
        </pc:spChg>
        <pc:spChg chg="mod">
          <ac:chgData name="刘 朕" userId="c0cad602da23477f" providerId="LiveId" clId="{AD7688A1-F03C-4195-99E0-7FEFA688BC45}" dt="2022-04-07T13:25:52.761" v="2460" actId="20577"/>
          <ac:spMkLst>
            <pc:docMk/>
            <pc:sldMk cId="586710155" sldId="482"/>
            <ac:spMk id="4" creationId="{E484190F-0DF2-4168-91AB-F6229E43633D}"/>
          </ac:spMkLst>
        </pc:spChg>
        <pc:spChg chg="add mod">
          <ac:chgData name="刘 朕" userId="c0cad602da23477f" providerId="LiveId" clId="{AD7688A1-F03C-4195-99E0-7FEFA688BC45}" dt="2022-04-07T14:05:43.181" v="3127" actId="14100"/>
          <ac:spMkLst>
            <pc:docMk/>
            <pc:sldMk cId="586710155" sldId="482"/>
            <ac:spMk id="8" creationId="{6166C612-D1D8-4196-83C1-F44406AA851E}"/>
          </ac:spMkLst>
        </pc:spChg>
        <pc:spChg chg="mod">
          <ac:chgData name="刘 朕" userId="c0cad602da23477f" providerId="LiveId" clId="{AD7688A1-F03C-4195-99E0-7FEFA688BC45}" dt="2022-04-07T13:44:25.524" v="2885" actId="20577"/>
          <ac:spMkLst>
            <pc:docMk/>
            <pc:sldMk cId="586710155" sldId="482"/>
            <ac:spMk id="14" creationId="{7EC2CD69-7225-46EC-B707-474D01EDEF13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77" creationId="{3FDC28BC-015D-48D4-852E-084C222BFC6E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82" creationId="{43F3471A-FEF9-4CD1-BA7F-63BB7A25527A}"/>
          </ac:spMkLst>
        </pc:spChg>
        <pc:spChg chg="add del mod">
          <ac:chgData name="刘 朕" userId="c0cad602da23477f" providerId="LiveId" clId="{AD7688A1-F03C-4195-99E0-7FEFA688BC45}" dt="2022-04-07T13:26:32.478" v="2465" actId="478"/>
          <ac:spMkLst>
            <pc:docMk/>
            <pc:sldMk cId="586710155" sldId="482"/>
            <ac:spMk id="83" creationId="{17083344-13B9-4ABD-9BF2-A8FE2D88DBA0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86" creationId="{24A2E77F-4DAC-4A90-8C07-44383D0A4775}"/>
          </ac:spMkLst>
        </pc:spChg>
        <pc:spChg chg="add del mod">
          <ac:chgData name="刘 朕" userId="c0cad602da23477f" providerId="LiveId" clId="{AD7688A1-F03C-4195-99E0-7FEFA688BC45}" dt="2022-04-07T13:32:42.928" v="2516" actId="478"/>
          <ac:spMkLst>
            <pc:docMk/>
            <pc:sldMk cId="586710155" sldId="482"/>
            <ac:spMk id="91" creationId="{C98A04B2-C549-4B12-9C4E-4FFCD3BC7FEE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95" creationId="{2F012DB8-DA3D-438A-BFFD-900FED019E4E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99" creationId="{4E71B409-FDE5-4C8C-80DB-7FA337850504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03" creationId="{79E4C7C4-9DB7-408B-9D18-56903779F8DB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06" creationId="{70D920E1-2C1D-4B78-89EF-05898429DAC8}"/>
          </ac:spMkLst>
        </pc:spChg>
        <pc:spChg chg="add del mod">
          <ac:chgData name="刘 朕" userId="c0cad602da23477f" providerId="LiveId" clId="{AD7688A1-F03C-4195-99E0-7FEFA688BC45}" dt="2022-04-07T13:32:53.462" v="2519" actId="478"/>
          <ac:spMkLst>
            <pc:docMk/>
            <pc:sldMk cId="586710155" sldId="482"/>
            <ac:spMk id="109" creationId="{3B634330-1EA4-4278-888D-6D87856600B4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13" creationId="{7A32900F-4A7D-44C1-B515-B9012128F8A6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16" creationId="{65F1A3AC-494E-4286-85EA-DC44E3571348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118" creationId="{DEA71C5F-718B-4BA5-BCC5-AF86F366DA9E}"/>
          </ac:spMkLst>
        </pc:spChg>
        <pc:spChg chg="add del mod">
          <ac:chgData name="刘 朕" userId="c0cad602da23477f" providerId="LiveId" clId="{AD7688A1-F03C-4195-99E0-7FEFA688BC45}" dt="2022-04-07T13:33:01.307" v="2522" actId="478"/>
          <ac:spMkLst>
            <pc:docMk/>
            <pc:sldMk cId="586710155" sldId="482"/>
            <ac:spMk id="122" creationId="{8C0466D6-A9E2-4594-852D-E5B17615A27A}"/>
          </ac:spMkLst>
        </pc:spChg>
        <pc:spChg chg="add del mod">
          <ac:chgData name="刘 朕" userId="c0cad602da23477f" providerId="LiveId" clId="{AD7688A1-F03C-4195-99E0-7FEFA688BC45}" dt="2022-04-07T13:29:20.589" v="2490" actId="478"/>
          <ac:spMkLst>
            <pc:docMk/>
            <pc:sldMk cId="586710155" sldId="482"/>
            <ac:spMk id="125" creationId="{4E8D020E-04E5-4FA0-9791-1D7836051860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127" creationId="{A3919D81-CD92-4AFC-AAB9-614041BF524D}"/>
          </ac:spMkLst>
        </pc:spChg>
        <pc:spChg chg="add del mod">
          <ac:chgData name="刘 朕" userId="c0cad602da23477f" providerId="LiveId" clId="{AD7688A1-F03C-4195-99E0-7FEFA688BC45}" dt="2022-04-07T13:29:29.042" v="2492" actId="478"/>
          <ac:spMkLst>
            <pc:docMk/>
            <pc:sldMk cId="586710155" sldId="482"/>
            <ac:spMk id="129" creationId="{0183EDEA-8176-4578-B5AA-1942173FA65B}"/>
          </ac:spMkLst>
        </pc:spChg>
        <pc:spChg chg="add del mod">
          <ac:chgData name="刘 朕" userId="c0cad602da23477f" providerId="LiveId" clId="{AD7688A1-F03C-4195-99E0-7FEFA688BC45}" dt="2022-04-07T13:33:27.550" v="2534" actId="478"/>
          <ac:spMkLst>
            <pc:docMk/>
            <pc:sldMk cId="586710155" sldId="482"/>
            <ac:spMk id="132" creationId="{DEB2DDFB-08B2-4328-9CC7-58C566BB2CAD}"/>
          </ac:spMkLst>
        </pc:spChg>
        <pc:spChg chg="add del mod">
          <ac:chgData name="刘 朕" userId="c0cad602da23477f" providerId="LiveId" clId="{AD7688A1-F03C-4195-99E0-7FEFA688BC45}" dt="2022-04-07T13:33:22.134" v="2530" actId="478"/>
          <ac:spMkLst>
            <pc:docMk/>
            <pc:sldMk cId="586710155" sldId="482"/>
            <ac:spMk id="134" creationId="{D30CA924-E138-433F-AA29-4AF0733895F4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36" creationId="{36C84C87-E5CA-4833-AE6C-488C9A8B47C3}"/>
          </ac:spMkLst>
        </pc:spChg>
        <pc:spChg chg="add del mod">
          <ac:chgData name="刘 朕" userId="c0cad602da23477f" providerId="LiveId" clId="{AD7688A1-F03C-4195-99E0-7FEFA688BC45}" dt="2022-04-07T13:33:14.108" v="2525" actId="478"/>
          <ac:spMkLst>
            <pc:docMk/>
            <pc:sldMk cId="586710155" sldId="482"/>
            <ac:spMk id="138" creationId="{776B15F3-36D5-43C6-AE4F-C77DAEF3C237}"/>
          </ac:spMkLst>
        </pc:spChg>
        <pc:spChg chg="add del mod">
          <ac:chgData name="刘 朕" userId="c0cad602da23477f" providerId="LiveId" clId="{AD7688A1-F03C-4195-99E0-7FEFA688BC45}" dt="2022-04-07T13:29:21.854" v="2491" actId="478"/>
          <ac:spMkLst>
            <pc:docMk/>
            <pc:sldMk cId="586710155" sldId="482"/>
            <ac:spMk id="140" creationId="{A1999330-52D9-4115-86CE-798D8BFCF4CF}"/>
          </ac:spMkLst>
        </pc:spChg>
        <pc:spChg chg="add del mod">
          <ac:chgData name="刘 朕" userId="c0cad602da23477f" providerId="LiveId" clId="{AD7688A1-F03C-4195-99E0-7FEFA688BC45}" dt="2022-04-07T13:33:24.145" v="2531" actId="478"/>
          <ac:spMkLst>
            <pc:docMk/>
            <pc:sldMk cId="586710155" sldId="482"/>
            <ac:spMk id="142" creationId="{3EE47C0E-78D0-42B7-9CCF-EAAAA70CF70F}"/>
          </ac:spMkLst>
        </pc:spChg>
        <pc:spChg chg="add del mod">
          <ac:chgData name="刘 朕" userId="c0cad602da23477f" providerId="LiveId" clId="{AD7688A1-F03C-4195-99E0-7FEFA688BC45}" dt="2022-04-07T13:29:29.042" v="2492" actId="478"/>
          <ac:spMkLst>
            <pc:docMk/>
            <pc:sldMk cId="586710155" sldId="482"/>
            <ac:spMk id="144" creationId="{C7CD048E-219D-4F32-9F83-B50CCC398B8F}"/>
          </ac:spMkLst>
        </pc:spChg>
        <pc:spChg chg="mod">
          <ac:chgData name="刘 朕" userId="c0cad602da23477f" providerId="LiveId" clId="{AD7688A1-F03C-4195-99E0-7FEFA688BC45}" dt="2022-04-07T13:28:59.876" v="2484"/>
          <ac:spMkLst>
            <pc:docMk/>
            <pc:sldMk cId="586710155" sldId="482"/>
            <ac:spMk id="147" creationId="{D36C8D0B-878A-4B8D-AB36-BBAA36F40861}"/>
          </ac:spMkLst>
        </pc:spChg>
        <pc:spChg chg="add del mod">
          <ac:chgData name="刘 朕" userId="c0cad602da23477f" providerId="LiveId" clId="{AD7688A1-F03C-4195-99E0-7FEFA688BC45}" dt="2022-04-07T13:32:07.095" v="2501" actId="478"/>
          <ac:spMkLst>
            <pc:docMk/>
            <pc:sldMk cId="586710155" sldId="482"/>
            <ac:spMk id="149" creationId="{635882FF-9768-437F-AB76-EAC816092AD1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150" creationId="{11E85BD6-45C0-4997-B3E4-4F72AA428A8C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51" creationId="{A04E2FC4-FD81-4012-8F26-F7D5910C477E}"/>
          </ac:spMkLst>
        </pc:spChg>
        <pc:spChg chg="add del mod">
          <ac:chgData name="刘 朕" userId="c0cad602da23477f" providerId="LiveId" clId="{AD7688A1-F03C-4195-99E0-7FEFA688BC45}" dt="2022-04-07T13:31:59.670" v="2497" actId="478"/>
          <ac:spMkLst>
            <pc:docMk/>
            <pc:sldMk cId="586710155" sldId="482"/>
            <ac:spMk id="153" creationId="{5306D87E-C7DB-4656-BB85-59415A4688D0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154" creationId="{828FD362-04EA-4C98-801D-7CC00356D89C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59" creationId="{B7F4352E-0827-428F-8ED5-C4B3A9C652FE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61" creationId="{CC5C4282-8F57-4ED2-B38E-D464B4579C99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63" creationId="{AF969665-C57D-4E33-A7F4-FDA0C1B14E36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65" creationId="{178F1C3E-22D8-4F46-AEE9-2C7C9D6E4366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67" creationId="{C1A2ECA6-F967-4713-9628-36453700027B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69" creationId="{1E4BBE27-B59D-4E2A-9670-3051F71B4036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74" creationId="{92BCC7FD-D920-4C5C-A45B-18A6A0F24572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75" creationId="{9F4B7635-2E65-46CB-A027-21EF03E43881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76" creationId="{E78A9761-A408-44D7-9E2F-9F0129578A55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77" creationId="{C8CE7CF3-3205-4E4C-B466-1DC2B11CA947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90" creationId="{967E4DC7-44A5-488C-94F2-83E60DC12D06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91" creationId="{89F0A872-1347-4F80-942E-D32F6B578C42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92" creationId="{EBD7C4DC-7B30-45A0-AD7B-EA57D547886E}"/>
          </ac:spMkLst>
        </pc:spChg>
        <pc:spChg chg="del">
          <ac:chgData name="刘 朕" userId="c0cad602da23477f" providerId="LiveId" clId="{AD7688A1-F03C-4195-99E0-7FEFA688BC45}" dt="2022-04-07T13:07:30.305" v="2046" actId="478"/>
          <ac:spMkLst>
            <pc:docMk/>
            <pc:sldMk cId="586710155" sldId="482"/>
            <ac:spMk id="193" creationId="{3E1FAC39-0DDC-4350-A5DD-5E6432F8C271}"/>
          </ac:spMkLst>
        </pc:spChg>
        <pc:spChg chg="del">
          <ac:chgData name="刘 朕" userId="c0cad602da23477f" providerId="LiveId" clId="{AD7688A1-F03C-4195-99E0-7FEFA688BC45}" dt="2022-04-07T13:07:30.305" v="2046" actId="478"/>
          <ac:spMkLst>
            <pc:docMk/>
            <pc:sldMk cId="586710155" sldId="482"/>
            <ac:spMk id="194" creationId="{D5E2677D-8002-43B6-BE0D-F498591649A9}"/>
          </ac:spMkLst>
        </pc:spChg>
        <pc:spChg chg="add del">
          <ac:chgData name="刘 朕" userId="c0cad602da23477f" providerId="LiveId" clId="{AD7688A1-F03C-4195-99E0-7FEFA688BC45}" dt="2022-04-07T13:26:32.478" v="2465" actId="478"/>
          <ac:spMkLst>
            <pc:docMk/>
            <pc:sldMk cId="586710155" sldId="482"/>
            <ac:spMk id="198" creationId="{BA43A61C-32A3-4B4E-8807-CA5CAD9F08EA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199" creationId="{D3D78A22-B104-4F9C-9D58-5BB60A432B20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200" creationId="{4C5107F3-69E0-45E4-839E-4B468012263E}"/>
          </ac:spMkLst>
        </pc:spChg>
        <pc:spChg chg="del">
          <ac:chgData name="刘 朕" userId="c0cad602da23477f" providerId="LiveId" clId="{AD7688A1-F03C-4195-99E0-7FEFA688BC45}" dt="2022-04-07T13:09:44.911" v="2048" actId="478"/>
          <ac:spMkLst>
            <pc:docMk/>
            <pc:sldMk cId="586710155" sldId="482"/>
            <ac:spMk id="201" creationId="{486071B3-E773-49E4-B879-F6426CFA504B}"/>
          </ac:spMkLst>
        </pc:spChg>
        <pc:spChg chg="add del mod">
          <ac:chgData name="刘 朕" userId="c0cad602da23477f" providerId="LiveId" clId="{AD7688A1-F03C-4195-99E0-7FEFA688BC45}" dt="2022-04-07T13:29:20.589" v="2490" actId="478"/>
          <ac:spMkLst>
            <pc:docMk/>
            <pc:sldMk cId="586710155" sldId="482"/>
            <ac:spMk id="208" creationId="{BB149C97-3F70-4A7B-951C-63950B66DD99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209" creationId="{44AAF1CD-FD02-419A-8B96-8489DA295C41}"/>
          </ac:spMkLst>
        </pc:spChg>
        <pc:spChg chg="add del mod">
          <ac:chgData name="刘 朕" userId="c0cad602da23477f" providerId="LiveId" clId="{AD7688A1-F03C-4195-99E0-7FEFA688BC45}" dt="2022-04-07T13:29:29.042" v="2492" actId="478"/>
          <ac:spMkLst>
            <pc:docMk/>
            <pc:sldMk cId="586710155" sldId="482"/>
            <ac:spMk id="210" creationId="{4132E14A-3D84-4FB8-9E65-3BB751936A0A}"/>
          </ac:spMkLst>
        </pc:spChg>
        <pc:spChg chg="add del mod">
          <ac:chgData name="刘 朕" userId="c0cad602da23477f" providerId="LiveId" clId="{AD7688A1-F03C-4195-99E0-7FEFA688BC45}" dt="2022-04-07T13:29:16.074" v="2488" actId="478"/>
          <ac:spMkLst>
            <pc:docMk/>
            <pc:sldMk cId="586710155" sldId="482"/>
            <ac:spMk id="211" creationId="{325D048F-E581-44B9-8BF9-6A6126F5B285}"/>
          </ac:spMkLst>
        </pc:spChg>
        <pc:spChg chg="add del mod">
          <ac:chgData name="刘 朕" userId="c0cad602da23477f" providerId="LiveId" clId="{AD7688A1-F03C-4195-99E0-7FEFA688BC45}" dt="2022-04-07T13:29:16.074" v="2488" actId="478"/>
          <ac:spMkLst>
            <pc:docMk/>
            <pc:sldMk cId="586710155" sldId="482"/>
            <ac:spMk id="212" creationId="{0DD010DF-7390-45B4-9D45-FC33A0E4A94E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215" creationId="{4CFDBACD-791C-45C9-B918-8C511983FD5D}"/>
          </ac:spMkLst>
        </pc:spChg>
        <pc:spChg chg="add del mod">
          <ac:chgData name="刘 朕" userId="c0cad602da23477f" providerId="LiveId" clId="{AD7688A1-F03C-4195-99E0-7FEFA688BC45}" dt="2022-04-07T13:29:19.095" v="2489" actId="478"/>
          <ac:spMkLst>
            <pc:docMk/>
            <pc:sldMk cId="586710155" sldId="482"/>
            <ac:spMk id="216" creationId="{E351C406-CC29-4CB5-9FD0-479B5A3CEA91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217" creationId="{AB5DA0BB-8CA5-4A3C-AA01-D9D6CCCB5513}"/>
          </ac:spMkLst>
        </pc:spChg>
        <pc:spChg chg="add del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218" creationId="{A8FFD7D7-DEEF-4E84-B7E0-D60A256A557D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220" creationId="{388F8082-6614-4935-8D60-96802E6071B8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221" creationId="{9C6A01E9-F53C-4788-B1BB-CC2276A7037F}"/>
          </ac:spMkLst>
        </pc:spChg>
        <pc:spChg chg="add mod">
          <ac:chgData name="刘 朕" userId="c0cad602da23477f" providerId="LiveId" clId="{AD7688A1-F03C-4195-99E0-7FEFA688BC45}" dt="2022-04-07T13:39:31.774" v="2700" actId="1076"/>
          <ac:spMkLst>
            <pc:docMk/>
            <pc:sldMk cId="586710155" sldId="482"/>
            <ac:spMk id="222" creationId="{9D9D3735-8B46-43BB-A935-D65DED0CDDA2}"/>
          </ac:spMkLst>
        </pc:spChg>
        <pc:spChg chg="add mod">
          <ac:chgData name="刘 朕" userId="c0cad602da23477f" providerId="LiveId" clId="{AD7688A1-F03C-4195-99E0-7FEFA688BC45}" dt="2022-04-07T13:40:21.494" v="2745" actId="2711"/>
          <ac:spMkLst>
            <pc:docMk/>
            <pc:sldMk cId="586710155" sldId="482"/>
            <ac:spMk id="223" creationId="{765EFBF4-93FC-4ECA-8DA4-9705DED7148E}"/>
          </ac:spMkLst>
        </pc:spChg>
        <pc:spChg chg="add mod">
          <ac:chgData name="刘 朕" userId="c0cad602da23477f" providerId="LiveId" clId="{AD7688A1-F03C-4195-99E0-7FEFA688BC45}" dt="2022-04-07T13:45:20.137" v="2890" actId="1076"/>
          <ac:spMkLst>
            <pc:docMk/>
            <pc:sldMk cId="586710155" sldId="482"/>
            <ac:spMk id="224" creationId="{45DEBD0D-6755-4EFF-A1E4-48008A3F3B45}"/>
          </ac:spMkLst>
        </pc:spChg>
        <pc:spChg chg="add mod">
          <ac:chgData name="刘 朕" userId="c0cad602da23477f" providerId="LiveId" clId="{AD7688A1-F03C-4195-99E0-7FEFA688BC45}" dt="2022-04-07T14:03:32.044" v="3024" actId="3064"/>
          <ac:spMkLst>
            <pc:docMk/>
            <pc:sldMk cId="586710155" sldId="482"/>
            <ac:spMk id="225" creationId="{DCB727F6-3F3C-4F47-B81B-C29BB28D3279}"/>
          </ac:spMkLst>
        </pc:spChg>
        <pc:spChg chg="add mod">
          <ac:chgData name="刘 朕" userId="c0cad602da23477f" providerId="LiveId" clId="{AD7688A1-F03C-4195-99E0-7FEFA688BC45}" dt="2022-04-07T14:05:45.257" v="3128" actId="571"/>
          <ac:spMkLst>
            <pc:docMk/>
            <pc:sldMk cId="586710155" sldId="482"/>
            <ac:spMk id="226" creationId="{159304CF-B0F3-4E1F-951D-0D124F4DAEE6}"/>
          </ac:spMkLst>
        </pc:spChg>
        <pc:grpChg chg="add mod">
          <ac:chgData name="刘 朕" userId="c0cad602da23477f" providerId="LiveId" clId="{AD7688A1-F03C-4195-99E0-7FEFA688BC45}" dt="2022-04-07T13:39:31.774" v="2700" actId="1076"/>
          <ac:grpSpMkLst>
            <pc:docMk/>
            <pc:sldMk cId="586710155" sldId="482"/>
            <ac:grpSpMk id="146" creationId="{ED117AF0-9229-49A6-8DC1-25D421D315F1}"/>
          </ac:grpSpMkLst>
        </pc:grpChg>
        <pc:grpChg chg="del">
          <ac:chgData name="刘 朕" userId="c0cad602da23477f" providerId="LiveId" clId="{AD7688A1-F03C-4195-99E0-7FEFA688BC45}" dt="2022-04-07T13:09:44.911" v="2048" actId="478"/>
          <ac:grpSpMkLst>
            <pc:docMk/>
            <pc:sldMk cId="586710155" sldId="482"/>
            <ac:grpSpMk id="171" creationId="{8BA29761-0979-4D2B-B03C-79F6A667CF44}"/>
          </ac:grpSpMkLst>
        </pc:grpChg>
        <pc:picChg chg="add mod">
          <ac:chgData name="刘 朕" userId="c0cad602da23477f" providerId="LiveId" clId="{AD7688A1-F03C-4195-99E0-7FEFA688BC45}" dt="2022-04-07T13:40:14.771" v="2743" actId="1076"/>
          <ac:picMkLst>
            <pc:docMk/>
            <pc:sldMk cId="586710155" sldId="482"/>
            <ac:picMk id="6" creationId="{DD512E7B-56B1-4C46-94B1-7B2A0E4886DC}"/>
          </ac:picMkLst>
        </pc:picChg>
        <pc:picChg chg="del">
          <ac:chgData name="刘 朕" userId="c0cad602da23477f" providerId="LiveId" clId="{AD7688A1-F03C-4195-99E0-7FEFA688BC45}" dt="2022-04-07T13:07:30.305" v="2046" actId="478"/>
          <ac:picMkLst>
            <pc:docMk/>
            <pc:sldMk cId="586710155" sldId="482"/>
            <ac:picMk id="26" creationId="{879EB985-418C-4D21-84CC-319B74A49165}"/>
          </ac:picMkLst>
        </pc:picChg>
        <pc:picChg chg="del">
          <ac:chgData name="刘 朕" userId="c0cad602da23477f" providerId="LiveId" clId="{AD7688A1-F03C-4195-99E0-7FEFA688BC45}" dt="2022-04-07T13:07:32.082" v="2047" actId="478"/>
          <ac:picMkLst>
            <pc:docMk/>
            <pc:sldMk cId="586710155" sldId="482"/>
            <ac:picMk id="28" creationId="{FB576E17-DC75-4B5F-8856-0B90BC3CD13C}"/>
          </ac:picMkLst>
        </pc:picChg>
        <pc:picChg chg="add del mod">
          <ac:chgData name="刘 朕" userId="c0cad602da23477f" providerId="LiveId" clId="{AD7688A1-F03C-4195-99E0-7FEFA688BC45}" dt="2022-04-07T13:26:32.478" v="2465" actId="478"/>
          <ac:picMkLst>
            <pc:docMk/>
            <pc:sldMk cId="586710155" sldId="482"/>
            <ac:picMk id="75" creationId="{91337E06-C043-4435-8188-D37F8BABD6A5}"/>
          </ac:picMkLst>
        </pc:picChg>
        <pc:picChg chg="add del mod">
          <ac:chgData name="刘 朕" userId="c0cad602da23477f" providerId="LiveId" clId="{AD7688A1-F03C-4195-99E0-7FEFA688BC45}" dt="2022-04-07T13:21:31.152" v="2417" actId="478"/>
          <ac:picMkLst>
            <pc:docMk/>
            <pc:sldMk cId="586710155" sldId="482"/>
            <ac:picMk id="76" creationId="{16B8AAA3-780F-4419-9954-E56740C7A4FA}"/>
          </ac:picMkLst>
        </pc:picChg>
        <pc:picChg chg="add del mod">
          <ac:chgData name="刘 朕" userId="c0cad602da23477f" providerId="LiveId" clId="{AD7688A1-F03C-4195-99E0-7FEFA688BC45}" dt="2022-04-07T13:26:32.478" v="2465" actId="478"/>
          <ac:picMkLst>
            <pc:docMk/>
            <pc:sldMk cId="586710155" sldId="482"/>
            <ac:picMk id="78" creationId="{EE5AC2A7-0DF1-47CD-8415-7795B1DA2ED9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79" creationId="{C9481F9C-4C09-4131-B27B-F66DF286D0D5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80" creationId="{362AFF5B-DD74-4577-A4DD-38D47A2625F2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81" creationId="{6926C987-2A53-487F-983E-F5045AD1FBCB}"/>
          </ac:picMkLst>
        </pc:picChg>
        <pc:picChg chg="add del mod">
          <ac:chgData name="刘 朕" userId="c0cad602da23477f" providerId="LiveId" clId="{AD7688A1-F03C-4195-99E0-7FEFA688BC45}" dt="2022-04-07T13:26:32.478" v="2465" actId="478"/>
          <ac:picMkLst>
            <pc:docMk/>
            <pc:sldMk cId="586710155" sldId="482"/>
            <ac:picMk id="84" creationId="{781C6B07-3466-4E97-B360-86999DC0540E}"/>
          </ac:picMkLst>
        </pc:picChg>
        <pc:picChg chg="add del mod">
          <ac:chgData name="刘 朕" userId="c0cad602da23477f" providerId="LiveId" clId="{AD7688A1-F03C-4195-99E0-7FEFA688BC45}" dt="2022-04-07T13:21:45.039" v="2423"/>
          <ac:picMkLst>
            <pc:docMk/>
            <pc:sldMk cId="586710155" sldId="482"/>
            <ac:picMk id="85" creationId="{4470AD43-1DF8-4E43-8AB2-9970ED5FA3B0}"/>
          </ac:picMkLst>
        </pc:picChg>
        <pc:picChg chg="add del mod">
          <ac:chgData name="刘 朕" userId="c0cad602da23477f" providerId="LiveId" clId="{AD7688A1-F03C-4195-99E0-7FEFA688BC45}" dt="2022-04-07T13:32:42.928" v="2516" actId="478"/>
          <ac:picMkLst>
            <pc:docMk/>
            <pc:sldMk cId="586710155" sldId="482"/>
            <ac:picMk id="87" creationId="{BD476AB3-5D4B-42EE-860E-D56D946B483D}"/>
          </ac:picMkLst>
        </pc:picChg>
        <pc:picChg chg="add del mod">
          <ac:chgData name="刘 朕" userId="c0cad602da23477f" providerId="LiveId" clId="{AD7688A1-F03C-4195-99E0-7FEFA688BC45}" dt="2022-04-07T13:32:42.928" v="2516" actId="478"/>
          <ac:picMkLst>
            <pc:docMk/>
            <pc:sldMk cId="586710155" sldId="482"/>
            <ac:picMk id="88" creationId="{43764926-9792-48F4-B888-A4DC0341C12C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89" creationId="{1E5E2076-093C-460C-A4E7-67F5A8661461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90" creationId="{F897C192-B6F8-4967-BB42-F2C8951FD848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92" creationId="{255B80AD-E989-416E-BD85-E98EEA7D0673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93" creationId="{4413D5B7-C8C4-4813-93C5-093756E2A852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94" creationId="{9965AD9E-077C-4CDE-91E6-1F364EABA51F}"/>
          </ac:picMkLst>
        </pc:picChg>
        <pc:picChg chg="add del mod">
          <ac:chgData name="刘 朕" userId="c0cad602da23477f" providerId="LiveId" clId="{AD7688A1-F03C-4195-99E0-7FEFA688BC45}" dt="2022-04-07T13:32:48.109" v="2518" actId="478"/>
          <ac:picMkLst>
            <pc:docMk/>
            <pc:sldMk cId="586710155" sldId="482"/>
            <ac:picMk id="96" creationId="{7729DBFF-D671-4D34-8C76-A8121F88DB63}"/>
          </ac:picMkLst>
        </pc:picChg>
        <pc:picChg chg="add del mod">
          <ac:chgData name="刘 朕" userId="c0cad602da23477f" providerId="LiveId" clId="{AD7688A1-F03C-4195-99E0-7FEFA688BC45}" dt="2022-04-07T13:32:53.462" v="2519" actId="478"/>
          <ac:picMkLst>
            <pc:docMk/>
            <pc:sldMk cId="586710155" sldId="482"/>
            <ac:picMk id="97" creationId="{BE0508E1-0585-4853-8D2B-C873B44B24BE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98" creationId="{BADD868D-6F6D-4C41-B382-AC2FE03CA84B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00" creationId="{568136F0-68F0-4185-8064-A4E86286A26F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01" creationId="{0F12D60E-F9B0-4BC8-86BE-A113C57B498A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02" creationId="{DC486391-4053-4F67-AE62-653CECC3FB7D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04" creationId="{514B141F-20F0-4238-9710-6BE2469EB5C9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05" creationId="{6BFA90F8-13F8-478B-8C20-2C264BE3AE24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07" creationId="{0CFD65F4-44D9-41FC-AB25-80F41607C1BD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08" creationId="{8B9FDDDD-933C-4843-9B65-0893471241A3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110" creationId="{8B95B3BC-00BC-472F-91F1-49222C94F832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11" creationId="{73C30728-BED1-4A24-B2A9-662FEC3D8018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112" creationId="{7D97B056-009B-441C-A42D-B02F037D58F7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14" creationId="{D73ADC4E-C3B3-40EE-A108-57F34DAD7521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15" creationId="{3A5C3AD9-9710-4648-A246-169490794010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17" creationId="{433E5370-8046-43C4-A931-669923A4E7EB}"/>
          </ac:picMkLst>
        </pc:picChg>
        <pc:picChg chg="add del mod">
          <ac:chgData name="刘 朕" userId="c0cad602da23477f" providerId="LiveId" clId="{AD7688A1-F03C-4195-99E0-7FEFA688BC45}" dt="2022-04-07T13:32:58.555" v="2521" actId="478"/>
          <ac:picMkLst>
            <pc:docMk/>
            <pc:sldMk cId="586710155" sldId="482"/>
            <ac:picMk id="119" creationId="{AB12F4FC-1024-446E-AF3E-8B2BD0F441FC}"/>
          </ac:picMkLst>
        </pc:picChg>
        <pc:picChg chg="add del mod">
          <ac:chgData name="刘 朕" userId="c0cad602da23477f" providerId="LiveId" clId="{AD7688A1-F03C-4195-99E0-7FEFA688BC45}" dt="2022-04-07T13:32:58.555" v="2521" actId="478"/>
          <ac:picMkLst>
            <pc:docMk/>
            <pc:sldMk cId="586710155" sldId="482"/>
            <ac:picMk id="120" creationId="{2C4F81B8-8215-4097-94A1-9E5355A7603A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121" creationId="{0D58D54B-FF05-40C1-9795-BA1E88F3F5E8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123" creationId="{44EA81D0-47DC-457E-8DA0-039DEEC43755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124" creationId="{56049632-092C-4BA2-A422-9303D470B400}"/>
          </ac:picMkLst>
        </pc:picChg>
        <pc:picChg chg="add del mod">
          <ac:chgData name="刘 朕" userId="c0cad602da23477f" providerId="LiveId" clId="{AD7688A1-F03C-4195-99E0-7FEFA688BC45}" dt="2022-04-07T13:29:20.589" v="2490" actId="478"/>
          <ac:picMkLst>
            <pc:docMk/>
            <pc:sldMk cId="586710155" sldId="482"/>
            <ac:picMk id="126" creationId="{C1FB03CA-1955-4B9F-8E09-14C71D40252D}"/>
          </ac:picMkLst>
        </pc:picChg>
        <pc:picChg chg="add del mod">
          <ac:chgData name="刘 朕" userId="c0cad602da23477f" providerId="LiveId" clId="{AD7688A1-F03C-4195-99E0-7FEFA688BC45}" dt="2022-04-07T13:34:52.408" v="2544" actId="478"/>
          <ac:picMkLst>
            <pc:docMk/>
            <pc:sldMk cId="586710155" sldId="482"/>
            <ac:picMk id="128" creationId="{1AAC8F12-9C6F-4BBA-A058-24202914BDDA}"/>
          </ac:picMkLst>
        </pc:picChg>
        <pc:picChg chg="add del mod">
          <ac:chgData name="刘 朕" userId="c0cad602da23477f" providerId="LiveId" clId="{AD7688A1-F03C-4195-99E0-7FEFA688BC45}" dt="2022-04-07T13:29:29.042" v="2492" actId="478"/>
          <ac:picMkLst>
            <pc:docMk/>
            <pc:sldMk cId="586710155" sldId="482"/>
            <ac:picMk id="130" creationId="{5700B0B3-B813-4F9D-ADFB-2FE89AC299C8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37" creationId="{A419A762-1141-4082-A2D8-B252A83A5AC1}"/>
          </ac:picMkLst>
        </pc:picChg>
        <pc:picChg chg="mod">
          <ac:chgData name="刘 朕" userId="c0cad602da23477f" providerId="LiveId" clId="{AD7688A1-F03C-4195-99E0-7FEFA688BC45}" dt="2022-04-07T13:28:59.876" v="2484"/>
          <ac:picMkLst>
            <pc:docMk/>
            <pc:sldMk cId="586710155" sldId="482"/>
            <ac:picMk id="148" creationId="{E280593E-F4B4-4A12-B721-FE785EFCE9E1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52" creationId="{A6AEC908-641B-4073-89C1-B2C939E39A85}"/>
          </ac:picMkLst>
        </pc:picChg>
        <pc:picChg chg="add del mod">
          <ac:chgData name="刘 朕" userId="c0cad602da23477f" providerId="LiveId" clId="{AD7688A1-F03C-4195-99E0-7FEFA688BC45}" dt="2022-04-07T13:29:20.589" v="2490" actId="478"/>
          <ac:picMkLst>
            <pc:docMk/>
            <pc:sldMk cId="586710155" sldId="482"/>
            <ac:picMk id="155" creationId="{DF073450-7C77-4AA2-BB89-5CE00D106789}"/>
          </ac:picMkLst>
        </pc:picChg>
        <pc:picChg chg="add del mod">
          <ac:chgData name="刘 朕" userId="c0cad602da23477f" providerId="LiveId" clId="{AD7688A1-F03C-4195-99E0-7FEFA688BC45}" dt="2022-04-07T13:29:20.589" v="2490" actId="478"/>
          <ac:picMkLst>
            <pc:docMk/>
            <pc:sldMk cId="586710155" sldId="482"/>
            <ac:picMk id="156" creationId="{D878D216-9157-41EC-847F-F6D89594CEA0}"/>
          </ac:picMkLst>
        </pc:picChg>
        <pc:picChg chg="add del mod">
          <ac:chgData name="刘 朕" userId="c0cad602da23477f" providerId="LiveId" clId="{AD7688A1-F03C-4195-99E0-7FEFA688BC45}" dt="2022-04-07T13:29:20.589" v="2490" actId="478"/>
          <ac:picMkLst>
            <pc:docMk/>
            <pc:sldMk cId="586710155" sldId="482"/>
            <ac:picMk id="157" creationId="{489922BD-C51D-4086-ADDF-0FCCD2263B25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78" creationId="{6F8A30DD-725D-4B26-9B3F-3E17F2A43764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79" creationId="{5B9D754C-BE15-442B-8B35-C1B7F14A1178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80" creationId="{26F511F4-0D24-4935-808C-F555162FBD7E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81" creationId="{8647BE85-026C-4349-B74B-797C98BDC1AE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82" creationId="{50CE3134-D604-48D9-890D-E6EB7541185B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83" creationId="{03ACA5D5-8E62-4EDA-8EAD-0DCD96F3B7DE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84" creationId="{0E1A8E7F-E3BD-421E-B4ED-7CBB129FD913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85" creationId="{19036842-B52E-4BA7-A780-7A45887927BA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86" creationId="{1E2B3E3A-A580-4BB9-A8AC-C0975372E6AA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87" creationId="{FCAE4DC5-BE39-476F-8CC2-4206E90B4CAC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88" creationId="{CAB325B6-CCBF-4FCB-88B2-71C36FE30CA9}"/>
          </ac:picMkLst>
        </pc:picChg>
        <pc:picChg chg="del">
          <ac:chgData name="刘 朕" userId="c0cad602da23477f" providerId="LiveId" clId="{AD7688A1-F03C-4195-99E0-7FEFA688BC45}" dt="2022-04-07T13:09:44.911" v="2048" actId="478"/>
          <ac:picMkLst>
            <pc:docMk/>
            <pc:sldMk cId="586710155" sldId="482"/>
            <ac:picMk id="189" creationId="{B0F666D3-A517-4612-B9ED-B7431DFD10DB}"/>
          </ac:picMkLst>
        </pc:picChg>
        <pc:picChg chg="add del mod">
          <ac:chgData name="刘 朕" userId="c0cad602da23477f" providerId="LiveId" clId="{AD7688A1-F03C-4195-99E0-7FEFA688BC45}" dt="2022-04-07T13:29:20.589" v="2490" actId="478"/>
          <ac:picMkLst>
            <pc:docMk/>
            <pc:sldMk cId="586710155" sldId="482"/>
            <ac:picMk id="195" creationId="{BCA42857-04AB-4BC2-A8F5-EE3730EC3234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196" creationId="{F72DEA60-F7FE-4ACA-BDC5-91707C0AE54B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197" creationId="{0756BA95-2B61-44ED-BA04-AAA53DDE8C29}"/>
          </ac:picMkLst>
        </pc:picChg>
        <pc:picChg chg="add del mod">
          <ac:chgData name="刘 朕" userId="c0cad602da23477f" providerId="LiveId" clId="{AD7688A1-F03C-4195-99E0-7FEFA688BC45}" dt="2022-04-07T13:36:29.005" v="2610" actId="478"/>
          <ac:picMkLst>
            <pc:docMk/>
            <pc:sldMk cId="586710155" sldId="482"/>
            <ac:picMk id="202" creationId="{C24DE7A8-8B7E-4D2D-A069-C98E1586232D}"/>
          </ac:picMkLst>
        </pc:picChg>
        <pc:picChg chg="add del mod">
          <ac:chgData name="刘 朕" userId="c0cad602da23477f" providerId="LiveId" clId="{AD7688A1-F03C-4195-99E0-7FEFA688BC45}" dt="2022-04-07T13:36:28.347" v="2609" actId="478"/>
          <ac:picMkLst>
            <pc:docMk/>
            <pc:sldMk cId="586710155" sldId="482"/>
            <ac:picMk id="203" creationId="{2E481D5E-C1D3-4B61-A0F5-7FD252EA526D}"/>
          </ac:picMkLst>
        </pc:picChg>
        <pc:picChg chg="add del mod">
          <ac:chgData name="刘 朕" userId="c0cad602da23477f" providerId="LiveId" clId="{AD7688A1-F03C-4195-99E0-7FEFA688BC45}" dt="2022-04-07T13:29:29.042" v="2492" actId="478"/>
          <ac:picMkLst>
            <pc:docMk/>
            <pc:sldMk cId="586710155" sldId="482"/>
            <ac:picMk id="204" creationId="{56E5C16A-32F8-4631-BD67-AFEEAF2BB7BA}"/>
          </ac:picMkLst>
        </pc:picChg>
        <pc:picChg chg="add del mod">
          <ac:chgData name="刘 朕" userId="c0cad602da23477f" providerId="LiveId" clId="{AD7688A1-F03C-4195-99E0-7FEFA688BC45}" dt="2022-04-07T13:29:29.042" v="2492" actId="478"/>
          <ac:picMkLst>
            <pc:docMk/>
            <pc:sldMk cId="586710155" sldId="482"/>
            <ac:picMk id="205" creationId="{DCB4B7D1-1633-4677-A8EB-9C8238BE70BA}"/>
          </ac:picMkLst>
        </pc:picChg>
        <pc:picChg chg="add del mod">
          <ac:chgData name="刘 朕" userId="c0cad602da23477f" providerId="LiveId" clId="{AD7688A1-F03C-4195-99E0-7FEFA688BC45}" dt="2022-04-07T13:29:29.042" v="2492" actId="478"/>
          <ac:picMkLst>
            <pc:docMk/>
            <pc:sldMk cId="586710155" sldId="482"/>
            <ac:picMk id="206" creationId="{7F9C71E3-435F-4D86-B20D-12274FBF751C}"/>
          </ac:picMkLst>
        </pc:picChg>
        <pc:picChg chg="add del mod">
          <ac:chgData name="刘 朕" userId="c0cad602da23477f" providerId="LiveId" clId="{AD7688A1-F03C-4195-99E0-7FEFA688BC45}" dt="2022-04-07T13:29:29.042" v="2492" actId="478"/>
          <ac:picMkLst>
            <pc:docMk/>
            <pc:sldMk cId="586710155" sldId="482"/>
            <ac:picMk id="207" creationId="{33A6D9C8-71DF-4A84-A244-ECC3F2DC006B}"/>
          </ac:picMkLst>
        </pc:picChg>
        <pc:picChg chg="add del mod">
          <ac:chgData name="刘 朕" userId="c0cad602da23477f" providerId="LiveId" clId="{AD7688A1-F03C-4195-99E0-7FEFA688BC45}" dt="2022-04-07T13:29:16.074" v="2488" actId="478"/>
          <ac:picMkLst>
            <pc:docMk/>
            <pc:sldMk cId="586710155" sldId="482"/>
            <ac:picMk id="213" creationId="{E17123B9-4847-4858-B2ED-D61DB726F6E2}"/>
          </ac:picMkLst>
        </pc:picChg>
        <pc:picChg chg="add del mod">
          <ac:chgData name="刘 朕" userId="c0cad602da23477f" providerId="LiveId" clId="{AD7688A1-F03C-4195-99E0-7FEFA688BC45}" dt="2022-04-07T13:33:37.129" v="2537" actId="478"/>
          <ac:picMkLst>
            <pc:docMk/>
            <pc:sldMk cId="586710155" sldId="482"/>
            <ac:picMk id="214" creationId="{383BDEF6-3492-4010-AA8D-2103015C755C}"/>
          </ac:picMkLst>
        </pc:picChg>
        <pc:picChg chg="add mod">
          <ac:chgData name="刘 朕" userId="c0cad602da23477f" providerId="LiveId" clId="{AD7688A1-F03C-4195-99E0-7FEFA688BC45}" dt="2022-04-07T13:39:31.774" v="2700" actId="1076"/>
          <ac:picMkLst>
            <pc:docMk/>
            <pc:sldMk cId="586710155" sldId="482"/>
            <ac:picMk id="219" creationId="{F152A49B-DD93-4976-BD2F-567E7A4E86C3}"/>
          </ac:picMkLst>
        </pc:picChg>
        <pc:cxnChg chg="add del mod">
          <ac:chgData name="刘 朕" userId="c0cad602da23477f" providerId="LiveId" clId="{AD7688A1-F03C-4195-99E0-7FEFA688BC45}" dt="2022-04-07T13:33:15.091" v="2526" actId="478"/>
          <ac:cxnSpMkLst>
            <pc:docMk/>
            <pc:sldMk cId="586710155" sldId="482"/>
            <ac:cxnSpMk id="131" creationId="{6E0704A1-8BAF-4DEF-A2A0-51ADE872952B}"/>
          </ac:cxnSpMkLst>
        </pc:cxnChg>
        <pc:cxnChg chg="add del mod">
          <ac:chgData name="刘 朕" userId="c0cad602da23477f" providerId="LiveId" clId="{AD7688A1-F03C-4195-99E0-7FEFA688BC45}" dt="2022-04-07T13:33:27.550" v="2534" actId="478"/>
          <ac:cxnSpMkLst>
            <pc:docMk/>
            <pc:sldMk cId="586710155" sldId="482"/>
            <ac:cxnSpMk id="133" creationId="{3E74F531-0083-4EFD-9002-16C296CD01BE}"/>
          </ac:cxnSpMkLst>
        </pc:cxnChg>
        <pc:cxnChg chg="add del mod">
          <ac:chgData name="刘 朕" userId="c0cad602da23477f" providerId="LiveId" clId="{AD7688A1-F03C-4195-99E0-7FEFA688BC45}" dt="2022-04-07T13:33:26.206" v="2533" actId="478"/>
          <ac:cxnSpMkLst>
            <pc:docMk/>
            <pc:sldMk cId="586710155" sldId="482"/>
            <ac:cxnSpMk id="135" creationId="{AEA690E4-7DC1-482C-8280-CC2B42970F48}"/>
          </ac:cxnSpMkLst>
        </pc:cxnChg>
        <pc:cxnChg chg="add del mod">
          <ac:chgData name="刘 朕" userId="c0cad602da23477f" providerId="LiveId" clId="{AD7688A1-F03C-4195-99E0-7FEFA688BC45}" dt="2022-04-07T13:33:14.108" v="2525" actId="478"/>
          <ac:cxnSpMkLst>
            <pc:docMk/>
            <pc:sldMk cId="586710155" sldId="482"/>
            <ac:cxnSpMk id="139" creationId="{68100949-F5FC-46F8-AD54-CD96D1B0C954}"/>
          </ac:cxnSpMkLst>
        </pc:cxnChg>
        <pc:cxnChg chg="add del mod">
          <ac:chgData name="刘 朕" userId="c0cad602da23477f" providerId="LiveId" clId="{AD7688A1-F03C-4195-99E0-7FEFA688BC45}" dt="2022-04-07T13:29:21.854" v="2491" actId="478"/>
          <ac:cxnSpMkLst>
            <pc:docMk/>
            <pc:sldMk cId="586710155" sldId="482"/>
            <ac:cxnSpMk id="141" creationId="{571E0260-88AF-4F1D-A170-6D9AF9D12EE4}"/>
          </ac:cxnSpMkLst>
        </pc:cxnChg>
        <pc:cxnChg chg="add del mod">
          <ac:chgData name="刘 朕" userId="c0cad602da23477f" providerId="LiveId" clId="{AD7688A1-F03C-4195-99E0-7FEFA688BC45}" dt="2022-04-07T13:33:25.021" v="2532" actId="478"/>
          <ac:cxnSpMkLst>
            <pc:docMk/>
            <pc:sldMk cId="586710155" sldId="482"/>
            <ac:cxnSpMk id="143" creationId="{2CAF7CEA-4A69-4383-A3DF-D5CDB0891F3D}"/>
          </ac:cxnSpMkLst>
        </pc:cxnChg>
        <pc:cxnChg chg="add del mod">
          <ac:chgData name="刘 朕" userId="c0cad602da23477f" providerId="LiveId" clId="{AD7688A1-F03C-4195-99E0-7FEFA688BC45}" dt="2022-04-07T13:29:29.042" v="2492" actId="478"/>
          <ac:cxnSpMkLst>
            <pc:docMk/>
            <pc:sldMk cId="586710155" sldId="482"/>
            <ac:cxnSpMk id="145" creationId="{44007C51-A06F-40F5-9870-23604F523A9D}"/>
          </ac:cxnSpMkLst>
        </pc:cxnChg>
        <pc:cxnChg chg="del">
          <ac:chgData name="刘 朕" userId="c0cad602da23477f" providerId="LiveId" clId="{AD7688A1-F03C-4195-99E0-7FEFA688BC45}" dt="2022-04-07T13:09:44.911" v="2048" actId="478"/>
          <ac:cxnSpMkLst>
            <pc:docMk/>
            <pc:sldMk cId="586710155" sldId="482"/>
            <ac:cxnSpMk id="158" creationId="{8BA6EB54-5B03-4352-A6F4-01F598C5C320}"/>
          </ac:cxnSpMkLst>
        </pc:cxnChg>
        <pc:cxnChg chg="del mod">
          <ac:chgData name="刘 朕" userId="c0cad602da23477f" providerId="LiveId" clId="{AD7688A1-F03C-4195-99E0-7FEFA688BC45}" dt="2022-04-07T13:09:44.911" v="2048" actId="478"/>
          <ac:cxnSpMkLst>
            <pc:docMk/>
            <pc:sldMk cId="586710155" sldId="482"/>
            <ac:cxnSpMk id="160" creationId="{03E90A4C-B2B5-48A6-824F-950B6F3BA04C}"/>
          </ac:cxnSpMkLst>
        </pc:cxnChg>
        <pc:cxnChg chg="del mod">
          <ac:chgData name="刘 朕" userId="c0cad602da23477f" providerId="LiveId" clId="{AD7688A1-F03C-4195-99E0-7FEFA688BC45}" dt="2022-04-07T13:09:44.911" v="2048" actId="478"/>
          <ac:cxnSpMkLst>
            <pc:docMk/>
            <pc:sldMk cId="586710155" sldId="482"/>
            <ac:cxnSpMk id="162" creationId="{F0C6AE3D-7646-465D-B0E8-D24E74F59E94}"/>
          </ac:cxnSpMkLst>
        </pc:cxnChg>
        <pc:cxnChg chg="del mod">
          <ac:chgData name="刘 朕" userId="c0cad602da23477f" providerId="LiveId" clId="{AD7688A1-F03C-4195-99E0-7FEFA688BC45}" dt="2022-04-07T13:09:44.911" v="2048" actId="478"/>
          <ac:cxnSpMkLst>
            <pc:docMk/>
            <pc:sldMk cId="586710155" sldId="482"/>
            <ac:cxnSpMk id="164" creationId="{3097FD83-551B-403A-BEE8-9BB2A3FD08D8}"/>
          </ac:cxnSpMkLst>
        </pc:cxnChg>
        <pc:cxnChg chg="del mod">
          <ac:chgData name="刘 朕" userId="c0cad602da23477f" providerId="LiveId" clId="{AD7688A1-F03C-4195-99E0-7FEFA688BC45}" dt="2022-04-07T13:09:44.911" v="2048" actId="478"/>
          <ac:cxnSpMkLst>
            <pc:docMk/>
            <pc:sldMk cId="586710155" sldId="482"/>
            <ac:cxnSpMk id="166" creationId="{EFF16A49-9BCE-4659-8A1A-64DCF076951E}"/>
          </ac:cxnSpMkLst>
        </pc:cxnChg>
        <pc:cxnChg chg="del mod">
          <ac:chgData name="刘 朕" userId="c0cad602da23477f" providerId="LiveId" clId="{AD7688A1-F03C-4195-99E0-7FEFA688BC45}" dt="2022-04-07T13:09:44.911" v="2048" actId="478"/>
          <ac:cxnSpMkLst>
            <pc:docMk/>
            <pc:sldMk cId="586710155" sldId="482"/>
            <ac:cxnSpMk id="168" creationId="{DE98E1AE-52EE-45A5-A3CC-67812A35F753}"/>
          </ac:cxnSpMkLst>
        </pc:cxnChg>
        <pc:cxnChg chg="del mod">
          <ac:chgData name="刘 朕" userId="c0cad602da23477f" providerId="LiveId" clId="{AD7688A1-F03C-4195-99E0-7FEFA688BC45}" dt="2022-04-07T13:09:44.911" v="2048" actId="478"/>
          <ac:cxnSpMkLst>
            <pc:docMk/>
            <pc:sldMk cId="586710155" sldId="482"/>
            <ac:cxnSpMk id="170" creationId="{C18ADA6B-8BA3-4338-BB5C-816BA7F03EB9}"/>
          </ac:cxnSpMkLst>
        </pc:cxnChg>
      </pc:sldChg>
      <pc:sldChg chg="modSp add mod ord">
        <pc:chgData name="刘 朕" userId="c0cad602da23477f" providerId="LiveId" clId="{AD7688A1-F03C-4195-99E0-7FEFA688BC45}" dt="2022-04-07T14:01:33.067" v="2996" actId="1076"/>
        <pc:sldMkLst>
          <pc:docMk/>
          <pc:sldMk cId="1106340123" sldId="483"/>
        </pc:sldMkLst>
        <pc:spChg chg="mod">
          <ac:chgData name="刘 朕" userId="c0cad602da23477f" providerId="LiveId" clId="{AD7688A1-F03C-4195-99E0-7FEFA688BC45}" dt="2022-04-07T14:01:33.067" v="2996" actId="1076"/>
          <ac:spMkLst>
            <pc:docMk/>
            <pc:sldMk cId="1106340123" sldId="483"/>
            <ac:spMk id="198" creationId="{BA43A61C-32A3-4B4E-8807-CA5CAD9F08EA}"/>
          </ac:spMkLst>
        </pc:spChg>
      </pc:sldChg>
      <pc:sldChg chg="add del">
        <pc:chgData name="刘 朕" userId="c0cad602da23477f" providerId="LiveId" clId="{AD7688A1-F03C-4195-99E0-7FEFA688BC45}" dt="2022-04-07T13:25:17.727" v="2450" actId="47"/>
        <pc:sldMkLst>
          <pc:docMk/>
          <pc:sldMk cId="2769223918" sldId="483"/>
        </pc:sldMkLst>
      </pc:sldChg>
      <pc:sldChg chg="addSp delSp modSp add mod">
        <pc:chgData name="刘 朕" userId="c0cad602da23477f" providerId="LiveId" clId="{AD7688A1-F03C-4195-99E0-7FEFA688BC45}" dt="2022-04-07T14:02:47.916" v="3007"/>
        <pc:sldMkLst>
          <pc:docMk/>
          <pc:sldMk cId="3415433383" sldId="484"/>
        </pc:sldMkLst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2" creationId="{CD9AD4DD-35C3-422F-88F6-0CB6F41E69ED}"/>
          </ac:spMkLst>
        </pc:spChg>
        <pc:spChg chg="mod">
          <ac:chgData name="刘 朕" userId="c0cad602da23477f" providerId="LiveId" clId="{AD7688A1-F03C-4195-99E0-7FEFA688BC45}" dt="2022-04-07T14:02:47.916" v="3007"/>
          <ac:spMkLst>
            <pc:docMk/>
            <pc:sldMk cId="3415433383" sldId="484"/>
            <ac:spMk id="4" creationId="{E484190F-0DF2-4168-91AB-F6229E43633D}"/>
          </ac:spMkLst>
        </pc:spChg>
        <pc:spChg chg="add mod">
          <ac:chgData name="刘 朕" userId="c0cad602da23477f" providerId="LiveId" clId="{AD7688A1-F03C-4195-99E0-7FEFA688BC45}" dt="2022-04-07T14:02:16.222" v="3000" actId="1076"/>
          <ac:spMkLst>
            <pc:docMk/>
            <pc:sldMk cId="3415433383" sldId="484"/>
            <ac:spMk id="43" creationId="{B3F819B3-EB81-4F15-BC32-8BC4D388EE3A}"/>
          </ac:spMkLst>
        </pc:spChg>
        <pc:spChg chg="add mod">
          <ac:chgData name="刘 朕" userId="c0cad602da23477f" providerId="LiveId" clId="{AD7688A1-F03C-4195-99E0-7FEFA688BC45}" dt="2022-04-07T14:01:37.495" v="2997" actId="1076"/>
          <ac:spMkLst>
            <pc:docMk/>
            <pc:sldMk cId="3415433383" sldId="484"/>
            <ac:spMk id="45" creationId="{27E7200C-55A7-48FA-A710-E5638BEA399B}"/>
          </ac:spMkLst>
        </pc:spChg>
        <pc:spChg chg="add del mod">
          <ac:chgData name="刘 朕" userId="c0cad602da23477f" providerId="LiveId" clId="{AD7688A1-F03C-4195-99E0-7FEFA688BC45}" dt="2022-04-07T13:57:47.598" v="2963" actId="478"/>
          <ac:spMkLst>
            <pc:docMk/>
            <pc:sldMk cId="3415433383" sldId="484"/>
            <ac:spMk id="47" creationId="{55A18D0F-757E-46F5-8C91-4FA97695E4BA}"/>
          </ac:spMkLst>
        </pc:spChg>
        <pc:spChg chg="add mod">
          <ac:chgData name="刘 朕" userId="c0cad602da23477f" providerId="LiveId" clId="{AD7688A1-F03C-4195-99E0-7FEFA688BC45}" dt="2022-04-07T14:02:38.314" v="3006" actId="1076"/>
          <ac:spMkLst>
            <pc:docMk/>
            <pc:sldMk cId="3415433383" sldId="484"/>
            <ac:spMk id="51" creationId="{A655FB1D-3A66-441E-AB9E-28B630F0C947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86" creationId="{24A2E77F-4DAC-4A90-8C07-44383D0A4775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95" creationId="{2F012DB8-DA3D-438A-BFFD-900FED019E4E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118" creationId="{DEA71C5F-718B-4BA5-BCC5-AF86F366DA9E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127" creationId="{A3919D81-CD92-4AFC-AAB9-614041BF524D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150" creationId="{11E85BD6-45C0-4997-B3E4-4F72AA428A8C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154" creationId="{828FD362-04EA-4C98-801D-7CC00356D89C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209" creationId="{44AAF1CD-FD02-419A-8B96-8489DA295C41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215" creationId="{4CFDBACD-791C-45C9-B918-8C511983FD5D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217" creationId="{AB5DA0BB-8CA5-4A3C-AA01-D9D6CCCB5513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218" creationId="{A8FFD7D7-DEEF-4E84-B7E0-D60A256A557D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220" creationId="{388F8082-6614-4935-8D60-96802E6071B8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221" creationId="{9C6A01E9-F53C-4788-B1BB-CC2276A7037F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222" creationId="{9D9D3735-8B46-43BB-A935-D65DED0CDDA2}"/>
          </ac:spMkLst>
        </pc:spChg>
        <pc:spChg chg="del">
          <ac:chgData name="刘 朕" userId="c0cad602da23477f" providerId="LiveId" clId="{AD7688A1-F03C-4195-99E0-7FEFA688BC45}" dt="2022-04-07T13:45:56.088" v="2900" actId="478"/>
          <ac:spMkLst>
            <pc:docMk/>
            <pc:sldMk cId="3415433383" sldId="484"/>
            <ac:spMk id="223" creationId="{765EFBF4-93FC-4ECA-8DA4-9705DED7148E}"/>
          </ac:spMkLst>
        </pc:spChg>
        <pc:spChg chg="del">
          <ac:chgData name="刘 朕" userId="c0cad602da23477f" providerId="LiveId" clId="{AD7688A1-F03C-4195-99E0-7FEFA688BC45}" dt="2022-04-07T13:45:56.088" v="2900" actId="478"/>
          <ac:spMkLst>
            <pc:docMk/>
            <pc:sldMk cId="3415433383" sldId="484"/>
            <ac:spMk id="224" creationId="{45DEBD0D-6755-4EFF-A1E4-48008A3F3B45}"/>
          </ac:spMkLst>
        </pc:spChg>
        <pc:spChg chg="del">
          <ac:chgData name="刘 朕" userId="c0cad602da23477f" providerId="LiveId" clId="{AD7688A1-F03C-4195-99E0-7FEFA688BC45}" dt="2022-04-07T13:46:54.139" v="2901" actId="478"/>
          <ac:spMkLst>
            <pc:docMk/>
            <pc:sldMk cId="3415433383" sldId="484"/>
            <ac:spMk id="225" creationId="{DCB727F6-3F3C-4F47-B81B-C29BB28D3279}"/>
          </ac:spMkLst>
        </pc:spChg>
        <pc:grpChg chg="del">
          <ac:chgData name="刘 朕" userId="c0cad602da23477f" providerId="LiveId" clId="{AD7688A1-F03C-4195-99E0-7FEFA688BC45}" dt="2022-04-07T13:46:54.139" v="2901" actId="478"/>
          <ac:grpSpMkLst>
            <pc:docMk/>
            <pc:sldMk cId="3415433383" sldId="484"/>
            <ac:grpSpMk id="146" creationId="{ED117AF0-9229-49A6-8DC1-25D421D315F1}"/>
          </ac:grpSpMkLst>
        </pc:grpChg>
        <pc:picChg chg="del">
          <ac:chgData name="刘 朕" userId="c0cad602da23477f" providerId="LiveId" clId="{AD7688A1-F03C-4195-99E0-7FEFA688BC45}" dt="2022-04-07T13:45:56.088" v="2900" actId="478"/>
          <ac:picMkLst>
            <pc:docMk/>
            <pc:sldMk cId="3415433383" sldId="484"/>
            <ac:picMk id="6" creationId="{DD512E7B-56B1-4C46-94B1-7B2A0E4886DC}"/>
          </ac:picMkLst>
        </pc:picChg>
        <pc:picChg chg="add del mod">
          <ac:chgData name="刘 朕" userId="c0cad602da23477f" providerId="LiveId" clId="{AD7688A1-F03C-4195-99E0-7FEFA688BC45}" dt="2022-04-07T13:57:46.457" v="2962" actId="478"/>
          <ac:picMkLst>
            <pc:docMk/>
            <pc:sldMk cId="3415433383" sldId="484"/>
            <ac:picMk id="7" creationId="{C7B1D112-8B40-486C-B925-69DF9BAD3220}"/>
          </ac:picMkLst>
        </pc:picChg>
        <pc:picChg chg="add mod modCrop">
          <ac:chgData name="刘 朕" userId="c0cad602da23477f" providerId="LiveId" clId="{AD7688A1-F03C-4195-99E0-7FEFA688BC45}" dt="2022-04-07T13:59:50.812" v="2968" actId="1076"/>
          <ac:picMkLst>
            <pc:docMk/>
            <pc:sldMk cId="3415433383" sldId="484"/>
            <ac:picMk id="9" creationId="{B6CC2F20-406D-4C42-9996-FA741666352B}"/>
          </ac:picMkLst>
        </pc:picChg>
        <pc:picChg chg="add mod">
          <ac:chgData name="刘 朕" userId="c0cad602da23477f" providerId="LiveId" clId="{AD7688A1-F03C-4195-99E0-7FEFA688BC45}" dt="2022-04-07T14:02:21.235" v="3001" actId="1076"/>
          <ac:picMkLst>
            <pc:docMk/>
            <pc:sldMk cId="3415433383" sldId="484"/>
            <ac:picMk id="15" creationId="{F51A21B7-2A82-4CE4-889D-C4A855A196F8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90" creationId="{F897C192-B6F8-4967-BB42-F2C8951FD848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92" creationId="{255B80AD-E989-416E-BD85-E98EEA7D0673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94" creationId="{9965AD9E-077C-4CDE-91E6-1F364EABA51F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98" creationId="{BADD868D-6F6D-4C41-B382-AC2FE03CA84B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110" creationId="{8B95B3BC-00BC-472F-91F1-49222C94F832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112" creationId="{7D97B056-009B-441C-A42D-B02F037D58F7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121" creationId="{0D58D54B-FF05-40C1-9795-BA1E88F3F5E8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123" creationId="{44EA81D0-47DC-457E-8DA0-039DEEC43755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124" creationId="{56049632-092C-4BA2-A422-9303D470B400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196" creationId="{F72DEA60-F7FE-4ACA-BDC5-91707C0AE54B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197" creationId="{0756BA95-2B61-44ED-BA04-AAA53DDE8C29}"/>
          </ac:picMkLst>
        </pc:picChg>
        <pc:picChg chg="del">
          <ac:chgData name="刘 朕" userId="c0cad602da23477f" providerId="LiveId" clId="{AD7688A1-F03C-4195-99E0-7FEFA688BC45}" dt="2022-04-07T13:46:54.139" v="2901" actId="478"/>
          <ac:picMkLst>
            <pc:docMk/>
            <pc:sldMk cId="3415433383" sldId="484"/>
            <ac:picMk id="219" creationId="{F152A49B-DD93-4976-BD2F-567E7A4E86C3}"/>
          </ac:picMkLst>
        </pc:picChg>
        <pc:cxnChg chg="add mod">
          <ac:chgData name="刘 朕" userId="c0cad602da23477f" providerId="LiveId" clId="{AD7688A1-F03C-4195-99E0-7FEFA688BC45}" dt="2022-04-07T14:02:32.772" v="3005" actId="692"/>
          <ac:cxnSpMkLst>
            <pc:docMk/>
            <pc:sldMk cId="3415433383" sldId="484"/>
            <ac:cxnSpMk id="18" creationId="{96D3BE16-537E-4882-8429-3F632A70CF95}"/>
          </ac:cxnSpMkLst>
        </pc:cxnChg>
      </pc:sldChg>
    </pc:docChg>
  </pc:docChgLst>
  <pc:docChgLst>
    <pc:chgData name="刘 朕" userId="c0cad602da23477f" providerId="LiveId" clId="{6E55A879-E439-4581-92EB-513A6474A20A}"/>
    <pc:docChg chg="undo custSel addSld delSld modSld sldOrd">
      <pc:chgData name="刘 朕" userId="c0cad602da23477f" providerId="LiveId" clId="{6E55A879-E439-4581-92EB-513A6474A20A}" dt="2022-03-21T02:26:30.616" v="1867" actId="20577"/>
      <pc:docMkLst>
        <pc:docMk/>
      </pc:docMkLst>
      <pc:sldChg chg="modSp add mod">
        <pc:chgData name="刘 朕" userId="c0cad602da23477f" providerId="LiveId" clId="{6E55A879-E439-4581-92EB-513A6474A20A}" dt="2022-03-17T12:58:20.094" v="613" actId="2711"/>
        <pc:sldMkLst>
          <pc:docMk/>
          <pc:sldMk cId="0" sldId="256"/>
        </pc:sldMkLst>
        <pc:spChg chg="mod">
          <ac:chgData name="刘 朕" userId="c0cad602da23477f" providerId="LiveId" clId="{6E55A879-E439-4581-92EB-513A6474A20A}" dt="2022-03-17T12:58:20.094" v="613" actId="2711"/>
          <ac:spMkLst>
            <pc:docMk/>
            <pc:sldMk cId="0" sldId="256"/>
            <ac:spMk id="2" creationId="{00000000-0000-0000-0000-000000000000}"/>
          </ac:spMkLst>
        </pc:spChg>
      </pc:sldChg>
      <pc:sldChg chg="modSp add mod">
        <pc:chgData name="刘 朕" userId="c0cad602da23477f" providerId="LiveId" clId="{6E55A879-E439-4581-92EB-513A6474A20A}" dt="2022-03-17T12:58:14.619" v="612" actId="2711"/>
        <pc:sldMkLst>
          <pc:docMk/>
          <pc:sldMk cId="3044509966" sldId="258"/>
        </pc:sldMkLst>
        <pc:spChg chg="mod">
          <ac:chgData name="刘 朕" userId="c0cad602da23477f" providerId="LiveId" clId="{6E55A879-E439-4581-92EB-513A6474A20A}" dt="2022-03-17T12:57:37.502" v="599"/>
          <ac:spMkLst>
            <pc:docMk/>
            <pc:sldMk cId="3044509966" sldId="258"/>
            <ac:spMk id="2" creationId="{00000000-0000-0000-0000-000000000000}"/>
          </ac:spMkLst>
        </pc:spChg>
        <pc:spChg chg="mod">
          <ac:chgData name="刘 朕" userId="c0cad602da23477f" providerId="LiveId" clId="{6E55A879-E439-4581-92EB-513A6474A20A}" dt="2022-03-17T12:58:14.619" v="612" actId="2711"/>
          <ac:spMkLst>
            <pc:docMk/>
            <pc:sldMk cId="3044509966" sldId="258"/>
            <ac:spMk id="3" creationId="{00000000-0000-0000-0000-000000000000}"/>
          </ac:spMkLst>
        </pc:spChg>
      </pc:sldChg>
      <pc:sldChg chg="modSp add mod">
        <pc:chgData name="刘 朕" userId="c0cad602da23477f" providerId="LiveId" clId="{6E55A879-E439-4581-92EB-513A6474A20A}" dt="2022-03-17T12:58:31.417" v="615" actId="2711"/>
        <pc:sldMkLst>
          <pc:docMk/>
          <pc:sldMk cId="2333463928" sldId="259"/>
        </pc:sldMkLst>
        <pc:spChg chg="mod">
          <ac:chgData name="刘 朕" userId="c0cad602da23477f" providerId="LiveId" clId="{6E55A879-E439-4581-92EB-513A6474A20A}" dt="2022-03-17T12:57:43.701" v="603"/>
          <ac:spMkLst>
            <pc:docMk/>
            <pc:sldMk cId="2333463928" sldId="259"/>
            <ac:spMk id="2" creationId="{00000000-0000-0000-0000-000000000000}"/>
          </ac:spMkLst>
        </pc:spChg>
        <pc:spChg chg="mod">
          <ac:chgData name="刘 朕" userId="c0cad602da23477f" providerId="LiveId" clId="{6E55A879-E439-4581-92EB-513A6474A20A}" dt="2022-03-17T12:58:31.417" v="615" actId="2711"/>
          <ac:spMkLst>
            <pc:docMk/>
            <pc:sldMk cId="2333463928" sldId="259"/>
            <ac:spMk id="3" creationId="{00000000-0000-0000-0000-000000000000}"/>
          </ac:spMkLst>
        </pc:spChg>
      </pc:sldChg>
      <pc:sldChg chg="modSp add mod">
        <pc:chgData name="刘 朕" userId="c0cad602da23477f" providerId="LiveId" clId="{6E55A879-E439-4581-92EB-513A6474A20A}" dt="2022-03-17T12:58:35.710" v="616" actId="2711"/>
        <pc:sldMkLst>
          <pc:docMk/>
          <pc:sldMk cId="2262460889" sldId="261"/>
        </pc:sldMkLst>
        <pc:spChg chg="mod">
          <ac:chgData name="刘 朕" userId="c0cad602da23477f" providerId="LiveId" clId="{6E55A879-E439-4581-92EB-513A6474A20A}" dt="2022-03-17T12:57:45.882" v="605"/>
          <ac:spMkLst>
            <pc:docMk/>
            <pc:sldMk cId="2262460889" sldId="261"/>
            <ac:spMk id="2" creationId="{00000000-0000-0000-0000-000000000000}"/>
          </ac:spMkLst>
        </pc:spChg>
        <pc:spChg chg="mod">
          <ac:chgData name="刘 朕" userId="c0cad602da23477f" providerId="LiveId" clId="{6E55A879-E439-4581-92EB-513A6474A20A}" dt="2022-03-17T12:58:35.710" v="616" actId="2711"/>
          <ac:spMkLst>
            <pc:docMk/>
            <pc:sldMk cId="2262460889" sldId="261"/>
            <ac:spMk id="3" creationId="{00000000-0000-0000-0000-000000000000}"/>
          </ac:spMkLst>
        </pc:spChg>
      </pc:sldChg>
      <pc:sldChg chg="modSp add mod">
        <pc:chgData name="刘 朕" userId="c0cad602da23477f" providerId="LiveId" clId="{6E55A879-E439-4581-92EB-513A6474A20A}" dt="2022-03-17T13:10:52.928" v="694" actId="6549"/>
        <pc:sldMkLst>
          <pc:docMk/>
          <pc:sldMk cId="4127386670" sldId="262"/>
        </pc:sldMkLst>
        <pc:spChg chg="mod">
          <ac:chgData name="刘 朕" userId="c0cad602da23477f" providerId="LiveId" clId="{6E55A879-E439-4581-92EB-513A6474A20A}" dt="2022-03-17T12:57:59.875" v="611"/>
          <ac:spMkLst>
            <pc:docMk/>
            <pc:sldMk cId="4127386670" sldId="262"/>
            <ac:spMk id="2" creationId="{00000000-0000-0000-0000-000000000000}"/>
          </ac:spMkLst>
        </pc:spChg>
        <pc:spChg chg="mod">
          <ac:chgData name="刘 朕" userId="c0cad602da23477f" providerId="LiveId" clId="{6E55A879-E439-4581-92EB-513A6474A20A}" dt="2022-03-17T13:10:52.928" v="694" actId="6549"/>
          <ac:spMkLst>
            <pc:docMk/>
            <pc:sldMk cId="4127386670" sldId="262"/>
            <ac:spMk id="3" creationId="{00000000-0000-0000-0000-000000000000}"/>
          </ac:spMkLst>
        </pc:spChg>
      </pc:sldChg>
      <pc:sldChg chg="modSp add mod">
        <pc:chgData name="刘 朕" userId="c0cad602da23477f" providerId="LiveId" clId="{6E55A879-E439-4581-92EB-513A6474A20A}" dt="2022-03-17T12:58:26.196" v="614" actId="2711"/>
        <pc:sldMkLst>
          <pc:docMk/>
          <pc:sldMk cId="3742492751" sldId="265"/>
        </pc:sldMkLst>
        <pc:spChg chg="mod">
          <ac:chgData name="刘 朕" userId="c0cad602da23477f" providerId="LiveId" clId="{6E55A879-E439-4581-92EB-513A6474A20A}" dt="2022-03-17T12:57:40.743" v="601"/>
          <ac:spMkLst>
            <pc:docMk/>
            <pc:sldMk cId="3742492751" sldId="265"/>
            <ac:spMk id="2" creationId="{00000000-0000-0000-0000-000000000000}"/>
          </ac:spMkLst>
        </pc:spChg>
        <pc:spChg chg="mod">
          <ac:chgData name="刘 朕" userId="c0cad602da23477f" providerId="LiveId" clId="{6E55A879-E439-4581-92EB-513A6474A20A}" dt="2022-03-17T12:58:26.196" v="614" actId="2711"/>
          <ac:spMkLst>
            <pc:docMk/>
            <pc:sldMk cId="3742492751" sldId="265"/>
            <ac:spMk id="3" creationId="{00000000-0000-0000-0000-000000000000}"/>
          </ac:spMkLst>
        </pc:spChg>
      </pc:sldChg>
      <pc:sldChg chg="modSp add mod">
        <pc:chgData name="刘 朕" userId="c0cad602da23477f" providerId="LiveId" clId="{6E55A879-E439-4581-92EB-513A6474A20A}" dt="2022-03-17T12:58:47.962" v="626" actId="20577"/>
        <pc:sldMkLst>
          <pc:docMk/>
          <pc:sldMk cId="1076903293" sldId="266"/>
        </pc:sldMkLst>
        <pc:spChg chg="mod">
          <ac:chgData name="刘 朕" userId="c0cad602da23477f" providerId="LiveId" clId="{6E55A879-E439-4581-92EB-513A6474A20A}" dt="2022-03-17T12:57:48.670" v="607"/>
          <ac:spMkLst>
            <pc:docMk/>
            <pc:sldMk cId="1076903293" sldId="266"/>
            <ac:spMk id="2" creationId="{00000000-0000-0000-0000-000000000000}"/>
          </ac:spMkLst>
        </pc:spChg>
        <pc:spChg chg="mod">
          <ac:chgData name="刘 朕" userId="c0cad602da23477f" providerId="LiveId" clId="{6E55A879-E439-4581-92EB-513A6474A20A}" dt="2022-03-17T12:58:47.962" v="626" actId="20577"/>
          <ac:spMkLst>
            <pc:docMk/>
            <pc:sldMk cId="1076903293" sldId="266"/>
            <ac:spMk id="3" creationId="{00000000-0000-0000-0000-000000000000}"/>
          </ac:spMkLst>
        </pc:spChg>
      </pc:sldChg>
      <pc:sldChg chg="modSp add mod">
        <pc:chgData name="刘 朕" userId="c0cad602da23477f" providerId="LiveId" clId="{6E55A879-E439-4581-92EB-513A6474A20A}" dt="2022-03-17T12:58:52.498" v="627" actId="2711"/>
        <pc:sldMkLst>
          <pc:docMk/>
          <pc:sldMk cId="448557496" sldId="267"/>
        </pc:sldMkLst>
        <pc:spChg chg="mod">
          <ac:chgData name="刘 朕" userId="c0cad602da23477f" providerId="LiveId" clId="{6E55A879-E439-4581-92EB-513A6474A20A}" dt="2022-03-17T12:57:58.022" v="609"/>
          <ac:spMkLst>
            <pc:docMk/>
            <pc:sldMk cId="448557496" sldId="267"/>
            <ac:spMk id="2" creationId="{00000000-0000-0000-0000-000000000000}"/>
          </ac:spMkLst>
        </pc:spChg>
        <pc:spChg chg="mod">
          <ac:chgData name="刘 朕" userId="c0cad602da23477f" providerId="LiveId" clId="{6E55A879-E439-4581-92EB-513A6474A20A}" dt="2022-03-17T12:58:52.498" v="627" actId="2711"/>
          <ac:spMkLst>
            <pc:docMk/>
            <pc:sldMk cId="448557496" sldId="267"/>
            <ac:spMk id="3" creationId="{00000000-0000-0000-0000-000000000000}"/>
          </ac:spMkLst>
        </pc:spChg>
      </pc:sldChg>
      <pc:sldChg chg="addSp delSp modSp mod">
        <pc:chgData name="刘 朕" userId="c0cad602da23477f" providerId="LiveId" clId="{6E55A879-E439-4581-92EB-513A6474A20A}" dt="2022-03-18T01:45:25.638" v="1865" actId="6549"/>
        <pc:sldMkLst>
          <pc:docMk/>
          <pc:sldMk cId="1640804176" sldId="268"/>
        </pc:sldMkLst>
        <pc:spChg chg="del">
          <ac:chgData name="刘 朕" userId="c0cad602da23477f" providerId="LiveId" clId="{6E55A879-E439-4581-92EB-513A6474A20A}" dt="2022-03-17T11:57:35.394" v="46" actId="478"/>
          <ac:spMkLst>
            <pc:docMk/>
            <pc:sldMk cId="1640804176" sldId="268"/>
            <ac:spMk id="2" creationId="{C43B652F-4C37-475D-AC4B-F1E30E97282A}"/>
          </ac:spMkLst>
        </pc:spChg>
        <pc:spChg chg="add del mod">
          <ac:chgData name="刘 朕" userId="c0cad602da23477f" providerId="LiveId" clId="{6E55A879-E439-4581-92EB-513A6474A20A}" dt="2022-03-17T11:56:41.808" v="8" actId="478"/>
          <ac:spMkLst>
            <pc:docMk/>
            <pc:sldMk cId="1640804176" sldId="268"/>
            <ac:spMk id="4" creationId="{6C8F1631-A34B-486B-8C09-F5525296F22E}"/>
          </ac:spMkLst>
        </pc:spChg>
        <pc:spChg chg="del">
          <ac:chgData name="刘 朕" userId="c0cad602da23477f" providerId="LiveId" clId="{6E55A879-E439-4581-92EB-513A6474A20A}" dt="2022-03-17T11:56:38.946" v="7" actId="478"/>
          <ac:spMkLst>
            <pc:docMk/>
            <pc:sldMk cId="1640804176" sldId="268"/>
            <ac:spMk id="13" creationId="{ED270737-D79D-4A8B-8094-FD8D5A0F2FB9}"/>
          </ac:spMkLst>
        </pc:spChg>
        <pc:spChg chg="mod">
          <ac:chgData name="刘 朕" userId="c0cad602da23477f" providerId="LiveId" clId="{6E55A879-E439-4581-92EB-513A6474A20A}" dt="2022-03-17T11:56:49.578" v="12" actId="1076"/>
          <ac:spMkLst>
            <pc:docMk/>
            <pc:sldMk cId="1640804176" sldId="268"/>
            <ac:spMk id="15" creationId="{33A40DBF-B8A8-479C-AA61-8B7ECC4BA601}"/>
          </ac:spMkLst>
        </pc:spChg>
        <pc:spChg chg="mod">
          <ac:chgData name="刘 朕" userId="c0cad602da23477f" providerId="LiveId" clId="{6E55A879-E439-4581-92EB-513A6474A20A}" dt="2022-03-17T11:57:30.517" v="45" actId="20577"/>
          <ac:spMkLst>
            <pc:docMk/>
            <pc:sldMk cId="1640804176" sldId="268"/>
            <ac:spMk id="16" creationId="{7FE7EF17-0587-4AB7-AB85-F1E2DA4C2215}"/>
          </ac:spMkLst>
        </pc:spChg>
        <pc:spChg chg="mod">
          <ac:chgData name="刘 朕" userId="c0cad602da23477f" providerId="LiveId" clId="{6E55A879-E439-4581-92EB-513A6474A20A}" dt="2022-03-18T01:45:25.638" v="1865" actId="6549"/>
          <ac:spMkLst>
            <pc:docMk/>
            <pc:sldMk cId="1640804176" sldId="268"/>
            <ac:spMk id="17" creationId="{420D5523-7CFA-44BB-9D4B-B4F55B8BCB52}"/>
          </ac:spMkLst>
        </pc:spChg>
      </pc:sldChg>
      <pc:sldChg chg="addSp modSp add mod">
        <pc:chgData name="刘 朕" userId="c0cad602da23477f" providerId="LiveId" clId="{6E55A879-E439-4581-92EB-513A6474A20A}" dt="2022-03-17T13:46:14.434" v="1213" actId="1076"/>
        <pc:sldMkLst>
          <pc:docMk/>
          <pc:sldMk cId="3942769060" sldId="425"/>
        </pc:sldMkLst>
        <pc:spChg chg="mod">
          <ac:chgData name="刘 朕" userId="c0cad602da23477f" providerId="LiveId" clId="{6E55A879-E439-4581-92EB-513A6474A20A}" dt="2022-03-17T13:45:09.074" v="1205" actId="1076"/>
          <ac:spMkLst>
            <pc:docMk/>
            <pc:sldMk cId="3942769060" sldId="425"/>
            <ac:spMk id="2" creationId="{B98FA753-F8E1-4CBB-9803-CB802B807139}"/>
          </ac:spMkLst>
        </pc:spChg>
        <pc:spChg chg="mod">
          <ac:chgData name="刘 朕" userId="c0cad602da23477f" providerId="LiveId" clId="{6E55A879-E439-4581-92EB-513A6474A20A}" dt="2022-03-17T13:02:47.485" v="683"/>
          <ac:spMkLst>
            <pc:docMk/>
            <pc:sldMk cId="3942769060" sldId="425"/>
            <ac:spMk id="4" creationId="{E484190F-0DF2-4168-91AB-F6229E43633D}"/>
          </ac:spMkLst>
        </pc:spChg>
        <pc:spChg chg="mod">
          <ac:chgData name="刘 朕" userId="c0cad602da23477f" providerId="LiveId" clId="{6E55A879-E439-4581-92EB-513A6474A20A}" dt="2022-03-17T12:56:24.577" v="595" actId="20577"/>
          <ac:spMkLst>
            <pc:docMk/>
            <pc:sldMk cId="3942769060" sldId="425"/>
            <ac:spMk id="5" creationId="{2C0B9325-CE2B-4463-A506-1C794208D06C}"/>
          </ac:spMkLst>
        </pc:spChg>
        <pc:spChg chg="mod">
          <ac:chgData name="刘 朕" userId="c0cad602da23477f" providerId="LiveId" clId="{6E55A879-E439-4581-92EB-513A6474A20A}" dt="2022-03-17T13:45:09.074" v="1205" actId="1076"/>
          <ac:spMkLst>
            <pc:docMk/>
            <pc:sldMk cId="3942769060" sldId="425"/>
            <ac:spMk id="6" creationId="{69133FB6-7D29-4CEA-A216-70CF5F1AF713}"/>
          </ac:spMkLst>
        </pc:spChg>
        <pc:spChg chg="mod">
          <ac:chgData name="刘 朕" userId="c0cad602da23477f" providerId="LiveId" clId="{6E55A879-E439-4581-92EB-513A6474A20A}" dt="2022-03-17T13:45:20.827" v="1207" actId="1076"/>
          <ac:spMkLst>
            <pc:docMk/>
            <pc:sldMk cId="3942769060" sldId="425"/>
            <ac:spMk id="7" creationId="{104750BC-B7A9-47C3-832E-E959224F44AB}"/>
          </ac:spMkLst>
        </pc:spChg>
        <pc:spChg chg="mod">
          <ac:chgData name="刘 朕" userId="c0cad602da23477f" providerId="LiveId" clId="{6E55A879-E439-4581-92EB-513A6474A20A}" dt="2022-03-17T13:45:09.074" v="1205" actId="1076"/>
          <ac:spMkLst>
            <pc:docMk/>
            <pc:sldMk cId="3942769060" sldId="425"/>
            <ac:spMk id="10" creationId="{3D93CD61-DF8B-4017-968C-B8C2E37B6657}"/>
          </ac:spMkLst>
        </pc:spChg>
        <pc:spChg chg="mod">
          <ac:chgData name="刘 朕" userId="c0cad602da23477f" providerId="LiveId" clId="{6E55A879-E439-4581-92EB-513A6474A20A}" dt="2022-03-17T13:45:09.074" v="1205" actId="1076"/>
          <ac:spMkLst>
            <pc:docMk/>
            <pc:sldMk cId="3942769060" sldId="425"/>
            <ac:spMk id="11" creationId="{BA291B9A-8144-49FD-AD9E-E50214209F09}"/>
          </ac:spMkLst>
        </pc:spChg>
        <pc:spChg chg="mod">
          <ac:chgData name="刘 朕" userId="c0cad602da23477f" providerId="LiveId" clId="{6E55A879-E439-4581-92EB-513A6474A20A}" dt="2022-03-17T13:45:09.074" v="1205" actId="1076"/>
          <ac:spMkLst>
            <pc:docMk/>
            <pc:sldMk cId="3942769060" sldId="425"/>
            <ac:spMk id="14" creationId="{E73FA512-44CF-4D1B-B87D-3F6C053153F6}"/>
          </ac:spMkLst>
        </pc:spChg>
        <pc:spChg chg="mod">
          <ac:chgData name="刘 朕" userId="c0cad602da23477f" providerId="LiveId" clId="{6E55A879-E439-4581-92EB-513A6474A20A}" dt="2022-03-17T13:45:20.827" v="1207" actId="1076"/>
          <ac:spMkLst>
            <pc:docMk/>
            <pc:sldMk cId="3942769060" sldId="425"/>
            <ac:spMk id="17" creationId="{E1A80B2B-628E-487D-891D-3D65FF74EBDE}"/>
          </ac:spMkLst>
        </pc:spChg>
        <pc:spChg chg="mod">
          <ac:chgData name="刘 朕" userId="c0cad602da23477f" providerId="LiveId" clId="{6E55A879-E439-4581-92EB-513A6474A20A}" dt="2022-03-17T13:45:20.827" v="1207" actId="1076"/>
          <ac:spMkLst>
            <pc:docMk/>
            <pc:sldMk cId="3942769060" sldId="425"/>
            <ac:spMk id="18" creationId="{C1C59425-6A53-48C3-8E28-5B1C313E71DC}"/>
          </ac:spMkLst>
        </pc:spChg>
        <pc:spChg chg="mod">
          <ac:chgData name="刘 朕" userId="c0cad602da23477f" providerId="LiveId" clId="{6E55A879-E439-4581-92EB-513A6474A20A}" dt="2022-03-17T13:45:11.983" v="1206" actId="6549"/>
          <ac:spMkLst>
            <pc:docMk/>
            <pc:sldMk cId="3942769060" sldId="425"/>
            <ac:spMk id="19" creationId="{D24E356F-A628-402B-9613-9A2B47FE5332}"/>
          </ac:spMkLst>
        </pc:spChg>
        <pc:spChg chg="mod">
          <ac:chgData name="刘 朕" userId="c0cad602da23477f" providerId="LiveId" clId="{6E55A879-E439-4581-92EB-513A6474A20A}" dt="2022-03-17T13:45:20.827" v="1207" actId="1076"/>
          <ac:spMkLst>
            <pc:docMk/>
            <pc:sldMk cId="3942769060" sldId="425"/>
            <ac:spMk id="28" creationId="{F8A02BB0-517F-4A39-9090-15743E2E1AE4}"/>
          </ac:spMkLst>
        </pc:spChg>
        <pc:spChg chg="mod">
          <ac:chgData name="刘 朕" userId="c0cad602da23477f" providerId="LiveId" clId="{6E55A879-E439-4581-92EB-513A6474A20A}" dt="2022-03-17T13:45:20.827" v="1207" actId="1076"/>
          <ac:spMkLst>
            <pc:docMk/>
            <pc:sldMk cId="3942769060" sldId="425"/>
            <ac:spMk id="29" creationId="{D3A3A00B-0F11-4068-A289-724F5ECA9C8A}"/>
          </ac:spMkLst>
        </pc:spChg>
        <pc:spChg chg="mod">
          <ac:chgData name="刘 朕" userId="c0cad602da23477f" providerId="LiveId" clId="{6E55A879-E439-4581-92EB-513A6474A20A}" dt="2022-03-17T13:46:12.576" v="1212" actId="1076"/>
          <ac:spMkLst>
            <pc:docMk/>
            <pc:sldMk cId="3942769060" sldId="425"/>
            <ac:spMk id="30" creationId="{E52BDCEF-EE47-42D7-8B56-F1F8CD2959F9}"/>
          </ac:spMkLst>
        </pc:spChg>
        <pc:spChg chg="add mod">
          <ac:chgData name="刘 朕" userId="c0cad602da23477f" providerId="LiveId" clId="{6E55A879-E439-4581-92EB-513A6474A20A}" dt="2022-03-17T13:46:14.434" v="1213" actId="1076"/>
          <ac:spMkLst>
            <pc:docMk/>
            <pc:sldMk cId="3942769060" sldId="425"/>
            <ac:spMk id="32" creationId="{B127C1B5-C3DC-4F68-9684-3262C3B65C8C}"/>
          </ac:spMkLst>
        </pc:spChg>
        <pc:spChg chg="mod">
          <ac:chgData name="刘 朕" userId="c0cad602da23477f" providerId="LiveId" clId="{6E55A879-E439-4581-92EB-513A6474A20A}" dt="2022-03-17T13:45:09.074" v="1205" actId="1076"/>
          <ac:spMkLst>
            <pc:docMk/>
            <pc:sldMk cId="3942769060" sldId="425"/>
            <ac:spMk id="41" creationId="{75B0D443-2AB2-4D1B-8AFA-3DEE5A8EE26C}"/>
          </ac:spMkLst>
        </pc:spChg>
        <pc:spChg chg="mod">
          <ac:chgData name="刘 朕" userId="c0cad602da23477f" providerId="LiveId" clId="{6E55A879-E439-4581-92EB-513A6474A20A}" dt="2022-03-17T13:45:09.074" v="1205" actId="1076"/>
          <ac:spMkLst>
            <pc:docMk/>
            <pc:sldMk cId="3942769060" sldId="425"/>
            <ac:spMk id="43" creationId="{00DFE646-D36F-4046-BDA4-F1286BB6712D}"/>
          </ac:spMkLst>
        </pc:spChg>
        <pc:spChg chg="mod">
          <ac:chgData name="刘 朕" userId="c0cad602da23477f" providerId="LiveId" clId="{6E55A879-E439-4581-92EB-513A6474A20A}" dt="2022-03-17T13:45:09.074" v="1205" actId="1076"/>
          <ac:spMkLst>
            <pc:docMk/>
            <pc:sldMk cId="3942769060" sldId="425"/>
            <ac:spMk id="44" creationId="{D057C44C-206D-419F-81ED-18147655905A}"/>
          </ac:spMkLst>
        </pc:spChg>
        <pc:spChg chg="mod">
          <ac:chgData name="刘 朕" userId="c0cad602da23477f" providerId="LiveId" clId="{6E55A879-E439-4581-92EB-513A6474A20A}" dt="2022-03-17T13:45:09.074" v="1205" actId="1076"/>
          <ac:spMkLst>
            <pc:docMk/>
            <pc:sldMk cId="3942769060" sldId="425"/>
            <ac:spMk id="45" creationId="{02658374-963B-479D-94B9-ABD067477C1A}"/>
          </ac:spMkLst>
        </pc:spChg>
        <pc:spChg chg="mod">
          <ac:chgData name="刘 朕" userId="c0cad602da23477f" providerId="LiveId" clId="{6E55A879-E439-4581-92EB-513A6474A20A}" dt="2022-03-17T13:45:09.074" v="1205" actId="1076"/>
          <ac:spMkLst>
            <pc:docMk/>
            <pc:sldMk cId="3942769060" sldId="425"/>
            <ac:spMk id="47" creationId="{9625D7DC-FEA7-4F83-B1F6-416B115748CC}"/>
          </ac:spMkLst>
        </pc:spChg>
        <pc:cxnChg chg="mod">
          <ac:chgData name="刘 朕" userId="c0cad602da23477f" providerId="LiveId" clId="{6E55A879-E439-4581-92EB-513A6474A20A}" dt="2022-03-17T13:45:57.020" v="1208" actId="14100"/>
          <ac:cxnSpMkLst>
            <pc:docMk/>
            <pc:sldMk cId="3942769060" sldId="425"/>
            <ac:cxnSpMk id="13" creationId="{F233808A-E275-4F17-A31F-1DF68BF0DA1A}"/>
          </ac:cxnSpMkLst>
        </pc:cxnChg>
        <pc:cxnChg chg="mod">
          <ac:chgData name="刘 朕" userId="c0cad602da23477f" providerId="LiveId" clId="{6E55A879-E439-4581-92EB-513A6474A20A}" dt="2022-03-17T13:46:00.951" v="1209" actId="14100"/>
          <ac:cxnSpMkLst>
            <pc:docMk/>
            <pc:sldMk cId="3942769060" sldId="425"/>
            <ac:cxnSpMk id="31" creationId="{1908A658-2EFA-433C-8676-9333F817B61B}"/>
          </ac:cxnSpMkLst>
        </pc:cxnChg>
      </pc:sldChg>
      <pc:sldChg chg="modSp add mod ord">
        <pc:chgData name="刘 朕" userId="c0cad602da23477f" providerId="LiveId" clId="{6E55A879-E439-4581-92EB-513A6474A20A}" dt="2022-03-17T13:46:51.591" v="1250" actId="20577"/>
        <pc:sldMkLst>
          <pc:docMk/>
          <pc:sldMk cId="1569400406" sldId="428"/>
        </pc:sldMkLst>
        <pc:spChg chg="mod">
          <ac:chgData name="刘 朕" userId="c0cad602da23477f" providerId="LiveId" clId="{6E55A879-E439-4581-92EB-513A6474A20A}" dt="2022-03-17T13:38:13.935" v="1097"/>
          <ac:spMkLst>
            <pc:docMk/>
            <pc:sldMk cId="1569400406" sldId="428"/>
            <ac:spMk id="4" creationId="{E484190F-0DF2-4168-91AB-F6229E43633D}"/>
          </ac:spMkLst>
        </pc:spChg>
        <pc:spChg chg="mod">
          <ac:chgData name="刘 朕" userId="c0cad602da23477f" providerId="LiveId" clId="{6E55A879-E439-4581-92EB-513A6474A20A}" dt="2022-03-17T13:46:51.591" v="1250" actId="20577"/>
          <ac:spMkLst>
            <pc:docMk/>
            <pc:sldMk cId="1569400406" sldId="428"/>
            <ac:spMk id="5" creationId="{2C0B9325-CE2B-4463-A506-1C794208D06C}"/>
          </ac:spMkLst>
        </pc:spChg>
      </pc:sldChg>
      <pc:sldChg chg="add del">
        <pc:chgData name="刘 朕" userId="c0cad602da23477f" providerId="LiveId" clId="{6E55A879-E439-4581-92EB-513A6474A20A}" dt="2022-03-17T13:16:19.818" v="698" actId="47"/>
        <pc:sldMkLst>
          <pc:docMk/>
          <pc:sldMk cId="4089148771" sldId="434"/>
        </pc:sldMkLst>
      </pc:sldChg>
      <pc:sldChg chg="add del">
        <pc:chgData name="刘 朕" userId="c0cad602da23477f" providerId="LiveId" clId="{6E55A879-E439-4581-92EB-513A6474A20A}" dt="2022-03-17T13:16:21.533" v="699" actId="47"/>
        <pc:sldMkLst>
          <pc:docMk/>
          <pc:sldMk cId="1340490811" sldId="435"/>
        </pc:sldMkLst>
      </pc:sldChg>
      <pc:sldChg chg="add del">
        <pc:chgData name="刘 朕" userId="c0cad602da23477f" providerId="LiveId" clId="{6E55A879-E439-4581-92EB-513A6474A20A}" dt="2022-03-17T13:16:49.578" v="700" actId="47"/>
        <pc:sldMkLst>
          <pc:docMk/>
          <pc:sldMk cId="2773642225" sldId="436"/>
        </pc:sldMkLst>
      </pc:sldChg>
      <pc:sldChg chg="add">
        <pc:chgData name="刘 朕" userId="c0cad602da23477f" providerId="LiveId" clId="{6E55A879-E439-4581-92EB-513A6474A20A}" dt="2022-03-17T13:12:40.190" v="697"/>
        <pc:sldMkLst>
          <pc:docMk/>
          <pc:sldMk cId="449448219" sldId="437"/>
        </pc:sldMkLst>
      </pc:sldChg>
      <pc:sldChg chg="modSp add mod">
        <pc:chgData name="刘 朕" userId="c0cad602da23477f" providerId="LiveId" clId="{6E55A879-E439-4581-92EB-513A6474A20A}" dt="2022-03-17T13:17:30.457" v="709" actId="20577"/>
        <pc:sldMkLst>
          <pc:docMk/>
          <pc:sldMk cId="2659004033" sldId="438"/>
        </pc:sldMkLst>
        <pc:spChg chg="mod">
          <ac:chgData name="刘 朕" userId="c0cad602da23477f" providerId="LiveId" clId="{6E55A879-E439-4581-92EB-513A6474A20A}" dt="2022-03-17T13:17:30.457" v="709" actId="20577"/>
          <ac:spMkLst>
            <pc:docMk/>
            <pc:sldMk cId="2659004033" sldId="438"/>
            <ac:spMk id="14" creationId="{BA2DFC09-A129-456D-BA38-1081C50D12D9}"/>
          </ac:spMkLst>
        </pc:spChg>
      </pc:sldChg>
      <pc:sldChg chg="addSp delSp modSp mod ord">
        <pc:chgData name="刘 朕" userId="c0cad602da23477f" providerId="LiveId" clId="{6E55A879-E439-4581-92EB-513A6474A20A}" dt="2022-03-17T14:06:58.013" v="1488" actId="1076"/>
        <pc:sldMkLst>
          <pc:docMk/>
          <pc:sldMk cId="2293725272" sldId="450"/>
        </pc:sldMkLst>
        <pc:spChg chg="mod">
          <ac:chgData name="刘 朕" userId="c0cad602da23477f" providerId="LiveId" clId="{6E55A879-E439-4581-92EB-513A6474A20A}" dt="2022-03-17T13:47:58.991" v="1262" actId="1076"/>
          <ac:spMkLst>
            <pc:docMk/>
            <pc:sldMk cId="2293725272" sldId="450"/>
            <ac:spMk id="2" creationId="{8F88CB6A-9C3A-431F-8983-3B8319541934}"/>
          </ac:spMkLst>
        </pc:spChg>
        <pc:spChg chg="add del">
          <ac:chgData name="刘 朕" userId="c0cad602da23477f" providerId="LiveId" clId="{6E55A879-E439-4581-92EB-513A6474A20A}" dt="2022-03-17T13:47:43.144" v="1260" actId="478"/>
          <ac:spMkLst>
            <pc:docMk/>
            <pc:sldMk cId="2293725272" sldId="450"/>
            <ac:spMk id="3" creationId="{3C2B2D6E-8183-40B8-AB70-475A8ADEFB74}"/>
          </ac:spMkLst>
        </pc:spChg>
        <pc:spChg chg="mod">
          <ac:chgData name="刘 朕" userId="c0cad602da23477f" providerId="LiveId" clId="{6E55A879-E439-4581-92EB-513A6474A20A}" dt="2022-03-17T13:47:58.991" v="1262" actId="1076"/>
          <ac:spMkLst>
            <pc:docMk/>
            <pc:sldMk cId="2293725272" sldId="450"/>
            <ac:spMk id="6" creationId="{6D72ED28-5684-4C0D-BFF8-1D857AAB8C84}"/>
          </ac:spMkLst>
        </pc:spChg>
        <pc:spChg chg="add mod">
          <ac:chgData name="刘 朕" userId="c0cad602da23477f" providerId="LiveId" clId="{6E55A879-E439-4581-92EB-513A6474A20A}" dt="2022-03-17T14:06:54.239" v="1486" actId="14100"/>
          <ac:spMkLst>
            <pc:docMk/>
            <pc:sldMk cId="2293725272" sldId="450"/>
            <ac:spMk id="8" creationId="{30CF60E0-3CDC-4DBA-8E43-AEDA83D07D98}"/>
          </ac:spMkLst>
        </pc:spChg>
        <pc:spChg chg="add del mod">
          <ac:chgData name="刘 朕" userId="c0cad602da23477f" providerId="LiveId" clId="{6E55A879-E439-4581-92EB-513A6474A20A}" dt="2022-03-17T14:05:49.630" v="1483" actId="20577"/>
          <ac:spMkLst>
            <pc:docMk/>
            <pc:sldMk cId="2293725272" sldId="450"/>
            <ac:spMk id="14" creationId="{7EC2CD69-7225-46EC-B707-474D01EDEF13}"/>
          </ac:spMkLst>
        </pc:spChg>
        <pc:spChg chg="mod">
          <ac:chgData name="刘 朕" userId="c0cad602da23477f" providerId="LiveId" clId="{6E55A879-E439-4581-92EB-513A6474A20A}" dt="2022-03-17T13:47:58.991" v="1262" actId="1076"/>
          <ac:spMkLst>
            <pc:docMk/>
            <pc:sldMk cId="2293725272" sldId="450"/>
            <ac:spMk id="28" creationId="{44138E09-09EF-4061-8A3E-B731F34B40A8}"/>
          </ac:spMkLst>
        </pc:spChg>
        <pc:spChg chg="mod">
          <ac:chgData name="刘 朕" userId="c0cad602da23477f" providerId="LiveId" clId="{6E55A879-E439-4581-92EB-513A6474A20A}" dt="2022-03-17T13:47:58.991" v="1262" actId="1076"/>
          <ac:spMkLst>
            <pc:docMk/>
            <pc:sldMk cId="2293725272" sldId="450"/>
            <ac:spMk id="29" creationId="{5ED37954-E562-4E3E-8ABA-F45D02DB9F28}"/>
          </ac:spMkLst>
        </pc:spChg>
        <pc:spChg chg="add del mod">
          <ac:chgData name="刘 朕" userId="c0cad602da23477f" providerId="LiveId" clId="{6E55A879-E439-4581-92EB-513A6474A20A}" dt="2022-03-17T13:47:58.991" v="1262" actId="1076"/>
          <ac:spMkLst>
            <pc:docMk/>
            <pc:sldMk cId="2293725272" sldId="450"/>
            <ac:spMk id="30" creationId="{21686C15-1C4F-46FA-AFA8-C01058FBDABA}"/>
          </ac:spMkLst>
        </pc:spChg>
        <pc:spChg chg="mod">
          <ac:chgData name="刘 朕" userId="c0cad602da23477f" providerId="LiveId" clId="{6E55A879-E439-4581-92EB-513A6474A20A}" dt="2022-03-17T13:47:58.991" v="1262" actId="1076"/>
          <ac:spMkLst>
            <pc:docMk/>
            <pc:sldMk cId="2293725272" sldId="450"/>
            <ac:spMk id="32" creationId="{728B4A84-CBA7-4B03-88FF-6DF61CCD4221}"/>
          </ac:spMkLst>
        </pc:spChg>
        <pc:spChg chg="mod">
          <ac:chgData name="刘 朕" userId="c0cad602da23477f" providerId="LiveId" clId="{6E55A879-E439-4581-92EB-513A6474A20A}" dt="2022-03-17T13:47:58.991" v="1262" actId="1076"/>
          <ac:spMkLst>
            <pc:docMk/>
            <pc:sldMk cId="2293725272" sldId="450"/>
            <ac:spMk id="33" creationId="{8BAD8FB1-E89A-4470-8013-43698CFA89BD}"/>
          </ac:spMkLst>
        </pc:spChg>
        <pc:spChg chg="add del mod">
          <ac:chgData name="刘 朕" userId="c0cad602da23477f" providerId="LiveId" clId="{6E55A879-E439-4581-92EB-513A6474A20A}" dt="2022-03-17T13:47:58.991" v="1262" actId="1076"/>
          <ac:spMkLst>
            <pc:docMk/>
            <pc:sldMk cId="2293725272" sldId="450"/>
            <ac:spMk id="34" creationId="{A05E751A-4D32-4E11-8F4B-A0C432E6713C}"/>
          </ac:spMkLst>
        </pc:spChg>
        <pc:spChg chg="add del">
          <ac:chgData name="刘 朕" userId="c0cad602da23477f" providerId="LiveId" clId="{6E55A879-E439-4581-92EB-513A6474A20A}" dt="2022-03-17T13:47:50.070" v="1261" actId="478"/>
          <ac:spMkLst>
            <pc:docMk/>
            <pc:sldMk cId="2293725272" sldId="450"/>
            <ac:spMk id="38" creationId="{38E993D7-A559-45CD-99B7-6A2E5D393BD8}"/>
          </ac:spMkLst>
        </pc:spChg>
        <pc:spChg chg="del">
          <ac:chgData name="刘 朕" userId="c0cad602da23477f" providerId="LiveId" clId="{6E55A879-E439-4581-92EB-513A6474A20A}" dt="2022-03-17T13:47:50.070" v="1261" actId="478"/>
          <ac:spMkLst>
            <pc:docMk/>
            <pc:sldMk cId="2293725272" sldId="450"/>
            <ac:spMk id="39" creationId="{CD754E14-2E34-4F1E-9A50-A2A89570EEB8}"/>
          </ac:spMkLst>
        </pc:spChg>
        <pc:spChg chg="del">
          <ac:chgData name="刘 朕" userId="c0cad602da23477f" providerId="LiveId" clId="{6E55A879-E439-4581-92EB-513A6474A20A}" dt="2022-03-17T13:47:50.070" v="1261" actId="478"/>
          <ac:spMkLst>
            <pc:docMk/>
            <pc:sldMk cId="2293725272" sldId="450"/>
            <ac:spMk id="43" creationId="{C47DA15B-F9BB-43EB-AE74-9EA2A8B239B9}"/>
          </ac:spMkLst>
        </pc:spChg>
        <pc:spChg chg="add del">
          <ac:chgData name="刘 朕" userId="c0cad602da23477f" providerId="LiveId" clId="{6E55A879-E439-4581-92EB-513A6474A20A}" dt="2022-03-17T13:47:43.144" v="1260" actId="478"/>
          <ac:spMkLst>
            <pc:docMk/>
            <pc:sldMk cId="2293725272" sldId="450"/>
            <ac:spMk id="52" creationId="{28326E05-FACA-41DB-809A-39E387ECD97F}"/>
          </ac:spMkLst>
        </pc:spChg>
        <pc:spChg chg="add del">
          <ac:chgData name="刘 朕" userId="c0cad602da23477f" providerId="LiveId" clId="{6E55A879-E439-4581-92EB-513A6474A20A}" dt="2022-03-17T13:47:43.144" v="1260" actId="478"/>
          <ac:spMkLst>
            <pc:docMk/>
            <pc:sldMk cId="2293725272" sldId="450"/>
            <ac:spMk id="53" creationId="{B3BDD41D-61F6-4DC3-9533-5EC922C5F608}"/>
          </ac:spMkLst>
        </pc:spChg>
        <pc:spChg chg="add del">
          <ac:chgData name="刘 朕" userId="c0cad602da23477f" providerId="LiveId" clId="{6E55A879-E439-4581-92EB-513A6474A20A}" dt="2022-03-17T13:47:43.144" v="1260" actId="478"/>
          <ac:spMkLst>
            <pc:docMk/>
            <pc:sldMk cId="2293725272" sldId="450"/>
            <ac:spMk id="62" creationId="{2E7C162E-F358-43E2-B161-65068C2F35ED}"/>
          </ac:spMkLst>
        </pc:spChg>
        <pc:spChg chg="add del">
          <ac:chgData name="刘 朕" userId="c0cad602da23477f" providerId="LiveId" clId="{6E55A879-E439-4581-92EB-513A6474A20A}" dt="2022-03-17T13:47:43.144" v="1260" actId="478"/>
          <ac:spMkLst>
            <pc:docMk/>
            <pc:sldMk cId="2293725272" sldId="450"/>
            <ac:spMk id="65" creationId="{33768087-8BA9-46B0-9798-1F0DFA3EFFAF}"/>
          </ac:spMkLst>
        </pc:spChg>
        <pc:spChg chg="add del">
          <ac:chgData name="刘 朕" userId="c0cad602da23477f" providerId="LiveId" clId="{6E55A879-E439-4581-92EB-513A6474A20A}" dt="2022-03-17T13:47:43.144" v="1260" actId="478"/>
          <ac:spMkLst>
            <pc:docMk/>
            <pc:sldMk cId="2293725272" sldId="450"/>
            <ac:spMk id="66" creationId="{A913F5F3-77BC-4B97-9D51-050DC6442C0C}"/>
          </ac:spMkLst>
        </pc:spChg>
        <pc:spChg chg="add mod">
          <ac:chgData name="刘 朕" userId="c0cad602da23477f" providerId="LiveId" clId="{6E55A879-E439-4581-92EB-513A6474A20A}" dt="2022-03-17T14:06:58.013" v="1488" actId="1076"/>
          <ac:spMkLst>
            <pc:docMk/>
            <pc:sldMk cId="2293725272" sldId="450"/>
            <ac:spMk id="69" creationId="{EE182E70-8C0C-4F21-A0FF-A2AAB2110C0A}"/>
          </ac:spMkLst>
        </pc:spChg>
        <pc:spChg chg="add del">
          <ac:chgData name="刘 朕" userId="c0cad602da23477f" providerId="LiveId" clId="{6E55A879-E439-4581-92EB-513A6474A20A}" dt="2022-03-17T13:47:43.144" v="1260" actId="478"/>
          <ac:spMkLst>
            <pc:docMk/>
            <pc:sldMk cId="2293725272" sldId="450"/>
            <ac:spMk id="94" creationId="{8C17AE8D-76BF-41CC-8B9B-444C98CB40B5}"/>
          </ac:spMkLst>
        </pc:spChg>
        <pc:spChg chg="add del">
          <ac:chgData name="刘 朕" userId="c0cad602da23477f" providerId="LiveId" clId="{6E55A879-E439-4581-92EB-513A6474A20A}" dt="2022-03-17T13:47:43.144" v="1260" actId="478"/>
          <ac:spMkLst>
            <pc:docMk/>
            <pc:sldMk cId="2293725272" sldId="450"/>
            <ac:spMk id="95" creationId="{AA7DC67E-0CD0-4D5D-9180-BB61A8CF5B01}"/>
          </ac:spMkLst>
        </pc:spChg>
        <pc:spChg chg="add del">
          <ac:chgData name="刘 朕" userId="c0cad602da23477f" providerId="LiveId" clId="{6E55A879-E439-4581-92EB-513A6474A20A}" dt="2022-03-17T13:47:43.144" v="1260" actId="478"/>
          <ac:spMkLst>
            <pc:docMk/>
            <pc:sldMk cId="2293725272" sldId="450"/>
            <ac:spMk id="96" creationId="{53D25D90-1EEA-4903-ADF9-41572FF6AC37}"/>
          </ac:spMkLst>
        </pc:spChg>
        <pc:spChg chg="add del">
          <ac:chgData name="刘 朕" userId="c0cad602da23477f" providerId="LiveId" clId="{6E55A879-E439-4581-92EB-513A6474A20A}" dt="2022-03-17T13:47:43.144" v="1260" actId="478"/>
          <ac:spMkLst>
            <pc:docMk/>
            <pc:sldMk cId="2293725272" sldId="450"/>
            <ac:spMk id="97" creationId="{9BBCA77D-5E50-452D-9606-AFDDFD81D4E9}"/>
          </ac:spMkLst>
        </pc:spChg>
        <pc:picChg chg="mod">
          <ac:chgData name="刘 朕" userId="c0cad602da23477f" providerId="LiveId" clId="{6E55A879-E439-4581-92EB-513A6474A20A}" dt="2022-03-17T13:47:58.991" v="1262" actId="1076"/>
          <ac:picMkLst>
            <pc:docMk/>
            <pc:sldMk cId="2293725272" sldId="450"/>
            <ac:picMk id="7" creationId="{2AEB95EC-E01F-4457-BC60-BF211C369253}"/>
          </ac:picMkLst>
        </pc:picChg>
        <pc:picChg chg="add del mod">
          <ac:chgData name="刘 朕" userId="c0cad602da23477f" providerId="LiveId" clId="{6E55A879-E439-4581-92EB-513A6474A20A}" dt="2022-03-17T13:47:58.991" v="1262" actId="1076"/>
          <ac:picMkLst>
            <pc:docMk/>
            <pc:sldMk cId="2293725272" sldId="450"/>
            <ac:picMk id="9" creationId="{33B494FD-F94F-4AA5-8E73-7A9FC079353B}"/>
          </ac:picMkLst>
        </pc:picChg>
        <pc:picChg chg="add del mod">
          <ac:chgData name="刘 朕" userId="c0cad602da23477f" providerId="LiveId" clId="{6E55A879-E439-4581-92EB-513A6474A20A}" dt="2022-03-17T13:47:58.991" v="1262" actId="1076"/>
          <ac:picMkLst>
            <pc:docMk/>
            <pc:sldMk cId="2293725272" sldId="450"/>
            <ac:picMk id="11" creationId="{B6A54896-0923-4711-9C71-56C12969BE34}"/>
          </ac:picMkLst>
        </pc:picChg>
        <pc:picChg chg="mod">
          <ac:chgData name="刘 朕" userId="c0cad602da23477f" providerId="LiveId" clId="{6E55A879-E439-4581-92EB-513A6474A20A}" dt="2022-03-17T13:47:58.991" v="1262" actId="1076"/>
          <ac:picMkLst>
            <pc:docMk/>
            <pc:sldMk cId="2293725272" sldId="450"/>
            <ac:picMk id="12" creationId="{E472DE64-CB92-481A-B4C5-47B59CBB289E}"/>
          </ac:picMkLst>
        </pc:picChg>
        <pc:picChg chg="mod">
          <ac:chgData name="刘 朕" userId="c0cad602da23477f" providerId="LiveId" clId="{6E55A879-E439-4581-92EB-513A6474A20A}" dt="2022-03-17T13:47:58.991" v="1262" actId="1076"/>
          <ac:picMkLst>
            <pc:docMk/>
            <pc:sldMk cId="2293725272" sldId="450"/>
            <ac:picMk id="13" creationId="{EEF0EDDB-066C-45C7-A187-2CD880240AA0}"/>
          </ac:picMkLst>
        </pc:picChg>
        <pc:picChg chg="mod">
          <ac:chgData name="刘 朕" userId="c0cad602da23477f" providerId="LiveId" clId="{6E55A879-E439-4581-92EB-513A6474A20A}" dt="2022-03-17T13:47:58.991" v="1262" actId="1076"/>
          <ac:picMkLst>
            <pc:docMk/>
            <pc:sldMk cId="2293725272" sldId="450"/>
            <ac:picMk id="15" creationId="{51093FCA-73FF-4C5F-A500-FC822907FF72}"/>
          </ac:picMkLst>
        </pc:picChg>
        <pc:picChg chg="mod">
          <ac:chgData name="刘 朕" userId="c0cad602da23477f" providerId="LiveId" clId="{6E55A879-E439-4581-92EB-513A6474A20A}" dt="2022-03-17T13:47:58.991" v="1262" actId="1076"/>
          <ac:picMkLst>
            <pc:docMk/>
            <pc:sldMk cId="2293725272" sldId="450"/>
            <ac:picMk id="16" creationId="{938094D1-5E96-4A16-9609-6BD0D35FCE8F}"/>
          </ac:picMkLst>
        </pc:picChg>
        <pc:picChg chg="mod">
          <ac:chgData name="刘 朕" userId="c0cad602da23477f" providerId="LiveId" clId="{6E55A879-E439-4581-92EB-513A6474A20A}" dt="2022-03-17T13:47:58.991" v="1262" actId="1076"/>
          <ac:picMkLst>
            <pc:docMk/>
            <pc:sldMk cId="2293725272" sldId="450"/>
            <ac:picMk id="17" creationId="{482043EE-E365-4884-83E6-F7AD8DF3194E}"/>
          </ac:picMkLst>
        </pc:picChg>
        <pc:picChg chg="mod">
          <ac:chgData name="刘 朕" userId="c0cad602da23477f" providerId="LiveId" clId="{6E55A879-E439-4581-92EB-513A6474A20A}" dt="2022-03-17T13:47:58.991" v="1262" actId="1076"/>
          <ac:picMkLst>
            <pc:docMk/>
            <pc:sldMk cId="2293725272" sldId="450"/>
            <ac:picMk id="25" creationId="{B6E77D96-57E3-4C89-A66F-2E51C7E63DD8}"/>
          </ac:picMkLst>
        </pc:picChg>
        <pc:picChg chg="add del">
          <ac:chgData name="刘 朕" userId="c0cad602da23477f" providerId="LiveId" clId="{6E55A879-E439-4581-92EB-513A6474A20A}" dt="2022-03-17T13:47:43.144" v="1260" actId="478"/>
          <ac:picMkLst>
            <pc:docMk/>
            <pc:sldMk cId="2293725272" sldId="450"/>
            <ac:picMk id="50" creationId="{905960A7-2E0F-4AE0-8DF3-231C5A497C0D}"/>
          </ac:picMkLst>
        </pc:picChg>
        <pc:picChg chg="add del">
          <ac:chgData name="刘 朕" userId="c0cad602da23477f" providerId="LiveId" clId="{6E55A879-E439-4581-92EB-513A6474A20A}" dt="2022-03-17T13:47:43.144" v="1260" actId="478"/>
          <ac:picMkLst>
            <pc:docMk/>
            <pc:sldMk cId="2293725272" sldId="450"/>
            <ac:picMk id="54" creationId="{480E5405-B068-4887-992C-9B30CF8BDED5}"/>
          </ac:picMkLst>
        </pc:picChg>
        <pc:picChg chg="add del">
          <ac:chgData name="刘 朕" userId="c0cad602da23477f" providerId="LiveId" clId="{6E55A879-E439-4581-92EB-513A6474A20A}" dt="2022-03-17T13:47:43.144" v="1260" actId="478"/>
          <ac:picMkLst>
            <pc:docMk/>
            <pc:sldMk cId="2293725272" sldId="450"/>
            <ac:picMk id="63" creationId="{EF0A11EC-373B-4F72-B03E-303E18291DE1}"/>
          </ac:picMkLst>
        </pc:picChg>
        <pc:cxnChg chg="mod">
          <ac:chgData name="刘 朕" userId="c0cad602da23477f" providerId="LiveId" clId="{6E55A879-E439-4581-92EB-513A6474A20A}" dt="2022-03-17T13:47:58.991" v="1262" actId="1076"/>
          <ac:cxnSpMkLst>
            <pc:docMk/>
            <pc:sldMk cId="2293725272" sldId="450"/>
            <ac:cxnSpMk id="18" creationId="{DCA93FE6-6875-401C-A902-B536F915B755}"/>
          </ac:cxnSpMkLst>
        </pc:cxnChg>
        <pc:cxnChg chg="mod">
          <ac:chgData name="刘 朕" userId="c0cad602da23477f" providerId="LiveId" clId="{6E55A879-E439-4581-92EB-513A6474A20A}" dt="2022-03-17T13:47:58.991" v="1262" actId="1076"/>
          <ac:cxnSpMkLst>
            <pc:docMk/>
            <pc:sldMk cId="2293725272" sldId="450"/>
            <ac:cxnSpMk id="19" creationId="{AF6456D0-A9C6-4029-A888-C047B9D97C85}"/>
          </ac:cxnSpMkLst>
        </pc:cxnChg>
        <pc:cxnChg chg="mod">
          <ac:chgData name="刘 朕" userId="c0cad602da23477f" providerId="LiveId" clId="{6E55A879-E439-4581-92EB-513A6474A20A}" dt="2022-03-17T13:47:58.991" v="1262" actId="1076"/>
          <ac:cxnSpMkLst>
            <pc:docMk/>
            <pc:sldMk cId="2293725272" sldId="450"/>
            <ac:cxnSpMk id="20" creationId="{06052F6D-2A32-4FD5-82F0-662040EA99E2}"/>
          </ac:cxnSpMkLst>
        </pc:cxnChg>
        <pc:cxnChg chg="add del mod">
          <ac:chgData name="刘 朕" userId="c0cad602da23477f" providerId="LiveId" clId="{6E55A879-E439-4581-92EB-513A6474A20A}" dt="2022-03-17T13:47:58.991" v="1262" actId="1076"/>
          <ac:cxnSpMkLst>
            <pc:docMk/>
            <pc:sldMk cId="2293725272" sldId="450"/>
            <ac:cxnSpMk id="21" creationId="{1AA4636E-C813-41EF-876F-4C3492F5FD51}"/>
          </ac:cxnSpMkLst>
        </pc:cxnChg>
        <pc:cxnChg chg="add del mod">
          <ac:chgData name="刘 朕" userId="c0cad602da23477f" providerId="LiveId" clId="{6E55A879-E439-4581-92EB-513A6474A20A}" dt="2022-03-17T13:47:58.991" v="1262" actId="1076"/>
          <ac:cxnSpMkLst>
            <pc:docMk/>
            <pc:sldMk cId="2293725272" sldId="450"/>
            <ac:cxnSpMk id="22" creationId="{C6024DCA-5866-47D1-9667-E3AAB18925A3}"/>
          </ac:cxnSpMkLst>
        </pc:cxnChg>
        <pc:cxnChg chg="mod">
          <ac:chgData name="刘 朕" userId="c0cad602da23477f" providerId="LiveId" clId="{6E55A879-E439-4581-92EB-513A6474A20A}" dt="2022-03-17T13:47:58.991" v="1262" actId="1076"/>
          <ac:cxnSpMkLst>
            <pc:docMk/>
            <pc:sldMk cId="2293725272" sldId="450"/>
            <ac:cxnSpMk id="23" creationId="{C80E0439-D532-4D0E-AE3B-126B0BD5E761}"/>
          </ac:cxnSpMkLst>
        </pc:cxnChg>
        <pc:cxnChg chg="del mod">
          <ac:chgData name="刘 朕" userId="c0cad602da23477f" providerId="LiveId" clId="{6E55A879-E439-4581-92EB-513A6474A20A}" dt="2022-03-17T13:47:50.070" v="1261" actId="478"/>
          <ac:cxnSpMkLst>
            <pc:docMk/>
            <pc:sldMk cId="2293725272" sldId="450"/>
            <ac:cxnSpMk id="41" creationId="{9A26DE2F-076E-4AC2-AFA6-A6546BB1B969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60" creationId="{D3E6AFB1-AC57-4613-A82B-E3438FC3D7D1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61" creationId="{FEF51566-B519-4243-BC16-16D83C941937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64" creationId="{847AAB0A-9A80-4332-B2C0-0A47783123D0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67" creationId="{548D7CFA-39D3-4092-8306-FE44B09B20E4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68" creationId="{686B19FA-79C0-46ED-9359-04D61B9AA179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73" creationId="{B430D871-3577-4151-9D2F-E7CEEEEAAB9D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74" creationId="{80A91848-E571-4124-9E06-658B3635BDD1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75" creationId="{68391D5C-37D5-491E-90E4-09E6F0DC372F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76" creationId="{11664B67-B287-42EC-8B27-52D385611753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80" creationId="{E10F9601-A45D-4B56-AEC1-5EE60F40B46F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82" creationId="{B34362CA-0A7F-4533-8F58-2F5ADA2E6813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85" creationId="{CB4EEA4E-D4F9-44EE-96CB-1F8B5C00AB53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86" creationId="{769574BB-64D0-4126-B18F-EDE42D3CC3A0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87" creationId="{A692657A-9007-4D0C-A4FE-E0EFAACC0F87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88" creationId="{BEA07E60-8FC0-4D13-807A-27E385AA7B8E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89" creationId="{9E489F72-3489-48C3-B1E7-32A50F184853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90" creationId="{2F6D8640-A5C4-4889-A78C-B62A2FE44712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91" creationId="{E350FA99-2601-49CB-9509-DFE5DF04F726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92" creationId="{6CD8B588-FB3E-40B2-B4D0-DEF5990D69AC}"/>
          </ac:cxnSpMkLst>
        </pc:cxnChg>
        <pc:cxnChg chg="add del">
          <ac:chgData name="刘 朕" userId="c0cad602da23477f" providerId="LiveId" clId="{6E55A879-E439-4581-92EB-513A6474A20A}" dt="2022-03-17T13:47:43.144" v="1260" actId="478"/>
          <ac:cxnSpMkLst>
            <pc:docMk/>
            <pc:sldMk cId="2293725272" sldId="450"/>
            <ac:cxnSpMk id="93" creationId="{A02A77DE-8063-4361-BC01-8EA3C4081AFD}"/>
          </ac:cxnSpMkLst>
        </pc:cxnChg>
      </pc:sldChg>
      <pc:sldChg chg="modSp mod ord">
        <pc:chgData name="刘 朕" userId="c0cad602da23477f" providerId="LiveId" clId="{6E55A879-E439-4581-92EB-513A6474A20A}" dt="2022-03-21T02:26:30.616" v="1867" actId="20577"/>
        <pc:sldMkLst>
          <pc:docMk/>
          <pc:sldMk cId="1791429787" sldId="451"/>
        </pc:sldMkLst>
        <pc:spChg chg="mod">
          <ac:chgData name="刘 朕" userId="c0cad602da23477f" providerId="LiveId" clId="{6E55A879-E439-4581-92EB-513A6474A20A}" dt="2022-03-17T13:47:10.827" v="1256" actId="20577"/>
          <ac:spMkLst>
            <pc:docMk/>
            <pc:sldMk cId="1791429787" sldId="451"/>
            <ac:spMk id="4" creationId="{E484190F-0DF2-4168-91AB-F6229E43633D}"/>
          </ac:spMkLst>
        </pc:spChg>
        <pc:spChg chg="mod">
          <ac:chgData name="刘 朕" userId="c0cad602da23477f" providerId="LiveId" clId="{6E55A879-E439-4581-92EB-513A6474A20A}" dt="2022-03-21T02:26:30.616" v="1867" actId="20577"/>
          <ac:spMkLst>
            <pc:docMk/>
            <pc:sldMk cId="1791429787" sldId="451"/>
            <ac:spMk id="14" creationId="{7EC2CD69-7225-46EC-B707-474D01EDEF13}"/>
          </ac:spMkLst>
        </pc:spChg>
      </pc:sldChg>
      <pc:sldChg chg="modSp new mod ord">
        <pc:chgData name="刘 朕" userId="c0cad602da23477f" providerId="LiveId" clId="{6E55A879-E439-4581-92EB-513A6474A20A}" dt="2022-03-17T12:15:59.371" v="321" actId="20577"/>
        <pc:sldMkLst>
          <pc:docMk/>
          <pc:sldMk cId="1024475152" sldId="452"/>
        </pc:sldMkLst>
        <pc:spChg chg="mod">
          <ac:chgData name="刘 朕" userId="c0cad602da23477f" providerId="LiveId" clId="{6E55A879-E439-4581-92EB-513A6474A20A}" dt="2022-03-17T12:00:23.465" v="72"/>
          <ac:spMkLst>
            <pc:docMk/>
            <pc:sldMk cId="1024475152" sldId="452"/>
            <ac:spMk id="2" creationId="{64AE62E5-F165-42B4-BD5E-3954E51901B8}"/>
          </ac:spMkLst>
        </pc:spChg>
        <pc:spChg chg="mod">
          <ac:chgData name="刘 朕" userId="c0cad602da23477f" providerId="LiveId" clId="{6E55A879-E439-4581-92EB-513A6474A20A}" dt="2022-03-17T12:15:59.371" v="321" actId="20577"/>
          <ac:spMkLst>
            <pc:docMk/>
            <pc:sldMk cId="1024475152" sldId="452"/>
            <ac:spMk id="3" creationId="{338E5482-EC0C-45AD-A601-38CA7C1ADDEF}"/>
          </ac:spMkLst>
        </pc:spChg>
      </pc:sldChg>
      <pc:sldChg chg="modSp add mod ord">
        <pc:chgData name="刘 朕" userId="c0cad602da23477f" providerId="LiveId" clId="{6E55A879-E439-4581-92EB-513A6474A20A}" dt="2022-03-17T12:23:29.856" v="481" actId="207"/>
        <pc:sldMkLst>
          <pc:docMk/>
          <pc:sldMk cId="1805454155" sldId="453"/>
        </pc:sldMkLst>
        <pc:spChg chg="mod">
          <ac:chgData name="刘 朕" userId="c0cad602da23477f" providerId="LiveId" clId="{6E55A879-E439-4581-92EB-513A6474A20A}" dt="2022-03-17T12:23:29.856" v="481" actId="207"/>
          <ac:spMkLst>
            <pc:docMk/>
            <pc:sldMk cId="1805454155" sldId="453"/>
            <ac:spMk id="3" creationId="{338E5482-EC0C-45AD-A601-38CA7C1ADDEF}"/>
          </ac:spMkLst>
        </pc:spChg>
      </pc:sldChg>
      <pc:sldChg chg="add del">
        <pc:chgData name="刘 朕" userId="c0cad602da23477f" providerId="LiveId" clId="{6E55A879-E439-4581-92EB-513A6474A20A}" dt="2022-03-17T12:16:02.108" v="322" actId="47"/>
        <pc:sldMkLst>
          <pc:docMk/>
          <pc:sldMk cId="4060491718" sldId="453"/>
        </pc:sldMkLst>
      </pc:sldChg>
      <pc:sldChg chg="addSp delSp modSp add mod">
        <pc:chgData name="刘 朕" userId="c0cad602da23477f" providerId="LiveId" clId="{6E55A879-E439-4581-92EB-513A6474A20A}" dt="2022-03-17T13:00:51.617" v="630" actId="20577"/>
        <pc:sldMkLst>
          <pc:docMk/>
          <pc:sldMk cId="370822057" sldId="454"/>
        </pc:sldMkLst>
        <pc:spChg chg="mod">
          <ac:chgData name="刘 朕" userId="c0cad602da23477f" providerId="LiveId" clId="{6E55A879-E439-4581-92EB-513A6474A20A}" dt="2022-03-17T13:00:51.617" v="630" actId="20577"/>
          <ac:spMkLst>
            <pc:docMk/>
            <pc:sldMk cId="370822057" sldId="454"/>
            <ac:spMk id="2" creationId="{64AE62E5-F165-42B4-BD5E-3954E51901B8}"/>
          </ac:spMkLst>
        </pc:spChg>
        <pc:spChg chg="mod">
          <ac:chgData name="刘 朕" userId="c0cad602da23477f" providerId="LiveId" clId="{6E55A879-E439-4581-92EB-513A6474A20A}" dt="2022-03-17T12:34:08.077" v="507" actId="20577"/>
          <ac:spMkLst>
            <pc:docMk/>
            <pc:sldMk cId="370822057" sldId="454"/>
            <ac:spMk id="3" creationId="{338E5482-EC0C-45AD-A601-38CA7C1ADDEF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4" creationId="{4908309E-079B-40CE-86A4-B93AA9D767D8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5" creationId="{F481343E-FDB3-4E8E-8D7E-75F218F98858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8" creationId="{0D9C60B0-1E03-4F9A-ACE2-BDE63CF064BD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9" creationId="{41D18863-013A-45E0-B2E0-A1F3D30D97FF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10" creationId="{4639BA7A-A213-4289-A8D4-96FA6BCE02C6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11" creationId="{C1570988-3E5B-4654-9758-1BAD1159EE8D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13" creationId="{EBCA0DA5-80C2-4123-9206-FD7DE6F40B4A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14" creationId="{CFB501F0-2C00-4266-9343-BA783EEADC73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15" creationId="{077600F6-6024-486B-B364-AB5515808611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17" creationId="{6A950B0B-5D27-4B09-B369-E34CBE26BDE0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18" creationId="{DEB85D0D-A5CC-4E2C-BB3C-691019CA8F66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19" creationId="{E67C43FE-2B2B-4DC5-9AFB-ABE5A6E5E66E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20" creationId="{19218064-67F5-47D1-B0FC-F23B9D764774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21" creationId="{41635085-332E-46B9-986C-221B52840453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22" creationId="{3C45F9F8-39F8-41C7-9074-8E2F87D92BB8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23" creationId="{DBBA802F-224C-4D87-A087-E7D661D69DA2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24" creationId="{DB080D93-1520-4C28-9F3D-2367B6558C8C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25" creationId="{F7878B9A-23BF-4596-998D-6CEF984A8FEA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26" creationId="{9C39C8F1-FA6C-4800-94A0-0B01ED188DA9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27" creationId="{D70DBC1E-2FC3-4E9D-BC42-110238E31EBA}"/>
          </ac:spMkLst>
        </pc:spChg>
        <pc:spChg chg="add mod">
          <ac:chgData name="刘 朕" userId="c0cad602da23477f" providerId="LiveId" clId="{6E55A879-E439-4581-92EB-513A6474A20A}" dt="2022-03-17T12:19:08.610" v="359"/>
          <ac:spMkLst>
            <pc:docMk/>
            <pc:sldMk cId="370822057" sldId="454"/>
            <ac:spMk id="28" creationId="{5800E7A2-FAEC-477B-B060-03F5E3DA5F6B}"/>
          </ac:spMkLst>
        </pc:spChg>
        <pc:spChg chg="add del">
          <ac:chgData name="刘 朕" userId="c0cad602da23477f" providerId="LiveId" clId="{6E55A879-E439-4581-92EB-513A6474A20A}" dt="2022-03-17T12:19:43.353" v="361" actId="478"/>
          <ac:spMkLst>
            <pc:docMk/>
            <pc:sldMk cId="370822057" sldId="454"/>
            <ac:spMk id="29" creationId="{F7720C5A-B8F5-4700-9A51-6B5AEF311BFF}"/>
          </ac:spMkLst>
        </pc:spChg>
        <pc:spChg chg="add del">
          <ac:chgData name="刘 朕" userId="c0cad602da23477f" providerId="LiveId" clId="{6E55A879-E439-4581-92EB-513A6474A20A}" dt="2022-03-17T12:19:53.628" v="363" actId="478"/>
          <ac:spMkLst>
            <pc:docMk/>
            <pc:sldMk cId="370822057" sldId="454"/>
            <ac:spMk id="30" creationId="{B7B02DCB-D7D1-43F2-BD09-5DCA230F5F10}"/>
          </ac:spMkLst>
        </pc:spChg>
        <pc:spChg chg="add mod">
          <ac:chgData name="刘 朕" userId="c0cad602da23477f" providerId="LiveId" clId="{6E55A879-E439-4581-92EB-513A6474A20A}" dt="2022-03-17T12:22:12.141" v="441" actId="14100"/>
          <ac:spMkLst>
            <pc:docMk/>
            <pc:sldMk cId="370822057" sldId="454"/>
            <ac:spMk id="31" creationId="{175AF60B-3519-420D-9D83-21E54CC484B8}"/>
          </ac:spMkLst>
        </pc:spChg>
        <pc:spChg chg="add mod">
          <ac:chgData name="刘 朕" userId="c0cad602da23477f" providerId="LiveId" clId="{6E55A879-E439-4581-92EB-513A6474A20A}" dt="2022-03-17T12:33:35.631" v="505" actId="14100"/>
          <ac:spMkLst>
            <pc:docMk/>
            <pc:sldMk cId="370822057" sldId="454"/>
            <ac:spMk id="32" creationId="{7DC50736-AD22-401A-8C6F-31A5C916E276}"/>
          </ac:spMkLst>
        </pc:spChg>
        <pc:picChg chg="add mod">
          <ac:chgData name="刘 朕" userId="c0cad602da23477f" providerId="LiveId" clId="{6E55A879-E439-4581-92EB-513A6474A20A}" dt="2022-03-17T12:19:08.610" v="359"/>
          <ac:picMkLst>
            <pc:docMk/>
            <pc:sldMk cId="370822057" sldId="454"/>
            <ac:picMk id="6" creationId="{5E55A7C3-37B3-4E52-9133-7D698E7EFD64}"/>
          </ac:picMkLst>
        </pc:picChg>
        <pc:picChg chg="add mod">
          <ac:chgData name="刘 朕" userId="c0cad602da23477f" providerId="LiveId" clId="{6E55A879-E439-4581-92EB-513A6474A20A}" dt="2022-03-17T12:19:08.610" v="359"/>
          <ac:picMkLst>
            <pc:docMk/>
            <pc:sldMk cId="370822057" sldId="454"/>
            <ac:picMk id="7" creationId="{1466BE85-5094-49B3-8052-604F3CA57737}"/>
          </ac:picMkLst>
        </pc:picChg>
        <pc:cxnChg chg="add mod">
          <ac:chgData name="刘 朕" userId="c0cad602da23477f" providerId="LiveId" clId="{6E55A879-E439-4581-92EB-513A6474A20A}" dt="2022-03-17T12:19:08.610" v="359"/>
          <ac:cxnSpMkLst>
            <pc:docMk/>
            <pc:sldMk cId="370822057" sldId="454"/>
            <ac:cxnSpMk id="12" creationId="{DD0E8B8B-4324-4186-AB78-8C367764E3F2}"/>
          </ac:cxnSpMkLst>
        </pc:cxnChg>
        <pc:cxnChg chg="add mod">
          <ac:chgData name="刘 朕" userId="c0cad602da23477f" providerId="LiveId" clId="{6E55A879-E439-4581-92EB-513A6474A20A}" dt="2022-03-17T12:19:08.610" v="359"/>
          <ac:cxnSpMkLst>
            <pc:docMk/>
            <pc:sldMk cId="370822057" sldId="454"/>
            <ac:cxnSpMk id="16" creationId="{AD622C18-C6F7-4816-A573-8F4BB535E02F}"/>
          </ac:cxnSpMkLst>
        </pc:cxnChg>
      </pc:sldChg>
      <pc:sldChg chg="add">
        <pc:chgData name="刘 朕" userId="c0cad602da23477f" providerId="LiveId" clId="{6E55A879-E439-4581-92EB-513A6474A20A}" dt="2022-03-17T12:23:19.230" v="477"/>
        <pc:sldMkLst>
          <pc:docMk/>
          <pc:sldMk cId="3264921677" sldId="455"/>
        </pc:sldMkLst>
      </pc:sldChg>
      <pc:sldChg chg="modSp add mod ord">
        <pc:chgData name="刘 朕" userId="c0cad602da23477f" providerId="LiveId" clId="{6E55A879-E439-4581-92EB-513A6474A20A}" dt="2022-03-17T12:24:00.030" v="486"/>
        <pc:sldMkLst>
          <pc:docMk/>
          <pc:sldMk cId="1202823129" sldId="456"/>
        </pc:sldMkLst>
        <pc:spChg chg="mod">
          <ac:chgData name="刘 朕" userId="c0cad602da23477f" providerId="LiveId" clId="{6E55A879-E439-4581-92EB-513A6474A20A}" dt="2022-03-17T12:23:49.667" v="484" actId="207"/>
          <ac:spMkLst>
            <pc:docMk/>
            <pc:sldMk cId="1202823129" sldId="456"/>
            <ac:spMk id="3" creationId="{338E5482-EC0C-45AD-A601-38CA7C1ADDEF}"/>
          </ac:spMkLst>
        </pc:spChg>
      </pc:sldChg>
      <pc:sldChg chg="modSp add mod">
        <pc:chgData name="刘 朕" userId="c0cad602da23477f" providerId="LiveId" clId="{6E55A879-E439-4581-92EB-513A6474A20A}" dt="2022-03-17T12:24:13.712" v="489" actId="207"/>
        <pc:sldMkLst>
          <pc:docMk/>
          <pc:sldMk cId="2601448278" sldId="457"/>
        </pc:sldMkLst>
        <pc:spChg chg="mod">
          <ac:chgData name="刘 朕" userId="c0cad602da23477f" providerId="LiveId" clId="{6E55A879-E439-4581-92EB-513A6474A20A}" dt="2022-03-17T12:24:13.712" v="489" actId="207"/>
          <ac:spMkLst>
            <pc:docMk/>
            <pc:sldMk cId="2601448278" sldId="457"/>
            <ac:spMk id="3" creationId="{338E5482-EC0C-45AD-A601-38CA7C1ADDEF}"/>
          </ac:spMkLst>
        </pc:spChg>
      </pc:sldChg>
      <pc:sldChg chg="addSp delSp modSp add mod">
        <pc:chgData name="刘 朕" userId="c0cad602da23477f" providerId="LiveId" clId="{6E55A879-E439-4581-92EB-513A6474A20A}" dt="2022-03-17T13:29:31.730" v="1021" actId="20577"/>
        <pc:sldMkLst>
          <pc:docMk/>
          <pc:sldMk cId="783567331" sldId="458"/>
        </pc:sldMkLst>
        <pc:spChg chg="mod">
          <ac:chgData name="刘 朕" userId="c0cad602da23477f" providerId="LiveId" clId="{6E55A879-E439-4581-92EB-513A6474A20A}" dt="2022-03-17T13:02:38.378" v="682" actId="20577"/>
          <ac:spMkLst>
            <pc:docMk/>
            <pc:sldMk cId="783567331" sldId="458"/>
            <ac:spMk id="2" creationId="{64AE62E5-F165-42B4-BD5E-3954E51901B8}"/>
          </ac:spMkLst>
        </pc:spChg>
        <pc:spChg chg="mod">
          <ac:chgData name="刘 朕" userId="c0cad602da23477f" providerId="LiveId" clId="{6E55A879-E439-4581-92EB-513A6474A20A}" dt="2022-03-17T13:29:31.730" v="1021" actId="20577"/>
          <ac:spMkLst>
            <pc:docMk/>
            <pc:sldMk cId="783567331" sldId="458"/>
            <ac:spMk id="3" creationId="{338E5482-EC0C-45AD-A601-38CA7C1ADDEF}"/>
          </ac:spMkLst>
        </pc:spChg>
        <pc:spChg chg="del">
          <ac:chgData name="刘 朕" userId="c0cad602da23477f" providerId="LiveId" clId="{6E55A879-E439-4581-92EB-513A6474A20A}" dt="2022-03-17T12:38:06.868" v="526" actId="478"/>
          <ac:spMkLst>
            <pc:docMk/>
            <pc:sldMk cId="783567331" sldId="458"/>
            <ac:spMk id="4" creationId="{4908309E-079B-40CE-86A4-B93AA9D767D8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5" creationId="{F481343E-FDB3-4E8E-8D7E-75F218F98858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8" creationId="{0D9C60B0-1E03-4F9A-ACE2-BDE63CF064BD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9" creationId="{41D18863-013A-45E0-B2E0-A1F3D30D97FF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10" creationId="{4639BA7A-A213-4289-A8D4-96FA6BCE02C6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11" creationId="{C1570988-3E5B-4654-9758-1BAD1159EE8D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13" creationId="{EBCA0DA5-80C2-4123-9206-FD7DE6F40B4A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14" creationId="{CFB501F0-2C00-4266-9343-BA783EEADC73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15" creationId="{077600F6-6024-486B-B364-AB5515808611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17" creationId="{6A950B0B-5D27-4B09-B369-E34CBE26BDE0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18" creationId="{DEB85D0D-A5CC-4E2C-BB3C-691019CA8F66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19" creationId="{E67C43FE-2B2B-4DC5-9AFB-ABE5A6E5E66E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20" creationId="{19218064-67F5-47D1-B0FC-F23B9D764774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21" creationId="{41635085-332E-46B9-986C-221B52840453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22" creationId="{3C45F9F8-39F8-41C7-9074-8E2F87D92BB8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23" creationId="{DBBA802F-224C-4D87-A087-E7D661D69DA2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24" creationId="{DB080D93-1520-4C28-9F3D-2367B6558C8C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25" creationId="{F7878B9A-23BF-4596-998D-6CEF984A8FEA}"/>
          </ac:spMkLst>
        </pc:spChg>
        <pc:spChg chg="del">
          <ac:chgData name="刘 朕" userId="c0cad602da23477f" providerId="LiveId" clId="{6E55A879-E439-4581-92EB-513A6474A20A}" dt="2022-03-17T12:38:08.650" v="528" actId="478"/>
          <ac:spMkLst>
            <pc:docMk/>
            <pc:sldMk cId="783567331" sldId="458"/>
            <ac:spMk id="26" creationId="{9C39C8F1-FA6C-4800-94A0-0B01ED188DA9}"/>
          </ac:spMkLst>
        </pc:spChg>
        <pc:spChg chg="del">
          <ac:chgData name="刘 朕" userId="c0cad602da23477f" providerId="LiveId" clId="{6E55A879-E439-4581-92EB-513A6474A20A}" dt="2022-03-17T12:38:10.956" v="529" actId="478"/>
          <ac:spMkLst>
            <pc:docMk/>
            <pc:sldMk cId="783567331" sldId="458"/>
            <ac:spMk id="27" creationId="{D70DBC1E-2FC3-4E9D-BC42-110238E31EBA}"/>
          </ac:spMkLst>
        </pc:spChg>
        <pc:spChg chg="del">
          <ac:chgData name="刘 朕" userId="c0cad602da23477f" providerId="LiveId" clId="{6E55A879-E439-4581-92EB-513A6474A20A}" dt="2022-03-17T12:38:07.644" v="527" actId="478"/>
          <ac:spMkLst>
            <pc:docMk/>
            <pc:sldMk cId="783567331" sldId="458"/>
            <ac:spMk id="28" creationId="{5800E7A2-FAEC-477B-B060-03F5E3DA5F6B}"/>
          </ac:spMkLst>
        </pc:spChg>
        <pc:spChg chg="del">
          <ac:chgData name="刘 朕" userId="c0cad602da23477f" providerId="LiveId" clId="{6E55A879-E439-4581-92EB-513A6474A20A}" dt="2022-03-17T12:38:05.822" v="525" actId="478"/>
          <ac:spMkLst>
            <pc:docMk/>
            <pc:sldMk cId="783567331" sldId="458"/>
            <ac:spMk id="31" creationId="{175AF60B-3519-420D-9D83-21E54CC484B8}"/>
          </ac:spMkLst>
        </pc:spChg>
        <pc:spChg chg="del">
          <ac:chgData name="刘 朕" userId="c0cad602da23477f" providerId="LiveId" clId="{6E55A879-E439-4581-92EB-513A6474A20A}" dt="2022-03-17T12:38:12.030" v="530" actId="478"/>
          <ac:spMkLst>
            <pc:docMk/>
            <pc:sldMk cId="783567331" sldId="458"/>
            <ac:spMk id="32" creationId="{7DC50736-AD22-401A-8C6F-31A5C916E276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34" creationId="{457691B7-CF44-4478-9F83-EE25EE8ECE69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35" creationId="{795A3865-EBA6-470A-ADD3-70A95FB5997D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36" creationId="{6F7942ED-5488-4DF5-A589-2FFB2834606D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37" creationId="{680D44CE-0114-4B5B-8FDE-38F43C35AF69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38" creationId="{07AC023F-71C2-4D88-AF61-361D2476B050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39" creationId="{10EAE65D-E7A5-4A72-B450-E1470C5A45FC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40" creationId="{61C01ABC-D11B-4651-B9BF-326BF246CE0B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41" creationId="{E3B63A08-7252-4A2D-AC61-91D52F75BAA2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42" creationId="{29A19A09-FCC6-486A-9F47-ABCEF6481B00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43" creationId="{BD7E3124-77DC-403B-8EA5-7DA3D70AC4E7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44" creationId="{6AD8189C-D2A2-4DC4-BC65-6DEA1961AD29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45" creationId="{DD5C1CBC-AEA0-491B-BD89-113AF1609420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46" creationId="{37B99AEF-4EAD-45CF-B0DE-655326D05ED9}"/>
          </ac:spMkLst>
        </pc:spChg>
        <pc:spChg chg="add del mod">
          <ac:chgData name="刘 朕" userId="c0cad602da23477f" providerId="LiveId" clId="{6E55A879-E439-4581-92EB-513A6474A20A}" dt="2022-03-17T13:20:46.612" v="711" actId="478"/>
          <ac:spMkLst>
            <pc:docMk/>
            <pc:sldMk cId="783567331" sldId="458"/>
            <ac:spMk id="49" creationId="{B6004D8C-1D3F-4E99-8ACF-821E1BD49A2C}"/>
          </ac:spMkLst>
        </pc:spChg>
        <pc:spChg chg="add del mod">
          <ac:chgData name="刘 朕" userId="c0cad602da23477f" providerId="LiveId" clId="{6E55A879-E439-4581-92EB-513A6474A20A}" dt="2022-03-17T13:20:44.402" v="710" actId="478"/>
          <ac:spMkLst>
            <pc:docMk/>
            <pc:sldMk cId="783567331" sldId="458"/>
            <ac:spMk id="50" creationId="{8468C426-C81E-4FDD-A510-EA6F6E00BDD8}"/>
          </ac:spMkLst>
        </pc:spChg>
        <pc:picChg chg="del">
          <ac:chgData name="刘 朕" userId="c0cad602da23477f" providerId="LiveId" clId="{6E55A879-E439-4581-92EB-513A6474A20A}" dt="2022-03-17T12:38:10.956" v="529" actId="478"/>
          <ac:picMkLst>
            <pc:docMk/>
            <pc:sldMk cId="783567331" sldId="458"/>
            <ac:picMk id="6" creationId="{5E55A7C3-37B3-4E52-9133-7D698E7EFD64}"/>
          </ac:picMkLst>
        </pc:picChg>
        <pc:picChg chg="del">
          <ac:chgData name="刘 朕" userId="c0cad602da23477f" providerId="LiveId" clId="{6E55A879-E439-4581-92EB-513A6474A20A}" dt="2022-03-17T12:38:10.956" v="529" actId="478"/>
          <ac:picMkLst>
            <pc:docMk/>
            <pc:sldMk cId="783567331" sldId="458"/>
            <ac:picMk id="7" creationId="{1466BE85-5094-49B3-8052-604F3CA57737}"/>
          </ac:picMkLst>
        </pc:picChg>
        <pc:picChg chg="add del mod">
          <ac:chgData name="刘 朕" userId="c0cad602da23477f" providerId="LiveId" clId="{6E55A879-E439-4581-92EB-513A6474A20A}" dt="2022-03-17T12:40:16.392" v="553" actId="478"/>
          <ac:picMkLst>
            <pc:docMk/>
            <pc:sldMk cId="783567331" sldId="458"/>
            <ac:picMk id="51" creationId="{7AEA7440-2072-40DE-8093-704AE1B7C2ED}"/>
          </ac:picMkLst>
        </pc:picChg>
        <pc:cxnChg chg="del">
          <ac:chgData name="刘 朕" userId="c0cad602da23477f" providerId="LiveId" clId="{6E55A879-E439-4581-92EB-513A6474A20A}" dt="2022-03-17T12:38:10.956" v="529" actId="478"/>
          <ac:cxnSpMkLst>
            <pc:docMk/>
            <pc:sldMk cId="783567331" sldId="458"/>
            <ac:cxnSpMk id="12" creationId="{DD0E8B8B-4324-4186-AB78-8C367764E3F2}"/>
          </ac:cxnSpMkLst>
        </pc:cxnChg>
        <pc:cxnChg chg="del">
          <ac:chgData name="刘 朕" userId="c0cad602da23477f" providerId="LiveId" clId="{6E55A879-E439-4581-92EB-513A6474A20A}" dt="2022-03-17T12:38:10.956" v="529" actId="478"/>
          <ac:cxnSpMkLst>
            <pc:docMk/>
            <pc:sldMk cId="783567331" sldId="458"/>
            <ac:cxnSpMk id="16" creationId="{AD622C18-C6F7-4816-A573-8F4BB535E02F}"/>
          </ac:cxnSpMkLst>
        </pc:cxnChg>
        <pc:cxnChg chg="add del mod">
          <ac:chgData name="刘 朕" userId="c0cad602da23477f" providerId="LiveId" clId="{6E55A879-E439-4581-92EB-513A6474A20A}" dt="2022-03-17T13:20:44.402" v="710" actId="478"/>
          <ac:cxnSpMkLst>
            <pc:docMk/>
            <pc:sldMk cId="783567331" sldId="458"/>
            <ac:cxnSpMk id="33" creationId="{3EB07781-70FF-47D7-8171-A0EA21F04117}"/>
          </ac:cxnSpMkLst>
        </pc:cxnChg>
        <pc:cxnChg chg="add del mod">
          <ac:chgData name="刘 朕" userId="c0cad602da23477f" providerId="LiveId" clId="{6E55A879-E439-4581-92EB-513A6474A20A}" dt="2022-03-17T13:20:44.402" v="710" actId="478"/>
          <ac:cxnSpMkLst>
            <pc:docMk/>
            <pc:sldMk cId="783567331" sldId="458"/>
            <ac:cxnSpMk id="47" creationId="{11AF240D-202C-40E6-9C11-A762D4818905}"/>
          </ac:cxnSpMkLst>
        </pc:cxnChg>
        <pc:cxnChg chg="add del mod">
          <ac:chgData name="刘 朕" userId="c0cad602da23477f" providerId="LiveId" clId="{6E55A879-E439-4581-92EB-513A6474A20A}" dt="2022-03-17T13:20:44.402" v="710" actId="478"/>
          <ac:cxnSpMkLst>
            <pc:docMk/>
            <pc:sldMk cId="783567331" sldId="458"/>
            <ac:cxnSpMk id="48" creationId="{91938898-D456-4530-B37E-07DD453F0796}"/>
          </ac:cxnSpMkLst>
        </pc:cxnChg>
      </pc:sldChg>
      <pc:sldChg chg="delSp modSp add mod">
        <pc:chgData name="刘 朕" userId="c0cad602da23477f" providerId="LiveId" clId="{6E55A879-E439-4581-92EB-513A6474A20A}" dt="2022-03-17T13:02:20.072" v="670" actId="20577"/>
        <pc:sldMkLst>
          <pc:docMk/>
          <pc:sldMk cId="1466687497" sldId="459"/>
        </pc:sldMkLst>
        <pc:spChg chg="mod">
          <ac:chgData name="刘 朕" userId="c0cad602da23477f" providerId="LiveId" clId="{6E55A879-E439-4581-92EB-513A6474A20A}" dt="2022-03-17T13:01:02.786" v="641" actId="20577"/>
          <ac:spMkLst>
            <pc:docMk/>
            <pc:sldMk cId="1466687497" sldId="459"/>
            <ac:spMk id="2" creationId="{64AE62E5-F165-42B4-BD5E-3954E51901B8}"/>
          </ac:spMkLst>
        </pc:spChg>
        <pc:spChg chg="mod">
          <ac:chgData name="刘 朕" userId="c0cad602da23477f" providerId="LiveId" clId="{6E55A879-E439-4581-92EB-513A6474A20A}" dt="2022-03-17T13:02:20.072" v="670" actId="20577"/>
          <ac:spMkLst>
            <pc:docMk/>
            <pc:sldMk cId="1466687497" sldId="459"/>
            <ac:spMk id="3" creationId="{338E5482-EC0C-45AD-A601-38CA7C1ADDEF}"/>
          </ac:spMkLst>
        </pc:spChg>
        <pc:spChg chg="del">
          <ac:chgData name="刘 朕" userId="c0cad602da23477f" providerId="LiveId" clId="{6E55A879-E439-4581-92EB-513A6474A20A}" dt="2022-03-17T13:01:28.033" v="642" actId="478"/>
          <ac:spMkLst>
            <pc:docMk/>
            <pc:sldMk cId="1466687497" sldId="459"/>
            <ac:spMk id="4" creationId="{4908309E-079B-40CE-86A4-B93AA9D767D8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5" creationId="{F481343E-FDB3-4E8E-8D7E-75F218F98858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8" creationId="{0D9C60B0-1E03-4F9A-ACE2-BDE63CF064BD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9" creationId="{41D18863-013A-45E0-B2E0-A1F3D30D97FF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10" creationId="{4639BA7A-A213-4289-A8D4-96FA6BCE02C6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11" creationId="{C1570988-3E5B-4654-9758-1BAD1159EE8D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13" creationId="{EBCA0DA5-80C2-4123-9206-FD7DE6F40B4A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14" creationId="{CFB501F0-2C00-4266-9343-BA783EEADC73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15" creationId="{077600F6-6024-486B-B364-AB5515808611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17" creationId="{6A950B0B-5D27-4B09-B369-E34CBE26BDE0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18" creationId="{DEB85D0D-A5CC-4E2C-BB3C-691019CA8F66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19" creationId="{E67C43FE-2B2B-4DC5-9AFB-ABE5A6E5E66E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20" creationId="{19218064-67F5-47D1-B0FC-F23B9D764774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21" creationId="{41635085-332E-46B9-986C-221B52840453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22" creationId="{3C45F9F8-39F8-41C7-9074-8E2F87D92BB8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23" creationId="{DBBA802F-224C-4D87-A087-E7D661D69DA2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24" creationId="{DB080D93-1520-4C28-9F3D-2367B6558C8C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25" creationId="{F7878B9A-23BF-4596-998D-6CEF984A8FEA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26" creationId="{9C39C8F1-FA6C-4800-94A0-0B01ED188DA9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27" creationId="{D70DBC1E-2FC3-4E9D-BC42-110238E31EBA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28" creationId="{5800E7A2-FAEC-477B-B060-03F5E3DA5F6B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31" creationId="{175AF60B-3519-420D-9D83-21E54CC484B8}"/>
          </ac:spMkLst>
        </pc:spChg>
        <pc:spChg chg="del">
          <ac:chgData name="刘 朕" userId="c0cad602da23477f" providerId="LiveId" clId="{6E55A879-E439-4581-92EB-513A6474A20A}" dt="2022-03-17T13:01:31.222" v="643" actId="478"/>
          <ac:spMkLst>
            <pc:docMk/>
            <pc:sldMk cId="1466687497" sldId="459"/>
            <ac:spMk id="32" creationId="{7DC50736-AD22-401A-8C6F-31A5C916E276}"/>
          </ac:spMkLst>
        </pc:spChg>
        <pc:picChg chg="del">
          <ac:chgData name="刘 朕" userId="c0cad602da23477f" providerId="LiveId" clId="{6E55A879-E439-4581-92EB-513A6474A20A}" dt="2022-03-17T13:01:31.222" v="643" actId="478"/>
          <ac:picMkLst>
            <pc:docMk/>
            <pc:sldMk cId="1466687497" sldId="459"/>
            <ac:picMk id="6" creationId="{5E55A7C3-37B3-4E52-9133-7D698E7EFD64}"/>
          </ac:picMkLst>
        </pc:picChg>
        <pc:picChg chg="del">
          <ac:chgData name="刘 朕" userId="c0cad602da23477f" providerId="LiveId" clId="{6E55A879-E439-4581-92EB-513A6474A20A}" dt="2022-03-17T13:01:31.222" v="643" actId="478"/>
          <ac:picMkLst>
            <pc:docMk/>
            <pc:sldMk cId="1466687497" sldId="459"/>
            <ac:picMk id="7" creationId="{1466BE85-5094-49B3-8052-604F3CA57737}"/>
          </ac:picMkLst>
        </pc:picChg>
        <pc:cxnChg chg="del">
          <ac:chgData name="刘 朕" userId="c0cad602da23477f" providerId="LiveId" clId="{6E55A879-E439-4581-92EB-513A6474A20A}" dt="2022-03-17T13:01:31.222" v="643" actId="478"/>
          <ac:cxnSpMkLst>
            <pc:docMk/>
            <pc:sldMk cId="1466687497" sldId="459"/>
            <ac:cxnSpMk id="12" creationId="{DD0E8B8B-4324-4186-AB78-8C367764E3F2}"/>
          </ac:cxnSpMkLst>
        </pc:cxnChg>
        <pc:cxnChg chg="del">
          <ac:chgData name="刘 朕" userId="c0cad602da23477f" providerId="LiveId" clId="{6E55A879-E439-4581-92EB-513A6474A20A}" dt="2022-03-17T13:01:31.222" v="643" actId="478"/>
          <ac:cxnSpMkLst>
            <pc:docMk/>
            <pc:sldMk cId="1466687497" sldId="459"/>
            <ac:cxnSpMk id="16" creationId="{AD622C18-C6F7-4816-A573-8F4BB535E02F}"/>
          </ac:cxnSpMkLst>
        </pc:cxnChg>
      </pc:sldChg>
      <pc:sldChg chg="addSp delSp modSp add mod">
        <pc:chgData name="刘 朕" userId="c0cad602da23477f" providerId="LiveId" clId="{6E55A879-E439-4581-92EB-513A6474A20A}" dt="2022-03-17T13:39:50.239" v="1102" actId="20577"/>
        <pc:sldMkLst>
          <pc:docMk/>
          <pc:sldMk cId="2454090285" sldId="460"/>
        </pc:sldMkLst>
        <pc:spChg chg="mod">
          <ac:chgData name="刘 朕" userId="c0cad602da23477f" providerId="LiveId" clId="{6E55A879-E439-4581-92EB-513A6474A20A}" dt="2022-03-17T13:30:11.597" v="1022"/>
          <ac:spMkLst>
            <pc:docMk/>
            <pc:sldMk cId="2454090285" sldId="460"/>
            <ac:spMk id="4" creationId="{E484190F-0DF2-4168-91AB-F6229E43633D}"/>
          </ac:spMkLst>
        </pc:spChg>
        <pc:spChg chg="mod">
          <ac:chgData name="刘 朕" userId="c0cad602da23477f" providerId="LiveId" clId="{6E55A879-E439-4581-92EB-513A6474A20A}" dt="2022-03-17T13:37:09.597" v="1080" actId="6549"/>
          <ac:spMkLst>
            <pc:docMk/>
            <pc:sldMk cId="2454090285" sldId="460"/>
            <ac:spMk id="5" creationId="{2C0B9325-CE2B-4463-A506-1C794208D06C}"/>
          </ac:spMkLst>
        </pc:spChg>
        <pc:spChg chg="del">
          <ac:chgData name="刘 朕" userId="c0cad602da23477f" providerId="LiveId" clId="{6E55A879-E439-4581-92EB-513A6474A20A}" dt="2022-03-17T13:36:12.294" v="1067" actId="478"/>
          <ac:spMkLst>
            <pc:docMk/>
            <pc:sldMk cId="2454090285" sldId="460"/>
            <ac:spMk id="6" creationId="{69133FB6-7D29-4CEA-A216-70CF5F1AF713}"/>
          </ac:spMkLst>
        </pc:spChg>
        <pc:spChg chg="del">
          <ac:chgData name="刘 朕" userId="c0cad602da23477f" providerId="LiveId" clId="{6E55A879-E439-4581-92EB-513A6474A20A}" dt="2022-03-17T13:36:12.294" v="1067" actId="478"/>
          <ac:spMkLst>
            <pc:docMk/>
            <pc:sldMk cId="2454090285" sldId="460"/>
            <ac:spMk id="7" creationId="{104750BC-B7A9-47C3-832E-E959224F44AB}"/>
          </ac:spMkLst>
        </pc:spChg>
        <pc:spChg chg="del">
          <ac:chgData name="刘 朕" userId="c0cad602da23477f" providerId="LiveId" clId="{6E55A879-E439-4581-92EB-513A6474A20A}" dt="2022-03-17T13:36:12.294" v="1067" actId="478"/>
          <ac:spMkLst>
            <pc:docMk/>
            <pc:sldMk cId="2454090285" sldId="460"/>
            <ac:spMk id="10" creationId="{3D93CD61-DF8B-4017-968C-B8C2E37B6657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14" creationId="{52F6D560-F1E3-4885-A934-5E661A34EF2C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15" creationId="{A5D3B181-41F9-43BA-8CD7-B8012EC62E3F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16" creationId="{B50A6EDE-8FA6-4E56-B723-E1052BBE37A5}"/>
          </ac:spMkLst>
        </pc:spChg>
        <pc:spChg chg="del">
          <ac:chgData name="刘 朕" userId="c0cad602da23477f" providerId="LiveId" clId="{6E55A879-E439-4581-92EB-513A6474A20A}" dt="2022-03-17T13:36:12.294" v="1067" actId="478"/>
          <ac:spMkLst>
            <pc:docMk/>
            <pc:sldMk cId="2454090285" sldId="460"/>
            <ac:spMk id="17" creationId="{E1A80B2B-628E-487D-891D-3D65FF74EBDE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18" creationId="{29419034-6A32-4F49-9288-17727F3A8337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19" creationId="{19C71256-BFFC-4ADB-867E-1CE4154DEEEB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20" creationId="{164BF24C-A493-426E-A8D6-174592101701}"/>
          </ac:spMkLst>
        </pc:spChg>
        <pc:spChg chg="add mod">
          <ac:chgData name="刘 朕" userId="c0cad602da23477f" providerId="LiveId" clId="{6E55A879-E439-4581-92EB-513A6474A20A}" dt="2022-03-17T13:38:03.666" v="1096" actId="20577"/>
          <ac:spMkLst>
            <pc:docMk/>
            <pc:sldMk cId="2454090285" sldId="460"/>
            <ac:spMk id="21" creationId="{7085461A-CC0E-4A2C-B398-03F83DC822B8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22" creationId="{05B878B1-3035-4753-B0F3-C647F2E0502F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23" creationId="{EFBBBDCE-2F78-4468-B15E-8443B0D8A8E1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24" creationId="{6F9D88DC-A711-4FEA-B4C7-603B119FAC93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25" creationId="{623E757A-B65B-4C04-AB65-BBDB771F65EC}"/>
          </ac:spMkLst>
        </pc:spChg>
        <pc:spChg chg="del">
          <ac:chgData name="刘 朕" userId="c0cad602da23477f" providerId="LiveId" clId="{6E55A879-E439-4581-92EB-513A6474A20A}" dt="2022-03-17T13:36:12.294" v="1067" actId="478"/>
          <ac:spMkLst>
            <pc:docMk/>
            <pc:sldMk cId="2454090285" sldId="460"/>
            <ac:spMk id="26" creationId="{43B52EE4-9544-4F88-9E51-C19C27799404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27" creationId="{B324924B-2994-493D-9C03-B434516877AC}"/>
          </ac:spMkLst>
        </pc:spChg>
        <pc:spChg chg="del">
          <ac:chgData name="刘 朕" userId="c0cad602da23477f" providerId="LiveId" clId="{6E55A879-E439-4581-92EB-513A6474A20A}" dt="2022-03-17T13:36:12.294" v="1067" actId="478"/>
          <ac:spMkLst>
            <pc:docMk/>
            <pc:sldMk cId="2454090285" sldId="460"/>
            <ac:spMk id="28" creationId="{F8A02BB0-517F-4A39-9090-15743E2E1AE4}"/>
          </ac:spMkLst>
        </pc:spChg>
        <pc:spChg chg="add mod">
          <ac:chgData name="刘 朕" userId="c0cad602da23477f" providerId="LiveId" clId="{6E55A879-E439-4581-92EB-513A6474A20A}" dt="2022-03-17T13:39:50.239" v="1102" actId="20577"/>
          <ac:spMkLst>
            <pc:docMk/>
            <pc:sldMk cId="2454090285" sldId="460"/>
            <ac:spMk id="29" creationId="{DD0096C1-2744-424C-8DA2-14409398C549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30" creationId="{52E8AF66-4394-4C64-9E27-36C08A7369F3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32" creationId="{9BC086D0-6B9A-4E02-9952-EC26C63D66AD}"/>
          </ac:spMkLst>
        </pc:spChg>
        <pc:spChg chg="del">
          <ac:chgData name="刘 朕" userId="c0cad602da23477f" providerId="LiveId" clId="{6E55A879-E439-4581-92EB-513A6474A20A}" dt="2022-03-17T13:36:12.294" v="1067" actId="478"/>
          <ac:spMkLst>
            <pc:docMk/>
            <pc:sldMk cId="2454090285" sldId="460"/>
            <ac:spMk id="33" creationId="{9D05B1C5-A153-4C6B-9625-3C648626FBFA}"/>
          </ac:spMkLst>
        </pc:spChg>
        <pc:spChg chg="add mod">
          <ac:chgData name="刘 朕" userId="c0cad602da23477f" providerId="LiveId" clId="{6E55A879-E439-4581-92EB-513A6474A20A}" dt="2022-03-17T13:36:13.607" v="1068"/>
          <ac:spMkLst>
            <pc:docMk/>
            <pc:sldMk cId="2454090285" sldId="460"/>
            <ac:spMk id="34" creationId="{F22E86E3-2ED3-4D2B-8089-73D19C970866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35" creationId="{0FC865BB-00BF-416D-8988-3024A7CE9596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36" creationId="{8DC244E0-41D6-46CB-A82A-315FD86E1CAA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37" creationId="{F0A1E830-584F-49AF-8765-5EEF7C6F29A7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38" creationId="{14C62F6C-E090-4B6C-ABC9-9740E96E7937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39" creationId="{A8EC28D9-9981-4748-BDF9-9B2F30CD3FBD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40" creationId="{14A3DEAB-8F9F-4AD2-83BE-2EDA77574DCE}"/>
          </ac:spMkLst>
        </pc:spChg>
        <pc:spChg chg="del">
          <ac:chgData name="刘 朕" userId="c0cad602da23477f" providerId="LiveId" clId="{6E55A879-E439-4581-92EB-513A6474A20A}" dt="2022-03-17T13:36:12.294" v="1067" actId="478"/>
          <ac:spMkLst>
            <pc:docMk/>
            <pc:sldMk cId="2454090285" sldId="460"/>
            <ac:spMk id="41" creationId="{75B0D443-2AB2-4D1B-8AFA-3DEE5A8EE26C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42" creationId="{31B9E687-D5F6-4A2A-B1C6-7D9D9768A63E}"/>
          </ac:spMkLst>
        </pc:spChg>
        <pc:spChg chg="del">
          <ac:chgData name="刘 朕" userId="c0cad602da23477f" providerId="LiveId" clId="{6E55A879-E439-4581-92EB-513A6474A20A}" dt="2022-03-17T13:36:12.294" v="1067" actId="478"/>
          <ac:spMkLst>
            <pc:docMk/>
            <pc:sldMk cId="2454090285" sldId="460"/>
            <ac:spMk id="43" creationId="{00DFE646-D36F-4046-BDA4-F1286BB6712D}"/>
          </ac:spMkLst>
        </pc:spChg>
        <pc:spChg chg="del">
          <ac:chgData name="刘 朕" userId="c0cad602da23477f" providerId="LiveId" clId="{6E55A879-E439-4581-92EB-513A6474A20A}" dt="2022-03-17T13:36:12.294" v="1067" actId="478"/>
          <ac:spMkLst>
            <pc:docMk/>
            <pc:sldMk cId="2454090285" sldId="460"/>
            <ac:spMk id="44" creationId="{D057C44C-206D-419F-81ED-18147655905A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45" creationId="{6ECD21E5-F431-468D-B2A2-F6E8C52B2135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46" creationId="{3ED9C12A-EE76-4FC6-97B0-E206D105F9B2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47" creationId="{63766331-4034-4484-B28C-8FBB6C45E3A7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48" creationId="{5808277F-C2FA-4F38-B187-EA399C6AEF43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49" creationId="{7FDC6C30-872C-4886-B1F9-7D3EB19BF37A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50" creationId="{5FD390F6-37C0-414D-83BD-5F85CF8D2B50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51" creationId="{161C6346-7169-431E-A361-1BA591EE7FEF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53" creationId="{3688DE61-061B-49AB-B649-C3F79DABD48B}"/>
          </ac:spMkLst>
        </pc:spChg>
        <pc:spChg chg="add del mod">
          <ac:chgData name="刘 朕" userId="c0cad602da23477f" providerId="LiveId" clId="{6E55A879-E439-4581-92EB-513A6474A20A}" dt="2022-03-17T13:37:17.009" v="1082"/>
          <ac:spMkLst>
            <pc:docMk/>
            <pc:sldMk cId="2454090285" sldId="460"/>
            <ac:spMk id="54" creationId="{412C2B11-822F-4704-986D-90DE81B68771}"/>
          </ac:spMkLst>
        </pc:spChg>
        <pc:spChg chg="add mod">
          <ac:chgData name="刘 朕" userId="c0cad602da23477f" providerId="LiveId" clId="{6E55A879-E439-4581-92EB-513A6474A20A}" dt="2022-03-17T13:37:19.924" v="1083"/>
          <ac:spMkLst>
            <pc:docMk/>
            <pc:sldMk cId="2454090285" sldId="460"/>
            <ac:spMk id="55" creationId="{B7F624C2-D89B-4019-A711-7725B04F4D31}"/>
          </ac:spMkLst>
        </pc:spChg>
        <pc:spChg chg="add mod">
          <ac:chgData name="刘 朕" userId="c0cad602da23477f" providerId="LiveId" clId="{6E55A879-E439-4581-92EB-513A6474A20A}" dt="2022-03-17T13:37:31.079" v="1084"/>
          <ac:spMkLst>
            <pc:docMk/>
            <pc:sldMk cId="2454090285" sldId="460"/>
            <ac:spMk id="56" creationId="{8EE0AC49-A6F8-4E8F-9044-B232460CE08B}"/>
          </ac:spMkLst>
        </pc:spChg>
        <pc:cxnChg chg="add mod">
          <ac:chgData name="刘 朕" userId="c0cad602da23477f" providerId="LiveId" clId="{6E55A879-E439-4581-92EB-513A6474A20A}" dt="2022-03-17T13:36:13.607" v="1068"/>
          <ac:cxnSpMkLst>
            <pc:docMk/>
            <pc:sldMk cId="2454090285" sldId="460"/>
            <ac:cxnSpMk id="31" creationId="{0304A6D4-62A8-4B4E-A06C-AEB47D9F87E2}"/>
          </ac:cxnSpMkLst>
        </pc:cxnChg>
        <pc:cxnChg chg="add del mod">
          <ac:chgData name="刘 朕" userId="c0cad602da23477f" providerId="LiveId" clId="{6E55A879-E439-4581-92EB-513A6474A20A}" dt="2022-03-17T13:37:17.009" v="1082"/>
          <ac:cxnSpMkLst>
            <pc:docMk/>
            <pc:sldMk cId="2454090285" sldId="460"/>
            <ac:cxnSpMk id="52" creationId="{9A5BE403-F360-4DA4-8EC1-CCE453FB88C1}"/>
          </ac:cxnSpMkLst>
        </pc:cxnChg>
      </pc:sldChg>
      <pc:sldChg chg="addSp delSp modSp add mod">
        <pc:chgData name="刘 朕" userId="c0cad602da23477f" providerId="LiveId" clId="{6E55A879-E439-4581-92EB-513A6474A20A}" dt="2022-03-17T14:19:32.736" v="1798" actId="122"/>
        <pc:sldMkLst>
          <pc:docMk/>
          <pc:sldMk cId="1483338601" sldId="461"/>
        </pc:sldMkLst>
        <pc:spChg chg="del">
          <ac:chgData name="刘 朕" userId="c0cad602da23477f" providerId="LiveId" clId="{6E55A879-E439-4581-92EB-513A6474A20A}" dt="2022-03-17T14:07:13.289" v="1489" actId="478"/>
          <ac:spMkLst>
            <pc:docMk/>
            <pc:sldMk cId="1483338601" sldId="461"/>
            <ac:spMk id="2" creationId="{8F88CB6A-9C3A-431F-8983-3B8319541934}"/>
          </ac:spMkLst>
        </pc:spChg>
        <pc:spChg chg="del">
          <ac:chgData name="刘 朕" userId="c0cad602da23477f" providerId="LiveId" clId="{6E55A879-E439-4581-92EB-513A6474A20A}" dt="2022-03-17T14:07:51.353" v="1490" actId="478"/>
          <ac:spMkLst>
            <pc:docMk/>
            <pc:sldMk cId="1483338601" sldId="461"/>
            <ac:spMk id="3" creationId="{3C2B2D6E-8183-40B8-AB70-475A8ADEFB74}"/>
          </ac:spMkLst>
        </pc:spChg>
        <pc:spChg chg="del">
          <ac:chgData name="刘 朕" userId="c0cad602da23477f" providerId="LiveId" clId="{6E55A879-E439-4581-92EB-513A6474A20A}" dt="2022-03-17T14:07:13.289" v="1489" actId="478"/>
          <ac:spMkLst>
            <pc:docMk/>
            <pc:sldMk cId="1483338601" sldId="461"/>
            <ac:spMk id="6" creationId="{6D72ED28-5684-4C0D-BFF8-1D857AAB8C84}"/>
          </ac:spMkLst>
        </pc:spChg>
        <pc:spChg chg="mod">
          <ac:chgData name="刘 朕" userId="c0cad602da23477f" providerId="LiveId" clId="{6E55A879-E439-4581-92EB-513A6474A20A}" dt="2022-03-17T14:09:23.061" v="1561" actId="20577"/>
          <ac:spMkLst>
            <pc:docMk/>
            <pc:sldMk cId="1483338601" sldId="461"/>
            <ac:spMk id="14" creationId="{7EC2CD69-7225-46EC-B707-474D01EDEF13}"/>
          </ac:spMkLst>
        </pc:spChg>
        <pc:spChg chg="del">
          <ac:chgData name="刘 朕" userId="c0cad602da23477f" providerId="LiveId" clId="{6E55A879-E439-4581-92EB-513A6474A20A}" dt="2022-03-17T14:07:13.289" v="1489" actId="478"/>
          <ac:spMkLst>
            <pc:docMk/>
            <pc:sldMk cId="1483338601" sldId="461"/>
            <ac:spMk id="28" creationId="{44138E09-09EF-4061-8A3E-B731F34B40A8}"/>
          </ac:spMkLst>
        </pc:spChg>
        <pc:spChg chg="del">
          <ac:chgData name="刘 朕" userId="c0cad602da23477f" providerId="LiveId" clId="{6E55A879-E439-4581-92EB-513A6474A20A}" dt="2022-03-17T14:07:13.289" v="1489" actId="478"/>
          <ac:spMkLst>
            <pc:docMk/>
            <pc:sldMk cId="1483338601" sldId="461"/>
            <ac:spMk id="29" creationId="{5ED37954-E562-4E3E-8ABA-F45D02DB9F28}"/>
          </ac:spMkLst>
        </pc:spChg>
        <pc:spChg chg="del">
          <ac:chgData name="刘 朕" userId="c0cad602da23477f" providerId="LiveId" clId="{6E55A879-E439-4581-92EB-513A6474A20A}" dt="2022-03-17T14:07:13.289" v="1489" actId="478"/>
          <ac:spMkLst>
            <pc:docMk/>
            <pc:sldMk cId="1483338601" sldId="461"/>
            <ac:spMk id="30" creationId="{21686C15-1C4F-46FA-AFA8-C01058FBDABA}"/>
          </ac:spMkLst>
        </pc:spChg>
        <pc:spChg chg="del">
          <ac:chgData name="刘 朕" userId="c0cad602da23477f" providerId="LiveId" clId="{6E55A879-E439-4581-92EB-513A6474A20A}" dt="2022-03-17T14:07:13.289" v="1489" actId="478"/>
          <ac:spMkLst>
            <pc:docMk/>
            <pc:sldMk cId="1483338601" sldId="461"/>
            <ac:spMk id="32" creationId="{728B4A84-CBA7-4B03-88FF-6DF61CCD4221}"/>
          </ac:spMkLst>
        </pc:spChg>
        <pc:spChg chg="del">
          <ac:chgData name="刘 朕" userId="c0cad602da23477f" providerId="LiveId" clId="{6E55A879-E439-4581-92EB-513A6474A20A}" dt="2022-03-17T14:07:13.289" v="1489" actId="478"/>
          <ac:spMkLst>
            <pc:docMk/>
            <pc:sldMk cId="1483338601" sldId="461"/>
            <ac:spMk id="33" creationId="{8BAD8FB1-E89A-4470-8013-43698CFA89BD}"/>
          </ac:spMkLst>
        </pc:spChg>
        <pc:spChg chg="del">
          <ac:chgData name="刘 朕" userId="c0cad602da23477f" providerId="LiveId" clId="{6E55A879-E439-4581-92EB-513A6474A20A}" dt="2022-03-17T14:07:13.289" v="1489" actId="478"/>
          <ac:spMkLst>
            <pc:docMk/>
            <pc:sldMk cId="1483338601" sldId="461"/>
            <ac:spMk id="34" creationId="{A05E751A-4D32-4E11-8F4B-A0C432E6713C}"/>
          </ac:spMkLst>
        </pc:spChg>
        <pc:spChg chg="del">
          <ac:chgData name="刘 朕" userId="c0cad602da23477f" providerId="LiveId" clId="{6E55A879-E439-4581-92EB-513A6474A20A}" dt="2022-03-17T14:07:13.289" v="1489" actId="478"/>
          <ac:spMkLst>
            <pc:docMk/>
            <pc:sldMk cId="1483338601" sldId="461"/>
            <ac:spMk id="38" creationId="{38E993D7-A559-45CD-99B7-6A2E5D393BD8}"/>
          </ac:spMkLst>
        </pc:spChg>
        <pc:spChg chg="del">
          <ac:chgData name="刘 朕" userId="c0cad602da23477f" providerId="LiveId" clId="{6E55A879-E439-4581-92EB-513A6474A20A}" dt="2022-03-17T14:07:13.289" v="1489" actId="478"/>
          <ac:spMkLst>
            <pc:docMk/>
            <pc:sldMk cId="1483338601" sldId="461"/>
            <ac:spMk id="39" creationId="{CD754E14-2E34-4F1E-9A50-A2A89570EEB8}"/>
          </ac:spMkLst>
        </pc:spChg>
        <pc:spChg chg="del">
          <ac:chgData name="刘 朕" userId="c0cad602da23477f" providerId="LiveId" clId="{6E55A879-E439-4581-92EB-513A6474A20A}" dt="2022-03-17T14:07:13.289" v="1489" actId="478"/>
          <ac:spMkLst>
            <pc:docMk/>
            <pc:sldMk cId="1483338601" sldId="461"/>
            <ac:spMk id="43" creationId="{C47DA15B-F9BB-43EB-AE74-9EA2A8B239B9}"/>
          </ac:spMkLst>
        </pc:spChg>
        <pc:spChg chg="del">
          <ac:chgData name="刘 朕" userId="c0cad602da23477f" providerId="LiveId" clId="{6E55A879-E439-4581-92EB-513A6474A20A}" dt="2022-03-17T14:07:51.353" v="1490" actId="478"/>
          <ac:spMkLst>
            <pc:docMk/>
            <pc:sldMk cId="1483338601" sldId="461"/>
            <ac:spMk id="52" creationId="{28326E05-FACA-41DB-809A-39E387ECD97F}"/>
          </ac:spMkLst>
        </pc:spChg>
        <pc:spChg chg="del">
          <ac:chgData name="刘 朕" userId="c0cad602da23477f" providerId="LiveId" clId="{6E55A879-E439-4581-92EB-513A6474A20A}" dt="2022-03-17T14:07:51.353" v="1490" actId="478"/>
          <ac:spMkLst>
            <pc:docMk/>
            <pc:sldMk cId="1483338601" sldId="461"/>
            <ac:spMk id="53" creationId="{B3BDD41D-61F6-4DC3-9533-5EC922C5F608}"/>
          </ac:spMkLst>
        </pc:spChg>
        <pc:spChg chg="del">
          <ac:chgData name="刘 朕" userId="c0cad602da23477f" providerId="LiveId" clId="{6E55A879-E439-4581-92EB-513A6474A20A}" dt="2022-03-17T14:07:51.353" v="1490" actId="478"/>
          <ac:spMkLst>
            <pc:docMk/>
            <pc:sldMk cId="1483338601" sldId="461"/>
            <ac:spMk id="62" creationId="{2E7C162E-F358-43E2-B161-65068C2F35ED}"/>
          </ac:spMkLst>
        </pc:spChg>
        <pc:spChg chg="del">
          <ac:chgData name="刘 朕" userId="c0cad602da23477f" providerId="LiveId" clId="{6E55A879-E439-4581-92EB-513A6474A20A}" dt="2022-03-17T14:07:51.353" v="1490" actId="478"/>
          <ac:spMkLst>
            <pc:docMk/>
            <pc:sldMk cId="1483338601" sldId="461"/>
            <ac:spMk id="65" creationId="{33768087-8BA9-46B0-9798-1F0DFA3EFFAF}"/>
          </ac:spMkLst>
        </pc:spChg>
        <pc:spChg chg="del">
          <ac:chgData name="刘 朕" userId="c0cad602da23477f" providerId="LiveId" clId="{6E55A879-E439-4581-92EB-513A6474A20A}" dt="2022-03-17T14:07:51.353" v="1490" actId="478"/>
          <ac:spMkLst>
            <pc:docMk/>
            <pc:sldMk cId="1483338601" sldId="461"/>
            <ac:spMk id="66" creationId="{A913F5F3-77BC-4B97-9D51-050DC6442C0C}"/>
          </ac:spMkLst>
        </pc:spChg>
        <pc:spChg chg="add del">
          <ac:chgData name="刘 朕" userId="c0cad602da23477f" providerId="LiveId" clId="{6E55A879-E439-4581-92EB-513A6474A20A}" dt="2022-03-17T14:10:14.690" v="1563" actId="22"/>
          <ac:spMkLst>
            <pc:docMk/>
            <pc:sldMk cId="1483338601" sldId="461"/>
            <ac:spMk id="69" creationId="{C9148E4B-8488-47D5-BD3D-ACF36A6D4D1E}"/>
          </ac:spMkLst>
        </pc:spChg>
        <pc:spChg chg="del">
          <ac:chgData name="刘 朕" userId="c0cad602da23477f" providerId="LiveId" clId="{6E55A879-E439-4581-92EB-513A6474A20A}" dt="2022-03-17T14:07:51.353" v="1490" actId="478"/>
          <ac:spMkLst>
            <pc:docMk/>
            <pc:sldMk cId="1483338601" sldId="461"/>
            <ac:spMk id="94" creationId="{8C17AE8D-76BF-41CC-8B9B-444C98CB40B5}"/>
          </ac:spMkLst>
        </pc:spChg>
        <pc:spChg chg="del">
          <ac:chgData name="刘 朕" userId="c0cad602da23477f" providerId="LiveId" clId="{6E55A879-E439-4581-92EB-513A6474A20A}" dt="2022-03-17T14:07:51.353" v="1490" actId="478"/>
          <ac:spMkLst>
            <pc:docMk/>
            <pc:sldMk cId="1483338601" sldId="461"/>
            <ac:spMk id="95" creationId="{AA7DC67E-0CD0-4D5D-9180-BB61A8CF5B01}"/>
          </ac:spMkLst>
        </pc:spChg>
        <pc:spChg chg="del">
          <ac:chgData name="刘 朕" userId="c0cad602da23477f" providerId="LiveId" clId="{6E55A879-E439-4581-92EB-513A6474A20A}" dt="2022-03-17T14:07:51.353" v="1490" actId="478"/>
          <ac:spMkLst>
            <pc:docMk/>
            <pc:sldMk cId="1483338601" sldId="461"/>
            <ac:spMk id="96" creationId="{53D25D90-1EEA-4903-ADF9-41572FF6AC37}"/>
          </ac:spMkLst>
        </pc:spChg>
        <pc:spChg chg="del">
          <ac:chgData name="刘 朕" userId="c0cad602da23477f" providerId="LiveId" clId="{6E55A879-E439-4581-92EB-513A6474A20A}" dt="2022-03-17T14:07:51.353" v="1490" actId="478"/>
          <ac:spMkLst>
            <pc:docMk/>
            <pc:sldMk cId="1483338601" sldId="461"/>
            <ac:spMk id="97" creationId="{9BBCA77D-5E50-452D-9606-AFDDFD81D4E9}"/>
          </ac:spMkLst>
        </pc:spChg>
        <pc:graphicFrameChg chg="add mod modGraphic">
          <ac:chgData name="刘 朕" userId="c0cad602da23477f" providerId="LiveId" clId="{6E55A879-E439-4581-92EB-513A6474A20A}" dt="2022-03-17T14:19:32.736" v="1798" actId="122"/>
          <ac:graphicFrameMkLst>
            <pc:docMk/>
            <pc:sldMk cId="1483338601" sldId="461"/>
            <ac:graphicFrameMk id="10" creationId="{F77BAB2D-362D-4180-BCD4-B139D7D461EB}"/>
          </ac:graphicFrameMkLst>
        </pc:graphicFrameChg>
        <pc:picChg chg="del">
          <ac:chgData name="刘 朕" userId="c0cad602da23477f" providerId="LiveId" clId="{6E55A879-E439-4581-92EB-513A6474A20A}" dt="2022-03-17T14:07:13.289" v="1489" actId="478"/>
          <ac:picMkLst>
            <pc:docMk/>
            <pc:sldMk cId="1483338601" sldId="461"/>
            <ac:picMk id="7" creationId="{2AEB95EC-E01F-4457-BC60-BF211C369253}"/>
          </ac:picMkLst>
        </pc:picChg>
        <pc:picChg chg="del">
          <ac:chgData name="刘 朕" userId="c0cad602da23477f" providerId="LiveId" clId="{6E55A879-E439-4581-92EB-513A6474A20A}" dt="2022-03-17T14:07:13.289" v="1489" actId="478"/>
          <ac:picMkLst>
            <pc:docMk/>
            <pc:sldMk cId="1483338601" sldId="461"/>
            <ac:picMk id="9" creationId="{33B494FD-F94F-4AA5-8E73-7A9FC079353B}"/>
          </ac:picMkLst>
        </pc:picChg>
        <pc:picChg chg="del">
          <ac:chgData name="刘 朕" userId="c0cad602da23477f" providerId="LiveId" clId="{6E55A879-E439-4581-92EB-513A6474A20A}" dt="2022-03-17T14:07:13.289" v="1489" actId="478"/>
          <ac:picMkLst>
            <pc:docMk/>
            <pc:sldMk cId="1483338601" sldId="461"/>
            <ac:picMk id="11" creationId="{B6A54896-0923-4711-9C71-56C12969BE34}"/>
          </ac:picMkLst>
        </pc:picChg>
        <pc:picChg chg="del">
          <ac:chgData name="刘 朕" userId="c0cad602da23477f" providerId="LiveId" clId="{6E55A879-E439-4581-92EB-513A6474A20A}" dt="2022-03-17T14:07:13.289" v="1489" actId="478"/>
          <ac:picMkLst>
            <pc:docMk/>
            <pc:sldMk cId="1483338601" sldId="461"/>
            <ac:picMk id="12" creationId="{E472DE64-CB92-481A-B4C5-47B59CBB289E}"/>
          </ac:picMkLst>
        </pc:picChg>
        <pc:picChg chg="del">
          <ac:chgData name="刘 朕" userId="c0cad602da23477f" providerId="LiveId" clId="{6E55A879-E439-4581-92EB-513A6474A20A}" dt="2022-03-17T14:07:13.289" v="1489" actId="478"/>
          <ac:picMkLst>
            <pc:docMk/>
            <pc:sldMk cId="1483338601" sldId="461"/>
            <ac:picMk id="13" creationId="{EEF0EDDB-066C-45C7-A187-2CD880240AA0}"/>
          </ac:picMkLst>
        </pc:picChg>
        <pc:picChg chg="del">
          <ac:chgData name="刘 朕" userId="c0cad602da23477f" providerId="LiveId" clId="{6E55A879-E439-4581-92EB-513A6474A20A}" dt="2022-03-17T14:07:13.289" v="1489" actId="478"/>
          <ac:picMkLst>
            <pc:docMk/>
            <pc:sldMk cId="1483338601" sldId="461"/>
            <ac:picMk id="15" creationId="{51093FCA-73FF-4C5F-A500-FC822907FF72}"/>
          </ac:picMkLst>
        </pc:picChg>
        <pc:picChg chg="del">
          <ac:chgData name="刘 朕" userId="c0cad602da23477f" providerId="LiveId" clId="{6E55A879-E439-4581-92EB-513A6474A20A}" dt="2022-03-17T14:07:13.289" v="1489" actId="478"/>
          <ac:picMkLst>
            <pc:docMk/>
            <pc:sldMk cId="1483338601" sldId="461"/>
            <ac:picMk id="16" creationId="{938094D1-5E96-4A16-9609-6BD0D35FCE8F}"/>
          </ac:picMkLst>
        </pc:picChg>
        <pc:picChg chg="del">
          <ac:chgData name="刘 朕" userId="c0cad602da23477f" providerId="LiveId" clId="{6E55A879-E439-4581-92EB-513A6474A20A}" dt="2022-03-17T14:07:13.289" v="1489" actId="478"/>
          <ac:picMkLst>
            <pc:docMk/>
            <pc:sldMk cId="1483338601" sldId="461"/>
            <ac:picMk id="17" creationId="{482043EE-E365-4884-83E6-F7AD8DF3194E}"/>
          </ac:picMkLst>
        </pc:picChg>
        <pc:picChg chg="del">
          <ac:chgData name="刘 朕" userId="c0cad602da23477f" providerId="LiveId" clId="{6E55A879-E439-4581-92EB-513A6474A20A}" dt="2022-03-17T14:07:13.289" v="1489" actId="478"/>
          <ac:picMkLst>
            <pc:docMk/>
            <pc:sldMk cId="1483338601" sldId="461"/>
            <ac:picMk id="25" creationId="{B6E77D96-57E3-4C89-A66F-2E51C7E63DD8}"/>
          </ac:picMkLst>
        </pc:picChg>
        <pc:picChg chg="del">
          <ac:chgData name="刘 朕" userId="c0cad602da23477f" providerId="LiveId" clId="{6E55A879-E439-4581-92EB-513A6474A20A}" dt="2022-03-17T14:07:51.353" v="1490" actId="478"/>
          <ac:picMkLst>
            <pc:docMk/>
            <pc:sldMk cId="1483338601" sldId="461"/>
            <ac:picMk id="50" creationId="{905960A7-2E0F-4AE0-8DF3-231C5A497C0D}"/>
          </ac:picMkLst>
        </pc:picChg>
        <pc:picChg chg="del">
          <ac:chgData name="刘 朕" userId="c0cad602da23477f" providerId="LiveId" clId="{6E55A879-E439-4581-92EB-513A6474A20A}" dt="2022-03-17T14:07:51.353" v="1490" actId="478"/>
          <ac:picMkLst>
            <pc:docMk/>
            <pc:sldMk cId="1483338601" sldId="461"/>
            <ac:picMk id="54" creationId="{480E5405-B068-4887-992C-9B30CF8BDED5}"/>
          </ac:picMkLst>
        </pc:picChg>
        <pc:picChg chg="del">
          <ac:chgData name="刘 朕" userId="c0cad602da23477f" providerId="LiveId" clId="{6E55A879-E439-4581-92EB-513A6474A20A}" dt="2022-03-17T14:07:51.353" v="1490" actId="478"/>
          <ac:picMkLst>
            <pc:docMk/>
            <pc:sldMk cId="1483338601" sldId="461"/>
            <ac:picMk id="63" creationId="{EF0A11EC-373B-4F72-B03E-303E18291DE1}"/>
          </ac:picMkLst>
        </pc:picChg>
        <pc:cxnChg chg="del">
          <ac:chgData name="刘 朕" userId="c0cad602da23477f" providerId="LiveId" clId="{6E55A879-E439-4581-92EB-513A6474A20A}" dt="2022-03-17T14:07:13.289" v="1489" actId="478"/>
          <ac:cxnSpMkLst>
            <pc:docMk/>
            <pc:sldMk cId="1483338601" sldId="461"/>
            <ac:cxnSpMk id="18" creationId="{DCA93FE6-6875-401C-A902-B536F915B755}"/>
          </ac:cxnSpMkLst>
        </pc:cxnChg>
        <pc:cxnChg chg="del">
          <ac:chgData name="刘 朕" userId="c0cad602da23477f" providerId="LiveId" clId="{6E55A879-E439-4581-92EB-513A6474A20A}" dt="2022-03-17T14:07:13.289" v="1489" actId="478"/>
          <ac:cxnSpMkLst>
            <pc:docMk/>
            <pc:sldMk cId="1483338601" sldId="461"/>
            <ac:cxnSpMk id="19" creationId="{AF6456D0-A9C6-4029-A888-C047B9D97C85}"/>
          </ac:cxnSpMkLst>
        </pc:cxnChg>
        <pc:cxnChg chg="del">
          <ac:chgData name="刘 朕" userId="c0cad602da23477f" providerId="LiveId" clId="{6E55A879-E439-4581-92EB-513A6474A20A}" dt="2022-03-17T14:07:13.289" v="1489" actId="478"/>
          <ac:cxnSpMkLst>
            <pc:docMk/>
            <pc:sldMk cId="1483338601" sldId="461"/>
            <ac:cxnSpMk id="20" creationId="{06052F6D-2A32-4FD5-82F0-662040EA99E2}"/>
          </ac:cxnSpMkLst>
        </pc:cxnChg>
        <pc:cxnChg chg="del">
          <ac:chgData name="刘 朕" userId="c0cad602da23477f" providerId="LiveId" clId="{6E55A879-E439-4581-92EB-513A6474A20A}" dt="2022-03-17T14:07:13.289" v="1489" actId="478"/>
          <ac:cxnSpMkLst>
            <pc:docMk/>
            <pc:sldMk cId="1483338601" sldId="461"/>
            <ac:cxnSpMk id="21" creationId="{1AA4636E-C813-41EF-876F-4C3492F5FD51}"/>
          </ac:cxnSpMkLst>
        </pc:cxnChg>
        <pc:cxnChg chg="del">
          <ac:chgData name="刘 朕" userId="c0cad602da23477f" providerId="LiveId" clId="{6E55A879-E439-4581-92EB-513A6474A20A}" dt="2022-03-17T14:07:13.289" v="1489" actId="478"/>
          <ac:cxnSpMkLst>
            <pc:docMk/>
            <pc:sldMk cId="1483338601" sldId="461"/>
            <ac:cxnSpMk id="22" creationId="{C6024DCA-5866-47D1-9667-E3AAB18925A3}"/>
          </ac:cxnSpMkLst>
        </pc:cxnChg>
        <pc:cxnChg chg="del">
          <ac:chgData name="刘 朕" userId="c0cad602da23477f" providerId="LiveId" clId="{6E55A879-E439-4581-92EB-513A6474A20A}" dt="2022-03-17T14:07:13.289" v="1489" actId="478"/>
          <ac:cxnSpMkLst>
            <pc:docMk/>
            <pc:sldMk cId="1483338601" sldId="461"/>
            <ac:cxnSpMk id="23" creationId="{C80E0439-D532-4D0E-AE3B-126B0BD5E761}"/>
          </ac:cxnSpMkLst>
        </pc:cxnChg>
        <pc:cxnChg chg="del mod">
          <ac:chgData name="刘 朕" userId="c0cad602da23477f" providerId="LiveId" clId="{6E55A879-E439-4581-92EB-513A6474A20A}" dt="2022-03-17T14:07:13.289" v="1489" actId="478"/>
          <ac:cxnSpMkLst>
            <pc:docMk/>
            <pc:sldMk cId="1483338601" sldId="461"/>
            <ac:cxnSpMk id="41" creationId="{9A26DE2F-076E-4AC2-AFA6-A6546BB1B969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60" creationId="{D3E6AFB1-AC57-4613-A82B-E3438FC3D7D1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61" creationId="{FEF51566-B519-4243-BC16-16D83C941937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64" creationId="{847AAB0A-9A80-4332-B2C0-0A47783123D0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67" creationId="{548D7CFA-39D3-4092-8306-FE44B09B20E4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68" creationId="{686B19FA-79C0-46ED-9359-04D61B9AA179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73" creationId="{B430D871-3577-4151-9D2F-E7CEEEEAAB9D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74" creationId="{80A91848-E571-4124-9E06-658B3635BDD1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75" creationId="{68391D5C-37D5-491E-90E4-09E6F0DC372F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76" creationId="{11664B67-B287-42EC-8B27-52D385611753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80" creationId="{E10F9601-A45D-4B56-AEC1-5EE60F40B46F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82" creationId="{B34362CA-0A7F-4533-8F58-2F5ADA2E6813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85" creationId="{CB4EEA4E-D4F9-44EE-96CB-1F8B5C00AB53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86" creationId="{769574BB-64D0-4126-B18F-EDE42D3CC3A0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87" creationId="{A692657A-9007-4D0C-A4FE-E0EFAACC0F87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88" creationId="{BEA07E60-8FC0-4D13-807A-27E385AA7B8E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89" creationId="{9E489F72-3489-48C3-B1E7-32A50F184853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90" creationId="{2F6D8640-A5C4-4889-A78C-B62A2FE44712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91" creationId="{E350FA99-2601-49CB-9509-DFE5DF04F726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92" creationId="{6CD8B588-FB3E-40B2-B4D0-DEF5990D69AC}"/>
          </ac:cxnSpMkLst>
        </pc:cxnChg>
        <pc:cxnChg chg="del">
          <ac:chgData name="刘 朕" userId="c0cad602da23477f" providerId="LiveId" clId="{6E55A879-E439-4581-92EB-513A6474A20A}" dt="2022-03-17T14:07:51.353" v="1490" actId="478"/>
          <ac:cxnSpMkLst>
            <pc:docMk/>
            <pc:sldMk cId="1483338601" sldId="461"/>
            <ac:cxnSpMk id="93" creationId="{A02A77DE-8063-4361-BC01-8EA3C4081AFD}"/>
          </ac:cxnSpMkLst>
        </pc:cxnChg>
      </pc:sldChg>
      <pc:sldChg chg="modSp mod">
        <pc:chgData name="刘 朕" userId="c0cad602da23477f" providerId="LiveId" clId="{6E55A879-E439-4581-92EB-513A6474A20A}" dt="2022-03-18T01:21:21.324" v="1853" actId="1076"/>
        <pc:sldMkLst>
          <pc:docMk/>
          <pc:sldMk cId="82271788" sldId="462"/>
        </pc:sldMkLst>
        <pc:spChg chg="mod">
          <ac:chgData name="刘 朕" userId="c0cad602da23477f" providerId="LiveId" clId="{6E55A879-E439-4581-92EB-513A6474A20A}" dt="2022-03-18T01:21:21.324" v="1853" actId="1076"/>
          <ac:spMkLst>
            <pc:docMk/>
            <pc:sldMk cId="82271788" sldId="462"/>
            <ac:spMk id="15" creationId="{F71DDAF9-710D-49AA-8183-AD92D8F7F7ED}"/>
          </ac:spMkLst>
        </pc:spChg>
        <pc:spChg chg="mod">
          <ac:chgData name="刘 朕" userId="c0cad602da23477f" providerId="LiveId" clId="{6E55A879-E439-4581-92EB-513A6474A20A}" dt="2022-03-18T01:21:21.324" v="1853" actId="1076"/>
          <ac:spMkLst>
            <pc:docMk/>
            <pc:sldMk cId="82271788" sldId="462"/>
            <ac:spMk id="19" creationId="{EEC3C132-FD30-41FE-B115-52510F2E9587}"/>
          </ac:spMkLst>
        </pc:spChg>
        <pc:spChg chg="mod">
          <ac:chgData name="刘 朕" userId="c0cad602da23477f" providerId="LiveId" clId="{6E55A879-E439-4581-92EB-513A6474A20A}" dt="2022-03-18T01:21:21.324" v="1853" actId="1076"/>
          <ac:spMkLst>
            <pc:docMk/>
            <pc:sldMk cId="82271788" sldId="462"/>
            <ac:spMk id="32" creationId="{095D2AE7-7826-43E3-9224-7909BC10F93F}"/>
          </ac:spMkLst>
        </pc:spChg>
        <pc:spChg chg="mod">
          <ac:chgData name="刘 朕" userId="c0cad602da23477f" providerId="LiveId" clId="{6E55A879-E439-4581-92EB-513A6474A20A}" dt="2022-03-18T01:21:21.324" v="1853" actId="1076"/>
          <ac:spMkLst>
            <pc:docMk/>
            <pc:sldMk cId="82271788" sldId="462"/>
            <ac:spMk id="34" creationId="{3AD11FC4-48D8-4A82-8077-C44E1F41CC07}"/>
          </ac:spMkLst>
        </pc:spChg>
        <pc:spChg chg="mod">
          <ac:chgData name="刘 朕" userId="c0cad602da23477f" providerId="LiveId" clId="{6E55A879-E439-4581-92EB-513A6474A20A}" dt="2022-03-18T01:21:21.324" v="1853" actId="1076"/>
          <ac:spMkLst>
            <pc:docMk/>
            <pc:sldMk cId="82271788" sldId="462"/>
            <ac:spMk id="37" creationId="{FE16F5F3-8585-4723-9866-4E7DA30DB113}"/>
          </ac:spMkLst>
        </pc:spChg>
        <pc:spChg chg="mod">
          <ac:chgData name="刘 朕" userId="c0cad602da23477f" providerId="LiveId" clId="{6E55A879-E439-4581-92EB-513A6474A20A}" dt="2022-03-18T01:21:21.324" v="1853" actId="1076"/>
          <ac:spMkLst>
            <pc:docMk/>
            <pc:sldMk cId="82271788" sldId="462"/>
            <ac:spMk id="42" creationId="{0358C570-D353-4B0A-A572-B129AFD7479D}"/>
          </ac:spMkLst>
        </pc:spChg>
        <pc:picChg chg="mod">
          <ac:chgData name="刘 朕" userId="c0cad602da23477f" providerId="LiveId" clId="{6E55A879-E439-4581-92EB-513A6474A20A}" dt="2022-03-18T01:21:21.324" v="1853" actId="1076"/>
          <ac:picMkLst>
            <pc:docMk/>
            <pc:sldMk cId="82271788" sldId="462"/>
            <ac:picMk id="39" creationId="{55CCBA5A-D27E-45F0-A539-C595B4AFF009}"/>
          </ac:picMkLst>
        </pc:picChg>
        <pc:picChg chg="mod">
          <ac:chgData name="刘 朕" userId="c0cad602da23477f" providerId="LiveId" clId="{6E55A879-E439-4581-92EB-513A6474A20A}" dt="2022-03-18T01:21:21.324" v="1853" actId="1076"/>
          <ac:picMkLst>
            <pc:docMk/>
            <pc:sldMk cId="82271788" sldId="462"/>
            <ac:picMk id="41" creationId="{A0352172-4908-42E0-9EE4-481A2A6C961F}"/>
          </ac:picMkLst>
        </pc:picChg>
        <pc:cxnChg chg="mod">
          <ac:chgData name="刘 朕" userId="c0cad602da23477f" providerId="LiveId" clId="{6E55A879-E439-4581-92EB-513A6474A20A}" dt="2022-03-18T01:21:21.324" v="1853" actId="1076"/>
          <ac:cxnSpMkLst>
            <pc:docMk/>
            <pc:sldMk cId="82271788" sldId="462"/>
            <ac:cxnSpMk id="25" creationId="{CF30B39C-EB84-4615-8F94-1222C8702B21}"/>
          </ac:cxnSpMkLst>
        </pc:cxnChg>
      </pc:sldChg>
      <pc:sldChg chg="addSp modSp mod">
        <pc:chgData name="刘 朕" userId="c0cad602da23477f" providerId="LiveId" clId="{6E55A879-E439-4581-92EB-513A6474A20A}" dt="2022-03-18T01:20:38.205" v="1847" actId="20577"/>
        <pc:sldMkLst>
          <pc:docMk/>
          <pc:sldMk cId="999105436" sldId="463"/>
        </pc:sldMkLst>
        <pc:spChg chg="mod">
          <ac:chgData name="刘 朕" userId="c0cad602da23477f" providerId="LiveId" clId="{6E55A879-E439-4581-92EB-513A6474A20A}" dt="2022-03-18T01:18:22.984" v="1799" actId="1076"/>
          <ac:spMkLst>
            <pc:docMk/>
            <pc:sldMk cId="999105436" sldId="463"/>
            <ac:spMk id="8" creationId="{37A1B9F0-4C56-482E-905A-82446A07E2E2}"/>
          </ac:spMkLst>
        </pc:spChg>
        <pc:spChg chg="mod">
          <ac:chgData name="刘 朕" userId="c0cad602da23477f" providerId="LiveId" clId="{6E55A879-E439-4581-92EB-513A6474A20A}" dt="2022-03-18T01:18:33.538" v="1801" actId="1076"/>
          <ac:spMkLst>
            <pc:docMk/>
            <pc:sldMk cId="999105436" sldId="463"/>
            <ac:spMk id="18" creationId="{816796A4-C4D6-4F54-B6A6-F05DB91E511B}"/>
          </ac:spMkLst>
        </pc:spChg>
        <pc:spChg chg="add mod">
          <ac:chgData name="刘 朕" userId="c0cad602da23477f" providerId="LiveId" clId="{6E55A879-E439-4581-92EB-513A6474A20A}" dt="2022-03-18T01:20:38.205" v="1847" actId="20577"/>
          <ac:spMkLst>
            <pc:docMk/>
            <pc:sldMk cId="999105436" sldId="463"/>
            <ac:spMk id="24" creationId="{8D4B1EAD-F09B-4C56-94A0-6C48A5A79079}"/>
          </ac:spMkLst>
        </pc:spChg>
      </pc:sldChg>
    </pc:docChg>
  </pc:docChgLst>
  <pc:docChgLst>
    <pc:chgData name="刘 朕" userId="c0cad602da23477f" providerId="LiveId" clId="{7E40EFC2-9C27-488F-80DB-75E2B92A9D45}"/>
    <pc:docChg chg="undo custSel modSld sldOrd">
      <pc:chgData name="刘 朕" userId="c0cad602da23477f" providerId="LiveId" clId="{7E40EFC2-9C27-488F-80DB-75E2B92A9D45}" dt="2022-04-14T01:21:31.583" v="127" actId="20577"/>
      <pc:docMkLst>
        <pc:docMk/>
      </pc:docMkLst>
      <pc:sldChg chg="modSp mod">
        <pc:chgData name="刘 朕" userId="c0cad602da23477f" providerId="LiveId" clId="{7E40EFC2-9C27-488F-80DB-75E2B92A9D45}" dt="2022-04-14T01:21:31.583" v="127" actId="20577"/>
        <pc:sldMkLst>
          <pc:docMk/>
          <pc:sldMk cId="1640804176" sldId="268"/>
        </pc:sldMkLst>
        <pc:spChg chg="mod">
          <ac:chgData name="刘 朕" userId="c0cad602da23477f" providerId="LiveId" clId="{7E40EFC2-9C27-488F-80DB-75E2B92A9D45}" dt="2022-04-08T01:05:04.957" v="0" actId="6549"/>
          <ac:spMkLst>
            <pc:docMk/>
            <pc:sldMk cId="1640804176" sldId="268"/>
            <ac:spMk id="16" creationId="{7FE7EF17-0587-4AB7-AB85-F1E2DA4C2215}"/>
          </ac:spMkLst>
        </pc:spChg>
        <pc:spChg chg="mod">
          <ac:chgData name="刘 朕" userId="c0cad602da23477f" providerId="LiveId" clId="{7E40EFC2-9C27-488F-80DB-75E2B92A9D45}" dt="2022-04-14T01:21:31.583" v="127" actId="20577"/>
          <ac:spMkLst>
            <pc:docMk/>
            <pc:sldMk cId="1640804176" sldId="268"/>
            <ac:spMk id="17" creationId="{420D5523-7CFA-44BB-9D4B-B4F55B8BCB52}"/>
          </ac:spMkLst>
        </pc:spChg>
      </pc:sldChg>
      <pc:sldChg chg="ord">
        <pc:chgData name="刘 朕" userId="c0cad602da23477f" providerId="LiveId" clId="{7E40EFC2-9C27-488F-80DB-75E2B92A9D45}" dt="2022-04-08T01:08:19.947" v="6" actId="20578"/>
        <pc:sldMkLst>
          <pc:docMk/>
          <pc:sldMk cId="1675624702" sldId="471"/>
        </pc:sldMkLst>
      </pc:sldChg>
      <pc:sldChg chg="addSp delSp modSp mod">
        <pc:chgData name="刘 朕" userId="c0cad602da23477f" providerId="LiveId" clId="{7E40EFC2-9C27-488F-80DB-75E2B92A9D45}" dt="2022-04-14T01:19:54.272" v="126" actId="1076"/>
        <pc:sldMkLst>
          <pc:docMk/>
          <pc:sldMk cId="586710155" sldId="482"/>
        </pc:sldMkLst>
        <pc:spChg chg="mod">
          <ac:chgData name="刘 朕" userId="c0cad602da23477f" providerId="LiveId" clId="{7E40EFC2-9C27-488F-80DB-75E2B92A9D45}" dt="2022-04-13T12:08:38.579" v="19" actId="688"/>
          <ac:spMkLst>
            <pc:docMk/>
            <pc:sldMk cId="586710155" sldId="482"/>
            <ac:spMk id="2" creationId="{CD9AD4DD-35C3-422F-88F6-0CB6F41E69ED}"/>
          </ac:spMkLst>
        </pc:spChg>
        <pc:spChg chg="add del mod">
          <ac:chgData name="刘 朕" userId="c0cad602da23477f" providerId="LiveId" clId="{7E40EFC2-9C27-488F-80DB-75E2B92A9D45}" dt="2022-04-14T01:18:55.592" v="74" actId="478"/>
          <ac:spMkLst>
            <pc:docMk/>
            <pc:sldMk cId="586710155" sldId="482"/>
            <ac:spMk id="3" creationId="{862E5AB3-EC66-4F2E-9F1B-127E0F3EC81D}"/>
          </ac:spMkLst>
        </pc:spChg>
        <pc:spChg chg="add mod">
          <ac:chgData name="刘 朕" userId="c0cad602da23477f" providerId="LiveId" clId="{7E40EFC2-9C27-488F-80DB-75E2B92A9D45}" dt="2022-04-14T01:19:54.272" v="126" actId="1076"/>
          <ac:spMkLst>
            <pc:docMk/>
            <pc:sldMk cId="586710155" sldId="482"/>
            <ac:spMk id="7" creationId="{B0C2177C-A83E-4725-9929-5552F6B9BDB2}"/>
          </ac:spMkLst>
        </pc:spChg>
        <pc:spChg chg="mod">
          <ac:chgData name="刘 朕" userId="c0cad602da23477f" providerId="LiveId" clId="{7E40EFC2-9C27-488F-80DB-75E2B92A9D45}" dt="2022-04-13T12:07:18.213" v="7" actId="1076"/>
          <ac:spMkLst>
            <pc:docMk/>
            <pc:sldMk cId="586710155" sldId="482"/>
            <ac:spMk id="86" creationId="{24A2E77F-4DAC-4A90-8C07-44383D0A4775}"/>
          </ac:spMkLst>
        </pc:spChg>
        <pc:spChg chg="mod">
          <ac:chgData name="刘 朕" userId="c0cad602da23477f" providerId="LiveId" clId="{7E40EFC2-9C27-488F-80DB-75E2B92A9D45}" dt="2022-04-13T12:07:18.213" v="7" actId="1076"/>
          <ac:spMkLst>
            <pc:docMk/>
            <pc:sldMk cId="586710155" sldId="482"/>
            <ac:spMk id="95" creationId="{2F012DB8-DA3D-438A-BFFD-900FED019E4E}"/>
          </ac:spMkLst>
        </pc:spChg>
        <pc:spChg chg="mod">
          <ac:chgData name="刘 朕" userId="c0cad602da23477f" providerId="LiveId" clId="{7E40EFC2-9C27-488F-80DB-75E2B92A9D45}" dt="2022-04-13T12:07:18.213" v="7" actId="1076"/>
          <ac:spMkLst>
            <pc:docMk/>
            <pc:sldMk cId="586710155" sldId="482"/>
            <ac:spMk id="118" creationId="{DEA71C5F-718B-4BA5-BCC5-AF86F366DA9E}"/>
          </ac:spMkLst>
        </pc:spChg>
        <pc:spChg chg="mod">
          <ac:chgData name="刘 朕" userId="c0cad602da23477f" providerId="LiveId" clId="{7E40EFC2-9C27-488F-80DB-75E2B92A9D45}" dt="2022-04-13T12:07:18.213" v="7" actId="1076"/>
          <ac:spMkLst>
            <pc:docMk/>
            <pc:sldMk cId="586710155" sldId="482"/>
            <ac:spMk id="150" creationId="{11E85BD6-45C0-4997-B3E4-4F72AA428A8C}"/>
          </ac:spMkLst>
        </pc:spChg>
        <pc:spChg chg="mod">
          <ac:chgData name="刘 朕" userId="c0cad602da23477f" providerId="LiveId" clId="{7E40EFC2-9C27-488F-80DB-75E2B92A9D45}" dt="2022-04-13T12:07:18.213" v="7" actId="1076"/>
          <ac:spMkLst>
            <pc:docMk/>
            <pc:sldMk cId="586710155" sldId="482"/>
            <ac:spMk id="215" creationId="{4CFDBACD-791C-45C9-B918-8C511983FD5D}"/>
          </ac:spMkLst>
        </pc:spChg>
        <pc:spChg chg="mod">
          <ac:chgData name="刘 朕" userId="c0cad602da23477f" providerId="LiveId" clId="{7E40EFC2-9C27-488F-80DB-75E2B92A9D45}" dt="2022-04-13T12:08:38.579" v="19" actId="688"/>
          <ac:spMkLst>
            <pc:docMk/>
            <pc:sldMk cId="586710155" sldId="482"/>
            <ac:spMk id="220" creationId="{388F8082-6614-4935-8D60-96802E6071B8}"/>
          </ac:spMkLst>
        </pc:spChg>
        <pc:spChg chg="mod">
          <ac:chgData name="刘 朕" userId="c0cad602da23477f" providerId="LiveId" clId="{7E40EFC2-9C27-488F-80DB-75E2B92A9D45}" dt="2022-04-14T01:19:04.134" v="85" actId="14100"/>
          <ac:spMkLst>
            <pc:docMk/>
            <pc:sldMk cId="586710155" sldId="482"/>
            <ac:spMk id="225" creationId="{DCB727F6-3F3C-4F47-B81B-C29BB28D3279}"/>
          </ac:spMkLst>
        </pc:spChg>
        <pc:picChg chg="mod">
          <ac:chgData name="刘 朕" userId="c0cad602da23477f" providerId="LiveId" clId="{7E40EFC2-9C27-488F-80DB-75E2B92A9D45}" dt="2022-04-13T12:07:18.213" v="7" actId="1076"/>
          <ac:picMkLst>
            <pc:docMk/>
            <pc:sldMk cId="586710155" sldId="482"/>
            <ac:picMk id="90" creationId="{F897C192-B6F8-4967-BB42-F2C8951FD848}"/>
          </ac:picMkLst>
        </pc:picChg>
        <pc:picChg chg="mod">
          <ac:chgData name="刘 朕" userId="c0cad602da23477f" providerId="LiveId" clId="{7E40EFC2-9C27-488F-80DB-75E2B92A9D45}" dt="2022-04-13T12:07:18.213" v="7" actId="1076"/>
          <ac:picMkLst>
            <pc:docMk/>
            <pc:sldMk cId="586710155" sldId="482"/>
            <ac:picMk id="92" creationId="{255B80AD-E989-416E-BD85-E98EEA7D0673}"/>
          </ac:picMkLst>
        </pc:picChg>
        <pc:picChg chg="mod">
          <ac:chgData name="刘 朕" userId="c0cad602da23477f" providerId="LiveId" clId="{7E40EFC2-9C27-488F-80DB-75E2B92A9D45}" dt="2022-04-13T12:07:18.213" v="7" actId="1076"/>
          <ac:picMkLst>
            <pc:docMk/>
            <pc:sldMk cId="586710155" sldId="482"/>
            <ac:picMk id="94" creationId="{9965AD9E-077C-4CDE-91E6-1F364EABA51F}"/>
          </ac:picMkLst>
        </pc:picChg>
        <pc:picChg chg="mod">
          <ac:chgData name="刘 朕" userId="c0cad602da23477f" providerId="LiveId" clId="{7E40EFC2-9C27-488F-80DB-75E2B92A9D45}" dt="2022-04-13T12:07:18.213" v="7" actId="1076"/>
          <ac:picMkLst>
            <pc:docMk/>
            <pc:sldMk cId="586710155" sldId="482"/>
            <ac:picMk id="98" creationId="{BADD868D-6F6D-4C41-B382-AC2FE03CA84B}"/>
          </ac:picMkLst>
        </pc:picChg>
        <pc:picChg chg="mod">
          <ac:chgData name="刘 朕" userId="c0cad602da23477f" providerId="LiveId" clId="{7E40EFC2-9C27-488F-80DB-75E2B92A9D45}" dt="2022-04-13T12:07:18.213" v="7" actId="1076"/>
          <ac:picMkLst>
            <pc:docMk/>
            <pc:sldMk cId="586710155" sldId="482"/>
            <ac:picMk id="110" creationId="{8B95B3BC-00BC-472F-91F1-49222C94F832}"/>
          </ac:picMkLst>
        </pc:picChg>
        <pc:picChg chg="mod">
          <ac:chgData name="刘 朕" userId="c0cad602da23477f" providerId="LiveId" clId="{7E40EFC2-9C27-488F-80DB-75E2B92A9D45}" dt="2022-04-13T12:07:18.213" v="7" actId="1076"/>
          <ac:picMkLst>
            <pc:docMk/>
            <pc:sldMk cId="586710155" sldId="482"/>
            <ac:picMk id="112" creationId="{7D97B056-009B-441C-A42D-B02F037D58F7}"/>
          </ac:picMkLst>
        </pc:picChg>
        <pc:picChg chg="mod">
          <ac:chgData name="刘 朕" userId="c0cad602da23477f" providerId="LiveId" clId="{7E40EFC2-9C27-488F-80DB-75E2B92A9D45}" dt="2022-04-13T12:07:18.213" v="7" actId="1076"/>
          <ac:picMkLst>
            <pc:docMk/>
            <pc:sldMk cId="586710155" sldId="482"/>
            <ac:picMk id="121" creationId="{0D58D54B-FF05-40C1-9795-BA1E88F3F5E8}"/>
          </ac:picMkLst>
        </pc:picChg>
        <pc:picChg chg="mod">
          <ac:chgData name="刘 朕" userId="c0cad602da23477f" providerId="LiveId" clId="{7E40EFC2-9C27-488F-80DB-75E2B92A9D45}" dt="2022-04-13T12:07:18.213" v="7" actId="1076"/>
          <ac:picMkLst>
            <pc:docMk/>
            <pc:sldMk cId="586710155" sldId="482"/>
            <ac:picMk id="123" creationId="{44EA81D0-47DC-457E-8DA0-039DEEC43755}"/>
          </ac:picMkLst>
        </pc:picChg>
        <pc:picChg chg="mod">
          <ac:chgData name="刘 朕" userId="c0cad602da23477f" providerId="LiveId" clId="{7E40EFC2-9C27-488F-80DB-75E2B92A9D45}" dt="2022-04-13T12:07:18.213" v="7" actId="1076"/>
          <ac:picMkLst>
            <pc:docMk/>
            <pc:sldMk cId="586710155" sldId="482"/>
            <ac:picMk id="124" creationId="{56049632-092C-4BA2-A422-9303D470B400}"/>
          </ac:picMkLst>
        </pc:picChg>
      </pc:sldChg>
      <pc:sldChg chg="ord">
        <pc:chgData name="刘 朕" userId="c0cad602da23477f" providerId="LiveId" clId="{7E40EFC2-9C27-488F-80DB-75E2B92A9D45}" dt="2022-04-08T01:08:19.465" v="5" actId="20578"/>
        <pc:sldMkLst>
          <pc:docMk/>
          <pc:sldMk cId="1106340123" sldId="483"/>
        </pc:sldMkLst>
      </pc:sldChg>
      <pc:sldChg chg="modSp mod">
        <pc:chgData name="刘 朕" userId="c0cad602da23477f" providerId="LiveId" clId="{7E40EFC2-9C27-488F-80DB-75E2B92A9D45}" dt="2022-04-13T13:47:01.283" v="72" actId="20577"/>
        <pc:sldMkLst>
          <pc:docMk/>
          <pc:sldMk cId="3415433383" sldId="484"/>
        </pc:sldMkLst>
        <pc:spChg chg="mod">
          <ac:chgData name="刘 朕" userId="c0cad602da23477f" providerId="LiveId" clId="{7E40EFC2-9C27-488F-80DB-75E2B92A9D45}" dt="2022-04-13T13:47:01.283" v="72" actId="20577"/>
          <ac:spMkLst>
            <pc:docMk/>
            <pc:sldMk cId="3415433383" sldId="484"/>
            <ac:spMk id="51" creationId="{A655FB1D-3A66-441E-AB9E-28B630F0C947}"/>
          </ac:spMkLst>
        </pc:spChg>
      </pc:sldChg>
    </pc:docChg>
  </pc:docChgLst>
  <pc:docChgLst>
    <pc:chgData name="刘 朕" userId="c0cad602da23477f" providerId="LiveId" clId="{56B33955-8C55-4FFA-B28D-230616DFF947}"/>
    <pc:docChg chg="undo custSel addSld modSld">
      <pc:chgData name="刘 朕" userId="c0cad602da23477f" providerId="LiveId" clId="{56B33955-8C55-4FFA-B28D-230616DFF947}" dt="2022-03-10T14:18:15.046" v="757" actId="571"/>
      <pc:docMkLst>
        <pc:docMk/>
      </pc:docMkLst>
      <pc:sldChg chg="addSp delSp modSp mod">
        <pc:chgData name="刘 朕" userId="c0cad602da23477f" providerId="LiveId" clId="{56B33955-8C55-4FFA-B28D-230616DFF947}" dt="2022-03-10T09:13:11.218" v="126" actId="1038"/>
        <pc:sldMkLst>
          <pc:docMk/>
          <pc:sldMk cId="425118814" sldId="443"/>
        </pc:sldMkLst>
        <pc:spChg chg="add mod ord">
          <ac:chgData name="刘 朕" userId="c0cad602da23477f" providerId="LiveId" clId="{56B33955-8C55-4FFA-B28D-230616DFF947}" dt="2022-03-10T09:07:14.532" v="56" actId="1076"/>
          <ac:spMkLst>
            <pc:docMk/>
            <pc:sldMk cId="425118814" sldId="443"/>
            <ac:spMk id="2" creationId="{16D3EA00-BA00-4F4A-810A-C20EBB7350E5}"/>
          </ac:spMkLst>
        </pc:spChg>
        <pc:spChg chg="add del mod">
          <ac:chgData name="刘 朕" userId="c0cad602da23477f" providerId="LiveId" clId="{56B33955-8C55-4FFA-B28D-230616DFF947}" dt="2022-03-10T09:05:37.111" v="40"/>
          <ac:spMkLst>
            <pc:docMk/>
            <pc:sldMk cId="425118814" sldId="443"/>
            <ac:spMk id="6" creationId="{A69CD0CD-ACC2-4F06-9CDA-5D53364887B2}"/>
          </ac:spMkLst>
        </pc:spChg>
        <pc:spChg chg="mod ord">
          <ac:chgData name="刘 朕" userId="c0cad602da23477f" providerId="LiveId" clId="{56B33955-8C55-4FFA-B28D-230616DFF947}" dt="2022-03-10T09:07:14.532" v="56" actId="1076"/>
          <ac:spMkLst>
            <pc:docMk/>
            <pc:sldMk cId="425118814" sldId="443"/>
            <ac:spMk id="9" creationId="{B228C54E-97BF-4938-A102-2C25009BB6AA}"/>
          </ac:spMkLst>
        </pc:spChg>
        <pc:spChg chg="mod">
          <ac:chgData name="刘 朕" userId="c0cad602da23477f" providerId="LiveId" clId="{56B33955-8C55-4FFA-B28D-230616DFF947}" dt="2022-03-10T09:07:21.596" v="58" actId="14100"/>
          <ac:spMkLst>
            <pc:docMk/>
            <pc:sldMk cId="425118814" sldId="443"/>
            <ac:spMk id="10" creationId="{B78C5DC4-AA88-4B70-BB22-3A11B753A595}"/>
          </ac:spMkLst>
        </pc:spChg>
        <pc:spChg chg="add del">
          <ac:chgData name="刘 朕" userId="c0cad602da23477f" providerId="LiveId" clId="{56B33955-8C55-4FFA-B28D-230616DFF947}" dt="2022-03-10T09:11:59.835" v="103" actId="478"/>
          <ac:spMkLst>
            <pc:docMk/>
            <pc:sldMk cId="425118814" sldId="443"/>
            <ac:spMk id="11" creationId="{A68E0738-2055-432B-83C2-3085D834C5F8}"/>
          </ac:spMkLst>
        </pc:spChg>
        <pc:spChg chg="add del mod">
          <ac:chgData name="刘 朕" userId="c0cad602da23477f" providerId="LiveId" clId="{56B33955-8C55-4FFA-B28D-230616DFF947}" dt="2022-03-10T09:10:12.590" v="88"/>
          <ac:spMkLst>
            <pc:docMk/>
            <pc:sldMk cId="425118814" sldId="443"/>
            <ac:spMk id="13" creationId="{B1B2567B-86DA-458E-92E1-C379B43C3B8F}"/>
          </ac:spMkLst>
        </pc:spChg>
        <pc:spChg chg="mod">
          <ac:chgData name="刘 朕" userId="c0cad602da23477f" providerId="LiveId" clId="{56B33955-8C55-4FFA-B28D-230616DFF947}" dt="2022-03-10T09:11:19.511" v="98" actId="14100"/>
          <ac:spMkLst>
            <pc:docMk/>
            <pc:sldMk cId="425118814" sldId="443"/>
            <ac:spMk id="15" creationId="{5045F508-860A-4AEF-B4B3-1462BA0CE611}"/>
          </ac:spMkLst>
        </pc:spChg>
        <pc:spChg chg="add del mod">
          <ac:chgData name="刘 朕" userId="c0cad602da23477f" providerId="LiveId" clId="{56B33955-8C55-4FFA-B28D-230616DFF947}" dt="2022-03-10T09:12:29.111" v="110"/>
          <ac:spMkLst>
            <pc:docMk/>
            <pc:sldMk cId="425118814" sldId="443"/>
            <ac:spMk id="16" creationId="{9F1D73E9-8001-4AE3-A25D-0B1AC27B7365}"/>
          </ac:spMkLst>
        </pc:spChg>
        <pc:spChg chg="add mod">
          <ac:chgData name="刘 朕" userId="c0cad602da23477f" providerId="LiveId" clId="{56B33955-8C55-4FFA-B28D-230616DFF947}" dt="2022-03-10T09:13:11.218" v="126" actId="1038"/>
          <ac:spMkLst>
            <pc:docMk/>
            <pc:sldMk cId="425118814" sldId="443"/>
            <ac:spMk id="18" creationId="{9F7D4F49-5D47-461E-A369-EE4B0158B940}"/>
          </ac:spMkLst>
        </pc:spChg>
        <pc:spChg chg="mod">
          <ac:chgData name="刘 朕" userId="c0cad602da23477f" providerId="LiveId" clId="{56B33955-8C55-4FFA-B28D-230616DFF947}" dt="2022-03-10T09:07:17.951" v="57" actId="14100"/>
          <ac:spMkLst>
            <pc:docMk/>
            <pc:sldMk cId="425118814" sldId="443"/>
            <ac:spMk id="20" creationId="{F1126866-6CE9-4FB3-B2E7-CBEC5911B712}"/>
          </ac:spMkLst>
        </pc:spChg>
        <pc:spChg chg="add del mod">
          <ac:chgData name="刘 朕" userId="c0cad602da23477f" providerId="LiveId" clId="{56B33955-8C55-4FFA-B28D-230616DFF947}" dt="2022-03-10T09:05:37.111" v="40"/>
          <ac:spMkLst>
            <pc:docMk/>
            <pc:sldMk cId="425118814" sldId="443"/>
            <ac:spMk id="24" creationId="{D53FF6E9-4A35-445D-9C33-04A28E759982}"/>
          </ac:spMkLst>
        </pc:spChg>
        <pc:spChg chg="mod">
          <ac:chgData name="刘 朕" userId="c0cad602da23477f" providerId="LiveId" clId="{56B33955-8C55-4FFA-B28D-230616DFF947}" dt="2022-03-10T09:05:04.518" v="34"/>
          <ac:spMkLst>
            <pc:docMk/>
            <pc:sldMk cId="425118814" sldId="443"/>
            <ac:spMk id="26" creationId="{6D168262-B9E4-4AAA-9906-D4236EF33D65}"/>
          </ac:spMkLst>
        </pc:spChg>
        <pc:spChg chg="mod">
          <ac:chgData name="刘 朕" userId="c0cad602da23477f" providerId="LiveId" clId="{56B33955-8C55-4FFA-B28D-230616DFF947}" dt="2022-03-10T09:07:14.532" v="56" actId="1076"/>
          <ac:spMkLst>
            <pc:docMk/>
            <pc:sldMk cId="425118814" sldId="443"/>
            <ac:spMk id="27" creationId="{F7EFA9B7-8B0E-4CC2-BF5D-DCD33E5421D2}"/>
          </ac:spMkLst>
        </pc:spChg>
        <pc:spChg chg="add mod ord">
          <ac:chgData name="刘 朕" userId="c0cad602da23477f" providerId="LiveId" clId="{56B33955-8C55-4FFA-B28D-230616DFF947}" dt="2022-03-10T09:10:41.426" v="95" actId="14100"/>
          <ac:spMkLst>
            <pc:docMk/>
            <pc:sldMk cId="425118814" sldId="443"/>
            <ac:spMk id="28" creationId="{80924544-C749-4A75-ADDA-44132FE6720C}"/>
          </ac:spMkLst>
        </pc:spChg>
        <pc:spChg chg="del">
          <ac:chgData name="刘 朕" userId="c0cad602da23477f" providerId="LiveId" clId="{56B33955-8C55-4FFA-B28D-230616DFF947}" dt="2022-03-10T09:11:31.263" v="99" actId="478"/>
          <ac:spMkLst>
            <pc:docMk/>
            <pc:sldMk cId="425118814" sldId="443"/>
            <ac:spMk id="30" creationId="{017FB749-A809-4129-8D5E-9526090AABB8}"/>
          </ac:spMkLst>
        </pc:spChg>
        <pc:spChg chg="add del mod">
          <ac:chgData name="刘 朕" userId="c0cad602da23477f" providerId="LiveId" clId="{56B33955-8C55-4FFA-B28D-230616DFF947}" dt="2022-03-10T09:10:12.590" v="88"/>
          <ac:spMkLst>
            <pc:docMk/>
            <pc:sldMk cId="425118814" sldId="443"/>
            <ac:spMk id="31" creationId="{BF69CDBB-C0D2-4C5F-B375-B5219F017180}"/>
          </ac:spMkLst>
        </pc:spChg>
        <pc:spChg chg="mod">
          <ac:chgData name="刘 朕" userId="c0cad602da23477f" providerId="LiveId" clId="{56B33955-8C55-4FFA-B28D-230616DFF947}" dt="2022-03-10T09:09:48.035" v="82"/>
          <ac:spMkLst>
            <pc:docMk/>
            <pc:sldMk cId="425118814" sldId="443"/>
            <ac:spMk id="32" creationId="{FC7F0D76-4B65-4479-ABF2-DCFF97F14FDD}"/>
          </ac:spMkLst>
        </pc:spChg>
        <pc:spChg chg="mod ord">
          <ac:chgData name="刘 朕" userId="c0cad602da23477f" providerId="LiveId" clId="{56B33955-8C55-4FFA-B28D-230616DFF947}" dt="2022-03-10T09:10:47.943" v="97" actId="14100"/>
          <ac:spMkLst>
            <pc:docMk/>
            <pc:sldMk cId="425118814" sldId="443"/>
            <ac:spMk id="33" creationId="{B31E9477-2387-4F6E-B905-48CFE1E37098}"/>
          </ac:spMkLst>
        </pc:spChg>
        <pc:picChg chg="del">
          <ac:chgData name="刘 朕" userId="c0cad602da23477f" providerId="LiveId" clId="{56B33955-8C55-4FFA-B28D-230616DFF947}" dt="2022-03-10T09:12:29.111" v="110"/>
          <ac:picMkLst>
            <pc:docMk/>
            <pc:sldMk cId="425118814" sldId="443"/>
            <ac:picMk id="3" creationId="{961AEEE3-721A-40CE-B185-94AE71F92B46}"/>
          </ac:picMkLst>
        </pc:picChg>
        <pc:picChg chg="mod">
          <ac:chgData name="刘 朕" userId="c0cad602da23477f" providerId="LiveId" clId="{56B33955-8C55-4FFA-B28D-230616DFF947}" dt="2022-03-10T09:11:47.866" v="101" actId="1076"/>
          <ac:picMkLst>
            <pc:docMk/>
            <pc:sldMk cId="425118814" sldId="443"/>
            <ac:picMk id="25" creationId="{792BCC35-2B3F-4C32-9C2C-5743A8FD331B}"/>
          </ac:picMkLst>
        </pc:picChg>
        <pc:picChg chg="mod">
          <ac:chgData name="刘 朕" userId="c0cad602da23477f" providerId="LiveId" clId="{56B33955-8C55-4FFA-B28D-230616DFF947}" dt="2022-03-10T09:12:29.111" v="110"/>
          <ac:picMkLst>
            <pc:docMk/>
            <pc:sldMk cId="425118814" sldId="443"/>
            <ac:picMk id="34" creationId="{3FAA761F-5C1B-42AF-934A-CFF66F72A547}"/>
          </ac:picMkLst>
        </pc:picChg>
        <pc:picChg chg="add mod">
          <ac:chgData name="刘 朕" userId="c0cad602da23477f" providerId="LiveId" clId="{56B33955-8C55-4FFA-B28D-230616DFF947}" dt="2022-03-10T09:12:32.457" v="112" actId="1076"/>
          <ac:picMkLst>
            <pc:docMk/>
            <pc:sldMk cId="425118814" sldId="443"/>
            <ac:picMk id="35" creationId="{177F5F95-5EFE-415F-8C3D-904BFF6DBAED}"/>
          </ac:picMkLst>
        </pc:picChg>
        <pc:cxnChg chg="del mod">
          <ac:chgData name="刘 朕" userId="c0cad602da23477f" providerId="LiveId" clId="{56B33955-8C55-4FFA-B28D-230616DFF947}" dt="2022-03-10T08:46:06.981" v="4" actId="478"/>
          <ac:cxnSpMkLst>
            <pc:docMk/>
            <pc:sldMk cId="425118814" sldId="443"/>
            <ac:cxnSpMk id="12" creationId="{D3F9CFAF-4D6C-4932-9F85-0D15E5DBC813}"/>
          </ac:cxnSpMkLst>
        </pc:cxnChg>
        <pc:cxnChg chg="del mod">
          <ac:chgData name="刘 朕" userId="c0cad602da23477f" providerId="LiveId" clId="{56B33955-8C55-4FFA-B28D-230616DFF947}" dt="2022-03-10T08:46:07.848" v="5" actId="478"/>
          <ac:cxnSpMkLst>
            <pc:docMk/>
            <pc:sldMk cId="425118814" sldId="443"/>
            <ac:cxnSpMk id="17" creationId="{E9FF3EB7-7A18-44A8-AE41-EB54E177C98C}"/>
          </ac:cxnSpMkLst>
        </pc:cxnChg>
      </pc:sldChg>
      <pc:sldChg chg="addSp delSp modSp mod">
        <pc:chgData name="刘 朕" userId="c0cad602da23477f" providerId="LiveId" clId="{56B33955-8C55-4FFA-B28D-230616DFF947}" dt="2022-03-10T13:46:00.469" v="671" actId="122"/>
        <pc:sldMkLst>
          <pc:docMk/>
          <pc:sldMk cId="2293725272" sldId="450"/>
        </pc:sldMkLst>
        <pc:spChg chg="add mod">
          <ac:chgData name="刘 朕" userId="c0cad602da23477f" providerId="LiveId" clId="{56B33955-8C55-4FFA-B28D-230616DFF947}" dt="2022-03-10T13:19:36.386" v="258" actId="1076"/>
          <ac:spMkLst>
            <pc:docMk/>
            <pc:sldMk cId="2293725272" sldId="450"/>
            <ac:spMk id="2" creationId="{8F88CB6A-9C3A-431F-8983-3B8319541934}"/>
          </ac:spMkLst>
        </pc:spChg>
        <pc:spChg chg="mod">
          <ac:chgData name="刘 朕" userId="c0cad602da23477f" providerId="LiveId" clId="{56B33955-8C55-4FFA-B28D-230616DFF947}" dt="2022-03-10T12:11:50.372" v="140" actId="20577"/>
          <ac:spMkLst>
            <pc:docMk/>
            <pc:sldMk cId="2293725272" sldId="450"/>
            <ac:spMk id="4" creationId="{E484190F-0DF2-4168-91AB-F6229E43633D}"/>
          </ac:spMkLst>
        </pc:spChg>
        <pc:spChg chg="mod">
          <ac:chgData name="刘 朕" userId="c0cad602da23477f" providerId="LiveId" clId="{56B33955-8C55-4FFA-B28D-230616DFF947}" dt="2022-03-10T13:23:25.502" v="300" actId="1076"/>
          <ac:spMkLst>
            <pc:docMk/>
            <pc:sldMk cId="2293725272" sldId="450"/>
            <ac:spMk id="5" creationId="{2C0B9325-CE2B-4463-A506-1C794208D06C}"/>
          </ac:spMkLst>
        </pc:spChg>
        <pc:spChg chg="add mod">
          <ac:chgData name="刘 朕" userId="c0cad602da23477f" providerId="LiveId" clId="{56B33955-8C55-4FFA-B28D-230616DFF947}" dt="2022-03-10T13:19:36.386" v="258" actId="1076"/>
          <ac:spMkLst>
            <pc:docMk/>
            <pc:sldMk cId="2293725272" sldId="450"/>
            <ac:spMk id="6" creationId="{6D72ED28-5684-4C0D-BFF8-1D857AAB8C84}"/>
          </ac:spMkLst>
        </pc:spChg>
        <pc:spChg chg="del mod topLvl">
          <ac:chgData name="刘 朕" userId="c0cad602da23477f" providerId="LiveId" clId="{56B33955-8C55-4FFA-B28D-230616DFF947}" dt="2022-03-10T13:12:21.351" v="155" actId="478"/>
          <ac:spMkLst>
            <pc:docMk/>
            <pc:sldMk cId="2293725272" sldId="450"/>
            <ac:spMk id="10" creationId="{BCB5CACE-7913-4E84-9122-8FC7CD8E1CB2}"/>
          </ac:spMkLst>
        </pc:spChg>
        <pc:spChg chg="mod">
          <ac:chgData name="刘 朕" userId="c0cad602da23477f" providerId="LiveId" clId="{56B33955-8C55-4FFA-B28D-230616DFF947}" dt="2022-03-10T13:44:53.320" v="644"/>
          <ac:spMkLst>
            <pc:docMk/>
            <pc:sldMk cId="2293725272" sldId="450"/>
            <ac:spMk id="14" creationId="{7EC2CD69-7225-46EC-B707-474D01EDEF13}"/>
          </ac:spMkLst>
        </pc:spChg>
        <pc:spChg chg="add mod">
          <ac:chgData name="刘 朕" userId="c0cad602da23477f" providerId="LiveId" clId="{56B33955-8C55-4FFA-B28D-230616DFF947}" dt="2022-03-10T13:19:36.386" v="258" actId="1076"/>
          <ac:spMkLst>
            <pc:docMk/>
            <pc:sldMk cId="2293725272" sldId="450"/>
            <ac:spMk id="28" creationId="{44138E09-09EF-4061-8A3E-B731F34B40A8}"/>
          </ac:spMkLst>
        </pc:spChg>
        <pc:spChg chg="add mod">
          <ac:chgData name="刘 朕" userId="c0cad602da23477f" providerId="LiveId" clId="{56B33955-8C55-4FFA-B28D-230616DFF947}" dt="2022-03-10T13:19:36.386" v="258" actId="1076"/>
          <ac:spMkLst>
            <pc:docMk/>
            <pc:sldMk cId="2293725272" sldId="450"/>
            <ac:spMk id="29" creationId="{5ED37954-E562-4E3E-8ABA-F45D02DB9F28}"/>
          </ac:spMkLst>
        </pc:spChg>
        <pc:spChg chg="add mod">
          <ac:chgData name="刘 朕" userId="c0cad602da23477f" providerId="LiveId" clId="{56B33955-8C55-4FFA-B28D-230616DFF947}" dt="2022-03-10T13:19:36.386" v="258" actId="1076"/>
          <ac:spMkLst>
            <pc:docMk/>
            <pc:sldMk cId="2293725272" sldId="450"/>
            <ac:spMk id="30" creationId="{21686C15-1C4F-46FA-AFA8-C01058FBDABA}"/>
          </ac:spMkLst>
        </pc:spChg>
        <pc:spChg chg="add del mod">
          <ac:chgData name="刘 朕" userId="c0cad602da23477f" providerId="LiveId" clId="{56B33955-8C55-4FFA-B28D-230616DFF947}" dt="2022-03-10T13:18:45.679" v="245" actId="478"/>
          <ac:spMkLst>
            <pc:docMk/>
            <pc:sldMk cId="2293725272" sldId="450"/>
            <ac:spMk id="31" creationId="{CBE65CCE-F099-41A7-AB50-E551DAAE0932}"/>
          </ac:spMkLst>
        </pc:spChg>
        <pc:spChg chg="add mod">
          <ac:chgData name="刘 朕" userId="c0cad602da23477f" providerId="LiveId" clId="{56B33955-8C55-4FFA-B28D-230616DFF947}" dt="2022-03-10T13:19:36.386" v="258" actId="1076"/>
          <ac:spMkLst>
            <pc:docMk/>
            <pc:sldMk cId="2293725272" sldId="450"/>
            <ac:spMk id="32" creationId="{728B4A84-CBA7-4B03-88FF-6DF61CCD4221}"/>
          </ac:spMkLst>
        </pc:spChg>
        <pc:spChg chg="add mod">
          <ac:chgData name="刘 朕" userId="c0cad602da23477f" providerId="LiveId" clId="{56B33955-8C55-4FFA-B28D-230616DFF947}" dt="2022-03-10T13:20:46.748" v="294" actId="1076"/>
          <ac:spMkLst>
            <pc:docMk/>
            <pc:sldMk cId="2293725272" sldId="450"/>
            <ac:spMk id="33" creationId="{8BAD8FB1-E89A-4470-8013-43698CFA89BD}"/>
          </ac:spMkLst>
        </pc:spChg>
        <pc:spChg chg="add mod">
          <ac:chgData name="刘 朕" userId="c0cad602da23477f" providerId="LiveId" clId="{56B33955-8C55-4FFA-B28D-230616DFF947}" dt="2022-03-10T13:20:38.412" v="292" actId="1076"/>
          <ac:spMkLst>
            <pc:docMk/>
            <pc:sldMk cId="2293725272" sldId="450"/>
            <ac:spMk id="34" creationId="{A05E751A-4D32-4E11-8F4B-A0C432E6713C}"/>
          </ac:spMkLst>
        </pc:spChg>
        <pc:spChg chg="add del mod">
          <ac:chgData name="刘 朕" userId="c0cad602da23477f" providerId="LiveId" clId="{56B33955-8C55-4FFA-B28D-230616DFF947}" dt="2022-03-10T13:23:24.410" v="299" actId="478"/>
          <ac:spMkLst>
            <pc:docMk/>
            <pc:sldMk cId="2293725272" sldId="450"/>
            <ac:spMk id="36" creationId="{49EC910B-3DE6-4CD7-8E25-66CCA21926F6}"/>
          </ac:spMkLst>
        </pc:spChg>
        <pc:spChg chg="add del">
          <ac:chgData name="刘 朕" userId="c0cad602da23477f" providerId="LiveId" clId="{56B33955-8C55-4FFA-B28D-230616DFF947}" dt="2022-03-10T13:25:30.233" v="315" actId="478"/>
          <ac:spMkLst>
            <pc:docMk/>
            <pc:sldMk cId="2293725272" sldId="450"/>
            <ac:spMk id="37" creationId="{E5331002-9813-4170-A264-81E1EB5E1C26}"/>
          </ac:spMkLst>
        </pc:spChg>
        <pc:spChg chg="add mod">
          <ac:chgData name="刘 朕" userId="c0cad602da23477f" providerId="LiveId" clId="{56B33955-8C55-4FFA-B28D-230616DFF947}" dt="2022-03-10T13:28:46.788" v="442" actId="20577"/>
          <ac:spMkLst>
            <pc:docMk/>
            <pc:sldMk cId="2293725272" sldId="450"/>
            <ac:spMk id="38" creationId="{38E993D7-A559-45CD-99B7-6A2E5D393BD8}"/>
          </ac:spMkLst>
        </pc:spChg>
        <pc:spChg chg="add mod">
          <ac:chgData name="刘 朕" userId="c0cad602da23477f" providerId="LiveId" clId="{56B33955-8C55-4FFA-B28D-230616DFF947}" dt="2022-03-10T13:28:49.898" v="443" actId="20577"/>
          <ac:spMkLst>
            <pc:docMk/>
            <pc:sldMk cId="2293725272" sldId="450"/>
            <ac:spMk id="39" creationId="{CD754E14-2E34-4F1E-9A50-A2A89570EEB8}"/>
          </ac:spMkLst>
        </pc:spChg>
        <pc:spChg chg="add mod">
          <ac:chgData name="刘 朕" userId="c0cad602da23477f" providerId="LiveId" clId="{56B33955-8C55-4FFA-B28D-230616DFF947}" dt="2022-03-10T13:28:41.705" v="440" actId="1076"/>
          <ac:spMkLst>
            <pc:docMk/>
            <pc:sldMk cId="2293725272" sldId="450"/>
            <ac:spMk id="43" creationId="{C47DA15B-F9BB-43EB-AE74-9EA2A8B239B9}"/>
          </ac:spMkLst>
        </pc:spChg>
        <pc:spChg chg="add del mod ord">
          <ac:chgData name="刘 朕" userId="c0cad602da23477f" providerId="LiveId" clId="{56B33955-8C55-4FFA-B28D-230616DFF947}" dt="2022-03-10T13:30:47.102" v="472" actId="478"/>
          <ac:spMkLst>
            <pc:docMk/>
            <pc:sldMk cId="2293725272" sldId="450"/>
            <ac:spMk id="51" creationId="{7A490077-44EA-46D1-85FD-AF650266B7FF}"/>
          </ac:spMkLst>
        </pc:spChg>
        <pc:spChg chg="add mod">
          <ac:chgData name="刘 朕" userId="c0cad602da23477f" providerId="LiveId" clId="{56B33955-8C55-4FFA-B28D-230616DFF947}" dt="2022-03-10T13:33:01.793" v="513" actId="1076"/>
          <ac:spMkLst>
            <pc:docMk/>
            <pc:sldMk cId="2293725272" sldId="450"/>
            <ac:spMk id="52" creationId="{28326E05-FACA-41DB-809A-39E387ECD97F}"/>
          </ac:spMkLst>
        </pc:spChg>
        <pc:spChg chg="add mod">
          <ac:chgData name="刘 朕" userId="c0cad602da23477f" providerId="LiveId" clId="{56B33955-8C55-4FFA-B28D-230616DFF947}" dt="2022-03-10T13:33:33.327" v="531" actId="20577"/>
          <ac:spMkLst>
            <pc:docMk/>
            <pc:sldMk cId="2293725272" sldId="450"/>
            <ac:spMk id="53" creationId="{B3BDD41D-61F6-4DC3-9533-5EC922C5F608}"/>
          </ac:spMkLst>
        </pc:spChg>
        <pc:spChg chg="add del mod">
          <ac:chgData name="刘 朕" userId="c0cad602da23477f" providerId="LiveId" clId="{56B33955-8C55-4FFA-B28D-230616DFF947}" dt="2022-03-10T13:32:02.938" v="504" actId="478"/>
          <ac:spMkLst>
            <pc:docMk/>
            <pc:sldMk cId="2293725272" sldId="450"/>
            <ac:spMk id="55" creationId="{EEB70F61-7B15-4883-B3B9-DB9260B51033}"/>
          </ac:spMkLst>
        </pc:spChg>
        <pc:spChg chg="add mod">
          <ac:chgData name="刘 朕" userId="c0cad602da23477f" providerId="LiveId" clId="{56B33955-8C55-4FFA-B28D-230616DFF947}" dt="2022-03-10T13:33:31.127" v="529" actId="20577"/>
          <ac:spMkLst>
            <pc:docMk/>
            <pc:sldMk cId="2293725272" sldId="450"/>
            <ac:spMk id="62" creationId="{2E7C162E-F358-43E2-B161-65068C2F35ED}"/>
          </ac:spMkLst>
        </pc:spChg>
        <pc:spChg chg="add mod">
          <ac:chgData name="刘 朕" userId="c0cad602da23477f" providerId="LiveId" clId="{56B33955-8C55-4FFA-B28D-230616DFF947}" dt="2022-03-10T13:33:29.213" v="527" actId="1076"/>
          <ac:spMkLst>
            <pc:docMk/>
            <pc:sldMk cId="2293725272" sldId="450"/>
            <ac:spMk id="65" creationId="{33768087-8BA9-46B0-9798-1F0DFA3EFFAF}"/>
          </ac:spMkLst>
        </pc:spChg>
        <pc:spChg chg="add mod">
          <ac:chgData name="刘 朕" userId="c0cad602da23477f" providerId="LiveId" clId="{56B33955-8C55-4FFA-B28D-230616DFF947}" dt="2022-03-10T13:38:59.030" v="640" actId="2711"/>
          <ac:spMkLst>
            <pc:docMk/>
            <pc:sldMk cId="2293725272" sldId="450"/>
            <ac:spMk id="94" creationId="{8C17AE8D-76BF-41CC-8B9B-444C98CB40B5}"/>
          </ac:spMkLst>
        </pc:spChg>
        <pc:spChg chg="add mod">
          <ac:chgData name="刘 朕" userId="c0cad602da23477f" providerId="LiveId" clId="{56B33955-8C55-4FFA-B28D-230616DFF947}" dt="2022-03-10T13:45:38.279" v="660" actId="1076"/>
          <ac:spMkLst>
            <pc:docMk/>
            <pc:sldMk cId="2293725272" sldId="450"/>
            <ac:spMk id="95" creationId="{AA7DC67E-0CD0-4D5D-9180-BB61A8CF5B01}"/>
          </ac:spMkLst>
        </pc:spChg>
        <pc:spChg chg="add mod">
          <ac:chgData name="刘 朕" userId="c0cad602da23477f" providerId="LiveId" clId="{56B33955-8C55-4FFA-B28D-230616DFF947}" dt="2022-03-10T13:45:53.381" v="666" actId="1076"/>
          <ac:spMkLst>
            <pc:docMk/>
            <pc:sldMk cId="2293725272" sldId="450"/>
            <ac:spMk id="96" creationId="{53D25D90-1EEA-4903-ADF9-41572FF6AC37}"/>
          </ac:spMkLst>
        </pc:spChg>
        <pc:spChg chg="add mod">
          <ac:chgData name="刘 朕" userId="c0cad602da23477f" providerId="LiveId" clId="{56B33955-8C55-4FFA-B28D-230616DFF947}" dt="2022-03-10T13:46:00.469" v="671" actId="122"/>
          <ac:spMkLst>
            <pc:docMk/>
            <pc:sldMk cId="2293725272" sldId="450"/>
            <ac:spMk id="97" creationId="{9BBCA77D-5E50-452D-9606-AFDDFD81D4E9}"/>
          </ac:spMkLst>
        </pc:spChg>
        <pc:grpChg chg="add del mod">
          <ac:chgData name="刘 朕" userId="c0cad602da23477f" providerId="LiveId" clId="{56B33955-8C55-4FFA-B28D-230616DFF947}" dt="2022-03-10T13:12:21.351" v="155" actId="478"/>
          <ac:grpSpMkLst>
            <pc:docMk/>
            <pc:sldMk cId="2293725272" sldId="450"/>
            <ac:grpSpMk id="8" creationId="{7649FFC6-3FFF-4EBE-B2C4-62523C735F4F}"/>
          </ac:grpSpMkLst>
        </pc:grpChg>
        <pc:picChg chg="add mod">
          <ac:chgData name="刘 朕" userId="c0cad602da23477f" providerId="LiveId" clId="{56B33955-8C55-4FFA-B28D-230616DFF947}" dt="2022-03-10T13:19:36.386" v="258" actId="1076"/>
          <ac:picMkLst>
            <pc:docMk/>
            <pc:sldMk cId="2293725272" sldId="450"/>
            <ac:picMk id="7" creationId="{2AEB95EC-E01F-4457-BC60-BF211C369253}"/>
          </ac:picMkLst>
        </pc:picChg>
        <pc:picChg chg="mod topLvl">
          <ac:chgData name="刘 朕" userId="c0cad602da23477f" providerId="LiveId" clId="{56B33955-8C55-4FFA-B28D-230616DFF947}" dt="2022-03-10T13:19:36.386" v="258" actId="1076"/>
          <ac:picMkLst>
            <pc:docMk/>
            <pc:sldMk cId="2293725272" sldId="450"/>
            <ac:picMk id="9" creationId="{33B494FD-F94F-4AA5-8E73-7A9FC079353B}"/>
          </ac:picMkLst>
        </pc:picChg>
        <pc:picChg chg="add mod">
          <ac:chgData name="刘 朕" userId="c0cad602da23477f" providerId="LiveId" clId="{56B33955-8C55-4FFA-B28D-230616DFF947}" dt="2022-03-10T13:19:36.386" v="258" actId="1076"/>
          <ac:picMkLst>
            <pc:docMk/>
            <pc:sldMk cId="2293725272" sldId="450"/>
            <ac:picMk id="11" creationId="{B6A54896-0923-4711-9C71-56C12969BE34}"/>
          </ac:picMkLst>
        </pc:picChg>
        <pc:picChg chg="add mod">
          <ac:chgData name="刘 朕" userId="c0cad602da23477f" providerId="LiveId" clId="{56B33955-8C55-4FFA-B28D-230616DFF947}" dt="2022-03-10T13:19:36.386" v="258" actId="1076"/>
          <ac:picMkLst>
            <pc:docMk/>
            <pc:sldMk cId="2293725272" sldId="450"/>
            <ac:picMk id="12" creationId="{E472DE64-CB92-481A-B4C5-47B59CBB289E}"/>
          </ac:picMkLst>
        </pc:picChg>
        <pc:picChg chg="add mod">
          <ac:chgData name="刘 朕" userId="c0cad602da23477f" providerId="LiveId" clId="{56B33955-8C55-4FFA-B28D-230616DFF947}" dt="2022-03-10T13:19:36.386" v="258" actId="1076"/>
          <ac:picMkLst>
            <pc:docMk/>
            <pc:sldMk cId="2293725272" sldId="450"/>
            <ac:picMk id="13" creationId="{EEF0EDDB-066C-45C7-A187-2CD880240AA0}"/>
          </ac:picMkLst>
        </pc:picChg>
        <pc:picChg chg="add mod">
          <ac:chgData name="刘 朕" userId="c0cad602da23477f" providerId="LiveId" clId="{56B33955-8C55-4FFA-B28D-230616DFF947}" dt="2022-03-10T13:19:36.386" v="258" actId="1076"/>
          <ac:picMkLst>
            <pc:docMk/>
            <pc:sldMk cId="2293725272" sldId="450"/>
            <ac:picMk id="15" creationId="{51093FCA-73FF-4C5F-A500-FC822907FF72}"/>
          </ac:picMkLst>
        </pc:picChg>
        <pc:picChg chg="add mod">
          <ac:chgData name="刘 朕" userId="c0cad602da23477f" providerId="LiveId" clId="{56B33955-8C55-4FFA-B28D-230616DFF947}" dt="2022-03-10T13:19:36.386" v="258" actId="1076"/>
          <ac:picMkLst>
            <pc:docMk/>
            <pc:sldMk cId="2293725272" sldId="450"/>
            <ac:picMk id="16" creationId="{938094D1-5E96-4A16-9609-6BD0D35FCE8F}"/>
          </ac:picMkLst>
        </pc:picChg>
        <pc:picChg chg="add mod">
          <ac:chgData name="刘 朕" userId="c0cad602da23477f" providerId="LiveId" clId="{56B33955-8C55-4FFA-B28D-230616DFF947}" dt="2022-03-10T13:19:36.386" v="258" actId="1076"/>
          <ac:picMkLst>
            <pc:docMk/>
            <pc:sldMk cId="2293725272" sldId="450"/>
            <ac:picMk id="17" creationId="{482043EE-E365-4884-83E6-F7AD8DF3194E}"/>
          </ac:picMkLst>
        </pc:picChg>
        <pc:picChg chg="add mod">
          <ac:chgData name="刘 朕" userId="c0cad602da23477f" providerId="LiveId" clId="{56B33955-8C55-4FFA-B28D-230616DFF947}" dt="2022-03-10T13:19:36.386" v="258" actId="1076"/>
          <ac:picMkLst>
            <pc:docMk/>
            <pc:sldMk cId="2293725272" sldId="450"/>
            <ac:picMk id="25" creationId="{B6E77D96-57E3-4C89-A66F-2E51C7E63DD8}"/>
          </ac:picMkLst>
        </pc:picChg>
        <pc:picChg chg="add mod">
          <ac:chgData name="刘 朕" userId="c0cad602da23477f" providerId="LiveId" clId="{56B33955-8C55-4FFA-B28D-230616DFF947}" dt="2022-03-10T13:31:23.732" v="484" actId="1076"/>
          <ac:picMkLst>
            <pc:docMk/>
            <pc:sldMk cId="2293725272" sldId="450"/>
            <ac:picMk id="50" creationId="{905960A7-2E0F-4AE0-8DF3-231C5A497C0D}"/>
          </ac:picMkLst>
        </pc:picChg>
        <pc:picChg chg="add mod">
          <ac:chgData name="刘 朕" userId="c0cad602da23477f" providerId="LiveId" clId="{56B33955-8C55-4FFA-B28D-230616DFF947}" dt="2022-03-10T13:31:52.586" v="502" actId="1076"/>
          <ac:picMkLst>
            <pc:docMk/>
            <pc:sldMk cId="2293725272" sldId="450"/>
            <ac:picMk id="54" creationId="{480E5405-B068-4887-992C-9B30CF8BDED5}"/>
          </ac:picMkLst>
        </pc:picChg>
        <pc:picChg chg="add del mod">
          <ac:chgData name="刘 朕" userId="c0cad602da23477f" providerId="LiveId" clId="{56B33955-8C55-4FFA-B28D-230616DFF947}" dt="2022-03-10T13:32:02.938" v="504" actId="478"/>
          <ac:picMkLst>
            <pc:docMk/>
            <pc:sldMk cId="2293725272" sldId="450"/>
            <ac:picMk id="56" creationId="{55B9E767-3E42-410F-A718-0E9987DF537A}"/>
          </ac:picMkLst>
        </pc:picChg>
        <pc:picChg chg="add mod">
          <ac:chgData name="刘 朕" userId="c0cad602da23477f" providerId="LiveId" clId="{56B33955-8C55-4FFA-B28D-230616DFF947}" dt="2022-03-10T13:33:12.320" v="514" actId="571"/>
          <ac:picMkLst>
            <pc:docMk/>
            <pc:sldMk cId="2293725272" sldId="450"/>
            <ac:picMk id="63" creationId="{EF0A11EC-373B-4F72-B03E-303E18291DE1}"/>
          </ac:picMkLst>
        </pc:picChg>
        <pc:cxnChg chg="add mod">
          <ac:chgData name="刘 朕" userId="c0cad602da23477f" providerId="LiveId" clId="{56B33955-8C55-4FFA-B28D-230616DFF947}" dt="2022-03-10T13:19:36.386" v="258" actId="1076"/>
          <ac:cxnSpMkLst>
            <pc:docMk/>
            <pc:sldMk cId="2293725272" sldId="450"/>
            <ac:cxnSpMk id="18" creationId="{DCA93FE6-6875-401C-A902-B536F915B755}"/>
          </ac:cxnSpMkLst>
        </pc:cxnChg>
        <pc:cxnChg chg="add mod">
          <ac:chgData name="刘 朕" userId="c0cad602da23477f" providerId="LiveId" clId="{56B33955-8C55-4FFA-B28D-230616DFF947}" dt="2022-03-10T13:19:36.386" v="258" actId="1076"/>
          <ac:cxnSpMkLst>
            <pc:docMk/>
            <pc:sldMk cId="2293725272" sldId="450"/>
            <ac:cxnSpMk id="19" creationId="{AF6456D0-A9C6-4029-A888-C047B9D97C85}"/>
          </ac:cxnSpMkLst>
        </pc:cxnChg>
        <pc:cxnChg chg="add mod">
          <ac:chgData name="刘 朕" userId="c0cad602da23477f" providerId="LiveId" clId="{56B33955-8C55-4FFA-B28D-230616DFF947}" dt="2022-03-10T13:19:36.386" v="258" actId="1076"/>
          <ac:cxnSpMkLst>
            <pc:docMk/>
            <pc:sldMk cId="2293725272" sldId="450"/>
            <ac:cxnSpMk id="20" creationId="{06052F6D-2A32-4FD5-82F0-662040EA99E2}"/>
          </ac:cxnSpMkLst>
        </pc:cxnChg>
        <pc:cxnChg chg="add mod">
          <ac:chgData name="刘 朕" userId="c0cad602da23477f" providerId="LiveId" clId="{56B33955-8C55-4FFA-B28D-230616DFF947}" dt="2022-03-10T13:19:36.386" v="258" actId="1076"/>
          <ac:cxnSpMkLst>
            <pc:docMk/>
            <pc:sldMk cId="2293725272" sldId="450"/>
            <ac:cxnSpMk id="21" creationId="{1AA4636E-C813-41EF-876F-4C3492F5FD51}"/>
          </ac:cxnSpMkLst>
        </pc:cxnChg>
        <pc:cxnChg chg="add mod">
          <ac:chgData name="刘 朕" userId="c0cad602da23477f" providerId="LiveId" clId="{56B33955-8C55-4FFA-B28D-230616DFF947}" dt="2022-03-10T13:19:36.386" v="258" actId="1076"/>
          <ac:cxnSpMkLst>
            <pc:docMk/>
            <pc:sldMk cId="2293725272" sldId="450"/>
            <ac:cxnSpMk id="22" creationId="{C6024DCA-5866-47D1-9667-E3AAB18925A3}"/>
          </ac:cxnSpMkLst>
        </pc:cxnChg>
        <pc:cxnChg chg="add mod">
          <ac:chgData name="刘 朕" userId="c0cad602da23477f" providerId="LiveId" clId="{56B33955-8C55-4FFA-B28D-230616DFF947}" dt="2022-03-10T13:19:36.386" v="258" actId="1076"/>
          <ac:cxnSpMkLst>
            <pc:docMk/>
            <pc:sldMk cId="2293725272" sldId="450"/>
            <ac:cxnSpMk id="23" creationId="{C80E0439-D532-4D0E-AE3B-126B0BD5E761}"/>
          </ac:cxnSpMkLst>
        </pc:cxnChg>
        <pc:cxnChg chg="add del">
          <ac:chgData name="刘 朕" userId="c0cad602da23477f" providerId="LiveId" clId="{56B33955-8C55-4FFA-B28D-230616DFF947}" dt="2022-03-10T13:15:21.063" v="185" actId="478"/>
          <ac:cxnSpMkLst>
            <pc:docMk/>
            <pc:sldMk cId="2293725272" sldId="450"/>
            <ac:cxnSpMk id="27" creationId="{2D5F96F7-8290-4249-B205-ECE179571A2E}"/>
          </ac:cxnSpMkLst>
        </pc:cxnChg>
        <pc:cxnChg chg="add mod">
          <ac:chgData name="刘 朕" userId="c0cad602da23477f" providerId="LiveId" clId="{56B33955-8C55-4FFA-B28D-230616DFF947}" dt="2022-03-10T13:28:40.224" v="439" actId="14100"/>
          <ac:cxnSpMkLst>
            <pc:docMk/>
            <pc:sldMk cId="2293725272" sldId="450"/>
            <ac:cxnSpMk id="41" creationId="{9A26DE2F-076E-4AC2-AFA6-A6546BB1B969}"/>
          </ac:cxnSpMkLst>
        </pc:cxnChg>
        <pc:cxnChg chg="add del mod">
          <ac:chgData name="刘 朕" userId="c0cad602da23477f" providerId="LiveId" clId="{56B33955-8C55-4FFA-B28D-230616DFF947}" dt="2022-03-10T13:32:11.206" v="507" actId="21"/>
          <ac:cxnSpMkLst>
            <pc:docMk/>
            <pc:sldMk cId="2293725272" sldId="450"/>
            <ac:cxnSpMk id="58" creationId="{7F92542B-74B7-4647-801D-A05F4D20BAB4}"/>
          </ac:cxnSpMkLst>
        </pc:cxnChg>
        <pc:cxnChg chg="add mod">
          <ac:chgData name="刘 朕" userId="c0cad602da23477f" providerId="LiveId" clId="{56B33955-8C55-4FFA-B28D-230616DFF947}" dt="2022-03-10T13:32:23.999" v="511" actId="692"/>
          <ac:cxnSpMkLst>
            <pc:docMk/>
            <pc:sldMk cId="2293725272" sldId="450"/>
            <ac:cxnSpMk id="60" creationId="{D3E6AFB1-AC57-4613-A82B-E3438FC3D7D1}"/>
          </ac:cxnSpMkLst>
        </pc:cxnChg>
        <pc:cxnChg chg="add mod">
          <ac:chgData name="刘 朕" userId="c0cad602da23477f" providerId="LiveId" clId="{56B33955-8C55-4FFA-B28D-230616DFF947}" dt="2022-03-10T13:32:23.999" v="511" actId="692"/>
          <ac:cxnSpMkLst>
            <pc:docMk/>
            <pc:sldMk cId="2293725272" sldId="450"/>
            <ac:cxnSpMk id="61" creationId="{FEF51566-B519-4243-BC16-16D83C941937}"/>
          </ac:cxnSpMkLst>
        </pc:cxnChg>
        <pc:cxnChg chg="add mod">
          <ac:chgData name="刘 朕" userId="c0cad602da23477f" providerId="LiveId" clId="{56B33955-8C55-4FFA-B28D-230616DFF947}" dt="2022-03-10T13:33:12.320" v="514" actId="571"/>
          <ac:cxnSpMkLst>
            <pc:docMk/>
            <pc:sldMk cId="2293725272" sldId="450"/>
            <ac:cxnSpMk id="64" creationId="{847AAB0A-9A80-4332-B2C0-0A47783123D0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67" creationId="{548D7CFA-39D3-4092-8306-FE44B09B20E4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68" creationId="{686B19FA-79C0-46ED-9359-04D61B9AA179}"/>
          </ac:cxnSpMkLst>
        </pc:cxnChg>
        <pc:cxnChg chg="add mod">
          <ac:chgData name="刘 朕" userId="c0cad602da23477f" providerId="LiveId" clId="{56B33955-8C55-4FFA-B28D-230616DFF947}" dt="2022-03-10T13:37:24.741" v="573" actId="692"/>
          <ac:cxnSpMkLst>
            <pc:docMk/>
            <pc:sldMk cId="2293725272" sldId="450"/>
            <ac:cxnSpMk id="73" creationId="{B430D871-3577-4151-9D2F-E7CEEEEAAB9D}"/>
          </ac:cxnSpMkLst>
        </pc:cxnChg>
        <pc:cxnChg chg="add mod">
          <ac:chgData name="刘 朕" userId="c0cad602da23477f" providerId="LiveId" clId="{56B33955-8C55-4FFA-B28D-230616DFF947}" dt="2022-03-10T13:37:24.741" v="573" actId="692"/>
          <ac:cxnSpMkLst>
            <pc:docMk/>
            <pc:sldMk cId="2293725272" sldId="450"/>
            <ac:cxnSpMk id="74" creationId="{80A91848-E571-4124-9E06-658B3635BDD1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75" creationId="{68391D5C-37D5-491E-90E4-09E6F0DC372F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76" creationId="{11664B67-B287-42EC-8B27-52D385611753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80" creationId="{E10F9601-A45D-4B56-AEC1-5EE60F40B46F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82" creationId="{B34362CA-0A7F-4533-8F58-2F5ADA2E6813}"/>
          </ac:cxnSpMkLst>
        </pc:cxnChg>
        <pc:cxnChg chg="add mod">
          <ac:chgData name="刘 朕" userId="c0cad602da23477f" providerId="LiveId" clId="{56B33955-8C55-4FFA-B28D-230616DFF947}" dt="2022-03-10T13:37:24.741" v="573" actId="692"/>
          <ac:cxnSpMkLst>
            <pc:docMk/>
            <pc:sldMk cId="2293725272" sldId="450"/>
            <ac:cxnSpMk id="85" creationId="{CB4EEA4E-D4F9-44EE-96CB-1F8B5C00AB53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86" creationId="{769574BB-64D0-4126-B18F-EDE42D3CC3A0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87" creationId="{A692657A-9007-4D0C-A4FE-E0EFAACC0F87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88" creationId="{BEA07E60-8FC0-4D13-807A-27E385AA7B8E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89" creationId="{9E489F72-3489-48C3-B1E7-32A50F184853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90" creationId="{2F6D8640-A5C4-4889-A78C-B62A2FE44712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91" creationId="{E350FA99-2601-49CB-9509-DFE5DF04F726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92" creationId="{6CD8B588-FB3E-40B2-B4D0-DEF5990D69AC}"/>
          </ac:cxnSpMkLst>
        </pc:cxnChg>
        <pc:cxnChg chg="add mod">
          <ac:chgData name="刘 朕" userId="c0cad602da23477f" providerId="LiveId" clId="{56B33955-8C55-4FFA-B28D-230616DFF947}" dt="2022-03-10T13:37:17.205" v="571" actId="692"/>
          <ac:cxnSpMkLst>
            <pc:docMk/>
            <pc:sldMk cId="2293725272" sldId="450"/>
            <ac:cxnSpMk id="93" creationId="{A02A77DE-8063-4361-BC01-8EA3C4081AFD}"/>
          </ac:cxnSpMkLst>
        </pc:cxnChg>
      </pc:sldChg>
      <pc:sldChg chg="modSp add mod">
        <pc:chgData name="刘 朕" userId="c0cad602da23477f" providerId="LiveId" clId="{56B33955-8C55-4FFA-B28D-230616DFF947}" dt="2022-03-10T13:46:29.866" v="678" actId="20577"/>
        <pc:sldMkLst>
          <pc:docMk/>
          <pc:sldMk cId="1791429787" sldId="451"/>
        </pc:sldMkLst>
        <pc:spChg chg="mod">
          <ac:chgData name="刘 朕" userId="c0cad602da23477f" providerId="LiveId" clId="{56B33955-8C55-4FFA-B28D-230616DFF947}" dt="2022-03-10T13:46:29.866" v="678" actId="20577"/>
          <ac:spMkLst>
            <pc:docMk/>
            <pc:sldMk cId="1791429787" sldId="451"/>
            <ac:spMk id="14" creationId="{7EC2CD69-7225-46EC-B707-474D01EDEF13}"/>
          </ac:spMkLst>
        </pc:spChg>
      </pc:sldChg>
      <pc:sldChg chg="addSp delSp modSp add mod">
        <pc:chgData name="刘 朕" userId="c0cad602da23477f" providerId="LiveId" clId="{56B33955-8C55-4FFA-B28D-230616DFF947}" dt="2022-03-10T14:18:15.046" v="757" actId="571"/>
        <pc:sldMkLst>
          <pc:docMk/>
          <pc:sldMk cId="3401989364" sldId="452"/>
        </pc:sldMkLst>
        <pc:spChg chg="mod">
          <ac:chgData name="刘 朕" userId="c0cad602da23477f" providerId="LiveId" clId="{56B33955-8C55-4FFA-B28D-230616DFF947}" dt="2022-03-10T14:08:49.237" v="711" actId="20577"/>
          <ac:spMkLst>
            <pc:docMk/>
            <pc:sldMk cId="3401989364" sldId="452"/>
            <ac:spMk id="4" creationId="{E484190F-0DF2-4168-91AB-F6229E43633D}"/>
          </ac:spMkLst>
        </pc:spChg>
        <pc:spChg chg="add mod">
          <ac:chgData name="刘 朕" userId="c0cad602da23477f" providerId="LiveId" clId="{56B33955-8C55-4FFA-B28D-230616DFF947}" dt="2022-03-10T14:04:09.498" v="693" actId="1076"/>
          <ac:spMkLst>
            <pc:docMk/>
            <pc:sldMk cId="3401989364" sldId="452"/>
            <ac:spMk id="7" creationId="{9DB7525B-CA91-4ABC-A7A9-0C5918997AA5}"/>
          </ac:spMkLst>
        </pc:spChg>
        <pc:spChg chg="add del mod">
          <ac:chgData name="刘 朕" userId="c0cad602da23477f" providerId="LiveId" clId="{56B33955-8C55-4FFA-B28D-230616DFF947}" dt="2022-03-10T14:15:40.433" v="722" actId="478"/>
          <ac:spMkLst>
            <pc:docMk/>
            <pc:sldMk cId="3401989364" sldId="452"/>
            <ac:spMk id="8" creationId="{DDFF08D0-8FED-4D16-8DAD-BA0FFC057EA1}"/>
          </ac:spMkLst>
        </pc:spChg>
        <pc:spChg chg="add mod">
          <ac:chgData name="刘 朕" userId="c0cad602da23477f" providerId="LiveId" clId="{56B33955-8C55-4FFA-B28D-230616DFF947}" dt="2022-03-10T14:15:46.660" v="726" actId="1076"/>
          <ac:spMkLst>
            <pc:docMk/>
            <pc:sldMk cId="3401989364" sldId="452"/>
            <ac:spMk id="10" creationId="{6F9EA02C-1A45-45AF-8823-3D8673839B0E}"/>
          </ac:spMkLst>
        </pc:spChg>
        <pc:spChg chg="add mod">
          <ac:chgData name="刘 朕" userId="c0cad602da23477f" providerId="LiveId" clId="{56B33955-8C55-4FFA-B28D-230616DFF947}" dt="2022-03-10T14:16:09.457" v="734" actId="1076"/>
          <ac:spMkLst>
            <pc:docMk/>
            <pc:sldMk cId="3401989364" sldId="452"/>
            <ac:spMk id="11" creationId="{DF4254EA-C01A-4707-9D2E-FA53840357EA}"/>
          </ac:spMkLst>
        </pc:spChg>
        <pc:spChg chg="add del mod">
          <ac:chgData name="刘 朕" userId="c0cad602da23477f" providerId="LiveId" clId="{56B33955-8C55-4FFA-B28D-230616DFF947}" dt="2022-03-10T14:16:02.907" v="731" actId="478"/>
          <ac:spMkLst>
            <pc:docMk/>
            <pc:sldMk cId="3401989364" sldId="452"/>
            <ac:spMk id="12" creationId="{E0A97EE1-DB27-417F-B605-89D8AFD2D5BB}"/>
          </ac:spMkLst>
        </pc:spChg>
        <pc:spChg chg="add mod">
          <ac:chgData name="刘 朕" userId="c0cad602da23477f" providerId="LiveId" clId="{56B33955-8C55-4FFA-B28D-230616DFF947}" dt="2022-03-10T14:15:46.660" v="726" actId="1076"/>
          <ac:spMkLst>
            <pc:docMk/>
            <pc:sldMk cId="3401989364" sldId="452"/>
            <ac:spMk id="13" creationId="{033A93A1-2E0C-49E6-AEC6-48577975234A}"/>
          </ac:spMkLst>
        </pc:spChg>
        <pc:spChg chg="mod">
          <ac:chgData name="刘 朕" userId="c0cad602da23477f" providerId="LiveId" clId="{56B33955-8C55-4FFA-B28D-230616DFF947}" dt="2022-03-10T14:01:44.362" v="691" actId="20577"/>
          <ac:spMkLst>
            <pc:docMk/>
            <pc:sldMk cId="3401989364" sldId="452"/>
            <ac:spMk id="14" creationId="{7EC2CD69-7225-46EC-B707-474D01EDEF13}"/>
          </ac:spMkLst>
        </pc:spChg>
        <pc:spChg chg="add mod">
          <ac:chgData name="刘 朕" userId="c0cad602da23477f" providerId="LiveId" clId="{56B33955-8C55-4FFA-B28D-230616DFF947}" dt="2022-03-10T14:15:46.660" v="726" actId="1076"/>
          <ac:spMkLst>
            <pc:docMk/>
            <pc:sldMk cId="3401989364" sldId="452"/>
            <ac:spMk id="15" creationId="{9789234E-628B-4146-9F80-0D41E534BE8E}"/>
          </ac:spMkLst>
        </pc:spChg>
        <pc:spChg chg="add mod">
          <ac:chgData name="刘 朕" userId="c0cad602da23477f" providerId="LiveId" clId="{56B33955-8C55-4FFA-B28D-230616DFF947}" dt="2022-03-10T14:16:12.952" v="735" actId="1076"/>
          <ac:spMkLst>
            <pc:docMk/>
            <pc:sldMk cId="3401989364" sldId="452"/>
            <ac:spMk id="16" creationId="{8DDCAC4B-69E9-4AA4-B793-CC7A5A15DA82}"/>
          </ac:spMkLst>
        </pc:spChg>
        <pc:spChg chg="add mod">
          <ac:chgData name="刘 朕" userId="c0cad602da23477f" providerId="LiveId" clId="{56B33955-8C55-4FFA-B28D-230616DFF947}" dt="2022-03-10T14:16:07.704" v="733" actId="1076"/>
          <ac:spMkLst>
            <pc:docMk/>
            <pc:sldMk cId="3401989364" sldId="452"/>
            <ac:spMk id="17" creationId="{E9670ABF-4A70-4023-A1FF-C5DB760520C8}"/>
          </ac:spMkLst>
        </pc:spChg>
        <pc:spChg chg="add del mod">
          <ac:chgData name="刘 朕" userId="c0cad602da23477f" providerId="LiveId" clId="{56B33955-8C55-4FFA-B28D-230616DFF947}" dt="2022-03-10T14:16:05.276" v="732" actId="478"/>
          <ac:spMkLst>
            <pc:docMk/>
            <pc:sldMk cId="3401989364" sldId="452"/>
            <ac:spMk id="18" creationId="{7A457F69-CC11-4830-914A-02775A2F3F36}"/>
          </ac:spMkLst>
        </pc:spChg>
        <pc:spChg chg="add mod">
          <ac:chgData name="刘 朕" userId="c0cad602da23477f" providerId="LiveId" clId="{56B33955-8C55-4FFA-B28D-230616DFF947}" dt="2022-03-10T14:15:57.251" v="730" actId="1076"/>
          <ac:spMkLst>
            <pc:docMk/>
            <pc:sldMk cId="3401989364" sldId="452"/>
            <ac:spMk id="19" creationId="{F54C91AA-EBA1-4AE7-B9A3-8D4A258487EC}"/>
          </ac:spMkLst>
        </pc:spChg>
        <pc:spChg chg="add del mod">
          <ac:chgData name="刘 朕" userId="c0cad602da23477f" providerId="LiveId" clId="{56B33955-8C55-4FFA-B28D-230616DFF947}" dt="2022-03-10T14:15:54.550" v="729" actId="478"/>
          <ac:spMkLst>
            <pc:docMk/>
            <pc:sldMk cId="3401989364" sldId="452"/>
            <ac:spMk id="20" creationId="{E08CCAF4-84FD-4727-A7FB-C8BEC607E746}"/>
          </ac:spMkLst>
        </pc:spChg>
        <pc:spChg chg="add mod">
          <ac:chgData name="刘 朕" userId="c0cad602da23477f" providerId="LiveId" clId="{56B33955-8C55-4FFA-B28D-230616DFF947}" dt="2022-03-10T14:18:05.796" v="753" actId="14100"/>
          <ac:spMkLst>
            <pc:docMk/>
            <pc:sldMk cId="3401989364" sldId="452"/>
            <ac:spMk id="21" creationId="{30A3A207-29AA-4B30-BA48-D2D0B764367D}"/>
          </ac:spMkLst>
        </pc:spChg>
        <pc:spChg chg="add del mod">
          <ac:chgData name="刘 朕" userId="c0cad602da23477f" providerId="LiveId" clId="{56B33955-8C55-4FFA-B28D-230616DFF947}" dt="2022-03-10T14:17:21.299" v="740" actId="478"/>
          <ac:spMkLst>
            <pc:docMk/>
            <pc:sldMk cId="3401989364" sldId="452"/>
            <ac:spMk id="22" creationId="{53392C36-21BE-4C16-8863-4EBD34E0B581}"/>
          </ac:spMkLst>
        </pc:spChg>
        <pc:spChg chg="add del mod">
          <ac:chgData name="刘 朕" userId="c0cad602da23477f" providerId="LiveId" clId="{56B33955-8C55-4FFA-B28D-230616DFF947}" dt="2022-03-10T14:17:24.012" v="741" actId="478"/>
          <ac:spMkLst>
            <pc:docMk/>
            <pc:sldMk cId="3401989364" sldId="452"/>
            <ac:spMk id="23" creationId="{D2A2F0B5-D1FA-4FD6-9191-77333599C846}"/>
          </ac:spMkLst>
        </pc:spChg>
        <pc:spChg chg="add del mod">
          <ac:chgData name="刘 朕" userId="c0cad602da23477f" providerId="LiveId" clId="{56B33955-8C55-4FFA-B28D-230616DFF947}" dt="2022-03-10T14:17:25.061" v="743" actId="478"/>
          <ac:spMkLst>
            <pc:docMk/>
            <pc:sldMk cId="3401989364" sldId="452"/>
            <ac:spMk id="24" creationId="{4B2FC4A6-1B5B-427C-9132-6D1583B77087}"/>
          </ac:spMkLst>
        </pc:spChg>
        <pc:spChg chg="add del mod">
          <ac:chgData name="刘 朕" userId="c0cad602da23477f" providerId="LiveId" clId="{56B33955-8C55-4FFA-B28D-230616DFF947}" dt="2022-03-10T14:17:19.474" v="738" actId="478"/>
          <ac:spMkLst>
            <pc:docMk/>
            <pc:sldMk cId="3401989364" sldId="452"/>
            <ac:spMk id="25" creationId="{32A0A47F-7BD3-4839-BD94-5B7021B8A7D9}"/>
          </ac:spMkLst>
        </pc:spChg>
        <pc:spChg chg="add del mod">
          <ac:chgData name="刘 朕" userId="c0cad602da23477f" providerId="LiveId" clId="{56B33955-8C55-4FFA-B28D-230616DFF947}" dt="2022-03-10T14:17:20.253" v="739" actId="478"/>
          <ac:spMkLst>
            <pc:docMk/>
            <pc:sldMk cId="3401989364" sldId="452"/>
            <ac:spMk id="26" creationId="{4139E531-67D7-4BF4-857E-822BDE3464FA}"/>
          </ac:spMkLst>
        </pc:spChg>
        <pc:spChg chg="add del mod">
          <ac:chgData name="刘 朕" userId="c0cad602da23477f" providerId="LiveId" clId="{56B33955-8C55-4FFA-B28D-230616DFF947}" dt="2022-03-10T14:17:24.781" v="742" actId="478"/>
          <ac:spMkLst>
            <pc:docMk/>
            <pc:sldMk cId="3401989364" sldId="452"/>
            <ac:spMk id="27" creationId="{2146A2B1-DC5D-4B1D-B2FB-D6E740EB33FD}"/>
          </ac:spMkLst>
        </pc:spChg>
        <pc:spChg chg="add mod">
          <ac:chgData name="刘 朕" userId="c0cad602da23477f" providerId="LiveId" clId="{56B33955-8C55-4FFA-B28D-230616DFF947}" dt="2022-03-10T14:17:56.894" v="752" actId="1076"/>
          <ac:spMkLst>
            <pc:docMk/>
            <pc:sldMk cId="3401989364" sldId="452"/>
            <ac:spMk id="28" creationId="{639FF3D6-D6E0-4107-991D-4582E1854064}"/>
          </ac:spMkLst>
        </pc:spChg>
        <pc:spChg chg="add mod">
          <ac:chgData name="刘 朕" userId="c0cad602da23477f" providerId="LiveId" clId="{56B33955-8C55-4FFA-B28D-230616DFF947}" dt="2022-03-10T14:18:12.444" v="756" actId="14100"/>
          <ac:spMkLst>
            <pc:docMk/>
            <pc:sldMk cId="3401989364" sldId="452"/>
            <ac:spMk id="29" creationId="{FCDFB64E-859E-4DB4-8162-85398710FE9F}"/>
          </ac:spMkLst>
        </pc:spChg>
        <pc:spChg chg="add mod">
          <ac:chgData name="刘 朕" userId="c0cad602da23477f" providerId="LiveId" clId="{56B33955-8C55-4FFA-B28D-230616DFF947}" dt="2022-03-10T14:18:15.046" v="757" actId="571"/>
          <ac:spMkLst>
            <pc:docMk/>
            <pc:sldMk cId="3401989364" sldId="452"/>
            <ac:spMk id="30" creationId="{FDD7109D-0E90-4E33-AB41-70EF3C6FA380}"/>
          </ac:spMkLst>
        </pc:spChg>
        <pc:picChg chg="add mod">
          <ac:chgData name="刘 朕" userId="c0cad602da23477f" providerId="LiveId" clId="{56B33955-8C55-4FFA-B28D-230616DFF947}" dt="2022-03-10T14:04:11.207" v="694" actId="1076"/>
          <ac:picMkLst>
            <pc:docMk/>
            <pc:sldMk cId="3401989364" sldId="452"/>
            <ac:picMk id="6" creationId="{1980178F-E9E0-42CA-9909-B5D13C4F8343}"/>
          </ac:picMkLst>
        </pc:picChg>
        <pc:cxnChg chg="add mod">
          <ac:chgData name="刘 朕" userId="c0cad602da23477f" providerId="LiveId" clId="{56B33955-8C55-4FFA-B28D-230616DFF947}" dt="2022-03-10T14:04:22.300" v="697" actId="692"/>
          <ac:cxnSpMkLst>
            <pc:docMk/>
            <pc:sldMk cId="3401989364" sldId="452"/>
            <ac:cxnSpMk id="3" creationId="{923B4CDF-EEEA-49E3-A194-0D72F71DAC4C}"/>
          </ac:cxnSpMkLst>
        </pc:cxnChg>
      </pc:sldChg>
    </pc:docChg>
  </pc:docChgLst>
  <pc:docChgLst>
    <pc:chgData name="刘 朕" userId="c0cad602da23477f" providerId="LiveId" clId="{6125DA80-C113-422E-B3FC-5AACFD9EEA51}"/>
    <pc:docChg chg="undo custSel addSld delSld modSld sldOrd">
      <pc:chgData name="刘 朕" userId="c0cad602da23477f" providerId="LiveId" clId="{6125DA80-C113-422E-B3FC-5AACFD9EEA51}" dt="2021-12-01T01:45:47.754" v="1429" actId="20577"/>
      <pc:docMkLst>
        <pc:docMk/>
      </pc:docMkLst>
      <pc:sldChg chg="add del">
        <pc:chgData name="刘 朕" userId="c0cad602da23477f" providerId="LiveId" clId="{6125DA80-C113-422E-B3FC-5AACFD9EEA51}" dt="2021-12-01T01:20:42.252" v="575"/>
        <pc:sldMkLst>
          <pc:docMk/>
          <pc:sldMk cId="0" sldId="256"/>
        </pc:sldMkLst>
      </pc:sldChg>
      <pc:sldChg chg="add del">
        <pc:chgData name="刘 朕" userId="c0cad602da23477f" providerId="LiveId" clId="{6125DA80-C113-422E-B3FC-5AACFD9EEA51}" dt="2021-12-01T01:20:42.252" v="575"/>
        <pc:sldMkLst>
          <pc:docMk/>
          <pc:sldMk cId="3427510682" sldId="257"/>
        </pc:sldMkLst>
      </pc:sldChg>
      <pc:sldChg chg="add del">
        <pc:chgData name="刘 朕" userId="c0cad602da23477f" providerId="LiveId" clId="{6125DA80-C113-422E-B3FC-5AACFD9EEA51}" dt="2021-12-01T01:20:42.252" v="575"/>
        <pc:sldMkLst>
          <pc:docMk/>
          <pc:sldMk cId="1611320574" sldId="258"/>
        </pc:sldMkLst>
      </pc:sldChg>
      <pc:sldChg chg="add del">
        <pc:chgData name="刘 朕" userId="c0cad602da23477f" providerId="LiveId" clId="{6125DA80-C113-422E-B3FC-5AACFD9EEA51}" dt="2021-12-01T01:20:42.252" v="575"/>
        <pc:sldMkLst>
          <pc:docMk/>
          <pc:sldMk cId="783600418" sldId="262"/>
        </pc:sldMkLst>
      </pc:sldChg>
      <pc:sldChg chg="add del">
        <pc:chgData name="刘 朕" userId="c0cad602da23477f" providerId="LiveId" clId="{6125DA80-C113-422E-B3FC-5AACFD9EEA51}" dt="2021-12-01T01:20:42.252" v="575"/>
        <pc:sldMkLst>
          <pc:docMk/>
          <pc:sldMk cId="3934671377" sldId="263"/>
        </pc:sldMkLst>
      </pc:sldChg>
      <pc:sldChg chg="add del">
        <pc:chgData name="刘 朕" userId="c0cad602da23477f" providerId="LiveId" clId="{6125DA80-C113-422E-B3FC-5AACFD9EEA51}" dt="2021-12-01T01:20:42.252" v="575"/>
        <pc:sldMkLst>
          <pc:docMk/>
          <pc:sldMk cId="556432545" sldId="264"/>
        </pc:sldMkLst>
      </pc:sldChg>
      <pc:sldChg chg="add del">
        <pc:chgData name="刘 朕" userId="c0cad602da23477f" providerId="LiveId" clId="{6125DA80-C113-422E-B3FC-5AACFD9EEA51}" dt="2021-12-01T01:20:42.252" v="575"/>
        <pc:sldMkLst>
          <pc:docMk/>
          <pc:sldMk cId="957495826" sldId="265"/>
        </pc:sldMkLst>
      </pc:sldChg>
      <pc:sldChg chg="add del">
        <pc:chgData name="刘 朕" userId="c0cad602da23477f" providerId="LiveId" clId="{6125DA80-C113-422E-B3FC-5AACFD9EEA51}" dt="2021-12-01T01:20:42.252" v="575"/>
        <pc:sldMkLst>
          <pc:docMk/>
          <pc:sldMk cId="2430314729" sldId="266"/>
        </pc:sldMkLst>
      </pc:sldChg>
      <pc:sldChg chg="add del">
        <pc:chgData name="刘 朕" userId="c0cad602da23477f" providerId="LiveId" clId="{6125DA80-C113-422E-B3FC-5AACFD9EEA51}" dt="2021-12-01T01:20:42.252" v="575"/>
        <pc:sldMkLst>
          <pc:docMk/>
          <pc:sldMk cId="1356977262" sldId="267"/>
        </pc:sldMkLst>
      </pc:sldChg>
      <pc:sldChg chg="add del ord">
        <pc:chgData name="刘 朕" userId="c0cad602da23477f" providerId="LiveId" clId="{6125DA80-C113-422E-B3FC-5AACFD9EEA51}" dt="2021-11-30T09:05:19.867" v="564"/>
        <pc:sldMkLst>
          <pc:docMk/>
          <pc:sldMk cId="1640804176" sldId="268"/>
        </pc:sldMkLst>
      </pc:sldChg>
      <pc:sldChg chg="del">
        <pc:chgData name="刘 朕" userId="c0cad602da23477f" providerId="LiveId" clId="{6125DA80-C113-422E-B3FC-5AACFD9EEA51}" dt="2021-11-30T09:03:25.984" v="554" actId="47"/>
        <pc:sldMkLst>
          <pc:docMk/>
          <pc:sldMk cId="4024608331" sldId="268"/>
        </pc:sldMkLst>
      </pc:sldChg>
      <pc:sldChg chg="add">
        <pc:chgData name="刘 朕" userId="c0cad602da23477f" providerId="LiveId" clId="{6125DA80-C113-422E-B3FC-5AACFD9EEA51}" dt="2021-11-30T09:05:15.587" v="562"/>
        <pc:sldMkLst>
          <pc:docMk/>
          <pc:sldMk cId="3003150125" sldId="269"/>
        </pc:sldMkLst>
      </pc:sldChg>
      <pc:sldChg chg="add">
        <pc:chgData name="刘 朕" userId="c0cad602da23477f" providerId="LiveId" clId="{6125DA80-C113-422E-B3FC-5AACFD9EEA51}" dt="2021-11-30T09:05:15.587" v="562"/>
        <pc:sldMkLst>
          <pc:docMk/>
          <pc:sldMk cId="1249033273" sldId="270"/>
        </pc:sldMkLst>
      </pc:sldChg>
      <pc:sldChg chg="add">
        <pc:chgData name="刘 朕" userId="c0cad602da23477f" providerId="LiveId" clId="{6125DA80-C113-422E-B3FC-5AACFD9EEA51}" dt="2021-11-30T09:05:15.587" v="562"/>
        <pc:sldMkLst>
          <pc:docMk/>
          <pc:sldMk cId="1250343313" sldId="271"/>
        </pc:sldMkLst>
      </pc:sldChg>
      <pc:sldChg chg="add modNotesTx">
        <pc:chgData name="刘 朕" userId="c0cad602da23477f" providerId="LiveId" clId="{6125DA80-C113-422E-B3FC-5AACFD9EEA51}" dt="2021-12-01T01:45:47.754" v="1429" actId="20577"/>
        <pc:sldMkLst>
          <pc:docMk/>
          <pc:sldMk cId="3339367719" sldId="418"/>
        </pc:sldMkLst>
      </pc:sldChg>
      <pc:sldChg chg="del">
        <pc:chgData name="刘 朕" userId="c0cad602da23477f" providerId="LiveId" clId="{6125DA80-C113-422E-B3FC-5AACFD9EEA51}" dt="2021-11-30T09:03:25.984" v="554" actId="47"/>
        <pc:sldMkLst>
          <pc:docMk/>
          <pc:sldMk cId="3913150398" sldId="418"/>
        </pc:sldMkLst>
      </pc:sldChg>
      <pc:sldChg chg="del">
        <pc:chgData name="刘 朕" userId="c0cad602da23477f" providerId="LiveId" clId="{6125DA80-C113-422E-B3FC-5AACFD9EEA51}" dt="2021-11-30T09:03:25.984" v="554" actId="47"/>
        <pc:sldMkLst>
          <pc:docMk/>
          <pc:sldMk cId="3460520713" sldId="419"/>
        </pc:sldMkLst>
      </pc:sldChg>
      <pc:sldChg chg="add">
        <pc:chgData name="刘 朕" userId="c0cad602da23477f" providerId="LiveId" clId="{6125DA80-C113-422E-B3FC-5AACFD9EEA51}" dt="2021-11-30T09:03:31.633" v="558"/>
        <pc:sldMkLst>
          <pc:docMk/>
          <pc:sldMk cId="4281682352" sldId="419"/>
        </pc:sldMkLst>
      </pc:sldChg>
      <pc:sldChg chg="modSp del mod">
        <pc:chgData name="刘 朕" userId="c0cad602da23477f" providerId="LiveId" clId="{6125DA80-C113-422E-B3FC-5AACFD9EEA51}" dt="2021-11-30T09:03:25.984" v="554" actId="47"/>
        <pc:sldMkLst>
          <pc:docMk/>
          <pc:sldMk cId="825406366" sldId="420"/>
        </pc:sldMkLst>
        <pc:spChg chg="mod">
          <ac:chgData name="刘 朕" userId="c0cad602da23477f" providerId="LiveId" clId="{6125DA80-C113-422E-B3FC-5AACFD9EEA51}" dt="2021-11-30T08:58:53.879" v="432" actId="20577"/>
          <ac:spMkLst>
            <pc:docMk/>
            <pc:sldMk cId="825406366" sldId="420"/>
            <ac:spMk id="4" creationId="{E484190F-0DF2-4168-91AB-F6229E43633D}"/>
          </ac:spMkLst>
        </pc:spChg>
        <pc:spChg chg="mod">
          <ac:chgData name="刘 朕" userId="c0cad602da23477f" providerId="LiveId" clId="{6125DA80-C113-422E-B3FC-5AACFD9EEA51}" dt="2021-11-30T08:58:57.356" v="443" actId="20577"/>
          <ac:spMkLst>
            <pc:docMk/>
            <pc:sldMk cId="825406366" sldId="420"/>
            <ac:spMk id="5" creationId="{2C0B9325-CE2B-4463-A506-1C794208D06C}"/>
          </ac:spMkLst>
        </pc:spChg>
        <pc:spChg chg="mod">
          <ac:chgData name="刘 朕" userId="c0cad602da23477f" providerId="LiveId" clId="{6125DA80-C113-422E-B3FC-5AACFD9EEA51}" dt="2021-11-30T08:51:06" v="288" actId="20577"/>
          <ac:spMkLst>
            <pc:docMk/>
            <pc:sldMk cId="825406366" sldId="420"/>
            <ac:spMk id="60" creationId="{449C84A8-28DC-4950-A867-045F5F8B6A04}"/>
          </ac:spMkLst>
        </pc:spChg>
        <pc:spChg chg="mod">
          <ac:chgData name="刘 朕" userId="c0cad602da23477f" providerId="LiveId" clId="{6125DA80-C113-422E-B3FC-5AACFD9EEA51}" dt="2021-11-30T09:01:35.474" v="548" actId="1076"/>
          <ac:spMkLst>
            <pc:docMk/>
            <pc:sldMk cId="825406366" sldId="420"/>
            <ac:spMk id="93" creationId="{6FDD6D74-B135-4670-BD6B-42A8303D2D5C}"/>
          </ac:spMkLst>
        </pc:spChg>
        <pc:spChg chg="mod">
          <ac:chgData name="刘 朕" userId="c0cad602da23477f" providerId="LiveId" clId="{6125DA80-C113-422E-B3FC-5AACFD9EEA51}" dt="2021-11-30T09:01:33.247" v="547" actId="1076"/>
          <ac:spMkLst>
            <pc:docMk/>
            <pc:sldMk cId="825406366" sldId="420"/>
            <ac:spMk id="94" creationId="{BE928450-13D8-4FE9-828A-A5E997A769A5}"/>
          </ac:spMkLst>
        </pc:spChg>
      </pc:sldChg>
      <pc:sldChg chg="add">
        <pc:chgData name="刘 朕" userId="c0cad602da23477f" providerId="LiveId" clId="{6125DA80-C113-422E-B3FC-5AACFD9EEA51}" dt="2021-11-30T09:03:31.633" v="558"/>
        <pc:sldMkLst>
          <pc:docMk/>
          <pc:sldMk cId="2528396339" sldId="420"/>
        </pc:sldMkLst>
      </pc:sldChg>
      <pc:sldChg chg="del">
        <pc:chgData name="刘 朕" userId="c0cad602da23477f" providerId="LiveId" clId="{6125DA80-C113-422E-B3FC-5AACFD9EEA51}" dt="2021-11-30T09:03:25.984" v="554" actId="47"/>
        <pc:sldMkLst>
          <pc:docMk/>
          <pc:sldMk cId="1467411828" sldId="421"/>
        </pc:sldMkLst>
      </pc:sldChg>
      <pc:sldChg chg="add">
        <pc:chgData name="刘 朕" userId="c0cad602da23477f" providerId="LiveId" clId="{6125DA80-C113-422E-B3FC-5AACFD9EEA51}" dt="2021-11-30T09:03:31.633" v="558"/>
        <pc:sldMkLst>
          <pc:docMk/>
          <pc:sldMk cId="3918782844" sldId="421"/>
        </pc:sldMkLst>
      </pc:sldChg>
      <pc:sldChg chg="addSp modSp del mod">
        <pc:chgData name="刘 朕" userId="c0cad602da23477f" providerId="LiveId" clId="{6125DA80-C113-422E-B3FC-5AACFD9EEA51}" dt="2021-11-30T09:03:25.984" v="554" actId="47"/>
        <pc:sldMkLst>
          <pc:docMk/>
          <pc:sldMk cId="1066921655" sldId="422"/>
        </pc:sldMkLst>
        <pc:spChg chg="mod">
          <ac:chgData name="刘 朕" userId="c0cad602da23477f" providerId="LiveId" clId="{6125DA80-C113-422E-B3FC-5AACFD9EEA51}" dt="2021-11-30T08:28:02.961" v="0" actId="1076"/>
          <ac:spMkLst>
            <pc:docMk/>
            <pc:sldMk cId="1066921655" sldId="422"/>
            <ac:spMk id="10" creationId="{FE42FCC4-5714-4482-8EA2-B287D6B8B299}"/>
          </ac:spMkLst>
        </pc:spChg>
        <pc:spChg chg="mod">
          <ac:chgData name="刘 朕" userId="c0cad602da23477f" providerId="LiveId" clId="{6125DA80-C113-422E-B3FC-5AACFD9EEA51}" dt="2021-11-30T08:28:04.583" v="1" actId="1076"/>
          <ac:spMkLst>
            <pc:docMk/>
            <pc:sldMk cId="1066921655" sldId="422"/>
            <ac:spMk id="11" creationId="{84C25163-AE4E-44A9-A1D5-9BB9123CD721}"/>
          </ac:spMkLst>
        </pc:spChg>
        <pc:spChg chg="mod">
          <ac:chgData name="刘 朕" userId="c0cad602da23477f" providerId="LiveId" clId="{6125DA80-C113-422E-B3FC-5AACFD9EEA51}" dt="2021-11-30T08:28:02.961" v="0" actId="1076"/>
          <ac:spMkLst>
            <pc:docMk/>
            <pc:sldMk cId="1066921655" sldId="422"/>
            <ac:spMk id="12" creationId="{C685C32D-FA5A-4FC1-BAA2-CB6CA307B0D7}"/>
          </ac:spMkLst>
        </pc:spChg>
        <pc:spChg chg="mod">
          <ac:chgData name="刘 朕" userId="c0cad602da23477f" providerId="LiveId" clId="{6125DA80-C113-422E-B3FC-5AACFD9EEA51}" dt="2021-11-30T08:28:02.961" v="0" actId="1076"/>
          <ac:spMkLst>
            <pc:docMk/>
            <pc:sldMk cId="1066921655" sldId="422"/>
            <ac:spMk id="15" creationId="{373DB4E1-70BB-4D25-897A-DE5284F85A1C}"/>
          </ac:spMkLst>
        </pc:spChg>
        <pc:spChg chg="mod">
          <ac:chgData name="刘 朕" userId="c0cad602da23477f" providerId="LiveId" clId="{6125DA80-C113-422E-B3FC-5AACFD9EEA51}" dt="2021-11-30T08:54:10.155" v="386" actId="14100"/>
          <ac:spMkLst>
            <pc:docMk/>
            <pc:sldMk cId="1066921655" sldId="422"/>
            <ac:spMk id="16" creationId="{40A79AC0-31A7-44BD-9B26-D69951444B4A}"/>
          </ac:spMkLst>
        </pc:spChg>
        <pc:spChg chg="mod">
          <ac:chgData name="刘 朕" userId="c0cad602da23477f" providerId="LiveId" clId="{6125DA80-C113-422E-B3FC-5AACFD9EEA51}" dt="2021-11-30T08:54:33.853" v="392" actId="14100"/>
          <ac:spMkLst>
            <pc:docMk/>
            <pc:sldMk cId="1066921655" sldId="422"/>
            <ac:spMk id="17" creationId="{A42AD0A2-4163-41FD-86C3-9A7D18E28080}"/>
          </ac:spMkLst>
        </pc:spChg>
        <pc:spChg chg="mod">
          <ac:chgData name="刘 朕" userId="c0cad602da23477f" providerId="LiveId" clId="{6125DA80-C113-422E-B3FC-5AACFD9EEA51}" dt="2021-11-30T08:54:18.724" v="388" actId="1076"/>
          <ac:spMkLst>
            <pc:docMk/>
            <pc:sldMk cId="1066921655" sldId="422"/>
            <ac:spMk id="28" creationId="{1676839D-D26E-4F69-8349-50D8BAA36889}"/>
          </ac:spMkLst>
        </pc:spChg>
        <pc:spChg chg="mod">
          <ac:chgData name="刘 朕" userId="c0cad602da23477f" providerId="LiveId" clId="{6125DA80-C113-422E-B3FC-5AACFD9EEA51}" dt="2021-11-30T08:28:25.459" v="33" actId="1076"/>
          <ac:spMkLst>
            <pc:docMk/>
            <pc:sldMk cId="1066921655" sldId="422"/>
            <ac:spMk id="29" creationId="{5A80BC11-481B-491A-9DFF-B6FB7A5A264E}"/>
          </ac:spMkLst>
        </pc:spChg>
        <pc:spChg chg="mod">
          <ac:chgData name="刘 朕" userId="c0cad602da23477f" providerId="LiveId" clId="{6125DA80-C113-422E-B3FC-5AACFD9EEA51}" dt="2021-11-30T08:28:38.785" v="46" actId="1076"/>
          <ac:spMkLst>
            <pc:docMk/>
            <pc:sldMk cId="1066921655" sldId="422"/>
            <ac:spMk id="30" creationId="{87855CCF-7D59-4FBD-BF55-DAEC1C1416D3}"/>
          </ac:spMkLst>
        </pc:spChg>
        <pc:spChg chg="add mod">
          <ac:chgData name="刘 朕" userId="c0cad602da23477f" providerId="LiveId" clId="{6125DA80-C113-422E-B3FC-5AACFD9EEA51}" dt="2021-11-30T08:28:29.288" v="42" actId="20577"/>
          <ac:spMkLst>
            <pc:docMk/>
            <pc:sldMk cId="1066921655" sldId="422"/>
            <ac:spMk id="40" creationId="{7114E33F-DA60-47B6-B056-6B4AC8925961}"/>
          </ac:spMkLst>
        </pc:spChg>
        <pc:spChg chg="mod">
          <ac:chgData name="刘 朕" userId="c0cad602da23477f" providerId="LiveId" clId="{6125DA80-C113-422E-B3FC-5AACFD9EEA51}" dt="2021-11-30T08:28:06.650" v="2" actId="1076"/>
          <ac:spMkLst>
            <pc:docMk/>
            <pc:sldMk cId="1066921655" sldId="422"/>
            <ac:spMk id="42" creationId="{6E906ECB-3DCF-480A-8E9F-878A3DCF4006}"/>
          </ac:spMkLst>
        </pc:spChg>
        <pc:spChg chg="mod">
          <ac:chgData name="刘 朕" userId="c0cad602da23477f" providerId="LiveId" clId="{6125DA80-C113-422E-B3FC-5AACFD9EEA51}" dt="2021-11-30T08:54:20.477" v="389" actId="1076"/>
          <ac:spMkLst>
            <pc:docMk/>
            <pc:sldMk cId="1066921655" sldId="422"/>
            <ac:spMk id="43" creationId="{B359C43A-A012-4D90-B823-582F000A6435}"/>
          </ac:spMkLst>
        </pc:spChg>
        <pc:spChg chg="add mod">
          <ac:chgData name="刘 朕" userId="c0cad602da23477f" providerId="LiveId" clId="{6125DA80-C113-422E-B3FC-5AACFD9EEA51}" dt="2021-11-30T08:54:30.420" v="391" actId="1076"/>
          <ac:spMkLst>
            <pc:docMk/>
            <pc:sldMk cId="1066921655" sldId="422"/>
            <ac:spMk id="44" creationId="{2D6371F9-B746-485E-AE2A-E98C7764FB84}"/>
          </ac:spMkLst>
        </pc:spChg>
        <pc:spChg chg="mod">
          <ac:chgData name="刘 朕" userId="c0cad602da23477f" providerId="LiveId" clId="{6125DA80-C113-422E-B3FC-5AACFD9EEA51}" dt="2021-11-30T08:28:41.173" v="47" actId="1076"/>
          <ac:spMkLst>
            <pc:docMk/>
            <pc:sldMk cId="1066921655" sldId="422"/>
            <ac:spMk id="45" creationId="{9195590B-09D9-449B-BF84-64464050A66F}"/>
          </ac:spMkLst>
        </pc:spChg>
        <pc:spChg chg="add mod">
          <ac:chgData name="刘 朕" userId="c0cad602da23477f" providerId="LiveId" clId="{6125DA80-C113-422E-B3FC-5AACFD9EEA51}" dt="2021-11-30T08:54:37.144" v="393" actId="571"/>
          <ac:spMkLst>
            <pc:docMk/>
            <pc:sldMk cId="1066921655" sldId="422"/>
            <ac:spMk id="46" creationId="{6A0BF84E-60D3-436F-B386-D7745E1F2098}"/>
          </ac:spMkLst>
        </pc:spChg>
      </pc:sldChg>
      <pc:sldChg chg="add">
        <pc:chgData name="刘 朕" userId="c0cad602da23477f" providerId="LiveId" clId="{6125DA80-C113-422E-B3FC-5AACFD9EEA51}" dt="2021-11-30T09:03:31.633" v="558"/>
        <pc:sldMkLst>
          <pc:docMk/>
          <pc:sldMk cId="3828630224" sldId="422"/>
        </pc:sldMkLst>
      </pc:sldChg>
      <pc:sldChg chg="modSp del mod">
        <pc:chgData name="刘 朕" userId="c0cad602da23477f" providerId="LiveId" clId="{6125DA80-C113-422E-B3FC-5AACFD9EEA51}" dt="2021-11-30T09:03:25.984" v="554" actId="47"/>
        <pc:sldMkLst>
          <pc:docMk/>
          <pc:sldMk cId="770679187" sldId="423"/>
        </pc:sldMkLst>
        <pc:spChg chg="mod">
          <ac:chgData name="刘 朕" userId="c0cad602da23477f" providerId="LiveId" clId="{6125DA80-C113-422E-B3FC-5AACFD9EEA51}" dt="2021-11-30T08:29:57.725" v="69" actId="20577"/>
          <ac:spMkLst>
            <pc:docMk/>
            <pc:sldMk cId="770679187" sldId="423"/>
            <ac:spMk id="65" creationId="{63B340D2-927B-4119-A2DB-AAD57CD37F75}"/>
          </ac:spMkLst>
        </pc:spChg>
      </pc:sldChg>
      <pc:sldChg chg="add">
        <pc:chgData name="刘 朕" userId="c0cad602da23477f" providerId="LiveId" clId="{6125DA80-C113-422E-B3FC-5AACFD9EEA51}" dt="2021-11-30T09:03:31.633" v="558"/>
        <pc:sldMkLst>
          <pc:docMk/>
          <pc:sldMk cId="1523645292" sldId="423"/>
        </pc:sldMkLst>
      </pc:sldChg>
      <pc:sldChg chg="delSp modSp add del mod">
        <pc:chgData name="刘 朕" userId="c0cad602da23477f" providerId="LiveId" clId="{6125DA80-C113-422E-B3FC-5AACFD9EEA51}" dt="2021-11-30T09:03:25.984" v="554" actId="47"/>
        <pc:sldMkLst>
          <pc:docMk/>
          <pc:sldMk cId="1888030147" sldId="424"/>
        </pc:sldMkLst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3" creationId="{37C16FAA-BC58-4F62-B7EA-0A2E1E482250}"/>
          </ac:spMkLst>
        </pc:spChg>
        <pc:spChg chg="mod">
          <ac:chgData name="刘 朕" userId="c0cad602da23477f" providerId="LiveId" clId="{6125DA80-C113-422E-B3FC-5AACFD9EEA51}" dt="2021-11-30T09:00:28.320" v="522" actId="20577"/>
          <ac:spMkLst>
            <pc:docMk/>
            <pc:sldMk cId="1888030147" sldId="424"/>
            <ac:spMk id="5" creationId="{2C0B9325-CE2B-4463-A506-1C794208D06C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7" creationId="{9698F5B4-77BE-4719-B99C-9EF3D1FDEA9A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8" creationId="{99E74090-D203-40FA-A127-ABB36F425D7F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13" creationId="{79119C01-2FC5-4347-A8E3-3E2FDE6D56E8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15" creationId="{A5B754A1-2860-4BB6-BACA-CF65CE053EC2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16" creationId="{C02874CC-83AD-423E-8E94-92F1F61AC1DA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17" creationId="{9B976FC5-DAFD-4709-98AF-3F57065CA52E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18" creationId="{33E04978-59A9-42B6-82CE-6D402BD4C4C2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19" creationId="{48B6F436-2664-4372-A9ED-4252F6934417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21" creationId="{D578AA64-8FB2-41A0-BE09-6C126A2CFF46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22" creationId="{CE4EEFAC-DE8C-4090-9A18-DFFD631756D3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23" creationId="{169085DB-454A-425B-991A-960FD475F8EA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25" creationId="{DADF34B6-0DFD-4ADE-B70B-0B22FBDBF2B7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26" creationId="{9DFF989F-C217-4132-AB0C-B333D4493105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27" creationId="{19B11FC9-9FB2-4D70-9B46-A44BC5268F0D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28" creationId="{1A4C4E05-3E73-4F4F-9423-D28048C81C01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30" creationId="{46AF0D16-1CB6-4817-B4A5-C532420E0056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40" creationId="{8AE44BEB-4D96-4914-BE19-CABA07B37E1E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59" creationId="{2A0370E0-56CB-4A2B-8BC7-E1539D9E5772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60" creationId="{449C84A8-28DC-4950-A867-045F5F8B6A04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63" creationId="{3AF0BC09-DF3D-4F01-821F-9DCBF996411C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64" creationId="{B64F3B39-5188-43D9-86A6-FF88B94739FC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66" creationId="{A695FB1D-9327-49DC-9545-053B498B4240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69" creationId="{C5EBDB93-D445-4ECE-A78A-3151072C1A6B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72" creationId="{50C8C82E-7117-4814-87FF-4AC8F8789EDF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73" creationId="{1C20CCE3-BBD0-4CDB-B46D-2EF1843B9945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74" creationId="{0535B54F-812F-4CFB-A9E4-F40CF368B18E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78" creationId="{DA0923A6-CD4A-43FF-B543-C26A1048A8AE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84" creationId="{7A8209FA-DA26-44B5-A018-A601EC70BF35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85" creationId="{A7A19CB2-C31F-4F84-B5DC-61A1A1930590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86" creationId="{502506D3-647D-45B5-B138-3E8D08C5D2B0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88" creationId="{5E8D7438-0CA6-424A-ACF8-2A760FFA18FC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93" creationId="{6FDD6D74-B135-4670-BD6B-42A8303D2D5C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94" creationId="{BE928450-13D8-4FE9-828A-A5E997A769A5}"/>
          </ac:spMkLst>
        </pc:spChg>
        <pc:spChg chg="del">
          <ac:chgData name="刘 朕" userId="c0cad602da23477f" providerId="LiveId" clId="{6125DA80-C113-422E-B3FC-5AACFD9EEA51}" dt="2021-11-30T08:48:45.825" v="71" actId="478"/>
          <ac:spMkLst>
            <pc:docMk/>
            <pc:sldMk cId="1888030147" sldId="424"/>
            <ac:spMk id="95" creationId="{9019E518-A027-4D08-8732-6FBCFC1ECBAE}"/>
          </ac:spMkLst>
        </pc:spChg>
        <pc:spChg chg="del">
          <ac:chgData name="刘 朕" userId="c0cad602da23477f" providerId="LiveId" clId="{6125DA80-C113-422E-B3FC-5AACFD9EEA51}" dt="2021-11-30T08:48:51.671" v="72" actId="478"/>
          <ac:spMkLst>
            <pc:docMk/>
            <pc:sldMk cId="1888030147" sldId="424"/>
            <ac:spMk id="98" creationId="{F37D32C7-BDDC-4BDF-9009-AC05C0527795}"/>
          </ac:spMkLst>
        </pc:spChg>
        <pc:cxnChg chg="del mod">
          <ac:chgData name="刘 朕" userId="c0cad602da23477f" providerId="LiveId" clId="{6125DA80-C113-422E-B3FC-5AACFD9EEA51}" dt="2021-11-30T08:48:45.825" v="71" actId="478"/>
          <ac:cxnSpMkLst>
            <pc:docMk/>
            <pc:sldMk cId="1888030147" sldId="424"/>
            <ac:cxnSpMk id="32" creationId="{905473A5-7F54-4DAA-B3F9-CF7976FF0920}"/>
          </ac:cxnSpMkLst>
        </pc:cxnChg>
        <pc:cxnChg chg="del mod">
          <ac:chgData name="刘 朕" userId="c0cad602da23477f" providerId="LiveId" clId="{6125DA80-C113-422E-B3FC-5AACFD9EEA51}" dt="2021-11-30T08:48:45.825" v="71" actId="478"/>
          <ac:cxnSpMkLst>
            <pc:docMk/>
            <pc:sldMk cId="1888030147" sldId="424"/>
            <ac:cxnSpMk id="35" creationId="{2ECD3E95-9CBF-4066-9CFE-8A66904B9238}"/>
          </ac:cxnSpMkLst>
        </pc:cxnChg>
        <pc:cxnChg chg="del mod">
          <ac:chgData name="刘 朕" userId="c0cad602da23477f" providerId="LiveId" clId="{6125DA80-C113-422E-B3FC-5AACFD9EEA51}" dt="2021-11-30T08:48:45.825" v="71" actId="478"/>
          <ac:cxnSpMkLst>
            <pc:docMk/>
            <pc:sldMk cId="1888030147" sldId="424"/>
            <ac:cxnSpMk id="38" creationId="{11C4E66B-58C1-4C78-BA62-C8B76F0E8401}"/>
          </ac:cxnSpMkLst>
        </pc:cxnChg>
        <pc:cxnChg chg="del mod">
          <ac:chgData name="刘 朕" userId="c0cad602da23477f" providerId="LiveId" clId="{6125DA80-C113-422E-B3FC-5AACFD9EEA51}" dt="2021-11-30T08:48:45.825" v="71" actId="478"/>
          <ac:cxnSpMkLst>
            <pc:docMk/>
            <pc:sldMk cId="1888030147" sldId="424"/>
            <ac:cxnSpMk id="56" creationId="{3DC2883B-92FE-4836-9163-17AEACC2ADEE}"/>
          </ac:cxnSpMkLst>
        </pc:cxnChg>
        <pc:cxnChg chg="del mod">
          <ac:chgData name="刘 朕" userId="c0cad602da23477f" providerId="LiveId" clId="{6125DA80-C113-422E-B3FC-5AACFD9EEA51}" dt="2021-11-30T08:48:45.825" v="71" actId="478"/>
          <ac:cxnSpMkLst>
            <pc:docMk/>
            <pc:sldMk cId="1888030147" sldId="424"/>
            <ac:cxnSpMk id="80" creationId="{2A29C058-9EB8-4F8C-BB62-5DBB0B3DA2BB}"/>
          </ac:cxnSpMkLst>
        </pc:cxnChg>
      </pc:sldChg>
      <pc:sldChg chg="add">
        <pc:chgData name="刘 朕" userId="c0cad602da23477f" providerId="LiveId" clId="{6125DA80-C113-422E-B3FC-5AACFD9EEA51}" dt="2021-11-30T09:03:31.633" v="558"/>
        <pc:sldMkLst>
          <pc:docMk/>
          <pc:sldMk cId="2094682234" sldId="424"/>
        </pc:sldMkLst>
      </pc:sldChg>
      <pc:sldChg chg="modSp add del mod">
        <pc:chgData name="刘 朕" userId="c0cad602da23477f" providerId="LiveId" clId="{6125DA80-C113-422E-B3FC-5AACFD9EEA51}" dt="2021-11-30T09:01:29.897" v="546" actId="47"/>
        <pc:sldMkLst>
          <pc:docMk/>
          <pc:sldMk cId="483787336" sldId="425"/>
        </pc:sldMkLst>
        <pc:spChg chg="mod">
          <ac:chgData name="刘 朕" userId="c0cad602da23477f" providerId="LiveId" clId="{6125DA80-C113-422E-B3FC-5AACFD9EEA51}" dt="2021-11-30T09:01:11.621" v="545" actId="20577"/>
          <ac:spMkLst>
            <pc:docMk/>
            <pc:sldMk cId="483787336" sldId="425"/>
            <ac:spMk id="5" creationId="{2C0B9325-CE2B-4463-A506-1C794208D06C}"/>
          </ac:spMkLst>
        </pc:spChg>
      </pc:sldChg>
      <pc:sldChg chg="new del ord">
        <pc:chgData name="刘 朕" userId="c0cad602da23477f" providerId="LiveId" clId="{6125DA80-C113-422E-B3FC-5AACFD9EEA51}" dt="2021-11-30T09:02:42.652" v="553" actId="47"/>
        <pc:sldMkLst>
          <pc:docMk/>
          <pc:sldMk cId="605490800" sldId="425"/>
        </pc:sldMkLst>
      </pc:sldChg>
      <pc:sldChg chg="add del">
        <pc:chgData name="刘 朕" userId="c0cad602da23477f" providerId="LiveId" clId="{6125DA80-C113-422E-B3FC-5AACFD9EEA51}" dt="2021-12-01T01:20:31.308" v="567" actId="47"/>
        <pc:sldMkLst>
          <pc:docMk/>
          <pc:sldMk cId="3918874189" sldId="426"/>
        </pc:sldMkLst>
      </pc:sldChg>
      <pc:sldChg chg="new del ord">
        <pc:chgData name="刘 朕" userId="c0cad602da23477f" providerId="LiveId" clId="{6125DA80-C113-422E-B3FC-5AACFD9EEA51}" dt="2021-11-30T09:03:36.140" v="561" actId="47"/>
        <pc:sldMkLst>
          <pc:docMk/>
          <pc:sldMk cId="3311639463" sldId="427"/>
        </pc:sldMkLst>
      </pc:sldChg>
      <pc:sldChg chg="add">
        <pc:chgData name="刘 朕" userId="c0cad602da23477f" providerId="LiveId" clId="{6125DA80-C113-422E-B3FC-5AACFD9EEA51}" dt="2021-11-30T09:05:15.587" v="562"/>
        <pc:sldMkLst>
          <pc:docMk/>
          <pc:sldMk cId="4024608331" sldId="427"/>
        </pc:sldMkLst>
      </pc:sldChg>
      <pc:sldChg chg="add">
        <pc:chgData name="刘 朕" userId="c0cad602da23477f" providerId="LiveId" clId="{6125DA80-C113-422E-B3FC-5AACFD9EEA51}" dt="2021-12-01T01:20:42.252" v="575"/>
        <pc:sldMkLst>
          <pc:docMk/>
          <pc:sldMk cId="3918874189" sldId="4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6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2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89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u="none" strike="noStrike" kern="1200" cap="none" spc="0" normalizeH="0" baseline="0">
                <a:solidFill>
                  <a:srgbClr val="543795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1pPr>
            <a:lvl2pPr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2pPr>
            <a:lvl3pPr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3pPr>
            <a:lvl4pPr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4pPr>
            <a:lvl5pPr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u="none" strike="noStrike" kern="1200" cap="none" spc="0" normalizeH="0"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Times New Roman" panose="02020603050405020304" charset="0"/>
              </a:defRPr>
            </a:lvl1pPr>
          </a:lstStyle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>
                <a:latin typeface="Times New Roman" panose="02020603050405020304" charset="0"/>
              </a:rPr>
              <a:t>‹#›</a:t>
            </a:fld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uFillTx/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Times New Roman" panose="0202060305040502030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Times New Roman" panose="020206030504050203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>
            <a:extLst>
              <a:ext uri="{FF2B5EF4-FFF2-40B4-BE49-F238E27FC236}">
                <a16:creationId xmlns:a16="http://schemas.microsoft.com/office/drawing/2014/main" id="{4EA76356-103A-4AA5-9D7D-E9D0B0630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Zhen Liu</a:t>
            </a:r>
          </a:p>
        </p:txBody>
      </p:sp>
      <p:sp>
        <p:nvSpPr>
          <p:cNvPr id="15" name="矩形 4">
            <a:extLst>
              <a:ext uri="{FF2B5EF4-FFF2-40B4-BE49-F238E27FC236}">
                <a16:creationId xmlns:a16="http://schemas.microsoft.com/office/drawing/2014/main" id="{33A40DBF-B8A8-479C-AA61-8B7ECC4BA601}"/>
              </a:ext>
            </a:extLst>
          </p:cNvPr>
          <p:cNvSpPr/>
          <p:nvPr/>
        </p:nvSpPr>
        <p:spPr>
          <a:xfrm>
            <a:off x="0" y="1420847"/>
            <a:ext cx="12192000" cy="27656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7FE7EF17-0587-4AB7-AB85-F1E2DA4C2215}"/>
              </a:ext>
            </a:extLst>
          </p:cNvPr>
          <p:cNvSpPr txBox="1">
            <a:spLocks/>
          </p:cNvSpPr>
          <p:nvPr/>
        </p:nvSpPr>
        <p:spPr>
          <a:xfrm>
            <a:off x="1" y="2024697"/>
            <a:ext cx="12192000" cy="13428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bg1"/>
                </a:solidFill>
                <a:latin typeface="Gill Sans Nova" panose="020B0602020104020203" pitchFamily="34" charset="0"/>
                <a:cs typeface="Arial" panose="020B0604020202020204" pitchFamily="34" charset="0"/>
              </a:rPr>
              <a:t>Transaction Model of Disaggregated Persistent Memory</a:t>
            </a:r>
            <a:endParaRPr lang="zh-CN" altLang="en-US" sz="4400" dirty="0">
              <a:solidFill>
                <a:schemeClr val="bg1"/>
              </a:solidFill>
              <a:latin typeface="Gill Sans Nova" panose="020B06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420D5523-7CFA-44BB-9D4B-B4F55B8BCB52}"/>
              </a:ext>
            </a:extLst>
          </p:cNvPr>
          <p:cNvSpPr txBox="1">
            <a:spLocks/>
          </p:cNvSpPr>
          <p:nvPr/>
        </p:nvSpPr>
        <p:spPr>
          <a:xfrm>
            <a:off x="1524000" y="44475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cs typeface="Arial" panose="020B0604020202020204" pitchFamily="34" charset="0"/>
              </a:rPr>
              <a:t>Zhen Liu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2022/4/14</a:t>
            </a:r>
          </a:p>
        </p:txBody>
      </p:sp>
    </p:spTree>
    <p:extLst>
      <p:ext uri="{BB962C8B-B14F-4D97-AF65-F5344CB8AC3E}">
        <p14:creationId xmlns:p14="http://schemas.microsoft.com/office/powerpoint/2010/main" val="164080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: 圆角 126">
            <a:extLst>
              <a:ext uri="{FF2B5EF4-FFF2-40B4-BE49-F238E27FC236}">
                <a16:creationId xmlns:a16="http://schemas.microsoft.com/office/drawing/2014/main" id="{830C9214-AA3A-4BF3-81E6-31D21B3750AB}"/>
              </a:ext>
            </a:extLst>
          </p:cNvPr>
          <p:cNvSpPr/>
          <p:nvPr/>
        </p:nvSpPr>
        <p:spPr>
          <a:xfrm>
            <a:off x="4486730" y="5935833"/>
            <a:ext cx="992491" cy="8132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484190F-0DF2-4168-91AB-F6229E43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Sabon Next LT" panose="020B0502040204020203" pitchFamily="2" charset="0"/>
              </a:rPr>
              <a:t>Idea</a:t>
            </a: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2C0B9325-CE2B-4463-A506-1C794208D06C}"/>
              </a:ext>
            </a:extLst>
          </p:cNvPr>
          <p:cNvSpPr txBox="1">
            <a:spLocks/>
          </p:cNvSpPr>
          <p:nvPr/>
        </p:nvSpPr>
        <p:spPr>
          <a:xfrm>
            <a:off x="838199" y="1243085"/>
            <a:ext cx="11028681" cy="65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7EC2CD69-7225-46EC-B707-474D01EDEF13}"/>
              </a:ext>
            </a:extLst>
          </p:cNvPr>
          <p:cNvSpPr txBox="1">
            <a:spLocks/>
          </p:cNvSpPr>
          <p:nvPr/>
        </p:nvSpPr>
        <p:spPr>
          <a:xfrm>
            <a:off x="838200" y="1395485"/>
            <a:ext cx="10675620" cy="2144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dirty="0">
                <a:latin typeface="Gill Sans MT" panose="020B0502020104020203" pitchFamily="34" charset="0"/>
              </a:rPr>
              <a:t>In previous work, we waste the bandwidth between CN  </a:t>
            </a:r>
          </a:p>
          <a:p>
            <a:r>
              <a:rPr lang="en-US" altLang="zh-CN" sz="3000" dirty="0">
                <a:latin typeface="Gill Sans MT" panose="020B0502020104020203" pitchFamily="34" charset="0"/>
              </a:rPr>
              <a:t>Can we mitigate some workload of memory node to </a:t>
            </a:r>
            <a:r>
              <a:rPr lang="it-IT" altLang="zh-CN" sz="3000" dirty="0">
                <a:latin typeface="Gill Sans MT" panose="020B0502020104020203" pitchFamily="34" charset="0"/>
              </a:rPr>
              <a:t>compute nodes </a:t>
            </a:r>
            <a:r>
              <a:rPr lang="en-US" altLang="zh-CN" sz="3000" dirty="0">
                <a:latin typeface="Gill Sans MT" panose="020B0502020104020203" pitchFamily="34" charset="0"/>
              </a:rPr>
              <a:t>(e.g. lock)?</a:t>
            </a:r>
          </a:p>
          <a:p>
            <a:pPr lvl="1"/>
            <a:r>
              <a:rPr lang="en-US" altLang="zh-CN" sz="2600" dirty="0">
                <a:latin typeface="Gill Sans MT" panose="020B0502020104020203" pitchFamily="34" charset="0"/>
              </a:rPr>
              <a:t>We just do data R/W after reaching an agreement on CN </a:t>
            </a:r>
          </a:p>
          <a:p>
            <a:pPr lvl="2"/>
            <a:endParaRPr lang="en-US" altLang="zh-CN" dirty="0">
              <a:latin typeface="Gill Sans MT" panose="020B0502020104020203" pitchFamily="34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154182D-A29D-4EE9-8E42-F70106BF1892}"/>
              </a:ext>
            </a:extLst>
          </p:cNvPr>
          <p:cNvSpPr/>
          <p:nvPr/>
        </p:nvSpPr>
        <p:spPr>
          <a:xfrm>
            <a:off x="2119055" y="3644555"/>
            <a:ext cx="992491" cy="8132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B0274A6-89A8-4E6F-B9A3-F2BAC9B0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6076" y="3760610"/>
            <a:ext cx="300028" cy="300028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4898551C-2D76-42A3-B331-B51F51DEC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34" y="4089081"/>
            <a:ext cx="337531" cy="300028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912BAA48-E6E9-48D2-B35D-08DE3F63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17494" y="3760610"/>
            <a:ext cx="300028" cy="300028"/>
          </a:xfrm>
          <a:prstGeom prst="rect">
            <a:avLst/>
          </a:prstGeom>
        </p:spPr>
      </p:pic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6F9E3A4-B5CB-44D9-A486-583EE5CFCAB4}"/>
              </a:ext>
            </a:extLst>
          </p:cNvPr>
          <p:cNvSpPr/>
          <p:nvPr/>
        </p:nvSpPr>
        <p:spPr>
          <a:xfrm>
            <a:off x="4508047" y="3644553"/>
            <a:ext cx="992491" cy="8132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8C5AE9E9-312F-460E-8151-6D483106C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15068" y="3760610"/>
            <a:ext cx="300028" cy="300028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AB672EB2-5E8B-4524-AD0C-3E9880AE8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526" y="4089081"/>
            <a:ext cx="337531" cy="300028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D99F963-B4DB-4DA3-92F8-3FBA702C2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06486" y="3760610"/>
            <a:ext cx="300028" cy="300028"/>
          </a:xfrm>
          <a:prstGeom prst="rect">
            <a:avLst/>
          </a:prstGeom>
        </p:spPr>
      </p:pic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05FDA72-8432-4F89-9582-4D8C71C08E29}"/>
              </a:ext>
            </a:extLst>
          </p:cNvPr>
          <p:cNvSpPr/>
          <p:nvPr/>
        </p:nvSpPr>
        <p:spPr>
          <a:xfrm>
            <a:off x="7223386" y="3644553"/>
            <a:ext cx="992491" cy="8132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3F50A643-EA5F-494D-9539-DD01D7047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30407" y="3760610"/>
            <a:ext cx="300028" cy="30002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E7D4FA1D-3FDB-4875-A500-AA8E05F99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65" y="4089081"/>
            <a:ext cx="337531" cy="300028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8740E7F8-FCEE-40FE-BBBC-14144A239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21825" y="3760610"/>
            <a:ext cx="300028" cy="300028"/>
          </a:xfrm>
          <a:prstGeom prst="rect">
            <a:avLst/>
          </a:prstGeom>
        </p:spPr>
      </p:pic>
      <p:grpSp>
        <p:nvGrpSpPr>
          <p:cNvPr id="83" name="组合 82">
            <a:extLst>
              <a:ext uri="{FF2B5EF4-FFF2-40B4-BE49-F238E27FC236}">
                <a16:creationId xmlns:a16="http://schemas.microsoft.com/office/drawing/2014/main" id="{88EBCC4E-68DB-4367-B252-95F4AC85DF62}"/>
              </a:ext>
            </a:extLst>
          </p:cNvPr>
          <p:cNvGrpSpPr/>
          <p:nvPr/>
        </p:nvGrpSpPr>
        <p:grpSpPr>
          <a:xfrm>
            <a:off x="4748407" y="4773548"/>
            <a:ext cx="503931" cy="402756"/>
            <a:chOff x="2559628" y="1668650"/>
            <a:chExt cx="392129" cy="40275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8BE2CF3-A1D2-4959-9E4A-A7E22794029B}"/>
                </a:ext>
              </a:extLst>
            </p:cNvPr>
            <p:cNvSpPr/>
            <p:nvPr/>
          </p:nvSpPr>
          <p:spPr>
            <a:xfrm>
              <a:off x="2561373" y="1668650"/>
              <a:ext cx="384182" cy="389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1B95944E-B547-4BD8-99D2-CD3E5D50B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628" y="1694018"/>
              <a:ext cx="392129" cy="377388"/>
            </a:xfrm>
            <a:prstGeom prst="rect">
              <a:avLst/>
            </a:prstGeom>
          </p:spPr>
        </p:pic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5803C0F4-ED5C-4FB6-9BB1-F093690F60D7}"/>
              </a:ext>
            </a:extLst>
          </p:cNvPr>
          <p:cNvSpPr txBox="1"/>
          <p:nvPr/>
        </p:nvSpPr>
        <p:spPr>
          <a:xfrm>
            <a:off x="6609605" y="3866524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C88262AC-DEEE-49E2-BC40-D066181220B7}"/>
              </a:ext>
            </a:extLst>
          </p:cNvPr>
          <p:cNvSpPr/>
          <p:nvPr/>
        </p:nvSpPr>
        <p:spPr>
          <a:xfrm rot="3638971">
            <a:off x="6076521" y="3908470"/>
            <a:ext cx="139846" cy="2114199"/>
          </a:xfrm>
          <a:prstGeom prst="downArrow">
            <a:avLst>
              <a:gd name="adj1" fmla="val 50000"/>
              <a:gd name="adj2" fmla="val 10448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8AF3C0E-0D18-4DD2-9F01-C2FE4F1E61EE}"/>
              </a:ext>
            </a:extLst>
          </p:cNvPr>
          <p:cNvSpPr txBox="1"/>
          <p:nvPr/>
        </p:nvSpPr>
        <p:spPr>
          <a:xfrm>
            <a:off x="943349" y="3728025"/>
            <a:ext cx="1126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Gill Sans MT" panose="020B0502020104020203" pitchFamily="34" charset="0"/>
              </a:rPr>
              <a:t>Compute Pool</a:t>
            </a:r>
            <a:endParaRPr lang="en-US" dirty="0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55B782FF-744D-4895-998E-895B74D2BF04}"/>
              </a:ext>
            </a:extLst>
          </p:cNvPr>
          <p:cNvSpPr/>
          <p:nvPr/>
        </p:nvSpPr>
        <p:spPr>
          <a:xfrm rot="18000000">
            <a:off x="3807437" y="4013937"/>
            <a:ext cx="139846" cy="1946934"/>
          </a:xfrm>
          <a:prstGeom prst="downArrow">
            <a:avLst>
              <a:gd name="adj1" fmla="val 50000"/>
              <a:gd name="adj2" fmla="val 10448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0F110111-D8E9-4B8C-AD18-313B3C973C81}"/>
              </a:ext>
            </a:extLst>
          </p:cNvPr>
          <p:cNvSpPr/>
          <p:nvPr/>
        </p:nvSpPr>
        <p:spPr>
          <a:xfrm>
            <a:off x="4915096" y="4477235"/>
            <a:ext cx="139846" cy="1041730"/>
          </a:xfrm>
          <a:prstGeom prst="downArrow">
            <a:avLst>
              <a:gd name="adj1" fmla="val 50000"/>
              <a:gd name="adj2" fmla="val 10448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1BDC0A3-A65F-48BE-85C3-21771226975F}"/>
              </a:ext>
            </a:extLst>
          </p:cNvPr>
          <p:cNvSpPr/>
          <p:nvPr/>
        </p:nvSpPr>
        <p:spPr>
          <a:xfrm>
            <a:off x="1970864" y="4565614"/>
            <a:ext cx="533171" cy="245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SQ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0665B52-06A6-4A6B-8900-BC0D5BBB5C6A}"/>
              </a:ext>
            </a:extLst>
          </p:cNvPr>
          <p:cNvSpPr/>
          <p:nvPr/>
        </p:nvSpPr>
        <p:spPr>
          <a:xfrm>
            <a:off x="2594020" y="4557508"/>
            <a:ext cx="539020" cy="245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CQ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A5F881-D06B-4D56-A767-A257B232ACF8}"/>
              </a:ext>
            </a:extLst>
          </p:cNvPr>
          <p:cNvSpPr txBox="1"/>
          <p:nvPr/>
        </p:nvSpPr>
        <p:spPr>
          <a:xfrm>
            <a:off x="1388960" y="5179304"/>
            <a:ext cx="2628828" cy="28395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One-sided Primitive for data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AFDFFEB-AB65-4F47-8803-AD7CD0523C79}"/>
              </a:ext>
            </a:extLst>
          </p:cNvPr>
          <p:cNvSpPr txBox="1"/>
          <p:nvPr/>
        </p:nvSpPr>
        <p:spPr>
          <a:xfrm>
            <a:off x="4106263" y="3305802"/>
            <a:ext cx="3040943" cy="28395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Two-sided Primitive for metadata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102" name="箭头: 上下 101">
            <a:extLst>
              <a:ext uri="{FF2B5EF4-FFF2-40B4-BE49-F238E27FC236}">
                <a16:creationId xmlns:a16="http://schemas.microsoft.com/office/drawing/2014/main" id="{242D3D12-3CC1-4B18-B24F-42A72F39A025}"/>
              </a:ext>
            </a:extLst>
          </p:cNvPr>
          <p:cNvSpPr/>
          <p:nvPr/>
        </p:nvSpPr>
        <p:spPr>
          <a:xfrm rot="16200000">
            <a:off x="3755324" y="3524138"/>
            <a:ext cx="139846" cy="1031328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箭头: 上下 102">
            <a:extLst>
              <a:ext uri="{FF2B5EF4-FFF2-40B4-BE49-F238E27FC236}">
                <a16:creationId xmlns:a16="http://schemas.microsoft.com/office/drawing/2014/main" id="{2595CAEE-CF44-4D9E-892A-FC035C9D297E}"/>
              </a:ext>
            </a:extLst>
          </p:cNvPr>
          <p:cNvSpPr/>
          <p:nvPr/>
        </p:nvSpPr>
        <p:spPr>
          <a:xfrm rot="16200000">
            <a:off x="6340017" y="3415529"/>
            <a:ext cx="139846" cy="1248546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E8434FD-8DCA-4D55-91F4-3E2C91926062}"/>
              </a:ext>
            </a:extLst>
          </p:cNvPr>
          <p:cNvSpPr txBox="1"/>
          <p:nvPr/>
        </p:nvSpPr>
        <p:spPr>
          <a:xfrm>
            <a:off x="7856843" y="4773548"/>
            <a:ext cx="3214633" cy="6872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lIns="72000" rIns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The overhead of memory nodes can be </a:t>
            </a:r>
            <a:r>
              <a:rPr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mitigated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by CN!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9681218-D82E-4B4B-87D6-23E8E262564D}"/>
              </a:ext>
            </a:extLst>
          </p:cNvPr>
          <p:cNvSpPr txBox="1"/>
          <p:nvPr/>
        </p:nvSpPr>
        <p:spPr>
          <a:xfrm>
            <a:off x="7856843" y="5592212"/>
            <a:ext cx="3214633" cy="6872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lIns="72000" rIns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Also avoid small writes on persistent memory.</a:t>
            </a:r>
          </a:p>
        </p:txBody>
      </p:sp>
      <p:pic>
        <p:nvPicPr>
          <p:cNvPr id="62" name="图片 195">
            <a:extLst>
              <a:ext uri="{FF2B5EF4-FFF2-40B4-BE49-F238E27FC236}">
                <a16:creationId xmlns:a16="http://schemas.microsoft.com/office/drawing/2014/main" id="{ABA2DFEE-50BB-4FE3-8867-06D08E635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56" y="6342290"/>
            <a:ext cx="372023" cy="297618"/>
          </a:xfrm>
          <a:prstGeom prst="rect">
            <a:avLst/>
          </a:prstGeom>
        </p:spPr>
      </p:pic>
      <p:pic>
        <p:nvPicPr>
          <p:cNvPr id="63" name="图片 196">
            <a:extLst>
              <a:ext uri="{FF2B5EF4-FFF2-40B4-BE49-F238E27FC236}">
                <a16:creationId xmlns:a16="http://schemas.microsoft.com/office/drawing/2014/main" id="{7C64D4B1-EA11-4DC2-A83A-92B5DC8A8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88" y="6342290"/>
            <a:ext cx="372023" cy="297618"/>
          </a:xfrm>
          <a:prstGeom prst="rect">
            <a:avLst/>
          </a:prstGeom>
        </p:spPr>
      </p:pic>
      <p:sp>
        <p:nvSpPr>
          <p:cNvPr id="64" name="文本框 208">
            <a:extLst>
              <a:ext uri="{FF2B5EF4-FFF2-40B4-BE49-F238E27FC236}">
                <a16:creationId xmlns:a16="http://schemas.microsoft.com/office/drawing/2014/main" id="{64245967-CF95-4FAA-BBC7-B86AEB3E3822}"/>
              </a:ext>
            </a:extLst>
          </p:cNvPr>
          <p:cNvSpPr txBox="1"/>
          <p:nvPr/>
        </p:nvSpPr>
        <p:spPr>
          <a:xfrm>
            <a:off x="4800572" y="6094789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65" name="图片 218">
            <a:extLst>
              <a:ext uri="{FF2B5EF4-FFF2-40B4-BE49-F238E27FC236}">
                <a16:creationId xmlns:a16="http://schemas.microsoft.com/office/drawing/2014/main" id="{1AE01293-0C79-486A-994A-FFDA91B69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93" y="5941144"/>
            <a:ext cx="433537" cy="433537"/>
          </a:xfrm>
          <a:prstGeom prst="rect">
            <a:avLst/>
          </a:prstGeom>
        </p:spPr>
      </p:pic>
      <p:sp>
        <p:nvSpPr>
          <p:cNvPr id="66" name="矩形 219">
            <a:extLst>
              <a:ext uri="{FF2B5EF4-FFF2-40B4-BE49-F238E27FC236}">
                <a16:creationId xmlns:a16="http://schemas.microsoft.com/office/drawing/2014/main" id="{84FD0F81-533D-459F-B015-308B7CF0A9C4}"/>
              </a:ext>
            </a:extLst>
          </p:cNvPr>
          <p:cNvSpPr/>
          <p:nvPr/>
        </p:nvSpPr>
        <p:spPr>
          <a:xfrm>
            <a:off x="3888735" y="5595715"/>
            <a:ext cx="705008" cy="245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State</a:t>
            </a:r>
          </a:p>
        </p:txBody>
      </p:sp>
      <p:sp>
        <p:nvSpPr>
          <p:cNvPr id="69" name="矩形 219">
            <a:extLst>
              <a:ext uri="{FF2B5EF4-FFF2-40B4-BE49-F238E27FC236}">
                <a16:creationId xmlns:a16="http://schemas.microsoft.com/office/drawing/2014/main" id="{A91E83D5-616F-431E-A5A5-C227DFC03BCF}"/>
              </a:ext>
            </a:extLst>
          </p:cNvPr>
          <p:cNvSpPr/>
          <p:nvPr/>
        </p:nvSpPr>
        <p:spPr>
          <a:xfrm>
            <a:off x="4688875" y="5595715"/>
            <a:ext cx="705008" cy="245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State</a:t>
            </a:r>
          </a:p>
        </p:txBody>
      </p:sp>
      <p:sp>
        <p:nvSpPr>
          <p:cNvPr id="70" name="矩形 219">
            <a:extLst>
              <a:ext uri="{FF2B5EF4-FFF2-40B4-BE49-F238E27FC236}">
                <a16:creationId xmlns:a16="http://schemas.microsoft.com/office/drawing/2014/main" id="{906C8AC1-D8CD-4731-BF10-5398855E4F8C}"/>
              </a:ext>
            </a:extLst>
          </p:cNvPr>
          <p:cNvSpPr/>
          <p:nvPr/>
        </p:nvSpPr>
        <p:spPr>
          <a:xfrm>
            <a:off x="5500538" y="5595715"/>
            <a:ext cx="705008" cy="245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5654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84190F-0DF2-4168-91AB-F6229E43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Gill Sans MT" panose="020B0502020104020203" pitchFamily="34" charset="0"/>
                <a:cs typeface="Sabon Next LT" panose="020B0502040204020203" pitchFamily="2" charset="0"/>
              </a:rPr>
              <a:t>Challenge</a:t>
            </a:r>
            <a:endParaRPr lang="en-US" dirty="0">
              <a:latin typeface="Gill Sans MT" panose="020B0502020104020203" pitchFamily="34" charset="0"/>
              <a:cs typeface="Sabon Next LT" panose="020B0502040204020203" pitchFamily="2" charset="0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2C0B9325-CE2B-4463-A506-1C794208D06C}"/>
              </a:ext>
            </a:extLst>
          </p:cNvPr>
          <p:cNvSpPr txBox="1">
            <a:spLocks/>
          </p:cNvSpPr>
          <p:nvPr/>
        </p:nvSpPr>
        <p:spPr>
          <a:xfrm>
            <a:off x="838199" y="1243085"/>
            <a:ext cx="11028681" cy="65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7EC2CD69-7225-46EC-B707-474D01EDEF13}"/>
              </a:ext>
            </a:extLst>
          </p:cNvPr>
          <p:cNvSpPr txBox="1">
            <a:spLocks/>
          </p:cNvSpPr>
          <p:nvPr/>
        </p:nvSpPr>
        <p:spPr>
          <a:xfrm>
            <a:off x="838200" y="1395484"/>
            <a:ext cx="11028680" cy="450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Gill Sans MT" panose="020B0502020104020203" pitchFamily="34" charset="0"/>
              </a:rPr>
              <a:t>Decouple the data r/w from consistency coordination</a:t>
            </a:r>
          </a:p>
          <a:p>
            <a:pPr lvl="1"/>
            <a:r>
              <a:rPr lang="en-US" altLang="zh-CN" sz="2600" dirty="0">
                <a:latin typeface="Gill Sans MT" panose="020B0502020104020203" pitchFamily="34" charset="0"/>
              </a:rPr>
              <a:t>C1: Efficient bidirectional mapping memory</a:t>
            </a:r>
          </a:p>
          <a:p>
            <a:pPr lvl="2"/>
            <a:r>
              <a:rPr lang="en-US" altLang="zh-CN" sz="2200" dirty="0">
                <a:latin typeface="Gill Sans MT" panose="020B0502020104020203" pitchFamily="34" charset="0"/>
              </a:rPr>
              <a:t>Support fast and consistent search</a:t>
            </a:r>
          </a:p>
          <a:p>
            <a:pPr lvl="2"/>
            <a:r>
              <a:rPr lang="en-US" altLang="zh-CN" sz="2200" dirty="0">
                <a:latin typeface="Gill Sans MT" panose="020B0502020104020203" pitchFamily="34" charset="0"/>
              </a:rPr>
              <a:t>Dynamical changed with the workload</a:t>
            </a:r>
          </a:p>
          <a:p>
            <a:pPr lvl="2"/>
            <a:endParaRPr lang="en-US" altLang="zh-CN" sz="2200" dirty="0">
              <a:latin typeface="Gill Sans MT" panose="020B0502020104020203" pitchFamily="34" charset="0"/>
            </a:endParaRPr>
          </a:p>
          <a:p>
            <a:pPr lvl="1"/>
            <a:r>
              <a:rPr lang="en-US" altLang="zh-CN" sz="2600" dirty="0">
                <a:latin typeface="Gill Sans MT" panose="020B0502020104020203" pitchFamily="34" charset="0"/>
              </a:rPr>
              <a:t>C2: Effective metadata synchronization mechanism</a:t>
            </a:r>
          </a:p>
          <a:p>
            <a:pPr lvl="2"/>
            <a:r>
              <a:rPr lang="en-US" altLang="zh-CN" sz="2200" dirty="0">
                <a:latin typeface="Gill Sans MT" panose="020B0502020104020203" pitchFamily="34" charset="0"/>
              </a:rPr>
              <a:t>Multi-level synchronization (from inside nodes to distributed nodes) </a:t>
            </a:r>
          </a:p>
          <a:p>
            <a:pPr lvl="2"/>
            <a:r>
              <a:rPr lang="en-US" altLang="zh-CN" sz="2200" dirty="0">
                <a:latin typeface="Gill Sans MT" panose="020B0502020104020203" pitchFamily="34" charset="0"/>
              </a:rPr>
              <a:t>Apply hardware features (e.g. HTM)</a:t>
            </a:r>
          </a:p>
          <a:p>
            <a:pPr lvl="2"/>
            <a:endParaRPr lang="en-US" altLang="zh-CN" sz="2200" dirty="0">
              <a:latin typeface="Gill Sans MT" panose="020B0502020104020203" pitchFamily="34" charset="0"/>
            </a:endParaRPr>
          </a:p>
          <a:p>
            <a:pPr lvl="1"/>
            <a:r>
              <a:rPr lang="en-US" altLang="zh-CN" sz="2600" dirty="0">
                <a:latin typeface="Gill Sans MT" panose="020B0502020104020203" pitchFamily="34" charset="0"/>
              </a:rPr>
              <a:t>C3: Cost-effective data transferring </a:t>
            </a:r>
          </a:p>
          <a:p>
            <a:pPr lvl="2"/>
            <a:r>
              <a:rPr lang="en-US" altLang="zh-CN" sz="2200" dirty="0">
                <a:latin typeface="Gill Sans MT" panose="020B0502020104020203" pitchFamily="34" charset="0"/>
              </a:rPr>
              <a:t>Compute node can aggregate data r/w requests and send them by batch</a:t>
            </a:r>
          </a:p>
        </p:txBody>
      </p:sp>
    </p:spTree>
    <p:extLst>
      <p:ext uri="{BB962C8B-B14F-4D97-AF65-F5344CB8AC3E}">
        <p14:creationId xmlns:p14="http://schemas.microsoft.com/office/powerpoint/2010/main" val="47239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矩形 278">
            <a:extLst>
              <a:ext uri="{FF2B5EF4-FFF2-40B4-BE49-F238E27FC236}">
                <a16:creationId xmlns:a16="http://schemas.microsoft.com/office/drawing/2014/main" id="{C2AB626A-A623-49D1-8D54-AAC5CDD53C4F}"/>
              </a:ext>
            </a:extLst>
          </p:cNvPr>
          <p:cNvSpPr/>
          <p:nvPr/>
        </p:nvSpPr>
        <p:spPr>
          <a:xfrm>
            <a:off x="6033114" y="3607598"/>
            <a:ext cx="1033610" cy="405827"/>
          </a:xfrm>
          <a:prstGeom prst="rect">
            <a:avLst/>
          </a:prstGeom>
          <a:solidFill>
            <a:srgbClr val="E3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484190F-0DF2-4168-91AB-F6229E43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Sabon Next LT" panose="020B0502040204020203" pitchFamily="2" charset="0"/>
              </a:rPr>
              <a:t>B</a:t>
            </a:r>
            <a:r>
              <a:rPr lang="en-US" altLang="zh-CN" dirty="0">
                <a:latin typeface="Gill Sans MT" panose="020B0502020104020203" pitchFamily="34" charset="0"/>
                <a:cs typeface="Sabon Next LT" panose="020B0502040204020203" pitchFamily="2" charset="0"/>
              </a:rPr>
              <a:t>ackground</a:t>
            </a:r>
            <a:endParaRPr lang="en-US" dirty="0">
              <a:latin typeface="Gill Sans MT" panose="020B0502020104020203" pitchFamily="34" charset="0"/>
              <a:cs typeface="Sabon Next LT" panose="020B0502040204020203" pitchFamily="2" charset="0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2C0B9325-CE2B-4463-A506-1C794208D06C}"/>
              </a:ext>
            </a:extLst>
          </p:cNvPr>
          <p:cNvSpPr txBox="1">
            <a:spLocks/>
          </p:cNvSpPr>
          <p:nvPr/>
        </p:nvSpPr>
        <p:spPr>
          <a:xfrm>
            <a:off x="838200" y="1241914"/>
            <a:ext cx="11028681" cy="65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7EC2CD69-7225-46EC-B707-474D01EDEF13}"/>
              </a:ext>
            </a:extLst>
          </p:cNvPr>
          <p:cNvSpPr txBox="1">
            <a:spLocks/>
          </p:cNvSpPr>
          <p:nvPr/>
        </p:nvSpPr>
        <p:spPr>
          <a:xfrm>
            <a:off x="1054099" y="1451945"/>
            <a:ext cx="9958030" cy="2729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Gill Sans MT" panose="020B0502020104020203" pitchFamily="34" charset="0"/>
              </a:rPr>
              <a:t>Disaggregated </a:t>
            </a:r>
            <a:r>
              <a:rPr lang="en-US" dirty="0">
                <a:latin typeface="Gill Sans MT" panose="020B0502020104020203" pitchFamily="34" charset="0"/>
              </a:rPr>
              <a:t>architecture has not been fully discussed</a:t>
            </a:r>
          </a:p>
          <a:p>
            <a:pPr lvl="1"/>
            <a:r>
              <a:rPr lang="en-US" altLang="zh-CN" dirty="0">
                <a:latin typeface="Gill Sans MT" panose="020B0502020104020203" pitchFamily="34" charset="0"/>
              </a:rPr>
              <a:t>Big gap between </a:t>
            </a:r>
            <a:r>
              <a:rPr lang="en-US" dirty="0">
                <a:latin typeface="Gill Sans MT" panose="020B0502020104020203" pitchFamily="34" charset="0"/>
              </a:rPr>
              <a:t>conventional distributed </a:t>
            </a:r>
            <a:r>
              <a:rPr lang="en-US" altLang="zh-CN" dirty="0">
                <a:latin typeface="Gill Sans MT" panose="020B0502020104020203" pitchFamily="34" charset="0"/>
              </a:rPr>
              <a:t>system</a:t>
            </a:r>
            <a:r>
              <a:rPr lang="en-US" dirty="0">
                <a:latin typeface="Gill Sans MT" panose="020B0502020104020203" pitchFamily="34" charset="0"/>
              </a:rPr>
              <a:t> </a:t>
            </a:r>
          </a:p>
          <a:p>
            <a:pPr lvl="1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F88CB6A-9C3A-431F-8983-3B8319541934}"/>
              </a:ext>
            </a:extLst>
          </p:cNvPr>
          <p:cNvSpPr/>
          <p:nvPr/>
        </p:nvSpPr>
        <p:spPr>
          <a:xfrm>
            <a:off x="1064909" y="2704256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A8C9CFC-73B5-4E10-86BB-F71057AADF96}"/>
              </a:ext>
            </a:extLst>
          </p:cNvPr>
          <p:cNvSpPr txBox="1"/>
          <p:nvPr/>
        </p:nvSpPr>
        <p:spPr>
          <a:xfrm>
            <a:off x="8505014" y="2745148"/>
            <a:ext cx="20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Monolithic Server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82BAEE2-006F-4E72-A280-84F21106B920}"/>
              </a:ext>
            </a:extLst>
          </p:cNvPr>
          <p:cNvSpPr txBox="1"/>
          <p:nvPr/>
        </p:nvSpPr>
        <p:spPr>
          <a:xfrm>
            <a:off x="1085046" y="6372647"/>
            <a:ext cx="354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Disaggregated </a:t>
            </a:r>
            <a:r>
              <a:rPr lang="en-US" altLang="zh-CN" dirty="0">
                <a:latin typeface="Gill Sans MT" panose="020B0502020104020203" pitchFamily="34" charset="0"/>
              </a:rPr>
              <a:t>A</a:t>
            </a:r>
            <a:r>
              <a:rPr lang="en-US" dirty="0">
                <a:latin typeface="Gill Sans MT" panose="020B0502020104020203" pitchFamily="34" charset="0"/>
              </a:rPr>
              <a:t>rchitecture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029077-0643-43A4-9107-63180742322F}"/>
              </a:ext>
            </a:extLst>
          </p:cNvPr>
          <p:cNvSpPr txBox="1"/>
          <p:nvPr/>
        </p:nvSpPr>
        <p:spPr>
          <a:xfrm>
            <a:off x="7084251" y="6293565"/>
            <a:ext cx="354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Distributed </a:t>
            </a:r>
            <a:r>
              <a:rPr lang="en-US" altLang="zh-CN" dirty="0">
                <a:latin typeface="Gill Sans MT" panose="020B0502020104020203" pitchFamily="34" charset="0"/>
              </a:rPr>
              <a:t>A</a:t>
            </a:r>
            <a:r>
              <a:rPr lang="en-US" dirty="0">
                <a:latin typeface="Gill Sans MT" panose="020B0502020104020203" pitchFamily="34" charset="0"/>
              </a:rPr>
              <a:t>rchitecture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4375376-4F13-4005-8216-311D09C08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9871" y="2864576"/>
            <a:ext cx="300028" cy="300028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4F1560D-7B8D-4C92-AB8F-FB41E60A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63348" y="2864576"/>
            <a:ext cx="300028" cy="300028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E5067ABE-A90B-4F8C-8B06-8C8179B86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1930" y="3224621"/>
            <a:ext cx="300028" cy="30002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881BF05-2FFE-4BA7-9BFA-F85F090A7DED}"/>
              </a:ext>
            </a:extLst>
          </p:cNvPr>
          <p:cNvSpPr txBox="1"/>
          <p:nvPr/>
        </p:nvSpPr>
        <p:spPr>
          <a:xfrm>
            <a:off x="1342632" y="2955592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D5D64FA-1435-4D69-BC1E-FAA1244B6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88" y="3553092"/>
            <a:ext cx="337531" cy="300028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0833164D-8A48-4D4B-93D2-B3B72A0CA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63348" y="3224621"/>
            <a:ext cx="300028" cy="300028"/>
          </a:xfrm>
          <a:prstGeom prst="rect">
            <a:avLst/>
          </a:prstGeom>
        </p:spPr>
      </p:pic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197E5C76-AE55-418D-A793-014BF1EAAA85}"/>
              </a:ext>
            </a:extLst>
          </p:cNvPr>
          <p:cNvSpPr/>
          <p:nvPr/>
        </p:nvSpPr>
        <p:spPr>
          <a:xfrm>
            <a:off x="2823289" y="2704256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C15119E5-6B8C-4C03-81E9-D81967CC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38251" y="2864576"/>
            <a:ext cx="300028" cy="30002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29383D65-2970-4119-9895-42AB4F938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21728" y="2864576"/>
            <a:ext cx="300028" cy="300028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A4DAB517-16DB-4040-9123-3DE7BA69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30310" y="3224621"/>
            <a:ext cx="300028" cy="300028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E7591A47-019C-4FBE-BE13-70BEDE7AF2B0}"/>
              </a:ext>
            </a:extLst>
          </p:cNvPr>
          <p:cNvSpPr txBox="1"/>
          <p:nvPr/>
        </p:nvSpPr>
        <p:spPr>
          <a:xfrm>
            <a:off x="3101012" y="2955592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2E682FD6-3573-4C61-82C9-D55024381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68" y="3553092"/>
            <a:ext cx="337531" cy="300028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D52954A8-E387-44DF-B60D-0265114C4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21728" y="3224621"/>
            <a:ext cx="300028" cy="300028"/>
          </a:xfrm>
          <a:prstGeom prst="rect">
            <a:avLst/>
          </a:prstGeom>
        </p:spPr>
      </p:pic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0163726D-5493-46AF-AD23-AB8CF10DD91A}"/>
              </a:ext>
            </a:extLst>
          </p:cNvPr>
          <p:cNvSpPr/>
          <p:nvPr/>
        </p:nvSpPr>
        <p:spPr>
          <a:xfrm>
            <a:off x="4568431" y="2704256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057BDF36-AAE5-48E9-AF82-B1961FA81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83393" y="2864576"/>
            <a:ext cx="300028" cy="300028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18107B2F-B6D4-48D2-8178-C7E1C57C9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66870" y="2864576"/>
            <a:ext cx="300028" cy="300028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AE24FDE5-3B19-4226-AB63-766AE8E8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75452" y="3224621"/>
            <a:ext cx="300028" cy="300028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BCC06BFC-6607-4C27-96BF-444489D26AFE}"/>
              </a:ext>
            </a:extLst>
          </p:cNvPr>
          <p:cNvSpPr txBox="1"/>
          <p:nvPr/>
        </p:nvSpPr>
        <p:spPr>
          <a:xfrm>
            <a:off x="4846154" y="2955592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CB74BEAE-7EB0-4456-94F3-6B7A55F9A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10" y="3553092"/>
            <a:ext cx="337531" cy="300028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A745E959-773A-4909-BC70-BD393A94E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66870" y="3224621"/>
            <a:ext cx="300028" cy="300028"/>
          </a:xfrm>
          <a:prstGeom prst="rect">
            <a:avLst/>
          </a:prstGeom>
        </p:spPr>
      </p:pic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B0BB8EE-51D1-4A29-A853-0CE0EECF5EB2}"/>
              </a:ext>
            </a:extLst>
          </p:cNvPr>
          <p:cNvSpPr/>
          <p:nvPr/>
        </p:nvSpPr>
        <p:spPr>
          <a:xfrm>
            <a:off x="1064909" y="4999986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A15DEDBC-12F5-4CC4-B874-028887795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415221" y="5106078"/>
            <a:ext cx="300028" cy="300028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85B51068-1E2D-4BCE-A573-42B8D7B7F2C2}"/>
              </a:ext>
            </a:extLst>
          </p:cNvPr>
          <p:cNvSpPr txBox="1"/>
          <p:nvPr/>
        </p:nvSpPr>
        <p:spPr>
          <a:xfrm>
            <a:off x="1363320" y="5580941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9F644C67-6D50-45B1-8F42-79A6B48A8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43" y="5854550"/>
            <a:ext cx="337531" cy="300028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E951C684-7DCE-4353-8335-606480FF1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71" y="5854550"/>
            <a:ext cx="337531" cy="300028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B2ECB9C3-98E7-45F0-A350-FCD9DB187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43" y="5518621"/>
            <a:ext cx="337531" cy="300028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9D1673C1-2DC5-4137-896D-78008C79C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57" y="5518621"/>
            <a:ext cx="337531" cy="300028"/>
          </a:xfrm>
          <a:prstGeom prst="rect">
            <a:avLst/>
          </a:prstGeom>
        </p:spPr>
      </p:pic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7DB4B22A-ED70-4EC8-8E76-85E9A8730D96}"/>
              </a:ext>
            </a:extLst>
          </p:cNvPr>
          <p:cNvSpPr/>
          <p:nvPr/>
        </p:nvSpPr>
        <p:spPr>
          <a:xfrm>
            <a:off x="2814990" y="4999986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0490A32C-12F4-4169-B617-ECB353817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65302" y="5106078"/>
            <a:ext cx="300028" cy="300028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513F3D90-C1F7-4D2A-BD27-90EE0E7F98BF}"/>
              </a:ext>
            </a:extLst>
          </p:cNvPr>
          <p:cNvSpPr txBox="1"/>
          <p:nvPr/>
        </p:nvSpPr>
        <p:spPr>
          <a:xfrm>
            <a:off x="3094336" y="5592347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EDE6DBBF-08FF-4A41-AEB8-E7629772F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24" y="5854550"/>
            <a:ext cx="337531" cy="300028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22038549-0D93-4259-A86F-15974C196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52" y="5854550"/>
            <a:ext cx="337531" cy="300028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F78F7F50-CE7F-4204-BBAA-7EAA594EA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24" y="5518621"/>
            <a:ext cx="337531" cy="300028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F5167B16-9584-40E0-BA26-A51FF7401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38" y="5518621"/>
            <a:ext cx="337531" cy="300028"/>
          </a:xfrm>
          <a:prstGeom prst="rect">
            <a:avLst/>
          </a:prstGeom>
        </p:spPr>
      </p:pic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E8511BE-869C-4D1E-ACC6-F8CF79D921FA}"/>
              </a:ext>
            </a:extLst>
          </p:cNvPr>
          <p:cNvSpPr/>
          <p:nvPr/>
        </p:nvSpPr>
        <p:spPr>
          <a:xfrm>
            <a:off x="4568431" y="4999986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815647EC-58CA-40FF-ACA5-590E3D4CA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8743" y="5106078"/>
            <a:ext cx="300028" cy="300028"/>
          </a:xfrm>
          <a:prstGeom prst="rect">
            <a:avLst/>
          </a:prstGeom>
        </p:spPr>
      </p:pic>
      <p:sp>
        <p:nvSpPr>
          <p:cNvPr id="101" name="文本框 100">
            <a:extLst>
              <a:ext uri="{FF2B5EF4-FFF2-40B4-BE49-F238E27FC236}">
                <a16:creationId xmlns:a16="http://schemas.microsoft.com/office/drawing/2014/main" id="{1EB5F3DF-16E1-4D4C-9958-2F4D8E42D1F7}"/>
              </a:ext>
            </a:extLst>
          </p:cNvPr>
          <p:cNvSpPr txBox="1"/>
          <p:nvPr/>
        </p:nvSpPr>
        <p:spPr>
          <a:xfrm>
            <a:off x="4847777" y="5580941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8D24B32A-FA83-4FD6-8AFA-75C2EF931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65" y="5854550"/>
            <a:ext cx="337531" cy="300028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4635FDFA-23C5-4B81-B2D6-D14EE1423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93" y="5854550"/>
            <a:ext cx="337531" cy="300028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9182F1BC-A56B-408B-B565-0075E05E2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65" y="5518621"/>
            <a:ext cx="337531" cy="300028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77068836-88F7-4F5B-970C-F8E5DC327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79" y="5518621"/>
            <a:ext cx="337531" cy="300028"/>
          </a:xfrm>
          <a:prstGeom prst="rect">
            <a:avLst/>
          </a:prstGeom>
        </p:spPr>
      </p:pic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332EE9C-32B5-4E0B-B3D0-F7BFA57054B8}"/>
              </a:ext>
            </a:extLst>
          </p:cNvPr>
          <p:cNvCxnSpPr>
            <a:cxnSpLocks/>
          </p:cNvCxnSpPr>
          <p:nvPr/>
        </p:nvCxnSpPr>
        <p:spPr>
          <a:xfrm>
            <a:off x="1342632" y="4442542"/>
            <a:ext cx="3890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219639E3-AFE4-4EE3-85F0-1BEB429F8890}"/>
              </a:ext>
            </a:extLst>
          </p:cNvPr>
          <p:cNvSpPr/>
          <p:nvPr/>
        </p:nvSpPr>
        <p:spPr>
          <a:xfrm>
            <a:off x="1410677" y="4054191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4C2478A-636C-47AE-A5BA-C6E42B3BDF15}"/>
              </a:ext>
            </a:extLst>
          </p:cNvPr>
          <p:cNvCxnSpPr>
            <a:stCxn id="111" idx="2"/>
          </p:cNvCxnSpPr>
          <p:nvPr/>
        </p:nvCxnSpPr>
        <p:spPr>
          <a:xfrm flipH="1">
            <a:off x="1454105" y="4142695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B21CB8BD-C15A-4636-9213-536FD48D0F3C}"/>
              </a:ext>
            </a:extLst>
          </p:cNvPr>
          <p:cNvSpPr/>
          <p:nvPr/>
        </p:nvSpPr>
        <p:spPr>
          <a:xfrm>
            <a:off x="3242727" y="4059632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38F6132-1984-406B-983C-46ECDC450460}"/>
              </a:ext>
            </a:extLst>
          </p:cNvPr>
          <p:cNvCxnSpPr>
            <a:stCxn id="120" idx="2"/>
          </p:cNvCxnSpPr>
          <p:nvPr/>
        </p:nvCxnSpPr>
        <p:spPr>
          <a:xfrm flipH="1">
            <a:off x="3286155" y="4148136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DA3FE444-0547-453E-8305-2D92AE9D87A7}"/>
              </a:ext>
            </a:extLst>
          </p:cNvPr>
          <p:cNvSpPr/>
          <p:nvPr/>
        </p:nvSpPr>
        <p:spPr>
          <a:xfrm>
            <a:off x="5091435" y="4054191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6BFF1F7E-A7DD-4C2A-829B-C19A51637F0A}"/>
              </a:ext>
            </a:extLst>
          </p:cNvPr>
          <p:cNvCxnSpPr>
            <a:stCxn id="122" idx="2"/>
          </p:cNvCxnSpPr>
          <p:nvPr/>
        </p:nvCxnSpPr>
        <p:spPr>
          <a:xfrm flipH="1">
            <a:off x="5134863" y="4142695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E549F876-8AAC-43D2-A8B3-5F5FBDC79F7B}"/>
              </a:ext>
            </a:extLst>
          </p:cNvPr>
          <p:cNvSpPr/>
          <p:nvPr/>
        </p:nvSpPr>
        <p:spPr>
          <a:xfrm flipH="1" flipV="1">
            <a:off x="1492646" y="4813269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714C5ECD-741C-453E-A0DC-913278B268A8}"/>
              </a:ext>
            </a:extLst>
          </p:cNvPr>
          <p:cNvCxnSpPr>
            <a:cxnSpLocks/>
            <a:stCxn id="124" idx="2"/>
          </p:cNvCxnSpPr>
          <p:nvPr/>
        </p:nvCxnSpPr>
        <p:spPr>
          <a:xfrm flipV="1">
            <a:off x="1536898" y="4443367"/>
            <a:ext cx="0" cy="369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ECD3FD1-7285-49BC-8754-AD7F92600DE0}"/>
              </a:ext>
            </a:extLst>
          </p:cNvPr>
          <p:cNvSpPr/>
          <p:nvPr/>
        </p:nvSpPr>
        <p:spPr>
          <a:xfrm flipH="1" flipV="1">
            <a:off x="3241903" y="4813269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C37CC0E0-B102-4C25-9494-62C03A8CACCD}"/>
              </a:ext>
            </a:extLst>
          </p:cNvPr>
          <p:cNvCxnSpPr>
            <a:cxnSpLocks/>
            <a:stCxn id="130" idx="2"/>
          </p:cNvCxnSpPr>
          <p:nvPr/>
        </p:nvCxnSpPr>
        <p:spPr>
          <a:xfrm flipV="1">
            <a:off x="3286155" y="4443367"/>
            <a:ext cx="0" cy="369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E17E8434-3AC0-4D39-AC83-4C4EDBF67EE7}"/>
              </a:ext>
            </a:extLst>
          </p:cNvPr>
          <p:cNvSpPr/>
          <p:nvPr/>
        </p:nvSpPr>
        <p:spPr>
          <a:xfrm flipH="1" flipV="1">
            <a:off x="5016521" y="4813269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16BDED1C-6A56-41A8-8E2F-2F820B913544}"/>
              </a:ext>
            </a:extLst>
          </p:cNvPr>
          <p:cNvCxnSpPr>
            <a:cxnSpLocks/>
            <a:stCxn id="132" idx="2"/>
          </p:cNvCxnSpPr>
          <p:nvPr/>
        </p:nvCxnSpPr>
        <p:spPr>
          <a:xfrm flipV="1">
            <a:off x="5060773" y="4443367"/>
            <a:ext cx="0" cy="369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60DF36BA-9D97-4FF0-A0B0-D1B33ADC319F}"/>
              </a:ext>
            </a:extLst>
          </p:cNvPr>
          <p:cNvGrpSpPr/>
          <p:nvPr/>
        </p:nvGrpSpPr>
        <p:grpSpPr>
          <a:xfrm>
            <a:off x="3014598" y="4287484"/>
            <a:ext cx="503931" cy="402756"/>
            <a:chOff x="2559628" y="1668650"/>
            <a:chExt cx="392129" cy="402756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A288660-AA85-4978-B217-3A9E56369E98}"/>
                </a:ext>
              </a:extLst>
            </p:cNvPr>
            <p:cNvSpPr/>
            <p:nvPr/>
          </p:nvSpPr>
          <p:spPr>
            <a:xfrm>
              <a:off x="2561373" y="1668650"/>
              <a:ext cx="384182" cy="389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F7024C53-60DA-447B-8E50-464246D9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628" y="1694018"/>
              <a:ext cx="392129" cy="377388"/>
            </a:xfrm>
            <a:prstGeom prst="rect">
              <a:avLst/>
            </a:prstGeom>
          </p:spPr>
        </p:pic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DC0BBD4-E72F-43B6-8D6B-4A3263F1E6E0}"/>
              </a:ext>
            </a:extLst>
          </p:cNvPr>
          <p:cNvSpPr txBox="1"/>
          <p:nvPr/>
        </p:nvSpPr>
        <p:spPr>
          <a:xfrm>
            <a:off x="3478873" y="4420830"/>
            <a:ext cx="16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RDMA Network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9ACFD34-421E-4E9E-AFDF-FB23716DE1FA}"/>
              </a:ext>
            </a:extLst>
          </p:cNvPr>
          <p:cNvCxnSpPr>
            <a:cxnSpLocks/>
          </p:cNvCxnSpPr>
          <p:nvPr/>
        </p:nvCxnSpPr>
        <p:spPr>
          <a:xfrm>
            <a:off x="7594600" y="5694753"/>
            <a:ext cx="375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B0860016-D27C-4BEF-B73F-0164687CC0CA}"/>
              </a:ext>
            </a:extLst>
          </p:cNvPr>
          <p:cNvSpPr/>
          <p:nvPr/>
        </p:nvSpPr>
        <p:spPr>
          <a:xfrm>
            <a:off x="7704982" y="5306402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B810EE8-851E-46ED-A769-4996A4AEE0C3}"/>
              </a:ext>
            </a:extLst>
          </p:cNvPr>
          <p:cNvCxnSpPr>
            <a:stCxn id="139" idx="2"/>
          </p:cNvCxnSpPr>
          <p:nvPr/>
        </p:nvCxnSpPr>
        <p:spPr>
          <a:xfrm flipH="1">
            <a:off x="7748410" y="5394906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AD4D7D11-F38F-44A4-AA92-0D5878626AA6}"/>
              </a:ext>
            </a:extLst>
          </p:cNvPr>
          <p:cNvSpPr/>
          <p:nvPr/>
        </p:nvSpPr>
        <p:spPr>
          <a:xfrm>
            <a:off x="9339250" y="5311843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B9D5DC7-D396-475B-8E92-72F4015476BB}"/>
              </a:ext>
            </a:extLst>
          </p:cNvPr>
          <p:cNvCxnSpPr>
            <a:stCxn id="141" idx="2"/>
          </p:cNvCxnSpPr>
          <p:nvPr/>
        </p:nvCxnSpPr>
        <p:spPr>
          <a:xfrm flipH="1">
            <a:off x="9382678" y="5400347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17354DC9-2DCC-4C7B-86AD-FD67D7FB2F34}"/>
              </a:ext>
            </a:extLst>
          </p:cNvPr>
          <p:cNvSpPr/>
          <p:nvPr/>
        </p:nvSpPr>
        <p:spPr>
          <a:xfrm>
            <a:off x="11158600" y="5306402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4E6FA544-24FD-4BBF-9936-8D52D17A07C2}"/>
              </a:ext>
            </a:extLst>
          </p:cNvPr>
          <p:cNvCxnSpPr>
            <a:stCxn id="143" idx="2"/>
          </p:cNvCxnSpPr>
          <p:nvPr/>
        </p:nvCxnSpPr>
        <p:spPr>
          <a:xfrm flipH="1">
            <a:off x="11202028" y="5394906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9A8B519-4F69-4A7E-9B29-741088C1A86C}"/>
              </a:ext>
            </a:extLst>
          </p:cNvPr>
          <p:cNvSpPr txBox="1"/>
          <p:nvPr/>
        </p:nvSpPr>
        <p:spPr>
          <a:xfrm>
            <a:off x="10322691" y="5786989"/>
            <a:ext cx="1973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RDMA Network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0A0BEFC1-FC8C-4655-9A8F-AA51CB0CE61B}"/>
              </a:ext>
            </a:extLst>
          </p:cNvPr>
          <p:cNvSpPr/>
          <p:nvPr/>
        </p:nvSpPr>
        <p:spPr>
          <a:xfrm>
            <a:off x="7203868" y="3324924"/>
            <a:ext cx="1113897" cy="18961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BF2EE60A-7CC3-4DA3-BF7C-DE58D4441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64308" y="3534637"/>
            <a:ext cx="300028" cy="300028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93B1A747-F7BE-4FB5-9BBC-DF88D2C4D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47785" y="3534637"/>
            <a:ext cx="300028" cy="300028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6F859D8E-D5C8-41F5-A0C9-8E3056174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56367" y="3894682"/>
            <a:ext cx="300028" cy="300028"/>
          </a:xfrm>
          <a:prstGeom prst="rect">
            <a:avLst/>
          </a:prstGeom>
        </p:spPr>
      </p:pic>
      <p:sp>
        <p:nvSpPr>
          <p:cNvPr id="150" name="文本框 149">
            <a:extLst>
              <a:ext uri="{FF2B5EF4-FFF2-40B4-BE49-F238E27FC236}">
                <a16:creationId xmlns:a16="http://schemas.microsoft.com/office/drawing/2014/main" id="{5A4F0138-7F81-41C9-B563-E98578B7B215}"/>
              </a:ext>
            </a:extLst>
          </p:cNvPr>
          <p:cNvSpPr txBox="1"/>
          <p:nvPr/>
        </p:nvSpPr>
        <p:spPr>
          <a:xfrm>
            <a:off x="7527069" y="3625653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151" name="图片 150">
            <a:extLst>
              <a:ext uri="{FF2B5EF4-FFF2-40B4-BE49-F238E27FC236}">
                <a16:creationId xmlns:a16="http://schemas.microsoft.com/office/drawing/2014/main" id="{0323687F-1EC6-4637-AF56-73DAB45FB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10" y="4420872"/>
            <a:ext cx="337531" cy="300028"/>
          </a:xfrm>
          <a:prstGeom prst="rect">
            <a:avLst/>
          </a:prstGeom>
        </p:spPr>
      </p:pic>
      <p:pic>
        <p:nvPicPr>
          <p:cNvPr id="152" name="图片 151">
            <a:extLst>
              <a:ext uri="{FF2B5EF4-FFF2-40B4-BE49-F238E27FC236}">
                <a16:creationId xmlns:a16="http://schemas.microsoft.com/office/drawing/2014/main" id="{81A93EB4-8015-4D8C-BF46-BCD71F69A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47785" y="3894682"/>
            <a:ext cx="300028" cy="300028"/>
          </a:xfrm>
          <a:prstGeom prst="rect">
            <a:avLst/>
          </a:prstGeom>
        </p:spPr>
      </p:pic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4B4F3C63-6A2F-449B-A6F7-F5B9641BAFF5}"/>
              </a:ext>
            </a:extLst>
          </p:cNvPr>
          <p:cNvCxnSpPr/>
          <p:nvPr/>
        </p:nvCxnSpPr>
        <p:spPr>
          <a:xfrm flipH="1">
            <a:off x="9383067" y="5692304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3FDACAF3-38E9-474C-B480-B3250CB7AAAB}"/>
              </a:ext>
            </a:extLst>
          </p:cNvPr>
          <p:cNvGrpSpPr/>
          <p:nvPr/>
        </p:nvGrpSpPr>
        <p:grpSpPr>
          <a:xfrm>
            <a:off x="9818760" y="5754674"/>
            <a:ext cx="503931" cy="402756"/>
            <a:chOff x="2559628" y="1668650"/>
            <a:chExt cx="392129" cy="402756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1B9D107D-FEFB-4177-AD17-F05590D84F5F}"/>
                </a:ext>
              </a:extLst>
            </p:cNvPr>
            <p:cNvSpPr/>
            <p:nvPr/>
          </p:nvSpPr>
          <p:spPr>
            <a:xfrm>
              <a:off x="2561373" y="1668650"/>
              <a:ext cx="384182" cy="389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04DF7138-A25F-4F7A-96B4-F0B6BC976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628" y="1694018"/>
              <a:ext cx="392129" cy="377388"/>
            </a:xfrm>
            <a:prstGeom prst="rect">
              <a:avLst/>
            </a:prstGeom>
          </p:spPr>
        </p:pic>
      </p:grpSp>
      <p:sp>
        <p:nvSpPr>
          <p:cNvPr id="174" name="文本框 173">
            <a:extLst>
              <a:ext uri="{FF2B5EF4-FFF2-40B4-BE49-F238E27FC236}">
                <a16:creationId xmlns:a16="http://schemas.microsoft.com/office/drawing/2014/main" id="{103107F0-3BDB-4695-A79A-4C46C3B5ADB9}"/>
              </a:ext>
            </a:extLst>
          </p:cNvPr>
          <p:cNvSpPr txBox="1"/>
          <p:nvPr/>
        </p:nvSpPr>
        <p:spPr>
          <a:xfrm>
            <a:off x="4013919" y="2955592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175" name="图片 174">
            <a:extLst>
              <a:ext uri="{FF2B5EF4-FFF2-40B4-BE49-F238E27FC236}">
                <a16:creationId xmlns:a16="http://schemas.microsoft.com/office/drawing/2014/main" id="{E0695A03-9BF6-45A4-9508-C9A13AA23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85" y="4420872"/>
            <a:ext cx="337531" cy="300028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284F4E74-3C29-4DF2-AD7F-AF47FAD35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85" y="4799846"/>
            <a:ext cx="337531" cy="300028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11EABCFC-3AE6-4A36-816D-2EE4701D2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422" y="4799846"/>
            <a:ext cx="337531" cy="300028"/>
          </a:xfrm>
          <a:prstGeom prst="rect">
            <a:avLst/>
          </a:prstGeom>
        </p:spPr>
      </p:pic>
      <p:sp>
        <p:nvSpPr>
          <p:cNvPr id="178" name="文本框 177">
            <a:extLst>
              <a:ext uri="{FF2B5EF4-FFF2-40B4-BE49-F238E27FC236}">
                <a16:creationId xmlns:a16="http://schemas.microsoft.com/office/drawing/2014/main" id="{A94C03B5-937E-4E61-B6AC-6CEEF6B94E67}"/>
              </a:ext>
            </a:extLst>
          </p:cNvPr>
          <p:cNvSpPr txBox="1"/>
          <p:nvPr/>
        </p:nvSpPr>
        <p:spPr>
          <a:xfrm>
            <a:off x="7527069" y="4482341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9268999A-369B-478C-8BCC-2D384C68D1AC}"/>
              </a:ext>
            </a:extLst>
          </p:cNvPr>
          <p:cNvSpPr/>
          <p:nvPr/>
        </p:nvSpPr>
        <p:spPr>
          <a:xfrm>
            <a:off x="8815142" y="3324924"/>
            <a:ext cx="1113897" cy="18961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图片 191">
            <a:extLst>
              <a:ext uri="{FF2B5EF4-FFF2-40B4-BE49-F238E27FC236}">
                <a16:creationId xmlns:a16="http://schemas.microsoft.com/office/drawing/2014/main" id="{2C72FD40-7D2E-45EC-A348-7BDE528E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75582" y="3534637"/>
            <a:ext cx="300028" cy="300028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17956B73-0FC1-40A6-856E-613A1C7EA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59059" y="3534637"/>
            <a:ext cx="300028" cy="300028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2ED615C9-7BB7-4439-BB77-84671C428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67641" y="3894682"/>
            <a:ext cx="300028" cy="300028"/>
          </a:xfrm>
          <a:prstGeom prst="rect">
            <a:avLst/>
          </a:prstGeom>
        </p:spPr>
      </p:pic>
      <p:sp>
        <p:nvSpPr>
          <p:cNvPr id="195" name="文本框 194">
            <a:extLst>
              <a:ext uri="{FF2B5EF4-FFF2-40B4-BE49-F238E27FC236}">
                <a16:creationId xmlns:a16="http://schemas.microsoft.com/office/drawing/2014/main" id="{765B521C-C263-49FE-88D8-DA84C3C743EF}"/>
              </a:ext>
            </a:extLst>
          </p:cNvPr>
          <p:cNvSpPr txBox="1"/>
          <p:nvPr/>
        </p:nvSpPr>
        <p:spPr>
          <a:xfrm>
            <a:off x="9138343" y="3625653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196" name="图片 195">
            <a:extLst>
              <a:ext uri="{FF2B5EF4-FFF2-40B4-BE49-F238E27FC236}">
                <a16:creationId xmlns:a16="http://schemas.microsoft.com/office/drawing/2014/main" id="{0C767B1E-CB79-42C3-85E9-D39A17A56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184" y="4420872"/>
            <a:ext cx="337531" cy="300028"/>
          </a:xfrm>
          <a:prstGeom prst="rect">
            <a:avLst/>
          </a:prstGeom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A93EAD9D-D658-4193-A5B1-DD65A1FB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59059" y="3894682"/>
            <a:ext cx="300028" cy="300028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52A0AD00-CD4C-4B59-AA17-8F80DB65D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59" y="4420872"/>
            <a:ext cx="337531" cy="300028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E0B15F4C-A892-4229-8E26-D6FB76EA7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59" y="4799846"/>
            <a:ext cx="337531" cy="300028"/>
          </a:xfrm>
          <a:prstGeom prst="rect">
            <a:avLst/>
          </a:prstGeom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2852DBB8-E2C9-4516-AFBF-0511DB258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96" y="4799846"/>
            <a:ext cx="337531" cy="300028"/>
          </a:xfrm>
          <a:prstGeom prst="rect">
            <a:avLst/>
          </a:prstGeom>
        </p:spPr>
      </p:pic>
      <p:sp>
        <p:nvSpPr>
          <p:cNvPr id="201" name="文本框 200">
            <a:extLst>
              <a:ext uri="{FF2B5EF4-FFF2-40B4-BE49-F238E27FC236}">
                <a16:creationId xmlns:a16="http://schemas.microsoft.com/office/drawing/2014/main" id="{5A7C56AC-9852-487E-82C9-BEF5D75B86CA}"/>
              </a:ext>
            </a:extLst>
          </p:cNvPr>
          <p:cNvSpPr txBox="1"/>
          <p:nvPr/>
        </p:nvSpPr>
        <p:spPr>
          <a:xfrm>
            <a:off x="9138343" y="4482341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A71E5312-0992-4F82-9311-E2E9305D0056}"/>
              </a:ext>
            </a:extLst>
          </p:cNvPr>
          <p:cNvSpPr/>
          <p:nvPr/>
        </p:nvSpPr>
        <p:spPr>
          <a:xfrm>
            <a:off x="10632071" y="3324924"/>
            <a:ext cx="1113897" cy="18961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3" name="图片 202">
            <a:extLst>
              <a:ext uri="{FF2B5EF4-FFF2-40B4-BE49-F238E27FC236}">
                <a16:creationId xmlns:a16="http://schemas.microsoft.com/office/drawing/2014/main" id="{0564D820-6C44-415F-8977-124B8B2C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792511" y="3534637"/>
            <a:ext cx="300028" cy="300028"/>
          </a:xfrm>
          <a:prstGeom prst="rect">
            <a:avLst/>
          </a:prstGeom>
        </p:spPr>
      </p:pic>
      <p:pic>
        <p:nvPicPr>
          <p:cNvPr id="204" name="图片 203">
            <a:extLst>
              <a:ext uri="{FF2B5EF4-FFF2-40B4-BE49-F238E27FC236}">
                <a16:creationId xmlns:a16="http://schemas.microsoft.com/office/drawing/2014/main" id="{366E7452-1726-44D9-A1E0-820F89A40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75988" y="3534637"/>
            <a:ext cx="300028" cy="300028"/>
          </a:xfrm>
          <a:prstGeom prst="rect">
            <a:avLst/>
          </a:prstGeom>
        </p:spPr>
      </p:pic>
      <p:pic>
        <p:nvPicPr>
          <p:cNvPr id="205" name="图片 204">
            <a:extLst>
              <a:ext uri="{FF2B5EF4-FFF2-40B4-BE49-F238E27FC236}">
                <a16:creationId xmlns:a16="http://schemas.microsoft.com/office/drawing/2014/main" id="{BC14239D-6571-4565-883B-A14E12A2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784570" y="3894682"/>
            <a:ext cx="300028" cy="300028"/>
          </a:xfrm>
          <a:prstGeom prst="rect">
            <a:avLst/>
          </a:prstGeom>
        </p:spPr>
      </p:pic>
      <p:sp>
        <p:nvSpPr>
          <p:cNvPr id="206" name="文本框 205">
            <a:extLst>
              <a:ext uri="{FF2B5EF4-FFF2-40B4-BE49-F238E27FC236}">
                <a16:creationId xmlns:a16="http://schemas.microsoft.com/office/drawing/2014/main" id="{AB68160F-5347-4A15-AD81-E6A56D94A673}"/>
              </a:ext>
            </a:extLst>
          </p:cNvPr>
          <p:cNvSpPr txBox="1"/>
          <p:nvPr/>
        </p:nvSpPr>
        <p:spPr>
          <a:xfrm>
            <a:off x="10955272" y="3625653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207" name="图片 206">
            <a:extLst>
              <a:ext uri="{FF2B5EF4-FFF2-40B4-BE49-F238E27FC236}">
                <a16:creationId xmlns:a16="http://schemas.microsoft.com/office/drawing/2014/main" id="{E81FFA7C-3D35-4004-AAD3-530A6E556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113" y="4420872"/>
            <a:ext cx="337531" cy="300028"/>
          </a:xfrm>
          <a:prstGeom prst="rect">
            <a:avLst/>
          </a:prstGeom>
        </p:spPr>
      </p:pic>
      <p:pic>
        <p:nvPicPr>
          <p:cNvPr id="208" name="图片 207">
            <a:extLst>
              <a:ext uri="{FF2B5EF4-FFF2-40B4-BE49-F238E27FC236}">
                <a16:creationId xmlns:a16="http://schemas.microsoft.com/office/drawing/2014/main" id="{F070B39C-EAE1-4B18-98F2-23289141F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75988" y="3894682"/>
            <a:ext cx="300028" cy="300028"/>
          </a:xfrm>
          <a:prstGeom prst="rect">
            <a:avLst/>
          </a:prstGeom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B8E0706D-4135-4404-8D98-79216F43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88" y="4420872"/>
            <a:ext cx="337531" cy="300028"/>
          </a:xfrm>
          <a:prstGeom prst="rect">
            <a:avLst/>
          </a:prstGeom>
        </p:spPr>
      </p:pic>
      <p:pic>
        <p:nvPicPr>
          <p:cNvPr id="210" name="图片 209">
            <a:extLst>
              <a:ext uri="{FF2B5EF4-FFF2-40B4-BE49-F238E27FC236}">
                <a16:creationId xmlns:a16="http://schemas.microsoft.com/office/drawing/2014/main" id="{6E60F24F-9042-4CB4-BDE3-D0DE9F785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88" y="4799846"/>
            <a:ext cx="337531" cy="300028"/>
          </a:xfrm>
          <a:prstGeom prst="rect">
            <a:avLst/>
          </a:prstGeom>
        </p:spPr>
      </p:pic>
      <p:pic>
        <p:nvPicPr>
          <p:cNvPr id="211" name="图片 210">
            <a:extLst>
              <a:ext uri="{FF2B5EF4-FFF2-40B4-BE49-F238E27FC236}">
                <a16:creationId xmlns:a16="http://schemas.microsoft.com/office/drawing/2014/main" id="{B666054B-2909-42E3-8765-8D22CF88B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625" y="4799846"/>
            <a:ext cx="337531" cy="300028"/>
          </a:xfrm>
          <a:prstGeom prst="rect">
            <a:avLst/>
          </a:prstGeom>
        </p:spPr>
      </p:pic>
      <p:sp>
        <p:nvSpPr>
          <p:cNvPr id="212" name="文本框 211">
            <a:extLst>
              <a:ext uri="{FF2B5EF4-FFF2-40B4-BE49-F238E27FC236}">
                <a16:creationId xmlns:a16="http://schemas.microsoft.com/office/drawing/2014/main" id="{A3951E45-F664-4CB1-9003-8C3FB7AFAE39}"/>
              </a:ext>
            </a:extLst>
          </p:cNvPr>
          <p:cNvSpPr txBox="1"/>
          <p:nvPr/>
        </p:nvSpPr>
        <p:spPr>
          <a:xfrm>
            <a:off x="10955272" y="4482341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A353020F-C3EE-4339-B426-FB0A2200A023}"/>
              </a:ext>
            </a:extLst>
          </p:cNvPr>
          <p:cNvSpPr txBox="1"/>
          <p:nvPr/>
        </p:nvSpPr>
        <p:spPr>
          <a:xfrm>
            <a:off x="10041666" y="4090055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688FC3C4-8ED6-4943-B140-74627132E1BE}"/>
              </a:ext>
            </a:extLst>
          </p:cNvPr>
          <p:cNvSpPr txBox="1"/>
          <p:nvPr/>
        </p:nvSpPr>
        <p:spPr>
          <a:xfrm rot="5400000">
            <a:off x="4878484" y="4555888"/>
            <a:ext cx="1836440" cy="28395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One-sided Primitive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43A23C8F-B400-457D-8CA8-99AAF7BEBE2C}"/>
              </a:ext>
            </a:extLst>
          </p:cNvPr>
          <p:cNvSpPr txBox="1"/>
          <p:nvPr/>
        </p:nvSpPr>
        <p:spPr>
          <a:xfrm>
            <a:off x="7502964" y="5799141"/>
            <a:ext cx="2233683" cy="25624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zh-CN"/>
            </a:defPPr>
            <a:lvl1pPr>
              <a:defRPr sz="1600"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en-US" altLang="zh-CN" dirty="0"/>
              <a:t>One/two sided Primitive</a:t>
            </a:r>
            <a:endParaRPr lang="en-US" dirty="0"/>
          </a:p>
        </p:txBody>
      </p:sp>
      <p:sp>
        <p:nvSpPr>
          <p:cNvPr id="228" name="箭头: 下 227">
            <a:extLst>
              <a:ext uri="{FF2B5EF4-FFF2-40B4-BE49-F238E27FC236}">
                <a16:creationId xmlns:a16="http://schemas.microsoft.com/office/drawing/2014/main" id="{B029B8FE-6905-4620-A49A-EC27D844FFF4}"/>
              </a:ext>
            </a:extLst>
          </p:cNvPr>
          <p:cNvSpPr/>
          <p:nvPr/>
        </p:nvSpPr>
        <p:spPr>
          <a:xfrm>
            <a:off x="5466898" y="3994985"/>
            <a:ext cx="139846" cy="989409"/>
          </a:xfrm>
          <a:prstGeom prst="downArrow">
            <a:avLst>
              <a:gd name="adj1" fmla="val 50000"/>
              <a:gd name="adj2" fmla="val 1044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箭头: 上下 228">
            <a:extLst>
              <a:ext uri="{FF2B5EF4-FFF2-40B4-BE49-F238E27FC236}">
                <a16:creationId xmlns:a16="http://schemas.microsoft.com/office/drawing/2014/main" id="{6B106E27-3EDF-4E0E-B068-991A759ADFFE}"/>
              </a:ext>
            </a:extLst>
          </p:cNvPr>
          <p:cNvSpPr/>
          <p:nvPr/>
        </p:nvSpPr>
        <p:spPr>
          <a:xfrm rot="16200000">
            <a:off x="8422581" y="4998239"/>
            <a:ext cx="139846" cy="989409"/>
          </a:xfrm>
          <a:prstGeom prst="upDownArrow">
            <a:avLst>
              <a:gd name="adj1" fmla="val 50000"/>
              <a:gd name="adj2" fmla="val 942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94E6F0BB-EB23-43D1-9D80-6FD2FF7A460C}"/>
              </a:ext>
            </a:extLst>
          </p:cNvPr>
          <p:cNvSpPr txBox="1"/>
          <p:nvPr/>
        </p:nvSpPr>
        <p:spPr>
          <a:xfrm>
            <a:off x="6046926" y="4540254"/>
            <a:ext cx="1019798" cy="44267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0"/>
              </a:rPr>
              <a:t>Big gap!</a:t>
            </a:r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6CD9BE0C-D3FF-4554-A38E-FB6505305FC3}"/>
              </a:ext>
            </a:extLst>
          </p:cNvPr>
          <p:cNvCxnSpPr>
            <a:cxnSpLocks/>
          </p:cNvCxnSpPr>
          <p:nvPr/>
        </p:nvCxnSpPr>
        <p:spPr>
          <a:xfrm>
            <a:off x="6033114" y="3553092"/>
            <a:ext cx="103361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F444C845-0A26-4A41-AD3A-D6269B72F065}"/>
              </a:ext>
            </a:extLst>
          </p:cNvPr>
          <p:cNvCxnSpPr>
            <a:cxnSpLocks/>
          </p:cNvCxnSpPr>
          <p:nvPr/>
        </p:nvCxnSpPr>
        <p:spPr>
          <a:xfrm>
            <a:off x="6033114" y="4074037"/>
            <a:ext cx="103361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图片 275">
            <a:extLst>
              <a:ext uri="{FF2B5EF4-FFF2-40B4-BE49-F238E27FC236}">
                <a16:creationId xmlns:a16="http://schemas.microsoft.com/office/drawing/2014/main" id="{57F955F1-5336-4928-B032-B235626574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1" t="33277" r="49799" b="38151"/>
          <a:stretch/>
        </p:blipFill>
        <p:spPr>
          <a:xfrm>
            <a:off x="6338218" y="3093580"/>
            <a:ext cx="462368" cy="12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84190F-0DF2-4168-91AB-F6229E43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Sabon Next LT" panose="020B0502040204020203" pitchFamily="2" charset="0"/>
              </a:rPr>
              <a:t>B</a:t>
            </a:r>
            <a:r>
              <a:rPr lang="en-US" altLang="zh-CN" dirty="0">
                <a:latin typeface="Gill Sans MT" panose="020B0502020104020203" pitchFamily="34" charset="0"/>
                <a:cs typeface="Sabon Next LT" panose="020B0502040204020203" pitchFamily="2" charset="0"/>
              </a:rPr>
              <a:t>ackground</a:t>
            </a:r>
            <a:endParaRPr lang="en-US" dirty="0">
              <a:latin typeface="Gill Sans MT" panose="020B0502020104020203" pitchFamily="34" charset="0"/>
              <a:cs typeface="Sabon Next LT" panose="020B0502040204020203" pitchFamily="2" charset="0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2C0B9325-CE2B-4463-A506-1C794208D06C}"/>
              </a:ext>
            </a:extLst>
          </p:cNvPr>
          <p:cNvSpPr txBox="1">
            <a:spLocks/>
          </p:cNvSpPr>
          <p:nvPr/>
        </p:nvSpPr>
        <p:spPr>
          <a:xfrm>
            <a:off x="838200" y="1241914"/>
            <a:ext cx="11028681" cy="65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7EC2CD69-7225-46EC-B707-474D01EDEF13}"/>
              </a:ext>
            </a:extLst>
          </p:cNvPr>
          <p:cNvSpPr txBox="1">
            <a:spLocks/>
          </p:cNvSpPr>
          <p:nvPr/>
        </p:nvSpPr>
        <p:spPr>
          <a:xfrm>
            <a:off x="1054099" y="1451945"/>
            <a:ext cx="9958030" cy="2729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Gill Sans MT" panose="020B0502020104020203" pitchFamily="34" charset="0"/>
              </a:rPr>
              <a:t>Disaggregated </a:t>
            </a:r>
            <a:r>
              <a:rPr lang="en-US" dirty="0">
                <a:latin typeface="Gill Sans MT" panose="020B0502020104020203" pitchFamily="34" charset="0"/>
              </a:rPr>
              <a:t>architecture has not been fully discussed</a:t>
            </a:r>
          </a:p>
          <a:p>
            <a:pPr lvl="1"/>
            <a:r>
              <a:rPr lang="en-US" altLang="zh-CN" dirty="0">
                <a:latin typeface="Gill Sans MT" panose="020B0502020104020203" pitchFamily="34" charset="0"/>
              </a:rPr>
              <a:t>Big gap between </a:t>
            </a:r>
            <a:r>
              <a:rPr lang="en-US" dirty="0">
                <a:latin typeface="Gill Sans MT" panose="020B0502020104020203" pitchFamily="34" charset="0"/>
              </a:rPr>
              <a:t>conventional distributed </a:t>
            </a:r>
            <a:r>
              <a:rPr lang="en-US" altLang="zh-CN" dirty="0">
                <a:latin typeface="Gill Sans MT" panose="020B0502020104020203" pitchFamily="34" charset="0"/>
              </a:rPr>
              <a:t>system</a:t>
            </a:r>
            <a:r>
              <a:rPr lang="en-US" dirty="0">
                <a:latin typeface="Gill Sans MT" panose="020B0502020104020203" pitchFamily="34" charset="0"/>
              </a:rPr>
              <a:t> </a:t>
            </a:r>
          </a:p>
          <a:p>
            <a:pPr lvl="1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AA68E08-53C3-4D42-91DF-7BE449CEDD4E}"/>
              </a:ext>
            </a:extLst>
          </p:cNvPr>
          <p:cNvSpPr/>
          <p:nvPr/>
        </p:nvSpPr>
        <p:spPr>
          <a:xfrm>
            <a:off x="5758960" y="2787015"/>
            <a:ext cx="2715681" cy="2920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1CD35896-6B95-4DE2-950F-AEBDCEA01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48" y="4732933"/>
            <a:ext cx="889518" cy="889518"/>
          </a:xfrm>
          <a:prstGeom prst="rect">
            <a:avLst/>
          </a:prstGeom>
        </p:spPr>
      </p:pic>
      <p:sp>
        <p:nvSpPr>
          <p:cNvPr id="128" name="文本框 127">
            <a:extLst>
              <a:ext uri="{FF2B5EF4-FFF2-40B4-BE49-F238E27FC236}">
                <a16:creationId xmlns:a16="http://schemas.microsoft.com/office/drawing/2014/main" id="{91155FE7-5CDE-4910-BD20-AAC030655F06}"/>
              </a:ext>
            </a:extLst>
          </p:cNvPr>
          <p:cNvSpPr txBox="1"/>
          <p:nvPr/>
        </p:nvSpPr>
        <p:spPr>
          <a:xfrm>
            <a:off x="1253944" y="4818088"/>
            <a:ext cx="178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ill Sans MT" panose="020B0502020104020203" pitchFamily="34" charset="0"/>
              </a:rPr>
              <a:t>IB/100~200Gpbs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624CBEE-C3C9-4B99-99BE-DFB59CF92635}"/>
              </a:ext>
            </a:extLst>
          </p:cNvPr>
          <p:cNvSpPr txBox="1"/>
          <p:nvPr/>
        </p:nvSpPr>
        <p:spPr>
          <a:xfrm>
            <a:off x="3234440" y="4633422"/>
            <a:ext cx="1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Gill Sans MT" panose="020B0502020104020203" pitchFamily="34" charset="0"/>
              </a:rPr>
              <a:t>NIC</a:t>
            </a:r>
            <a:endParaRPr lang="en-US">
              <a:latin typeface="Gill Sans MT" panose="020B0502020104020203" pitchFamily="34" charset="0"/>
            </a:endParaRPr>
          </a:p>
        </p:txBody>
      </p:sp>
      <p:pic>
        <p:nvPicPr>
          <p:cNvPr id="153" name="图片 152">
            <a:extLst>
              <a:ext uri="{FF2B5EF4-FFF2-40B4-BE49-F238E27FC236}">
                <a16:creationId xmlns:a16="http://schemas.microsoft.com/office/drawing/2014/main" id="{9FE197AB-377C-4FA0-B353-11BDCC520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71" y="2962963"/>
            <a:ext cx="502595" cy="502595"/>
          </a:xfrm>
          <a:prstGeom prst="rect">
            <a:avLst/>
          </a:prstGeom>
        </p:spPr>
      </p:pic>
      <p:sp>
        <p:nvSpPr>
          <p:cNvPr id="154" name="Rectangle 5">
            <a:extLst>
              <a:ext uri="{FF2B5EF4-FFF2-40B4-BE49-F238E27FC236}">
                <a16:creationId xmlns:a16="http://schemas.microsoft.com/office/drawing/2014/main" id="{82BE2192-087F-459C-A31E-662CD9DCAF86}"/>
              </a:ext>
            </a:extLst>
          </p:cNvPr>
          <p:cNvSpPr/>
          <p:nvPr/>
        </p:nvSpPr>
        <p:spPr>
          <a:xfrm>
            <a:off x="6076148" y="3503082"/>
            <a:ext cx="502595" cy="27829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  <a:latin typeface="Gill Sans MT" panose="020B0502020104020203" pitchFamily="34" charset="0"/>
              </a:rPr>
              <a:t>L1</a:t>
            </a:r>
            <a:endParaRPr lang="zh-CN" altLang="en-U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55" name="Rectangle 5">
            <a:extLst>
              <a:ext uri="{FF2B5EF4-FFF2-40B4-BE49-F238E27FC236}">
                <a16:creationId xmlns:a16="http://schemas.microsoft.com/office/drawing/2014/main" id="{9CC2B6ED-E981-48E2-A5D6-195167942821}"/>
              </a:ext>
            </a:extLst>
          </p:cNvPr>
          <p:cNvSpPr/>
          <p:nvPr/>
        </p:nvSpPr>
        <p:spPr>
          <a:xfrm>
            <a:off x="6052020" y="3884880"/>
            <a:ext cx="502595" cy="27829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  <a:latin typeface="Gill Sans MT" panose="020B0502020104020203" pitchFamily="34" charset="0"/>
              </a:rPr>
              <a:t>L2</a:t>
            </a:r>
            <a:endParaRPr lang="zh-CN" altLang="en-U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56" name="Rectangle 5">
            <a:extLst>
              <a:ext uri="{FF2B5EF4-FFF2-40B4-BE49-F238E27FC236}">
                <a16:creationId xmlns:a16="http://schemas.microsoft.com/office/drawing/2014/main" id="{5A26A64F-2C96-4C0D-8D9F-D320947B6357}"/>
              </a:ext>
            </a:extLst>
          </p:cNvPr>
          <p:cNvSpPr/>
          <p:nvPr/>
        </p:nvSpPr>
        <p:spPr>
          <a:xfrm>
            <a:off x="6032564" y="4443350"/>
            <a:ext cx="2262683" cy="27829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Gill Sans MT" panose="020B0502020104020203" pitchFamily="34" charset="0"/>
              </a:rPr>
              <a:t>L3                  cache</a:t>
            </a:r>
            <a:endParaRPr lang="zh-CN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B81E9A1F-4A2D-4410-8D93-217672160F35}"/>
              </a:ext>
            </a:extLst>
          </p:cNvPr>
          <p:cNvSpPr/>
          <p:nvPr/>
        </p:nvSpPr>
        <p:spPr>
          <a:xfrm>
            <a:off x="5974793" y="2847546"/>
            <a:ext cx="739142" cy="147314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图片 157">
            <a:extLst>
              <a:ext uri="{FF2B5EF4-FFF2-40B4-BE49-F238E27FC236}">
                <a16:creationId xmlns:a16="http://schemas.microsoft.com/office/drawing/2014/main" id="{CCD33CDC-5130-4654-B8D4-38B329980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37" y="2962963"/>
            <a:ext cx="502595" cy="502595"/>
          </a:xfrm>
          <a:prstGeom prst="rect">
            <a:avLst/>
          </a:prstGeom>
        </p:spPr>
      </p:pic>
      <p:sp>
        <p:nvSpPr>
          <p:cNvPr id="159" name="Rectangle 5">
            <a:extLst>
              <a:ext uri="{FF2B5EF4-FFF2-40B4-BE49-F238E27FC236}">
                <a16:creationId xmlns:a16="http://schemas.microsoft.com/office/drawing/2014/main" id="{8E684DDC-954C-4ABF-87D6-C3F34BD92F07}"/>
              </a:ext>
            </a:extLst>
          </p:cNvPr>
          <p:cNvSpPr/>
          <p:nvPr/>
        </p:nvSpPr>
        <p:spPr>
          <a:xfrm>
            <a:off x="7506114" y="3503082"/>
            <a:ext cx="502595" cy="27829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  <a:latin typeface="Gill Sans MT" panose="020B0502020104020203" pitchFamily="34" charset="0"/>
              </a:rPr>
              <a:t>L1</a:t>
            </a:r>
            <a:endParaRPr lang="zh-CN" altLang="en-U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60" name="Rectangle 5">
            <a:extLst>
              <a:ext uri="{FF2B5EF4-FFF2-40B4-BE49-F238E27FC236}">
                <a16:creationId xmlns:a16="http://schemas.microsoft.com/office/drawing/2014/main" id="{D3C1F90A-030D-4E6F-98F4-F4B22154988F}"/>
              </a:ext>
            </a:extLst>
          </p:cNvPr>
          <p:cNvSpPr/>
          <p:nvPr/>
        </p:nvSpPr>
        <p:spPr>
          <a:xfrm>
            <a:off x="7481986" y="3884880"/>
            <a:ext cx="502595" cy="27829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  <a:latin typeface="Gill Sans MT" panose="020B0502020104020203" pitchFamily="34" charset="0"/>
              </a:rPr>
              <a:t>L2</a:t>
            </a:r>
            <a:endParaRPr lang="zh-CN" altLang="en-U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D5F791ED-271C-47A7-9F35-BF8F141608BF}"/>
              </a:ext>
            </a:extLst>
          </p:cNvPr>
          <p:cNvSpPr/>
          <p:nvPr/>
        </p:nvSpPr>
        <p:spPr>
          <a:xfrm>
            <a:off x="7404759" y="2847546"/>
            <a:ext cx="739142" cy="147314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6FDE5E94-B2A1-4808-BE13-45D0E1CA7884}"/>
              </a:ext>
            </a:extLst>
          </p:cNvPr>
          <p:cNvSpPr txBox="1"/>
          <p:nvPr/>
        </p:nvSpPr>
        <p:spPr>
          <a:xfrm>
            <a:off x="6850121" y="3214787"/>
            <a:ext cx="41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013FDA48-5B63-470F-A05E-0838046F3F23}"/>
              </a:ext>
            </a:extLst>
          </p:cNvPr>
          <p:cNvSpPr/>
          <p:nvPr/>
        </p:nvSpPr>
        <p:spPr>
          <a:xfrm>
            <a:off x="7095501" y="4976226"/>
            <a:ext cx="1199746" cy="525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Memory controller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C7AA2ED-C36E-4D9E-9597-958B952E4D53}"/>
              </a:ext>
            </a:extLst>
          </p:cNvPr>
          <p:cNvSpPr/>
          <p:nvPr/>
        </p:nvSpPr>
        <p:spPr>
          <a:xfrm>
            <a:off x="6032564" y="4976225"/>
            <a:ext cx="817556" cy="525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Gill Sans MT" panose="020B0502020104020203" pitchFamily="34" charset="0"/>
              </a:rPr>
              <a:t>PCIe</a:t>
            </a:r>
            <a:endParaRPr lang="en-U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E9F72979-A462-4829-AABF-7C2B1DC86C4F}"/>
              </a:ext>
            </a:extLst>
          </p:cNvPr>
          <p:cNvSpPr/>
          <p:nvPr/>
        </p:nvSpPr>
        <p:spPr>
          <a:xfrm rot="16200000">
            <a:off x="2076311" y="4438031"/>
            <a:ext cx="196757" cy="1624520"/>
          </a:xfrm>
          <a:prstGeom prst="downArrow">
            <a:avLst>
              <a:gd name="adj1" fmla="val 50000"/>
              <a:gd name="adj2" fmla="val 1353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箭头: 下 165">
            <a:extLst>
              <a:ext uri="{FF2B5EF4-FFF2-40B4-BE49-F238E27FC236}">
                <a16:creationId xmlns:a16="http://schemas.microsoft.com/office/drawing/2014/main" id="{BD752A02-D234-4443-B013-4DE7B9D73AD4}"/>
              </a:ext>
            </a:extLst>
          </p:cNvPr>
          <p:cNvSpPr/>
          <p:nvPr/>
        </p:nvSpPr>
        <p:spPr>
          <a:xfrm rot="16200000">
            <a:off x="4678539" y="4451197"/>
            <a:ext cx="193128" cy="1594561"/>
          </a:xfrm>
          <a:prstGeom prst="downArrow">
            <a:avLst>
              <a:gd name="adj1" fmla="val 50000"/>
              <a:gd name="adj2" fmla="val 1353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87DF741-1E74-4FDF-8E61-0669FCCA2413}"/>
              </a:ext>
            </a:extLst>
          </p:cNvPr>
          <p:cNvSpPr txBox="1"/>
          <p:nvPr/>
        </p:nvSpPr>
        <p:spPr>
          <a:xfrm>
            <a:off x="4010827" y="4602146"/>
            <a:ext cx="174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ill Sans MT" panose="020B0502020104020203" pitchFamily="34" charset="0"/>
              </a:rPr>
              <a:t>PCIe3.0/4.0</a:t>
            </a:r>
          </a:p>
          <a:p>
            <a:r>
              <a:rPr lang="en-US">
                <a:latin typeface="Gill Sans MT" panose="020B0502020104020203" pitchFamily="34" charset="0"/>
              </a:rPr>
              <a:t>128~256Gpbs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C76F154-1494-456C-98F3-9EE54A263631}"/>
              </a:ext>
            </a:extLst>
          </p:cNvPr>
          <p:cNvSpPr txBox="1"/>
          <p:nvPr/>
        </p:nvSpPr>
        <p:spPr>
          <a:xfrm>
            <a:off x="8642158" y="4022021"/>
            <a:ext cx="206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Gill Sans MT" panose="020B0502020104020203" pitchFamily="34" charset="0"/>
              </a:rPr>
              <a:t>Write </a:t>
            </a:r>
            <a:r>
              <a:rPr lang="en-US">
                <a:solidFill>
                  <a:srgbClr val="FF0000"/>
                </a:solidFill>
                <a:latin typeface="Gill Sans MT" panose="020B0502020104020203" pitchFamily="34" charset="0"/>
              </a:rPr>
              <a:t>100Gpbs</a:t>
            </a: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C1B41DCF-10E7-457B-AF85-372543E7B21B}"/>
              </a:ext>
            </a:extLst>
          </p:cNvPr>
          <p:cNvGrpSpPr/>
          <p:nvPr/>
        </p:nvGrpSpPr>
        <p:grpSpPr>
          <a:xfrm>
            <a:off x="10571602" y="3881172"/>
            <a:ext cx="1398337" cy="1398337"/>
            <a:chOff x="7535863" y="5638267"/>
            <a:chExt cx="1398337" cy="1398337"/>
          </a:xfrm>
        </p:grpSpPr>
        <p:pic>
          <p:nvPicPr>
            <p:cNvPr id="179" name="图片 178">
              <a:extLst>
                <a:ext uri="{FF2B5EF4-FFF2-40B4-BE49-F238E27FC236}">
                  <a16:creationId xmlns:a16="http://schemas.microsoft.com/office/drawing/2014/main" id="{AC5E8A07-2CC4-4629-BD2E-B86F0BA22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5863" y="5638267"/>
              <a:ext cx="1398337" cy="1398337"/>
            </a:xfrm>
            <a:prstGeom prst="rect">
              <a:avLst/>
            </a:prstGeom>
          </p:spPr>
        </p:pic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2E8354E7-E0EF-4DDB-BB8A-1D9467B6AEA3}"/>
                </a:ext>
              </a:extLst>
            </p:cNvPr>
            <p:cNvSpPr txBox="1"/>
            <p:nvPr/>
          </p:nvSpPr>
          <p:spPr>
            <a:xfrm>
              <a:off x="7723041" y="6060643"/>
              <a:ext cx="11201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latin typeface="Gill Sans MT" panose="020B0502020104020203" pitchFamily="34" charset="0"/>
                </a:rPr>
                <a:t>NVRAM</a:t>
              </a:r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C97887F3-8D74-4278-8F92-98FC320FCD78}"/>
              </a:ext>
            </a:extLst>
          </p:cNvPr>
          <p:cNvSpPr txBox="1"/>
          <p:nvPr/>
        </p:nvSpPr>
        <p:spPr>
          <a:xfrm>
            <a:off x="8892183" y="4534823"/>
            <a:ext cx="169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ill Sans MT" panose="020B0502020104020203" pitchFamily="34" charset="0"/>
              </a:rPr>
              <a:t>Read 320Gpbs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C964A5A-DC33-4D94-9882-340CB1EF805B}"/>
              </a:ext>
            </a:extLst>
          </p:cNvPr>
          <p:cNvSpPr txBox="1"/>
          <p:nvPr/>
        </p:nvSpPr>
        <p:spPr>
          <a:xfrm>
            <a:off x="8775837" y="5907745"/>
            <a:ext cx="171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Gill Sans MT" panose="020B0502020104020203" pitchFamily="34" charset="0"/>
              </a:rPr>
              <a:t>Write 600Gpbs</a:t>
            </a:r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335774F8-93B5-4B8C-B171-462F94244169}"/>
              </a:ext>
            </a:extLst>
          </p:cNvPr>
          <p:cNvGrpSpPr/>
          <p:nvPr/>
        </p:nvGrpSpPr>
        <p:grpSpPr>
          <a:xfrm>
            <a:off x="10571602" y="5095626"/>
            <a:ext cx="1398337" cy="1398337"/>
            <a:chOff x="5880892" y="5638267"/>
            <a:chExt cx="1398337" cy="1398337"/>
          </a:xfrm>
        </p:grpSpPr>
        <p:pic>
          <p:nvPicPr>
            <p:cNvPr id="184" name="图片 183">
              <a:extLst>
                <a:ext uri="{FF2B5EF4-FFF2-40B4-BE49-F238E27FC236}">
                  <a16:creationId xmlns:a16="http://schemas.microsoft.com/office/drawing/2014/main" id="{AC455FE2-A4EE-4FA5-9BD4-6CC75FCF4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892" y="5638267"/>
              <a:ext cx="1398337" cy="1398337"/>
            </a:xfrm>
            <a:prstGeom prst="rect">
              <a:avLst/>
            </a:prstGeom>
          </p:spPr>
        </p:pic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48D46310-E417-44C9-962B-5A69FF317FDF}"/>
                </a:ext>
              </a:extLst>
            </p:cNvPr>
            <p:cNvSpPr txBox="1"/>
            <p:nvPr/>
          </p:nvSpPr>
          <p:spPr>
            <a:xfrm>
              <a:off x="6159089" y="6060643"/>
              <a:ext cx="11201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Gill Sans MT" panose="020B0502020104020203" pitchFamily="34" charset="0"/>
                </a:rPr>
                <a:t>DRAM</a:t>
              </a:r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186" name="文本框 185">
            <a:extLst>
              <a:ext uri="{FF2B5EF4-FFF2-40B4-BE49-F238E27FC236}">
                <a16:creationId xmlns:a16="http://schemas.microsoft.com/office/drawing/2014/main" id="{B17B6989-8CFB-4885-8684-B313C01BE5A4}"/>
              </a:ext>
            </a:extLst>
          </p:cNvPr>
          <p:cNvSpPr txBox="1"/>
          <p:nvPr/>
        </p:nvSpPr>
        <p:spPr>
          <a:xfrm>
            <a:off x="8844816" y="5457247"/>
            <a:ext cx="226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ill Sans MT" panose="020B0502020104020203" pitchFamily="34" charset="0"/>
              </a:rPr>
              <a:t>Read 900Gpbs</a:t>
            </a:r>
          </a:p>
        </p:txBody>
      </p:sp>
      <p:sp>
        <p:nvSpPr>
          <p:cNvPr id="187" name="箭头: 直角上 186">
            <a:extLst>
              <a:ext uri="{FF2B5EF4-FFF2-40B4-BE49-F238E27FC236}">
                <a16:creationId xmlns:a16="http://schemas.microsoft.com/office/drawing/2014/main" id="{3BE767BB-55AF-43AE-87C0-215F7E1434B0}"/>
              </a:ext>
            </a:extLst>
          </p:cNvPr>
          <p:cNvSpPr/>
          <p:nvPr/>
        </p:nvSpPr>
        <p:spPr>
          <a:xfrm rot="5400000">
            <a:off x="9057199" y="4648017"/>
            <a:ext cx="465431" cy="2190702"/>
          </a:xfrm>
          <a:prstGeom prst="bentUpArrow">
            <a:avLst>
              <a:gd name="adj1" fmla="val 25000"/>
              <a:gd name="adj2" fmla="val 23146"/>
              <a:gd name="adj3" fmla="val 46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箭头: 直角上 187">
            <a:extLst>
              <a:ext uri="{FF2B5EF4-FFF2-40B4-BE49-F238E27FC236}">
                <a16:creationId xmlns:a16="http://schemas.microsoft.com/office/drawing/2014/main" id="{9918A49A-AE58-4C25-B277-BD2462DD5E03}"/>
              </a:ext>
            </a:extLst>
          </p:cNvPr>
          <p:cNvSpPr/>
          <p:nvPr/>
        </p:nvSpPr>
        <p:spPr>
          <a:xfrm rot="16200000" flipV="1">
            <a:off x="9023957" y="3554057"/>
            <a:ext cx="588090" cy="2262682"/>
          </a:xfrm>
          <a:prstGeom prst="bentUpArrow">
            <a:avLst>
              <a:gd name="adj1" fmla="val 18521"/>
              <a:gd name="adj2" fmla="val 18827"/>
              <a:gd name="adj3" fmla="val 46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箭头: 手杖形 188">
            <a:extLst>
              <a:ext uri="{FF2B5EF4-FFF2-40B4-BE49-F238E27FC236}">
                <a16:creationId xmlns:a16="http://schemas.microsoft.com/office/drawing/2014/main" id="{E605F1BC-472F-4E98-8504-F29E113C6503}"/>
              </a:ext>
            </a:extLst>
          </p:cNvPr>
          <p:cNvSpPr/>
          <p:nvPr/>
        </p:nvSpPr>
        <p:spPr>
          <a:xfrm rot="10800000" flipH="1" flipV="1">
            <a:off x="6514689" y="4213585"/>
            <a:ext cx="1126765" cy="762639"/>
          </a:xfrm>
          <a:prstGeom prst="uturnArrow">
            <a:avLst>
              <a:gd name="adj1" fmla="val 19563"/>
              <a:gd name="adj2" fmla="val 18883"/>
              <a:gd name="adj3" fmla="val 23206"/>
              <a:gd name="adj4" fmla="val 43750"/>
              <a:gd name="adj5" fmla="val 100000"/>
            </a:avLst>
          </a:prstGeom>
          <a:solidFill>
            <a:srgbClr val="000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F390F144-67B0-49ED-89F1-F1C44738BD38}"/>
              </a:ext>
            </a:extLst>
          </p:cNvPr>
          <p:cNvSpPr txBox="1"/>
          <p:nvPr/>
        </p:nvSpPr>
        <p:spPr>
          <a:xfrm>
            <a:off x="5572384" y="5723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8235"/>
                </a:solidFill>
                <a:latin typeface="Gill Sans MT" panose="020B0502020104020203" pitchFamily="34" charset="0"/>
              </a:rPr>
              <a:t>One</a:t>
            </a:r>
            <a:r>
              <a:rPr lang="en-US" dirty="0">
                <a:latin typeface="Gill Sans MT" panose="020B0502020104020203" pitchFamily="34" charset="0"/>
              </a:rPr>
              <a:t>/</a:t>
            </a:r>
            <a:r>
              <a:rPr lang="en-US" dirty="0">
                <a:solidFill>
                  <a:srgbClr val="0000F2"/>
                </a:solidFill>
                <a:latin typeface="Gill Sans MT" panose="020B0502020104020203" pitchFamily="34" charset="0"/>
              </a:rPr>
              <a:t>two</a:t>
            </a:r>
            <a:r>
              <a:rPr lang="zh-CN" altLang="en-US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sided primitives </a:t>
            </a:r>
            <a:endParaRPr lang="en-US" dirty="0"/>
          </a:p>
        </p:txBody>
      </p:sp>
      <p:sp>
        <p:nvSpPr>
          <p:cNvPr id="214" name="箭头: 下 213">
            <a:extLst>
              <a:ext uri="{FF2B5EF4-FFF2-40B4-BE49-F238E27FC236}">
                <a16:creationId xmlns:a16="http://schemas.microsoft.com/office/drawing/2014/main" id="{EA3F6552-CF81-497E-A468-E90970EC31B2}"/>
              </a:ext>
            </a:extLst>
          </p:cNvPr>
          <p:cNvSpPr/>
          <p:nvPr/>
        </p:nvSpPr>
        <p:spPr>
          <a:xfrm rot="16200000">
            <a:off x="6902843" y="5051466"/>
            <a:ext cx="221012" cy="375102"/>
          </a:xfrm>
          <a:prstGeom prst="downArrow">
            <a:avLst>
              <a:gd name="adj1" fmla="val 50000"/>
              <a:gd name="adj2" fmla="val 9022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1506097-593E-4118-BBB1-B0D9EB0F0C48}"/>
              </a:ext>
            </a:extLst>
          </p:cNvPr>
          <p:cNvSpPr/>
          <p:nvPr/>
        </p:nvSpPr>
        <p:spPr>
          <a:xfrm>
            <a:off x="1542919" y="3365963"/>
            <a:ext cx="1113897" cy="18961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484190F-0DF2-4168-91AB-F6229E43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Sabon Next LT" panose="020B0502040204020203" pitchFamily="2" charset="0"/>
              </a:rPr>
              <a:t>B</a:t>
            </a:r>
            <a:r>
              <a:rPr lang="en-US" altLang="zh-CN" dirty="0">
                <a:latin typeface="Gill Sans MT" panose="020B0502020104020203" pitchFamily="34" charset="0"/>
                <a:cs typeface="Sabon Next LT" panose="020B0502040204020203" pitchFamily="2" charset="0"/>
              </a:rPr>
              <a:t>ackground</a:t>
            </a:r>
            <a:endParaRPr lang="en-US" dirty="0">
              <a:latin typeface="Gill Sans MT" panose="020B0502020104020203" pitchFamily="34" charset="0"/>
              <a:cs typeface="Sabon Next LT" panose="020B0502040204020203" pitchFamily="2" charset="0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2C0B9325-CE2B-4463-A506-1C794208D06C}"/>
              </a:ext>
            </a:extLst>
          </p:cNvPr>
          <p:cNvSpPr txBox="1">
            <a:spLocks/>
          </p:cNvSpPr>
          <p:nvPr/>
        </p:nvSpPr>
        <p:spPr>
          <a:xfrm>
            <a:off x="838200" y="1241914"/>
            <a:ext cx="11028681" cy="65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7EC2CD69-7225-46EC-B707-474D01EDEF13}"/>
              </a:ext>
            </a:extLst>
          </p:cNvPr>
          <p:cNvSpPr txBox="1">
            <a:spLocks/>
          </p:cNvSpPr>
          <p:nvPr/>
        </p:nvSpPr>
        <p:spPr>
          <a:xfrm>
            <a:off x="1054099" y="1451945"/>
            <a:ext cx="10491306" cy="449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Previous distributed transactions works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Based on monolithic servers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Work on how to excavate </a:t>
            </a:r>
            <a:r>
              <a:rPr lang="en-US" altLang="zh-CN" dirty="0">
                <a:latin typeface="Gill Sans MT" panose="020B0502020104020203" pitchFamily="34" charset="0"/>
              </a:rPr>
              <a:t>hardware potential (e.g. RDMA,HTM) 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1DA86BB-DACB-4FFC-9DA9-F97552EA4EB9}"/>
              </a:ext>
            </a:extLst>
          </p:cNvPr>
          <p:cNvSpPr txBox="1"/>
          <p:nvPr/>
        </p:nvSpPr>
        <p:spPr>
          <a:xfrm>
            <a:off x="1103024" y="2912294"/>
            <a:ext cx="20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Monolithic Server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DB5A97C-EA72-4553-8248-93362E6DC110}"/>
              </a:ext>
            </a:extLst>
          </p:cNvPr>
          <p:cNvCxnSpPr>
            <a:cxnSpLocks/>
          </p:cNvCxnSpPr>
          <p:nvPr/>
        </p:nvCxnSpPr>
        <p:spPr>
          <a:xfrm>
            <a:off x="1944632" y="5694753"/>
            <a:ext cx="78756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5E09FDF-15DB-4325-A951-033880E27F77}"/>
              </a:ext>
            </a:extLst>
          </p:cNvPr>
          <p:cNvSpPr/>
          <p:nvPr/>
        </p:nvSpPr>
        <p:spPr>
          <a:xfrm>
            <a:off x="2055014" y="5306402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E39D84D-D62E-4FDA-BC0E-763E7E492F0A}"/>
              </a:ext>
            </a:extLst>
          </p:cNvPr>
          <p:cNvCxnSpPr>
            <a:stCxn id="38" idx="2"/>
          </p:cNvCxnSpPr>
          <p:nvPr/>
        </p:nvCxnSpPr>
        <p:spPr>
          <a:xfrm flipH="1">
            <a:off x="2098442" y="5394906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6BBD4019-604A-4AFA-B2B5-A147B69F0AD9}"/>
              </a:ext>
            </a:extLst>
          </p:cNvPr>
          <p:cNvSpPr/>
          <p:nvPr/>
        </p:nvSpPr>
        <p:spPr>
          <a:xfrm>
            <a:off x="5903160" y="5311843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660F797-C386-4BD7-9095-A82AF059D17E}"/>
              </a:ext>
            </a:extLst>
          </p:cNvPr>
          <p:cNvCxnSpPr>
            <a:stCxn id="42" idx="2"/>
          </p:cNvCxnSpPr>
          <p:nvPr/>
        </p:nvCxnSpPr>
        <p:spPr>
          <a:xfrm flipH="1">
            <a:off x="5946588" y="5400347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9D8F038-1FEC-47AC-B3A6-53D60CBE9C0C}"/>
              </a:ext>
            </a:extLst>
          </p:cNvPr>
          <p:cNvSpPr/>
          <p:nvPr/>
        </p:nvSpPr>
        <p:spPr>
          <a:xfrm>
            <a:off x="9488532" y="5306402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0B629F6-7271-4F61-B6F2-2F1EEF53AEB6}"/>
              </a:ext>
            </a:extLst>
          </p:cNvPr>
          <p:cNvCxnSpPr>
            <a:stCxn id="44" idx="2"/>
          </p:cNvCxnSpPr>
          <p:nvPr/>
        </p:nvCxnSpPr>
        <p:spPr>
          <a:xfrm flipH="1">
            <a:off x="9531960" y="5394906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5ACA657F-E811-4DD4-B3F4-EE337A0F1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14340" y="3534637"/>
            <a:ext cx="300028" cy="30002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749F7B4-D722-43CA-AD77-1F37FE127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97817" y="3534637"/>
            <a:ext cx="300028" cy="30002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17A5502-ED58-4E33-8002-3C4D8F85F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06399" y="3894682"/>
            <a:ext cx="300028" cy="300028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5AF41581-0BC6-4D18-A00C-A9A7117B923B}"/>
              </a:ext>
            </a:extLst>
          </p:cNvPr>
          <p:cNvSpPr txBox="1"/>
          <p:nvPr/>
        </p:nvSpPr>
        <p:spPr>
          <a:xfrm>
            <a:off x="1877101" y="3625653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CDE5DE1C-36EE-4FDE-A7AD-3807CAAA4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42" y="4420872"/>
            <a:ext cx="337531" cy="30002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D0E7F368-C032-45C2-8ED9-79F02D9D0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97817" y="3894682"/>
            <a:ext cx="300028" cy="300028"/>
          </a:xfrm>
          <a:prstGeom prst="rect">
            <a:avLst/>
          </a:prstGeom>
        </p:spPr>
      </p:pic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7D6BA7-07E4-4769-961B-69E23FE5CF67}"/>
              </a:ext>
            </a:extLst>
          </p:cNvPr>
          <p:cNvCxnSpPr/>
          <p:nvPr/>
        </p:nvCxnSpPr>
        <p:spPr>
          <a:xfrm flipH="1">
            <a:off x="6089102" y="5692304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2895791-A21E-4AE2-B746-4FCEA0F21E37}"/>
              </a:ext>
            </a:extLst>
          </p:cNvPr>
          <p:cNvGrpSpPr/>
          <p:nvPr/>
        </p:nvGrpSpPr>
        <p:grpSpPr>
          <a:xfrm>
            <a:off x="5812390" y="5932484"/>
            <a:ext cx="503931" cy="402756"/>
            <a:chOff x="2559628" y="1668650"/>
            <a:chExt cx="392129" cy="402756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4F4EC1C-DA15-45D4-8F8E-A19040705C1B}"/>
                </a:ext>
              </a:extLst>
            </p:cNvPr>
            <p:cNvSpPr/>
            <p:nvPr/>
          </p:nvSpPr>
          <p:spPr>
            <a:xfrm>
              <a:off x="2561373" y="1668650"/>
              <a:ext cx="384182" cy="389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4E05449-38F3-4D91-B19B-18B4C0031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628" y="1694018"/>
              <a:ext cx="392129" cy="377388"/>
            </a:xfrm>
            <a:prstGeom prst="rect">
              <a:avLst/>
            </a:prstGeom>
          </p:spPr>
        </p:pic>
      </p:grp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139410B-EB76-4D8B-BEF1-CABA592FD8DD}"/>
              </a:ext>
            </a:extLst>
          </p:cNvPr>
          <p:cNvSpPr/>
          <p:nvPr/>
        </p:nvSpPr>
        <p:spPr>
          <a:xfrm>
            <a:off x="5379052" y="3324924"/>
            <a:ext cx="1113897" cy="18961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B5516991-DC3A-4B02-98D9-777E3C920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39492" y="3534637"/>
            <a:ext cx="300028" cy="300028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04397ED9-BD2F-4DE2-B56C-E00CF52A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22969" y="3534637"/>
            <a:ext cx="300028" cy="300028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7F65ED43-F6A3-4934-8283-4BAAB983F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31551" y="3894682"/>
            <a:ext cx="300028" cy="300028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EB276C64-878C-4617-8DA1-01CB742D95C5}"/>
              </a:ext>
            </a:extLst>
          </p:cNvPr>
          <p:cNvSpPr txBox="1"/>
          <p:nvPr/>
        </p:nvSpPr>
        <p:spPr>
          <a:xfrm>
            <a:off x="5702253" y="3625653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5F93F542-4C06-4FBD-B45D-E58EC1C11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22969" y="3894682"/>
            <a:ext cx="300028" cy="300028"/>
          </a:xfrm>
          <a:prstGeom prst="rect">
            <a:avLst/>
          </a:prstGeom>
        </p:spPr>
      </p:pic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5903837-CE75-435F-90EB-0DD9A5CB4652}"/>
              </a:ext>
            </a:extLst>
          </p:cNvPr>
          <p:cNvSpPr/>
          <p:nvPr/>
        </p:nvSpPr>
        <p:spPr>
          <a:xfrm>
            <a:off x="8962003" y="3324924"/>
            <a:ext cx="1113897" cy="18961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B665932-1157-41EC-882E-6D8D3695E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22443" y="3534637"/>
            <a:ext cx="300028" cy="300028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F4D1590-AD88-498E-B1C4-166D9B833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05920" y="3534637"/>
            <a:ext cx="300028" cy="300028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FEDF8B02-54BC-4049-AD94-657613FD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14502" y="3894682"/>
            <a:ext cx="300028" cy="300028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AEBBA3F5-EB5F-4922-B7D2-E9DDA0DB18A3}"/>
              </a:ext>
            </a:extLst>
          </p:cNvPr>
          <p:cNvSpPr txBox="1"/>
          <p:nvPr/>
        </p:nvSpPr>
        <p:spPr>
          <a:xfrm>
            <a:off x="9285204" y="3625653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13EA5921-4696-44C0-A07A-BBA8564FE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05920" y="3894682"/>
            <a:ext cx="300028" cy="300028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F3579233-1DBE-45EA-8549-0B212A8ACFD0}"/>
              </a:ext>
            </a:extLst>
          </p:cNvPr>
          <p:cNvSpPr txBox="1"/>
          <p:nvPr/>
        </p:nvSpPr>
        <p:spPr>
          <a:xfrm>
            <a:off x="6748914" y="4090055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000908D-1852-4C85-BF40-D25A1259448E}"/>
              </a:ext>
            </a:extLst>
          </p:cNvPr>
          <p:cNvSpPr txBox="1"/>
          <p:nvPr/>
        </p:nvSpPr>
        <p:spPr>
          <a:xfrm rot="900000">
            <a:off x="3052991" y="4555123"/>
            <a:ext cx="1891725" cy="25624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zh-CN"/>
            </a:defPPr>
            <a:lvl1pPr>
              <a:defRPr sz="1600"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en-US" altLang="zh-CN" dirty="0"/>
              <a:t>One-sided Primitive</a:t>
            </a:r>
            <a:endParaRPr lang="en-US" dirty="0"/>
          </a:p>
        </p:txBody>
      </p:sp>
      <p:sp>
        <p:nvSpPr>
          <p:cNvPr id="85" name="箭头: 上下 84">
            <a:extLst>
              <a:ext uri="{FF2B5EF4-FFF2-40B4-BE49-F238E27FC236}">
                <a16:creationId xmlns:a16="http://schemas.microsoft.com/office/drawing/2014/main" id="{AE4E0134-B5B5-4F6E-AEB4-88F1E01E4383}"/>
              </a:ext>
            </a:extLst>
          </p:cNvPr>
          <p:cNvSpPr/>
          <p:nvPr/>
        </p:nvSpPr>
        <p:spPr>
          <a:xfrm rot="17100000">
            <a:off x="3944257" y="3211016"/>
            <a:ext cx="186003" cy="2614395"/>
          </a:xfrm>
          <a:prstGeom prst="upDownArrow">
            <a:avLst>
              <a:gd name="adj1" fmla="val 50000"/>
              <a:gd name="adj2" fmla="val 942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2A34F26-2208-47F7-A857-2114AA532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35" y="4414216"/>
            <a:ext cx="372023" cy="297618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B9950C71-F58F-4352-95C5-C0266092C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35" y="4795864"/>
            <a:ext cx="372023" cy="297618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8F7FA208-6D5D-4AD4-8154-144C0C6DC2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64" y="4795864"/>
            <a:ext cx="372023" cy="297618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C7570F96-C48F-4C20-9DC4-57512F8AA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84" y="4420872"/>
            <a:ext cx="337531" cy="300028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8DBBB00B-12CB-47D8-A2C4-2595FF905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94" y="4414216"/>
            <a:ext cx="372023" cy="297618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44C0101E-75C6-4E88-ACA9-6A9DDE18D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69" y="4795864"/>
            <a:ext cx="372023" cy="297618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DEEDE546-5E08-4E0F-9799-C5CC0DC1C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98" y="4795864"/>
            <a:ext cx="372023" cy="297618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7E445FF9-B7E1-48BC-B6A5-3CBE8CA82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601" y="4420872"/>
            <a:ext cx="337531" cy="300028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22CCDF5C-E42C-4EC9-8DE9-D77A7306D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094" y="4414216"/>
            <a:ext cx="372023" cy="297618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14147593-5AC8-459E-BAE7-516236694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094" y="4795864"/>
            <a:ext cx="372023" cy="297618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8E627630-B056-4B15-9F6C-C6F2C0616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23" y="4795864"/>
            <a:ext cx="372023" cy="297618"/>
          </a:xfrm>
          <a:prstGeom prst="rect">
            <a:avLst/>
          </a:prstGeom>
        </p:spPr>
      </p:pic>
      <p:sp>
        <p:nvSpPr>
          <p:cNvPr id="25" name="箭头: 圆角右 24">
            <a:extLst>
              <a:ext uri="{FF2B5EF4-FFF2-40B4-BE49-F238E27FC236}">
                <a16:creationId xmlns:a16="http://schemas.microsoft.com/office/drawing/2014/main" id="{7A3D4B78-1D1A-4205-B872-C76EA5853DAA}"/>
              </a:ext>
            </a:extLst>
          </p:cNvPr>
          <p:cNvSpPr/>
          <p:nvPr/>
        </p:nvSpPr>
        <p:spPr>
          <a:xfrm rot="5400000">
            <a:off x="3672505" y="3092968"/>
            <a:ext cx="812489" cy="2490471"/>
          </a:xfrm>
          <a:prstGeom prst="bentArrow">
            <a:avLst>
              <a:gd name="adj1" fmla="val 10346"/>
              <a:gd name="adj2" fmla="val 10346"/>
              <a:gd name="adj3" fmla="val 20114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004A12E-ED79-48D8-AB67-119C26EDD204}"/>
              </a:ext>
            </a:extLst>
          </p:cNvPr>
          <p:cNvSpPr txBox="1"/>
          <p:nvPr/>
        </p:nvSpPr>
        <p:spPr>
          <a:xfrm>
            <a:off x="3162750" y="3689092"/>
            <a:ext cx="1891725" cy="25624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zh-CN"/>
            </a:defPPr>
            <a:lvl1pPr>
              <a:defRPr sz="1600"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en-US" altLang="zh-CN" dirty="0"/>
              <a:t>Two-sided Primitive</a:t>
            </a:r>
            <a:endParaRPr lang="en-US" dirty="0"/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9158A587-B1B6-4583-B03B-3062FE0F3E1E}"/>
              </a:ext>
            </a:extLst>
          </p:cNvPr>
          <p:cNvGrpSpPr/>
          <p:nvPr/>
        </p:nvGrpSpPr>
        <p:grpSpPr>
          <a:xfrm>
            <a:off x="1648451" y="4336341"/>
            <a:ext cx="989452" cy="790575"/>
            <a:chOff x="1657930" y="4338202"/>
            <a:chExt cx="1101483" cy="790575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3D0D7F52-0363-4A85-B7DB-805783CE1070}"/>
                </a:ext>
              </a:extLst>
            </p:cNvPr>
            <p:cNvCxnSpPr>
              <a:cxnSpLocks/>
            </p:cNvCxnSpPr>
            <p:nvPr/>
          </p:nvCxnSpPr>
          <p:spPr>
            <a:xfrm>
              <a:off x="1657930" y="4795864"/>
              <a:ext cx="52808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F9A8E767-25BA-4C92-A590-D6AE1AE03B8B}"/>
                </a:ext>
              </a:extLst>
            </p:cNvPr>
            <p:cNvCxnSpPr>
              <a:cxnSpLocks/>
            </p:cNvCxnSpPr>
            <p:nvPr/>
          </p:nvCxnSpPr>
          <p:spPr>
            <a:xfrm>
              <a:off x="1657930" y="5128777"/>
              <a:ext cx="109260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0BC7CB4-AAE2-44F2-89D4-DDE1FAFD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177129" y="4338202"/>
              <a:ext cx="0" cy="45766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F65FD359-F4B5-4110-A22D-04CCE5BCCBDC}"/>
                </a:ext>
              </a:extLst>
            </p:cNvPr>
            <p:cNvCxnSpPr>
              <a:cxnSpLocks/>
            </p:cNvCxnSpPr>
            <p:nvPr/>
          </p:nvCxnSpPr>
          <p:spPr>
            <a:xfrm>
              <a:off x="1657930" y="4795864"/>
              <a:ext cx="0" cy="3288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8210FE27-C735-4D54-82E6-E1D9E5DB1FD2}"/>
                </a:ext>
              </a:extLst>
            </p:cNvPr>
            <p:cNvCxnSpPr>
              <a:cxnSpLocks/>
            </p:cNvCxnSpPr>
            <p:nvPr/>
          </p:nvCxnSpPr>
          <p:spPr>
            <a:xfrm>
              <a:off x="2741673" y="4338202"/>
              <a:ext cx="0" cy="7864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51827C58-5832-4B9C-80B7-554888E5937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010" y="4338202"/>
              <a:ext cx="57340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F2F6C69-39B3-4C6A-9FFC-88708EEC04C1}"/>
              </a:ext>
            </a:extLst>
          </p:cNvPr>
          <p:cNvGrpSpPr/>
          <p:nvPr/>
        </p:nvGrpSpPr>
        <p:grpSpPr>
          <a:xfrm flipH="1">
            <a:off x="5439101" y="4335372"/>
            <a:ext cx="989452" cy="790575"/>
            <a:chOff x="1657930" y="4338202"/>
            <a:chExt cx="1101483" cy="790575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23C53A88-5FAC-4331-84A9-2083BD57913D}"/>
                </a:ext>
              </a:extLst>
            </p:cNvPr>
            <p:cNvCxnSpPr>
              <a:cxnSpLocks/>
            </p:cNvCxnSpPr>
            <p:nvPr/>
          </p:nvCxnSpPr>
          <p:spPr>
            <a:xfrm>
              <a:off x="1657930" y="4795864"/>
              <a:ext cx="52808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EDC6FE39-34CA-4790-9408-12573AFCA04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930" y="5128777"/>
              <a:ext cx="109260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196EE37-CB38-437E-BC93-57487FCF16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7129" y="4338202"/>
              <a:ext cx="0" cy="45766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3DB9413-A107-44CF-88DE-86D680FFA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57930" y="4795864"/>
              <a:ext cx="0" cy="3288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BDC0957-B514-4E36-BA51-6A3567A0DDBD}"/>
                </a:ext>
              </a:extLst>
            </p:cNvPr>
            <p:cNvCxnSpPr>
              <a:cxnSpLocks/>
            </p:cNvCxnSpPr>
            <p:nvPr/>
          </p:nvCxnSpPr>
          <p:spPr>
            <a:xfrm>
              <a:off x="2741673" y="4338202"/>
              <a:ext cx="0" cy="7864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E9D58BA1-0F9D-4A51-A49B-9863F9B23DD6}"/>
                </a:ext>
              </a:extLst>
            </p:cNvPr>
            <p:cNvCxnSpPr>
              <a:cxnSpLocks/>
            </p:cNvCxnSpPr>
            <p:nvPr/>
          </p:nvCxnSpPr>
          <p:spPr>
            <a:xfrm>
              <a:off x="2186010" y="4338202"/>
              <a:ext cx="57340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C747245-DEBC-4BC5-8E92-5CDBF899AD60}"/>
              </a:ext>
            </a:extLst>
          </p:cNvPr>
          <p:cNvCxnSpPr/>
          <p:nvPr/>
        </p:nvCxnSpPr>
        <p:spPr>
          <a:xfrm>
            <a:off x="2700397" y="5045785"/>
            <a:ext cx="824087" cy="228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4164BF8-C314-4048-8DC7-C0A42BB2AB67}"/>
              </a:ext>
            </a:extLst>
          </p:cNvPr>
          <p:cNvCxnSpPr>
            <a:cxnSpLocks/>
          </p:cNvCxnSpPr>
          <p:nvPr/>
        </p:nvCxnSpPr>
        <p:spPr>
          <a:xfrm flipH="1">
            <a:off x="4127423" y="5093482"/>
            <a:ext cx="1389656" cy="229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6B134F86-90CD-4C9C-80FF-3860BEE2D7F3}"/>
              </a:ext>
            </a:extLst>
          </p:cNvPr>
          <p:cNvSpPr txBox="1"/>
          <p:nvPr/>
        </p:nvSpPr>
        <p:spPr>
          <a:xfrm>
            <a:off x="3169929" y="5256408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Shared memory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6F1DE7-637E-4A2C-9798-82D6A95C3D07}"/>
              </a:ext>
            </a:extLst>
          </p:cNvPr>
          <p:cNvCxnSpPr>
            <a:cxnSpLocks/>
          </p:cNvCxnSpPr>
          <p:nvPr/>
        </p:nvCxnSpPr>
        <p:spPr>
          <a:xfrm flipH="1">
            <a:off x="1019251" y="4570886"/>
            <a:ext cx="587310" cy="361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17F9E886-8938-48CB-AD29-C6104B4E110E}"/>
              </a:ext>
            </a:extLst>
          </p:cNvPr>
          <p:cNvSpPr txBox="1"/>
          <p:nvPr/>
        </p:nvSpPr>
        <p:spPr>
          <a:xfrm>
            <a:off x="646595" y="4962633"/>
            <a:ext cx="105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Local </a:t>
            </a:r>
          </a:p>
          <a:p>
            <a:r>
              <a:rPr lang="en-US" dirty="0">
                <a:latin typeface="Gill Sans MT" panose="020B0502020104020203" pitchFamily="34" charset="0"/>
              </a:rPr>
              <a:t>memory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C91E9AD-048A-458E-B2E4-998C9932278C}"/>
              </a:ext>
            </a:extLst>
          </p:cNvPr>
          <p:cNvSpPr txBox="1"/>
          <p:nvPr/>
        </p:nvSpPr>
        <p:spPr>
          <a:xfrm rot="20700000" flipH="1">
            <a:off x="6903385" y="4589182"/>
            <a:ext cx="1891725" cy="25624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zh-CN"/>
            </a:defPPr>
            <a:lvl1pPr>
              <a:defRPr sz="1600"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en-US" altLang="zh-CN" dirty="0"/>
              <a:t>One-sided Primitive</a:t>
            </a:r>
            <a:endParaRPr lang="en-US" dirty="0"/>
          </a:p>
        </p:txBody>
      </p:sp>
      <p:sp>
        <p:nvSpPr>
          <p:cNvPr id="145" name="箭头: 上下 144">
            <a:extLst>
              <a:ext uri="{FF2B5EF4-FFF2-40B4-BE49-F238E27FC236}">
                <a16:creationId xmlns:a16="http://schemas.microsoft.com/office/drawing/2014/main" id="{09B44388-3392-432D-9D4D-9079F89ACD58}"/>
              </a:ext>
            </a:extLst>
          </p:cNvPr>
          <p:cNvSpPr/>
          <p:nvPr/>
        </p:nvSpPr>
        <p:spPr>
          <a:xfrm rot="4500000" flipH="1">
            <a:off x="7699109" y="3346959"/>
            <a:ext cx="186003" cy="2405152"/>
          </a:xfrm>
          <a:prstGeom prst="upDownArrow">
            <a:avLst>
              <a:gd name="adj1" fmla="val 50000"/>
              <a:gd name="adj2" fmla="val 942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箭头: 圆角右 145">
            <a:extLst>
              <a:ext uri="{FF2B5EF4-FFF2-40B4-BE49-F238E27FC236}">
                <a16:creationId xmlns:a16="http://schemas.microsoft.com/office/drawing/2014/main" id="{DFF471C4-D3D2-4F9E-AE0A-13E5C5824242}"/>
              </a:ext>
            </a:extLst>
          </p:cNvPr>
          <p:cNvSpPr/>
          <p:nvPr/>
        </p:nvSpPr>
        <p:spPr>
          <a:xfrm rot="16200000" flipH="1">
            <a:off x="7370090" y="3152535"/>
            <a:ext cx="812489" cy="2371339"/>
          </a:xfrm>
          <a:prstGeom prst="bentArrow">
            <a:avLst>
              <a:gd name="adj1" fmla="val 10346"/>
              <a:gd name="adj2" fmla="val 10346"/>
              <a:gd name="adj3" fmla="val 20114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6255F28-7C0C-4079-A7FC-E5B27A4A90D8}"/>
              </a:ext>
            </a:extLst>
          </p:cNvPr>
          <p:cNvSpPr txBox="1"/>
          <p:nvPr/>
        </p:nvSpPr>
        <p:spPr>
          <a:xfrm flipH="1">
            <a:off x="6944823" y="3689093"/>
            <a:ext cx="1891725" cy="25624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zh-CN"/>
            </a:defPPr>
            <a:lvl1pPr>
              <a:defRPr sz="1600"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en-US" altLang="zh-CN" dirty="0"/>
              <a:t>Two-sided Primitive</a:t>
            </a:r>
            <a:endParaRPr 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01B4AD1-9B41-4BF7-9A84-F6C27124AB63}"/>
              </a:ext>
            </a:extLst>
          </p:cNvPr>
          <p:cNvSpPr txBox="1"/>
          <p:nvPr/>
        </p:nvSpPr>
        <p:spPr>
          <a:xfrm>
            <a:off x="10087615" y="3495634"/>
            <a:ext cx="22855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Previous works:</a:t>
            </a:r>
          </a:p>
          <a:p>
            <a:r>
              <a:rPr lang="en-US" altLang="zh-CN" dirty="0">
                <a:latin typeface="Gill Sans MT" panose="020B0502020104020203" pitchFamily="34" charset="0"/>
              </a:rPr>
              <a:t>SOSP'15    </a:t>
            </a:r>
            <a:r>
              <a:rPr lang="en-US" altLang="zh-CN" dirty="0" err="1">
                <a:latin typeface="Gill Sans MT" panose="020B0502020104020203" pitchFamily="34" charset="0"/>
              </a:rPr>
              <a:t>FaRM</a:t>
            </a:r>
            <a:r>
              <a:rPr lang="en-US" altLang="zh-CN" dirty="0">
                <a:latin typeface="Gill Sans MT" panose="020B0502020104020203" pitchFamily="34" charset="0"/>
              </a:rPr>
              <a:t> SOSP'15    </a:t>
            </a:r>
            <a:r>
              <a:rPr lang="en-US" altLang="zh-CN" dirty="0" err="1">
                <a:latin typeface="Gill Sans MT" panose="020B0502020104020203" pitchFamily="34" charset="0"/>
              </a:rPr>
              <a:t>DrTM</a:t>
            </a:r>
            <a:endParaRPr lang="en-US" altLang="zh-CN" dirty="0">
              <a:latin typeface="Gill Sans MT" panose="020B0502020104020203" pitchFamily="34" charset="0"/>
            </a:endParaRPr>
          </a:p>
          <a:p>
            <a:r>
              <a:rPr lang="en-US" altLang="zh-CN" dirty="0">
                <a:latin typeface="Gill Sans MT" panose="020B0502020104020203" pitchFamily="34" charset="0"/>
              </a:rPr>
              <a:t>EuroSys'16 </a:t>
            </a:r>
            <a:r>
              <a:rPr lang="en-US" altLang="zh-CN" dirty="0" err="1">
                <a:latin typeface="Gill Sans MT" panose="020B0502020104020203" pitchFamily="34" charset="0"/>
              </a:rPr>
              <a:t>DrTM+R</a:t>
            </a:r>
            <a:r>
              <a:rPr lang="en-US" altLang="zh-CN" dirty="0">
                <a:latin typeface="Gill Sans MT" panose="020B0502020104020203" pitchFamily="34" charset="0"/>
              </a:rPr>
              <a:t> OSDI'16    </a:t>
            </a:r>
            <a:r>
              <a:rPr lang="en-US" altLang="zh-CN" dirty="0" err="1">
                <a:latin typeface="Gill Sans MT" panose="020B0502020104020203" pitchFamily="34" charset="0"/>
              </a:rPr>
              <a:t>FaSST</a:t>
            </a:r>
            <a:r>
              <a:rPr lang="en-US" altLang="zh-CN" dirty="0">
                <a:latin typeface="Gill Sans MT" panose="020B0502020104020203" pitchFamily="34" charset="0"/>
              </a:rPr>
              <a:t> OSDI'18    </a:t>
            </a:r>
            <a:r>
              <a:rPr lang="en-US" altLang="zh-CN" dirty="0" err="1">
                <a:latin typeface="Gill Sans MT" panose="020B0502020104020203" pitchFamily="34" charset="0"/>
              </a:rPr>
              <a:t>DrTM+H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84190F-0DF2-4168-91AB-F6229E43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Sabon Next LT" panose="020B0502040204020203" pitchFamily="2" charset="0"/>
              </a:rPr>
              <a:t>B</a:t>
            </a:r>
            <a:r>
              <a:rPr lang="en-US" altLang="zh-CN" dirty="0">
                <a:latin typeface="Gill Sans MT" panose="020B0502020104020203" pitchFamily="34" charset="0"/>
                <a:cs typeface="Sabon Next LT" panose="020B0502040204020203" pitchFamily="2" charset="0"/>
              </a:rPr>
              <a:t>ackground</a:t>
            </a:r>
            <a:endParaRPr lang="en-US" dirty="0">
              <a:latin typeface="Gill Sans MT" panose="020B0502020104020203" pitchFamily="34" charset="0"/>
              <a:cs typeface="Sabon Next LT" panose="020B0502040204020203" pitchFamily="2" charset="0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2C0B9325-CE2B-4463-A506-1C794208D06C}"/>
              </a:ext>
            </a:extLst>
          </p:cNvPr>
          <p:cNvSpPr txBox="1">
            <a:spLocks/>
          </p:cNvSpPr>
          <p:nvPr/>
        </p:nvSpPr>
        <p:spPr>
          <a:xfrm>
            <a:off x="838200" y="1241914"/>
            <a:ext cx="11028681" cy="65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7EC2CD69-7225-46EC-B707-474D01EDEF13}"/>
              </a:ext>
            </a:extLst>
          </p:cNvPr>
          <p:cNvSpPr txBox="1">
            <a:spLocks/>
          </p:cNvSpPr>
          <p:nvPr/>
        </p:nvSpPr>
        <p:spPr>
          <a:xfrm>
            <a:off x="1054099" y="1451945"/>
            <a:ext cx="10491306" cy="449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Distributed transactions works on</a:t>
            </a:r>
            <a:r>
              <a:rPr lang="en-US" altLang="zh-CN" dirty="0">
                <a:latin typeface="Gill Sans MT" panose="020B0502020104020203" pitchFamily="34" charset="0"/>
              </a:rPr>
              <a:t> disaggregated </a:t>
            </a:r>
            <a:r>
              <a:rPr lang="en-US" dirty="0">
                <a:latin typeface="Gill Sans MT" panose="020B0502020104020203" pitchFamily="34" charset="0"/>
              </a:rPr>
              <a:t>architecture </a:t>
            </a:r>
          </a:p>
          <a:p>
            <a:pPr lvl="1"/>
            <a:r>
              <a:rPr lang="en-US" altLang="zh-CN" sz="2400" dirty="0">
                <a:latin typeface="Gill Sans MT" panose="020B0502020104020203" pitchFamily="34" charset="0"/>
              </a:rPr>
              <a:t>Only support one-sided primitive between CP and MP.</a:t>
            </a:r>
            <a:r>
              <a:rPr lang="en-US" altLang="zh-CN" sz="2400" baseline="30000" dirty="0">
                <a:latin typeface="Gill Sans MT" panose="020B0502020104020203" pitchFamily="34" charset="0"/>
              </a:rPr>
              <a:t>[1]</a:t>
            </a:r>
          </a:p>
          <a:p>
            <a:pPr lvl="1"/>
            <a:endParaRPr lang="en-US" sz="2400" dirty="0">
              <a:latin typeface="Gill Sans MT" panose="020B0502020104020203" pitchFamily="34" charset="0"/>
            </a:endParaRPr>
          </a:p>
          <a:p>
            <a:pPr lvl="1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FDC28BC-015D-48D4-852E-084C222BFC6E}"/>
              </a:ext>
            </a:extLst>
          </p:cNvPr>
          <p:cNvSpPr/>
          <p:nvPr/>
        </p:nvSpPr>
        <p:spPr>
          <a:xfrm>
            <a:off x="1661855" y="2851113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C9481F9C-4C09-4131-B27B-F66DF286D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76817" y="3011433"/>
            <a:ext cx="300028" cy="30002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362AFF5B-DD74-4577-A4DD-38D47A262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60294" y="3011433"/>
            <a:ext cx="300028" cy="300028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6926C987-2A53-487F-983E-F5045AD1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68876" y="3371478"/>
            <a:ext cx="300028" cy="300028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43F3471A-FEF9-4CD1-BA7F-63BB7A25527A}"/>
              </a:ext>
            </a:extLst>
          </p:cNvPr>
          <p:cNvSpPr txBox="1"/>
          <p:nvPr/>
        </p:nvSpPr>
        <p:spPr>
          <a:xfrm>
            <a:off x="1939578" y="3102449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1E5E2076-093C-460C-A4E7-67F5A866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34" y="3699949"/>
            <a:ext cx="337531" cy="300028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4413D5B7-C8C4-4813-93C5-093756E2A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60294" y="3371478"/>
            <a:ext cx="300028" cy="300028"/>
          </a:xfrm>
          <a:prstGeom prst="rect">
            <a:avLst/>
          </a:prstGeom>
        </p:spPr>
      </p:pic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E71B409-FDE5-4C8C-80DB-7FA337850504}"/>
              </a:ext>
            </a:extLst>
          </p:cNvPr>
          <p:cNvSpPr/>
          <p:nvPr/>
        </p:nvSpPr>
        <p:spPr>
          <a:xfrm>
            <a:off x="3420235" y="2851113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568136F0-68F0-4185-8064-A4E86286A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35197" y="3011433"/>
            <a:ext cx="300028" cy="300028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F12D60E-F9B0-4BC8-86BE-A113C57B4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18674" y="3011433"/>
            <a:ext cx="300028" cy="300028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DC486391-4053-4F67-AE62-653CECC3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27256" y="3371478"/>
            <a:ext cx="300028" cy="300028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79E4C7C4-9DB7-408B-9D18-56903779F8DB}"/>
              </a:ext>
            </a:extLst>
          </p:cNvPr>
          <p:cNvSpPr txBox="1"/>
          <p:nvPr/>
        </p:nvSpPr>
        <p:spPr>
          <a:xfrm>
            <a:off x="3697958" y="3102449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514B141F-20F0-4238-9710-6BE2469EB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14" y="3699949"/>
            <a:ext cx="337531" cy="300028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6BFA90F8-13F8-478B-8C20-2C264BE3A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18674" y="3371478"/>
            <a:ext cx="300028" cy="300028"/>
          </a:xfrm>
          <a:prstGeom prst="rect">
            <a:avLst/>
          </a:prstGeom>
        </p:spPr>
      </p:pic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0D920E1-2C1D-4B78-89EF-05898429DAC8}"/>
              </a:ext>
            </a:extLst>
          </p:cNvPr>
          <p:cNvSpPr/>
          <p:nvPr/>
        </p:nvSpPr>
        <p:spPr>
          <a:xfrm>
            <a:off x="5165377" y="2851113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0CFD65F4-44D9-41FC-AB25-80F41607C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80339" y="3011433"/>
            <a:ext cx="300028" cy="300028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8B9FDDDD-933C-4843-9B65-089347124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63816" y="3011433"/>
            <a:ext cx="300028" cy="300028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73C30728-BED1-4A24-B2A9-662FEC3D8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72398" y="3371478"/>
            <a:ext cx="300028" cy="300028"/>
          </a:xfrm>
          <a:prstGeom prst="rect">
            <a:avLst/>
          </a:prstGeom>
        </p:spPr>
      </p:pic>
      <p:sp>
        <p:nvSpPr>
          <p:cNvPr id="113" name="文本框 112">
            <a:extLst>
              <a:ext uri="{FF2B5EF4-FFF2-40B4-BE49-F238E27FC236}">
                <a16:creationId xmlns:a16="http://schemas.microsoft.com/office/drawing/2014/main" id="{7A32900F-4A7D-44C1-B515-B9012128F8A6}"/>
              </a:ext>
            </a:extLst>
          </p:cNvPr>
          <p:cNvSpPr txBox="1"/>
          <p:nvPr/>
        </p:nvSpPr>
        <p:spPr>
          <a:xfrm>
            <a:off x="5443100" y="3102449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D73ADC4E-C3B3-40EE-A108-57F34DAD7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56" y="3699949"/>
            <a:ext cx="337531" cy="300028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3A5C3AD9-9710-4648-A246-169490794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63816" y="3371478"/>
            <a:ext cx="300028" cy="300028"/>
          </a:xfrm>
          <a:prstGeom prst="rect">
            <a:avLst/>
          </a:prstGeom>
        </p:spPr>
      </p:pic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65F1A3AC-494E-4286-85EA-DC44E3571348}"/>
              </a:ext>
            </a:extLst>
          </p:cNvPr>
          <p:cNvSpPr/>
          <p:nvPr/>
        </p:nvSpPr>
        <p:spPr>
          <a:xfrm>
            <a:off x="1661855" y="5146843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433E5370-8046-43C4-A931-669923A4E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12167" y="5252935"/>
            <a:ext cx="300028" cy="300028"/>
          </a:xfrm>
          <a:prstGeom prst="rect">
            <a:avLst/>
          </a:prstGeom>
        </p:spPr>
      </p:pic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36C84C87-E5CA-4833-AE6C-488C9A8B47C3}"/>
              </a:ext>
            </a:extLst>
          </p:cNvPr>
          <p:cNvSpPr/>
          <p:nvPr/>
        </p:nvSpPr>
        <p:spPr>
          <a:xfrm>
            <a:off x="3411936" y="5146843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A419A762-1141-4082-A2D8-B252A83A5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62248" y="5252935"/>
            <a:ext cx="300028" cy="300028"/>
          </a:xfrm>
          <a:prstGeom prst="rect">
            <a:avLst/>
          </a:prstGeom>
        </p:spPr>
      </p:pic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A04E2FC4-FD81-4012-8F26-F7D5910C477E}"/>
              </a:ext>
            </a:extLst>
          </p:cNvPr>
          <p:cNvSpPr/>
          <p:nvPr/>
        </p:nvSpPr>
        <p:spPr>
          <a:xfrm>
            <a:off x="5165377" y="5146843"/>
            <a:ext cx="992491" cy="12175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A6AEC908-641B-4073-89C1-B2C939E39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5689" y="5252935"/>
            <a:ext cx="300028" cy="300028"/>
          </a:xfrm>
          <a:prstGeom prst="rect">
            <a:avLst/>
          </a:prstGeom>
        </p:spPr>
      </p:pic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BA6EB54-5B03-4352-A6F4-01F598C5C320}"/>
              </a:ext>
            </a:extLst>
          </p:cNvPr>
          <p:cNvCxnSpPr>
            <a:cxnSpLocks/>
          </p:cNvCxnSpPr>
          <p:nvPr/>
        </p:nvCxnSpPr>
        <p:spPr>
          <a:xfrm>
            <a:off x="1939578" y="4589399"/>
            <a:ext cx="3890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B7F4352E-0827-428F-8ED5-C4B3A9C652FE}"/>
              </a:ext>
            </a:extLst>
          </p:cNvPr>
          <p:cNvSpPr/>
          <p:nvPr/>
        </p:nvSpPr>
        <p:spPr>
          <a:xfrm>
            <a:off x="2007623" y="4201048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03E90A4C-B2B5-48A6-824F-950B6F3BA04C}"/>
              </a:ext>
            </a:extLst>
          </p:cNvPr>
          <p:cNvCxnSpPr>
            <a:stCxn id="159" idx="2"/>
          </p:cNvCxnSpPr>
          <p:nvPr/>
        </p:nvCxnSpPr>
        <p:spPr>
          <a:xfrm flipH="1">
            <a:off x="2051051" y="4289552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CC5C4282-8F57-4ED2-B38E-D464B4579C99}"/>
              </a:ext>
            </a:extLst>
          </p:cNvPr>
          <p:cNvSpPr/>
          <p:nvPr/>
        </p:nvSpPr>
        <p:spPr>
          <a:xfrm>
            <a:off x="3839673" y="4206489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F0C6AE3D-7646-465D-B0E8-D24E74F59E94}"/>
              </a:ext>
            </a:extLst>
          </p:cNvPr>
          <p:cNvCxnSpPr>
            <a:stCxn id="161" idx="2"/>
          </p:cNvCxnSpPr>
          <p:nvPr/>
        </p:nvCxnSpPr>
        <p:spPr>
          <a:xfrm flipH="1">
            <a:off x="3883101" y="4294993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F969665-C57D-4E33-A7F4-FDA0C1B14E36}"/>
              </a:ext>
            </a:extLst>
          </p:cNvPr>
          <p:cNvSpPr/>
          <p:nvPr/>
        </p:nvSpPr>
        <p:spPr>
          <a:xfrm>
            <a:off x="5688381" y="4201048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3097FD83-551B-403A-BEE8-9BB2A3FD08D8}"/>
              </a:ext>
            </a:extLst>
          </p:cNvPr>
          <p:cNvCxnSpPr>
            <a:stCxn id="163" idx="2"/>
          </p:cNvCxnSpPr>
          <p:nvPr/>
        </p:nvCxnSpPr>
        <p:spPr>
          <a:xfrm flipH="1">
            <a:off x="5731809" y="4289552"/>
            <a:ext cx="824" cy="29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178F1C3E-22D8-4F46-AEE9-2C7C9D6E4366}"/>
              </a:ext>
            </a:extLst>
          </p:cNvPr>
          <p:cNvSpPr/>
          <p:nvPr/>
        </p:nvSpPr>
        <p:spPr>
          <a:xfrm flipH="1" flipV="1">
            <a:off x="2089592" y="4960126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EFF16A49-9BCE-4659-8A1A-64DCF076951E}"/>
              </a:ext>
            </a:extLst>
          </p:cNvPr>
          <p:cNvCxnSpPr>
            <a:cxnSpLocks/>
            <a:stCxn id="165" idx="2"/>
          </p:cNvCxnSpPr>
          <p:nvPr/>
        </p:nvCxnSpPr>
        <p:spPr>
          <a:xfrm flipV="1">
            <a:off x="2133844" y="4590224"/>
            <a:ext cx="0" cy="369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C1A2ECA6-F967-4713-9628-36453700027B}"/>
              </a:ext>
            </a:extLst>
          </p:cNvPr>
          <p:cNvSpPr/>
          <p:nvPr/>
        </p:nvSpPr>
        <p:spPr>
          <a:xfrm flipH="1" flipV="1">
            <a:off x="3838849" y="4960126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DE98E1AE-52EE-45A5-A3CC-67812A35F753}"/>
              </a:ext>
            </a:extLst>
          </p:cNvPr>
          <p:cNvCxnSpPr>
            <a:cxnSpLocks/>
            <a:stCxn id="167" idx="2"/>
          </p:cNvCxnSpPr>
          <p:nvPr/>
        </p:nvCxnSpPr>
        <p:spPr>
          <a:xfrm flipV="1">
            <a:off x="3883101" y="4590224"/>
            <a:ext cx="0" cy="369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1E4BBE27-B59D-4E2A-9670-3051F71B4036}"/>
              </a:ext>
            </a:extLst>
          </p:cNvPr>
          <p:cNvSpPr/>
          <p:nvPr/>
        </p:nvSpPr>
        <p:spPr>
          <a:xfrm flipH="1" flipV="1">
            <a:off x="5613467" y="4960126"/>
            <a:ext cx="88504" cy="885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C18ADA6B-8BA3-4338-BB5C-816BA7F03EB9}"/>
              </a:ext>
            </a:extLst>
          </p:cNvPr>
          <p:cNvCxnSpPr>
            <a:cxnSpLocks/>
            <a:stCxn id="169" idx="2"/>
          </p:cNvCxnSpPr>
          <p:nvPr/>
        </p:nvCxnSpPr>
        <p:spPr>
          <a:xfrm flipV="1">
            <a:off x="5657719" y="4590224"/>
            <a:ext cx="0" cy="369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BA29761-0979-4D2B-B03C-79F6A667CF44}"/>
              </a:ext>
            </a:extLst>
          </p:cNvPr>
          <p:cNvGrpSpPr/>
          <p:nvPr/>
        </p:nvGrpSpPr>
        <p:grpSpPr>
          <a:xfrm>
            <a:off x="3611544" y="4434341"/>
            <a:ext cx="503931" cy="402756"/>
            <a:chOff x="2559628" y="1668650"/>
            <a:chExt cx="392129" cy="402756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068E1CC0-2B87-491E-AF26-F19A089CBB3E}"/>
                </a:ext>
              </a:extLst>
            </p:cNvPr>
            <p:cNvSpPr/>
            <p:nvPr/>
          </p:nvSpPr>
          <p:spPr>
            <a:xfrm>
              <a:off x="2561373" y="1668650"/>
              <a:ext cx="384182" cy="389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4B50016E-1791-48DD-BC04-BBBA0674B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628" y="1694018"/>
              <a:ext cx="392129" cy="377388"/>
            </a:xfrm>
            <a:prstGeom prst="rect">
              <a:avLst/>
            </a:prstGeom>
          </p:spPr>
        </p:pic>
      </p:grpSp>
      <p:sp>
        <p:nvSpPr>
          <p:cNvPr id="174" name="文本框 173">
            <a:extLst>
              <a:ext uri="{FF2B5EF4-FFF2-40B4-BE49-F238E27FC236}">
                <a16:creationId xmlns:a16="http://schemas.microsoft.com/office/drawing/2014/main" id="{92BCC7FD-D920-4C5C-A45B-18A6A0F24572}"/>
              </a:ext>
            </a:extLst>
          </p:cNvPr>
          <p:cNvSpPr txBox="1"/>
          <p:nvPr/>
        </p:nvSpPr>
        <p:spPr>
          <a:xfrm>
            <a:off x="4075819" y="4567687"/>
            <a:ext cx="16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RDMA Network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F4B7635-2E65-46CB-A027-21EF03E43881}"/>
              </a:ext>
            </a:extLst>
          </p:cNvPr>
          <p:cNvSpPr txBox="1"/>
          <p:nvPr/>
        </p:nvSpPr>
        <p:spPr>
          <a:xfrm>
            <a:off x="4610865" y="3102449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E78A9761-A408-44D7-9E2F-9F0129578A55}"/>
              </a:ext>
            </a:extLst>
          </p:cNvPr>
          <p:cNvSpPr txBox="1"/>
          <p:nvPr/>
        </p:nvSpPr>
        <p:spPr>
          <a:xfrm rot="5400000">
            <a:off x="5447981" y="4702747"/>
            <a:ext cx="1836440" cy="28395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One-sided Primitive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177" name="箭头: 下 176">
            <a:extLst>
              <a:ext uri="{FF2B5EF4-FFF2-40B4-BE49-F238E27FC236}">
                <a16:creationId xmlns:a16="http://schemas.microsoft.com/office/drawing/2014/main" id="{C8CE7CF3-3205-4E4C-B466-1DC2B11CA947}"/>
              </a:ext>
            </a:extLst>
          </p:cNvPr>
          <p:cNvSpPr/>
          <p:nvPr/>
        </p:nvSpPr>
        <p:spPr>
          <a:xfrm>
            <a:off x="6036395" y="4141844"/>
            <a:ext cx="139846" cy="989409"/>
          </a:xfrm>
          <a:prstGeom prst="downArrow">
            <a:avLst>
              <a:gd name="adj1" fmla="val 50000"/>
              <a:gd name="adj2" fmla="val 1044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图片 177">
            <a:extLst>
              <a:ext uri="{FF2B5EF4-FFF2-40B4-BE49-F238E27FC236}">
                <a16:creationId xmlns:a16="http://schemas.microsoft.com/office/drawing/2014/main" id="{6F8A30DD-725D-4B26-9B3F-3E17F2A43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19" y="5663939"/>
            <a:ext cx="372023" cy="297618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5B9D754C-BE15-442B-8B35-C1B7F14A1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51" y="5663939"/>
            <a:ext cx="372023" cy="297618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26F511F4-0D24-4935-808C-F555162FB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51" y="5978567"/>
            <a:ext cx="372023" cy="297618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647BE85-026C-4349-B74B-797C98BDC1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46" y="5978567"/>
            <a:ext cx="372023" cy="297618"/>
          </a:xfrm>
          <a:prstGeom prst="rect">
            <a:avLst/>
          </a:prstGeom>
        </p:spPr>
      </p:pic>
      <p:pic>
        <p:nvPicPr>
          <p:cNvPr id="182" name="图片 181">
            <a:extLst>
              <a:ext uri="{FF2B5EF4-FFF2-40B4-BE49-F238E27FC236}">
                <a16:creationId xmlns:a16="http://schemas.microsoft.com/office/drawing/2014/main" id="{50CE3134-D604-48D9-890D-E6EB75411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07" y="5663939"/>
            <a:ext cx="372023" cy="297618"/>
          </a:xfrm>
          <a:prstGeom prst="rect">
            <a:avLst/>
          </a:prstGeom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03ACA5D5-8E62-4EDA-8EAD-0DCD96F3B7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39" y="5663939"/>
            <a:ext cx="372023" cy="29761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0E1A8E7F-E3BD-421E-B4ED-7CBB129FD9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39" y="5978567"/>
            <a:ext cx="372023" cy="297618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19036842-B52E-4BA7-A780-7A4588792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4" y="5978567"/>
            <a:ext cx="372023" cy="297618"/>
          </a:xfrm>
          <a:prstGeom prst="rect">
            <a:avLst/>
          </a:prstGeom>
        </p:spPr>
      </p:pic>
      <p:pic>
        <p:nvPicPr>
          <p:cNvPr id="186" name="图片 185">
            <a:extLst>
              <a:ext uri="{FF2B5EF4-FFF2-40B4-BE49-F238E27FC236}">
                <a16:creationId xmlns:a16="http://schemas.microsoft.com/office/drawing/2014/main" id="{1E2B3E3A-A580-4BB9-A8AC-C0975372E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817" y="5663939"/>
            <a:ext cx="372023" cy="297618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FCAE4DC5-BE39-476F-8CC2-4206E90B4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49" y="5663939"/>
            <a:ext cx="372023" cy="297618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CAB325B6-CCBF-4FCB-88B2-71C36FE30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49" y="5978567"/>
            <a:ext cx="372023" cy="297618"/>
          </a:xfrm>
          <a:prstGeom prst="rect">
            <a:avLst/>
          </a:prstGeom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B0F666D3-A517-4612-B9ED-B7431DFD1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44" y="5978567"/>
            <a:ext cx="372023" cy="297618"/>
          </a:xfrm>
          <a:prstGeom prst="rect">
            <a:avLst/>
          </a:prstGeom>
        </p:spPr>
      </p:pic>
      <p:sp>
        <p:nvSpPr>
          <p:cNvPr id="190" name="文本框 189">
            <a:extLst>
              <a:ext uri="{FF2B5EF4-FFF2-40B4-BE49-F238E27FC236}">
                <a16:creationId xmlns:a16="http://schemas.microsoft.com/office/drawing/2014/main" id="{967E4DC7-44A5-488C-94F2-83E60DC12D06}"/>
              </a:ext>
            </a:extLst>
          </p:cNvPr>
          <p:cNvSpPr txBox="1"/>
          <p:nvPr/>
        </p:nvSpPr>
        <p:spPr>
          <a:xfrm>
            <a:off x="1939578" y="5705657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89F0A872-1347-4F80-942E-D32F6B578C42}"/>
              </a:ext>
            </a:extLst>
          </p:cNvPr>
          <p:cNvSpPr txBox="1"/>
          <p:nvPr/>
        </p:nvSpPr>
        <p:spPr>
          <a:xfrm>
            <a:off x="3712823" y="5705657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BD7C4DC-7B30-45A0-AD7B-EA57D547886E}"/>
              </a:ext>
            </a:extLst>
          </p:cNvPr>
          <p:cNvSpPr txBox="1"/>
          <p:nvPr/>
        </p:nvSpPr>
        <p:spPr>
          <a:xfrm>
            <a:off x="5492856" y="5705657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3E1FAC39-0DDC-4350-A5DD-5E6432F8C271}"/>
              </a:ext>
            </a:extLst>
          </p:cNvPr>
          <p:cNvSpPr txBox="1"/>
          <p:nvPr/>
        </p:nvSpPr>
        <p:spPr>
          <a:xfrm rot="5400000">
            <a:off x="530175" y="4702747"/>
            <a:ext cx="1836440" cy="28395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Two-sided Primitive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194" name="箭头: 下 193">
            <a:extLst>
              <a:ext uri="{FF2B5EF4-FFF2-40B4-BE49-F238E27FC236}">
                <a16:creationId xmlns:a16="http://schemas.microsoft.com/office/drawing/2014/main" id="{D5E2677D-8002-43B6-BE0D-F498591649A9}"/>
              </a:ext>
            </a:extLst>
          </p:cNvPr>
          <p:cNvSpPr/>
          <p:nvPr/>
        </p:nvSpPr>
        <p:spPr>
          <a:xfrm>
            <a:off x="1629364" y="4141843"/>
            <a:ext cx="139846" cy="989409"/>
          </a:xfrm>
          <a:prstGeom prst="downArrow">
            <a:avLst>
              <a:gd name="adj1" fmla="val 50000"/>
              <a:gd name="adj2" fmla="val 1044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79EB985-418C-4D21-84CC-319B74A49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5" y="4289552"/>
            <a:ext cx="592304" cy="59230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B576E17-DC75-4B5F-8856-0B90BC3CD1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34" y="4389821"/>
            <a:ext cx="516420" cy="516420"/>
          </a:xfrm>
          <a:prstGeom prst="rect">
            <a:avLst/>
          </a:prstGeom>
        </p:spPr>
      </p:pic>
      <p:sp>
        <p:nvSpPr>
          <p:cNvPr id="198" name="文本框 197">
            <a:extLst>
              <a:ext uri="{FF2B5EF4-FFF2-40B4-BE49-F238E27FC236}">
                <a16:creationId xmlns:a16="http://schemas.microsoft.com/office/drawing/2014/main" id="{BA43A61C-32A3-4B4E-8807-CA5CAD9F08EA}"/>
              </a:ext>
            </a:extLst>
          </p:cNvPr>
          <p:cNvSpPr txBox="1"/>
          <p:nvPr/>
        </p:nvSpPr>
        <p:spPr>
          <a:xfrm>
            <a:off x="1253942" y="6434642"/>
            <a:ext cx="9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FORD: Fast One-sided RDMA-based Distributed Transactions for Disaggregated Persistent Memory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3D78A22-B104-4F9C-9D58-5BB60A432B20}"/>
              </a:ext>
            </a:extLst>
          </p:cNvPr>
          <p:cNvSpPr txBox="1"/>
          <p:nvPr/>
        </p:nvSpPr>
        <p:spPr>
          <a:xfrm>
            <a:off x="7560753" y="3498237"/>
            <a:ext cx="44636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Problems: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Gill Sans MT" panose="020B0502020104020203" pitchFamily="34" charset="0"/>
              </a:rPr>
              <a:t>Previous works with two sided primitives fail to work in the memory pool.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Gill Sans MT" panose="020B0502020104020203" pitchFamily="34" charset="0"/>
              </a:rPr>
              <a:t>When cluster size becomes large, one sided primitives have pool scalability.</a:t>
            </a:r>
          </a:p>
          <a:p>
            <a:endParaRPr lang="en-US" altLang="zh-CN" dirty="0">
              <a:latin typeface="Gill Sans MT" panose="020B0502020104020203" pitchFamily="34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C5107F3-69E0-45E4-839E-4B468012263E}"/>
              </a:ext>
            </a:extLst>
          </p:cNvPr>
          <p:cNvSpPr txBox="1"/>
          <p:nvPr/>
        </p:nvSpPr>
        <p:spPr>
          <a:xfrm>
            <a:off x="534996" y="2963949"/>
            <a:ext cx="1126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Gill Sans MT" panose="020B0502020104020203" pitchFamily="34" charset="0"/>
              </a:rPr>
              <a:t>Compute Pool</a:t>
            </a:r>
            <a:endParaRPr lang="en-US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6071B3-E773-49E4-B879-F6426CFA504B}"/>
              </a:ext>
            </a:extLst>
          </p:cNvPr>
          <p:cNvSpPr txBox="1"/>
          <p:nvPr/>
        </p:nvSpPr>
        <p:spPr>
          <a:xfrm>
            <a:off x="534996" y="5716099"/>
            <a:ext cx="1126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Gill Sans MT" panose="020B0502020104020203" pitchFamily="34" charset="0"/>
              </a:rPr>
              <a:t>Memory</a:t>
            </a:r>
            <a:r>
              <a:rPr lang="en-US" altLang="zh-CN" sz="1800" dirty="0">
                <a:latin typeface="Gill Sans MT" panose="020B0502020104020203" pitchFamily="34" charset="0"/>
              </a:rPr>
              <a:t>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84190F-0DF2-4168-91AB-F6229E43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Sabon Next LT" panose="020B0502040204020203" pitchFamily="2" charset="0"/>
              </a:rPr>
              <a:t>B</a:t>
            </a:r>
            <a:r>
              <a:rPr lang="en-US" altLang="zh-CN" dirty="0">
                <a:latin typeface="Gill Sans MT" panose="020B0502020104020203" pitchFamily="34" charset="0"/>
                <a:cs typeface="Sabon Next LT" panose="020B0502040204020203" pitchFamily="2" charset="0"/>
              </a:rPr>
              <a:t>ackground</a:t>
            </a:r>
            <a:endParaRPr lang="en-US" dirty="0">
              <a:latin typeface="Gill Sans MT" panose="020B0502020104020203" pitchFamily="34" charset="0"/>
              <a:cs typeface="Sabon Next LT" panose="020B0502040204020203" pitchFamily="2" charset="0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2C0B9325-CE2B-4463-A506-1C794208D06C}"/>
              </a:ext>
            </a:extLst>
          </p:cNvPr>
          <p:cNvSpPr txBox="1">
            <a:spLocks/>
          </p:cNvSpPr>
          <p:nvPr/>
        </p:nvSpPr>
        <p:spPr>
          <a:xfrm>
            <a:off x="838200" y="1241914"/>
            <a:ext cx="11028681" cy="65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7EC2CD69-7225-46EC-B707-474D01EDEF13}"/>
              </a:ext>
            </a:extLst>
          </p:cNvPr>
          <p:cNvSpPr txBox="1">
            <a:spLocks/>
          </p:cNvSpPr>
          <p:nvPr/>
        </p:nvSpPr>
        <p:spPr>
          <a:xfrm>
            <a:off x="1054099" y="1451944"/>
            <a:ext cx="10812782" cy="532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Gill Sans MT" panose="020B0502020104020203" pitchFamily="34" charset="0"/>
              </a:rPr>
              <a:t>Differences between different works</a:t>
            </a:r>
          </a:p>
          <a:p>
            <a:pPr lvl="1"/>
            <a:r>
              <a:rPr lang="en-US" altLang="zh-CN" dirty="0">
                <a:latin typeface="Gill Sans MT" panose="020B0502020104020203" pitchFamily="34" charset="0"/>
              </a:rPr>
              <a:t>RDMA primitives</a:t>
            </a:r>
          </a:p>
          <a:p>
            <a:pPr lvl="2"/>
            <a:r>
              <a:rPr lang="en-US" altLang="zh-CN" dirty="0">
                <a:latin typeface="Gill Sans MT" panose="020B0502020104020203" pitchFamily="34" charset="0"/>
              </a:rPr>
              <a:t>Pure two-sided: </a:t>
            </a:r>
            <a:r>
              <a:rPr lang="en-US" altLang="zh-CN" dirty="0" err="1">
                <a:latin typeface="Gill Sans MT" panose="020B0502020104020203" pitchFamily="34" charset="0"/>
              </a:rPr>
              <a:t>FaSST</a:t>
            </a:r>
            <a:endParaRPr lang="en-US" altLang="zh-CN" dirty="0">
              <a:latin typeface="Gill Sans MT" panose="020B0502020104020203" pitchFamily="34" charset="0"/>
            </a:endParaRPr>
          </a:p>
          <a:p>
            <a:pPr lvl="2"/>
            <a:r>
              <a:rPr lang="en-US" altLang="zh-CN" dirty="0">
                <a:latin typeface="Gill Sans MT" panose="020B0502020104020203" pitchFamily="34" charset="0"/>
              </a:rPr>
              <a:t>Hybrid: </a:t>
            </a:r>
            <a:r>
              <a:rPr lang="en-US" altLang="zh-CN" dirty="0" err="1">
                <a:latin typeface="Gill Sans MT" panose="020B0502020104020203" pitchFamily="34" charset="0"/>
              </a:rPr>
              <a:t>FaRM</a:t>
            </a:r>
            <a:r>
              <a:rPr lang="en-US" altLang="zh-CN" dirty="0">
                <a:latin typeface="Gill Sans MT" panose="020B0502020104020203" pitchFamily="34" charset="0"/>
              </a:rPr>
              <a:t>, </a:t>
            </a:r>
            <a:r>
              <a:rPr lang="en-US" altLang="zh-CN" dirty="0" err="1">
                <a:latin typeface="Gill Sans MT" panose="020B0502020104020203" pitchFamily="34" charset="0"/>
              </a:rPr>
              <a:t>DrTM</a:t>
            </a:r>
            <a:r>
              <a:rPr lang="en-US" altLang="zh-CN" dirty="0">
                <a:latin typeface="Gill Sans MT" panose="020B0502020104020203" pitchFamily="34" charset="0"/>
              </a:rPr>
              <a:t>, </a:t>
            </a:r>
            <a:r>
              <a:rPr lang="en-US" altLang="zh-CN" dirty="0" err="1">
                <a:latin typeface="Gill Sans MT" panose="020B0502020104020203" pitchFamily="34" charset="0"/>
              </a:rPr>
              <a:t>DrTM+H</a:t>
            </a:r>
            <a:endParaRPr lang="en-US" altLang="zh-CN" dirty="0">
              <a:latin typeface="Gill Sans MT" panose="020B0502020104020203" pitchFamily="34" charset="0"/>
            </a:endParaRPr>
          </a:p>
          <a:p>
            <a:pPr lvl="2"/>
            <a:r>
              <a:rPr lang="en-US" altLang="zh-CN" dirty="0">
                <a:latin typeface="Gill Sans MT" panose="020B0502020104020203" pitchFamily="34" charset="0"/>
              </a:rPr>
              <a:t>Pure one-sided: FORD</a:t>
            </a:r>
          </a:p>
          <a:p>
            <a:pPr lvl="1"/>
            <a:r>
              <a:rPr lang="en-US" altLang="zh-CN" dirty="0">
                <a:latin typeface="Gill Sans MT" panose="020B0502020104020203" pitchFamily="34" charset="0"/>
              </a:rPr>
              <a:t>System architecture</a:t>
            </a:r>
          </a:p>
          <a:p>
            <a:pPr lvl="2"/>
            <a:r>
              <a:rPr lang="en-US" altLang="zh-CN" dirty="0">
                <a:latin typeface="Gill Sans MT" panose="020B0502020104020203" pitchFamily="34" charset="0"/>
              </a:rPr>
              <a:t>Disaggregated: FORD</a:t>
            </a:r>
          </a:p>
          <a:p>
            <a:pPr lvl="2"/>
            <a:r>
              <a:rPr lang="en-US" altLang="zh-CN" dirty="0">
                <a:latin typeface="Gill Sans MT" panose="020B0502020104020203" pitchFamily="34" charset="0"/>
              </a:rPr>
              <a:t>Distributed: All others</a:t>
            </a:r>
          </a:p>
          <a:p>
            <a:pPr lvl="1"/>
            <a:r>
              <a:rPr lang="en-US" altLang="zh-CN" dirty="0">
                <a:latin typeface="Gill Sans MT" panose="020B0502020104020203" pitchFamily="34" charset="0"/>
              </a:rPr>
              <a:t>Targets</a:t>
            </a:r>
          </a:p>
          <a:p>
            <a:pPr lvl="2"/>
            <a:r>
              <a:rPr lang="en-US" altLang="zh-CN" dirty="0">
                <a:latin typeface="Gill Sans MT" panose="020B0502020104020203" pitchFamily="34" charset="0"/>
              </a:rPr>
              <a:t>Generality: </a:t>
            </a:r>
            <a:r>
              <a:rPr lang="en-US" altLang="zh-CN" dirty="0" err="1">
                <a:latin typeface="Gill Sans MT" panose="020B0502020104020203" pitchFamily="34" charset="0"/>
              </a:rPr>
              <a:t>FaRM</a:t>
            </a:r>
            <a:endParaRPr lang="en-US" altLang="zh-CN" dirty="0">
              <a:latin typeface="Gill Sans MT" panose="020B0502020104020203" pitchFamily="34" charset="0"/>
            </a:endParaRPr>
          </a:p>
          <a:p>
            <a:pPr lvl="2"/>
            <a:r>
              <a:rPr lang="en-US" altLang="zh-CN" dirty="0">
                <a:latin typeface="Gill Sans MT" panose="020B0502020104020203" pitchFamily="34" charset="0"/>
              </a:rPr>
              <a:t>Flexibility, scalability: </a:t>
            </a:r>
            <a:r>
              <a:rPr lang="en-US" altLang="zh-CN" dirty="0" err="1">
                <a:latin typeface="Gill Sans MT" panose="020B0502020104020203" pitchFamily="34" charset="0"/>
              </a:rPr>
              <a:t>FaSST</a:t>
            </a:r>
            <a:endParaRPr lang="en-US" altLang="zh-CN" dirty="0">
              <a:latin typeface="Gill Sans MT" panose="020B0502020104020203" pitchFamily="34" charset="0"/>
            </a:endParaRPr>
          </a:p>
          <a:p>
            <a:pPr lvl="2"/>
            <a:r>
              <a:rPr lang="en-US" altLang="zh-CN" dirty="0">
                <a:latin typeface="Gill Sans MT" panose="020B0502020104020203" pitchFamily="34" charset="0"/>
              </a:rPr>
              <a:t>High performance: </a:t>
            </a:r>
            <a:r>
              <a:rPr lang="en-US" altLang="zh-CN" dirty="0" err="1">
                <a:latin typeface="Gill Sans MT" panose="020B0502020104020203" pitchFamily="34" charset="0"/>
              </a:rPr>
              <a:t>DrTM</a:t>
            </a:r>
            <a:r>
              <a:rPr lang="en-US" altLang="zh-CN" dirty="0">
                <a:latin typeface="Gill Sans MT" panose="020B0502020104020203" pitchFamily="34" charset="0"/>
              </a:rPr>
              <a:t>, </a:t>
            </a:r>
            <a:r>
              <a:rPr lang="en-US" altLang="zh-CN" dirty="0" err="1">
                <a:latin typeface="Gill Sans MT" panose="020B0502020104020203" pitchFamily="34" charset="0"/>
              </a:rPr>
              <a:t>DrTM+R,DrTM+H</a:t>
            </a:r>
            <a:r>
              <a:rPr lang="en-US" altLang="zh-CN" dirty="0">
                <a:latin typeface="Gill Sans MT" panose="020B0502020104020203" pitchFamily="34" charset="0"/>
              </a:rPr>
              <a:t>, FORD</a:t>
            </a:r>
          </a:p>
          <a:p>
            <a:pPr lvl="2"/>
            <a:endParaRPr lang="en-US" altLang="zh-CN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2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84190F-0DF2-4168-91AB-F6229E43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Sabon Next LT" panose="020B0502040204020203" pitchFamily="2" charset="0"/>
              </a:rPr>
              <a:t>B</a:t>
            </a:r>
            <a:r>
              <a:rPr lang="en-US" altLang="zh-CN" dirty="0">
                <a:latin typeface="Gill Sans MT" panose="020B0502020104020203" pitchFamily="34" charset="0"/>
                <a:cs typeface="Sabon Next LT" panose="020B0502040204020203" pitchFamily="2" charset="0"/>
              </a:rPr>
              <a:t>ackground</a:t>
            </a:r>
            <a:endParaRPr lang="en-US" dirty="0">
              <a:latin typeface="Gill Sans MT" panose="020B0502020104020203" pitchFamily="34" charset="0"/>
              <a:cs typeface="Sabon Next LT" panose="020B0502040204020203" pitchFamily="2" charset="0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2C0B9325-CE2B-4463-A506-1C794208D06C}"/>
              </a:ext>
            </a:extLst>
          </p:cNvPr>
          <p:cNvSpPr txBox="1">
            <a:spLocks/>
          </p:cNvSpPr>
          <p:nvPr/>
        </p:nvSpPr>
        <p:spPr>
          <a:xfrm>
            <a:off x="838200" y="1241914"/>
            <a:ext cx="11028681" cy="65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7EC2CD69-7225-46EC-B707-474D01EDEF13}"/>
              </a:ext>
            </a:extLst>
          </p:cNvPr>
          <p:cNvSpPr txBox="1">
            <a:spLocks/>
          </p:cNvSpPr>
          <p:nvPr/>
        </p:nvSpPr>
        <p:spPr>
          <a:xfrm>
            <a:off x="1054099" y="1451945"/>
            <a:ext cx="10491306" cy="449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Problems of pure one sided RDMA transaction</a:t>
            </a:r>
          </a:p>
          <a:p>
            <a:pPr lvl="1"/>
            <a:r>
              <a:rPr lang="en-US" altLang="zh-CN" dirty="0">
                <a:latin typeface="Gill Sans MT" panose="020B0502020104020203" pitchFamily="34" charset="0"/>
              </a:rPr>
              <a:t>Too many </a:t>
            </a:r>
            <a:r>
              <a:rPr lang="en-US" altLang="zh-CN" sz="2800" dirty="0">
                <a:solidFill>
                  <a:schemeClr val="tx1"/>
                </a:solidFill>
                <a:latin typeface="Gill Sans MT" panose="020B0502020104020203" pitchFamily="34" charset="0"/>
              </a:rPr>
              <a:t>RTTS during a transaction </a:t>
            </a:r>
          </a:p>
          <a:p>
            <a:pPr lvl="1"/>
            <a:r>
              <a:rPr lang="en-US" altLang="zh-CN" dirty="0">
                <a:latin typeface="Gill Sans MT" panose="020B0502020104020203" pitchFamily="34" charset="0"/>
              </a:rPr>
              <a:t>PM bandwidth become bottleneck</a:t>
            </a:r>
          </a:p>
          <a:p>
            <a:pPr lvl="1"/>
            <a:endParaRPr lang="en-US" sz="2400" dirty="0">
              <a:latin typeface="Gill Sans MT" panose="020B0502020104020203" pitchFamily="34" charset="0"/>
            </a:endParaRPr>
          </a:p>
          <a:p>
            <a:pPr lvl="1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BA43A61C-32A3-4B4E-8807-CA5CAD9F08EA}"/>
              </a:ext>
            </a:extLst>
          </p:cNvPr>
          <p:cNvSpPr txBox="1"/>
          <p:nvPr/>
        </p:nvSpPr>
        <p:spPr>
          <a:xfrm>
            <a:off x="1054099" y="6434642"/>
            <a:ext cx="97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1. FORD: Fast One-sided RDMA-based Distributed Transactions for Disaggregated Persistent Memory</a:t>
            </a:r>
          </a:p>
        </p:txBody>
      </p:sp>
      <p:pic>
        <p:nvPicPr>
          <p:cNvPr id="75" name="Picture 7">
            <a:extLst>
              <a:ext uri="{FF2B5EF4-FFF2-40B4-BE49-F238E27FC236}">
                <a16:creationId xmlns:a16="http://schemas.microsoft.com/office/drawing/2014/main" id="{91337E06-C043-4435-8188-D37F8BABD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90" t="790" r="680" b="56395"/>
          <a:stretch/>
        </p:blipFill>
        <p:spPr>
          <a:xfrm>
            <a:off x="1074286" y="4575839"/>
            <a:ext cx="1372537" cy="1446850"/>
          </a:xfrm>
          <a:prstGeom prst="rect">
            <a:avLst/>
          </a:prstGeom>
        </p:spPr>
      </p:pic>
      <p:pic>
        <p:nvPicPr>
          <p:cNvPr id="78" name="Picture 11">
            <a:extLst>
              <a:ext uri="{FF2B5EF4-FFF2-40B4-BE49-F238E27FC236}">
                <a16:creationId xmlns:a16="http://schemas.microsoft.com/office/drawing/2014/main" id="{EE5AC2A7-0DF1-47CD-8415-7795B1DA2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24" t="42821" r="680"/>
          <a:stretch/>
        </p:blipFill>
        <p:spPr>
          <a:xfrm>
            <a:off x="10525341" y="3762711"/>
            <a:ext cx="1221067" cy="1699804"/>
          </a:xfrm>
          <a:prstGeom prst="rect">
            <a:avLst/>
          </a:prstGeom>
        </p:spPr>
      </p:pic>
      <p:sp>
        <p:nvSpPr>
          <p:cNvPr id="83" name="TextBox 8">
            <a:extLst>
              <a:ext uri="{FF2B5EF4-FFF2-40B4-BE49-F238E27FC236}">
                <a16:creationId xmlns:a16="http://schemas.microsoft.com/office/drawing/2014/main" id="{17083344-13B9-4ABD-9BF2-A8FE2D88DBA0}"/>
              </a:ext>
            </a:extLst>
          </p:cNvPr>
          <p:cNvSpPr txBox="1"/>
          <p:nvPr/>
        </p:nvSpPr>
        <p:spPr>
          <a:xfrm>
            <a:off x="778280" y="3641374"/>
            <a:ext cx="223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Gill Sans MT" panose="020B0502020104020203" pitchFamily="34" charset="0"/>
              </a:rPr>
              <a:t>Example: </a:t>
            </a:r>
            <a:r>
              <a:rPr lang="en-US" altLang="zh-CN" err="1">
                <a:latin typeface="Gill Sans MT" panose="020B0502020104020203" pitchFamily="34" charset="0"/>
              </a:rPr>
              <a:t>Txn</a:t>
            </a:r>
            <a:r>
              <a:rPr lang="en-US" altLang="zh-CN">
                <a:latin typeface="Gill Sans MT" panose="020B0502020104020203" pitchFamily="34" charset="0"/>
              </a:rPr>
              <a:t> with 3 nodes (A,B,C), each node has 1 backup </a:t>
            </a:r>
            <a:endParaRPr lang="zh-CN" altLang="en-US">
              <a:latin typeface="Gill Sans MT" panose="020B0502020104020203" pitchFamily="34" charset="0"/>
            </a:endParaRPr>
          </a:p>
        </p:txBody>
      </p:sp>
      <p:pic>
        <p:nvPicPr>
          <p:cNvPr id="84" name="Picture 5">
            <a:extLst>
              <a:ext uri="{FF2B5EF4-FFF2-40B4-BE49-F238E27FC236}">
                <a16:creationId xmlns:a16="http://schemas.microsoft.com/office/drawing/2014/main" id="{781C6B07-3466-4E97-B360-86999DC05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307" y="3527074"/>
            <a:ext cx="6435878" cy="26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4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84190F-0DF2-4168-91AB-F6229E43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Sabon Next LT" panose="020B0502040204020203" pitchFamily="2" charset="0"/>
              </a:rPr>
              <a:t>Problems</a:t>
            </a: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2C0B9325-CE2B-4463-A506-1C794208D06C}"/>
              </a:ext>
            </a:extLst>
          </p:cNvPr>
          <p:cNvSpPr txBox="1">
            <a:spLocks/>
          </p:cNvSpPr>
          <p:nvPr/>
        </p:nvSpPr>
        <p:spPr>
          <a:xfrm>
            <a:off x="838200" y="1241914"/>
            <a:ext cx="11028681" cy="65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7EC2CD69-7225-46EC-B707-474D01EDEF13}"/>
              </a:ext>
            </a:extLst>
          </p:cNvPr>
          <p:cNvSpPr txBox="1">
            <a:spLocks/>
          </p:cNvSpPr>
          <p:nvPr/>
        </p:nvSpPr>
        <p:spPr>
          <a:xfrm>
            <a:off x="1054099" y="1451945"/>
            <a:ext cx="10491306" cy="1761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Problems of </a:t>
            </a:r>
            <a:r>
              <a:rPr lang="en-US" altLang="zh-CN" dirty="0">
                <a:latin typeface="Gill Sans MT" panose="020B0502020104020203" pitchFamily="34" charset="0"/>
              </a:rPr>
              <a:t>disaggregated </a:t>
            </a:r>
            <a:r>
              <a:rPr lang="en-US" dirty="0">
                <a:latin typeface="Gill Sans MT" panose="020B0502020104020203" pitchFamily="34" charset="0"/>
              </a:rPr>
              <a:t>architecture </a:t>
            </a:r>
          </a:p>
          <a:p>
            <a:pPr lvl="1"/>
            <a:r>
              <a:rPr lang="en-US" altLang="zh-CN" dirty="0">
                <a:latin typeface="Gill Sans MT" panose="020B0502020104020203" pitchFamily="34" charset="0"/>
              </a:rPr>
              <a:t>One-sided RDMA primitives consumes much bigger NIC buffer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Small write incurs write amplification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24A2E77F-4DAC-4A90-8C07-44383D0A4775}"/>
              </a:ext>
            </a:extLst>
          </p:cNvPr>
          <p:cNvSpPr/>
          <p:nvPr/>
        </p:nvSpPr>
        <p:spPr>
          <a:xfrm>
            <a:off x="2119055" y="3218945"/>
            <a:ext cx="992491" cy="8132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F897C192-B6F8-4967-BB42-F2C8951FD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6076" y="3335000"/>
            <a:ext cx="300028" cy="300028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255B80AD-E989-416E-BD85-E98EEA7D0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34" y="3663471"/>
            <a:ext cx="337531" cy="300028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9965AD9E-077C-4CDE-91E6-1F364EABA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17494" y="3335000"/>
            <a:ext cx="300028" cy="300028"/>
          </a:xfrm>
          <a:prstGeom prst="rect">
            <a:avLst/>
          </a:prstGeom>
        </p:spPr>
      </p:pic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2F012DB8-DA3D-438A-BFFD-900FED019E4E}"/>
              </a:ext>
            </a:extLst>
          </p:cNvPr>
          <p:cNvSpPr/>
          <p:nvPr/>
        </p:nvSpPr>
        <p:spPr>
          <a:xfrm>
            <a:off x="3877435" y="3218943"/>
            <a:ext cx="992491" cy="8132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BADD868D-6F6D-4C41-B382-AC2FE03CA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84456" y="3335000"/>
            <a:ext cx="300028" cy="300028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8B95B3BC-00BC-472F-91F1-49222C94F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14" y="3663471"/>
            <a:ext cx="337531" cy="300028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7D97B056-009B-441C-A42D-B02F037D5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75874" y="3335000"/>
            <a:ext cx="300028" cy="300028"/>
          </a:xfrm>
          <a:prstGeom prst="rect">
            <a:avLst/>
          </a:prstGeom>
        </p:spPr>
      </p:pic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DEA71C5F-718B-4BA5-BCC5-AF86F366DA9E}"/>
              </a:ext>
            </a:extLst>
          </p:cNvPr>
          <p:cNvSpPr/>
          <p:nvPr/>
        </p:nvSpPr>
        <p:spPr>
          <a:xfrm>
            <a:off x="5622577" y="3218943"/>
            <a:ext cx="992491" cy="8132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0D58D54B-FF05-40C1-9795-BA1E88F3F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29598" y="3335000"/>
            <a:ext cx="300028" cy="300028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id="{44EA81D0-47DC-457E-8DA0-039DEEC43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56" y="3663471"/>
            <a:ext cx="337531" cy="300028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56049632-092C-4BA2-A422-9303D470B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21016" y="3335000"/>
            <a:ext cx="300028" cy="300028"/>
          </a:xfrm>
          <a:prstGeom prst="rect">
            <a:avLst/>
          </a:prstGeom>
        </p:spPr>
      </p:pic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3919D81-CD92-4AFC-AAB9-614041BF524D}"/>
              </a:ext>
            </a:extLst>
          </p:cNvPr>
          <p:cNvSpPr/>
          <p:nvPr/>
        </p:nvSpPr>
        <p:spPr>
          <a:xfrm>
            <a:off x="3848001" y="5939688"/>
            <a:ext cx="992491" cy="8132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ED117AF0-9229-49A6-8DC1-25D421D315F1}"/>
              </a:ext>
            </a:extLst>
          </p:cNvPr>
          <p:cNvGrpSpPr/>
          <p:nvPr/>
        </p:nvGrpSpPr>
        <p:grpSpPr>
          <a:xfrm>
            <a:off x="4117795" y="4773548"/>
            <a:ext cx="503931" cy="402756"/>
            <a:chOff x="2559628" y="1668650"/>
            <a:chExt cx="392129" cy="402756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36C8D0B-878A-4B8D-AB36-BBAA36F40861}"/>
                </a:ext>
              </a:extLst>
            </p:cNvPr>
            <p:cNvSpPr/>
            <p:nvPr/>
          </p:nvSpPr>
          <p:spPr>
            <a:xfrm>
              <a:off x="2561373" y="1668650"/>
              <a:ext cx="384182" cy="389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图片 147">
              <a:extLst>
                <a:ext uri="{FF2B5EF4-FFF2-40B4-BE49-F238E27FC236}">
                  <a16:creationId xmlns:a16="http://schemas.microsoft.com/office/drawing/2014/main" id="{E280593E-F4B4-4A12-B721-FE785EFCE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628" y="1694018"/>
              <a:ext cx="392129" cy="377388"/>
            </a:xfrm>
            <a:prstGeom prst="rect">
              <a:avLst/>
            </a:prstGeom>
          </p:spPr>
        </p:pic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1E85BD6-45C0-4997-B3E4-4F72AA428A8C}"/>
              </a:ext>
            </a:extLst>
          </p:cNvPr>
          <p:cNvSpPr txBox="1"/>
          <p:nvPr/>
        </p:nvSpPr>
        <p:spPr>
          <a:xfrm>
            <a:off x="5008796" y="3440914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154" name="箭头: 下 153">
            <a:extLst>
              <a:ext uri="{FF2B5EF4-FFF2-40B4-BE49-F238E27FC236}">
                <a16:creationId xmlns:a16="http://schemas.microsoft.com/office/drawing/2014/main" id="{828FD362-04EA-4C98-801D-7CC00356D89C}"/>
              </a:ext>
            </a:extLst>
          </p:cNvPr>
          <p:cNvSpPr/>
          <p:nvPr/>
        </p:nvSpPr>
        <p:spPr>
          <a:xfrm rot="2685448">
            <a:off x="5022831" y="4308032"/>
            <a:ext cx="139846" cy="1401519"/>
          </a:xfrm>
          <a:prstGeom prst="downArrow">
            <a:avLst>
              <a:gd name="adj1" fmla="val 50000"/>
              <a:gd name="adj2" fmla="val 1044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图片 195">
            <a:extLst>
              <a:ext uri="{FF2B5EF4-FFF2-40B4-BE49-F238E27FC236}">
                <a16:creationId xmlns:a16="http://schemas.microsoft.com/office/drawing/2014/main" id="{F72DEA60-F7FE-4ACA-BDC5-91707C0AE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07" y="6342290"/>
            <a:ext cx="372023" cy="297618"/>
          </a:xfrm>
          <a:prstGeom prst="rect">
            <a:avLst/>
          </a:prstGeom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0756BA95-2B61-44ED-BA04-AAA53DDE8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39" y="6342290"/>
            <a:ext cx="372023" cy="297618"/>
          </a:xfrm>
          <a:prstGeom prst="rect">
            <a:avLst/>
          </a:prstGeom>
        </p:spPr>
      </p:pic>
      <p:sp>
        <p:nvSpPr>
          <p:cNvPr id="209" name="文本框 208">
            <a:extLst>
              <a:ext uri="{FF2B5EF4-FFF2-40B4-BE49-F238E27FC236}">
                <a16:creationId xmlns:a16="http://schemas.microsoft.com/office/drawing/2014/main" id="{44AAF1CD-FD02-419A-8B96-8489DA295C41}"/>
              </a:ext>
            </a:extLst>
          </p:cNvPr>
          <p:cNvSpPr txBox="1"/>
          <p:nvPr/>
        </p:nvSpPr>
        <p:spPr>
          <a:xfrm>
            <a:off x="4170023" y="6094789"/>
            <a:ext cx="30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…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CFDBACD-791C-45C9-B918-8C511983FD5D}"/>
              </a:ext>
            </a:extLst>
          </p:cNvPr>
          <p:cNvSpPr txBox="1"/>
          <p:nvPr/>
        </p:nvSpPr>
        <p:spPr>
          <a:xfrm>
            <a:off x="943349" y="3302415"/>
            <a:ext cx="1126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Gill Sans MT" panose="020B0502020104020203" pitchFamily="34" charset="0"/>
              </a:rPr>
              <a:t>Compute Pool</a:t>
            </a:r>
            <a:endParaRPr lang="en-US" dirty="0"/>
          </a:p>
        </p:txBody>
      </p:sp>
      <p:sp>
        <p:nvSpPr>
          <p:cNvPr id="217" name="箭头: 下 216">
            <a:extLst>
              <a:ext uri="{FF2B5EF4-FFF2-40B4-BE49-F238E27FC236}">
                <a16:creationId xmlns:a16="http://schemas.microsoft.com/office/drawing/2014/main" id="{AB5DA0BB-8CA5-4A3C-AA01-D9D6CCCB5513}"/>
              </a:ext>
            </a:extLst>
          </p:cNvPr>
          <p:cNvSpPr/>
          <p:nvPr/>
        </p:nvSpPr>
        <p:spPr>
          <a:xfrm rot="18716615">
            <a:off x="3590166" y="4381711"/>
            <a:ext cx="139846" cy="1329150"/>
          </a:xfrm>
          <a:prstGeom prst="downArrow">
            <a:avLst>
              <a:gd name="adj1" fmla="val 50000"/>
              <a:gd name="adj2" fmla="val 1044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箭头: 下 217">
            <a:extLst>
              <a:ext uri="{FF2B5EF4-FFF2-40B4-BE49-F238E27FC236}">
                <a16:creationId xmlns:a16="http://schemas.microsoft.com/office/drawing/2014/main" id="{A8FFD7D7-DEEF-4E84-B7E0-D60A256A557D}"/>
              </a:ext>
            </a:extLst>
          </p:cNvPr>
          <p:cNvSpPr/>
          <p:nvPr/>
        </p:nvSpPr>
        <p:spPr>
          <a:xfrm>
            <a:off x="4284484" y="4477235"/>
            <a:ext cx="139846" cy="1041730"/>
          </a:xfrm>
          <a:prstGeom prst="downArrow">
            <a:avLst>
              <a:gd name="adj1" fmla="val 50000"/>
              <a:gd name="adj2" fmla="val 1044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9AD4DD-35C3-422F-88F6-0CB6F41E69ED}"/>
              </a:ext>
            </a:extLst>
          </p:cNvPr>
          <p:cNvSpPr/>
          <p:nvPr/>
        </p:nvSpPr>
        <p:spPr>
          <a:xfrm>
            <a:off x="1906437" y="4536662"/>
            <a:ext cx="533171" cy="245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SQ</a:t>
            </a:r>
          </a:p>
        </p:txBody>
      </p:sp>
      <p:pic>
        <p:nvPicPr>
          <p:cNvPr id="219" name="图片 218">
            <a:extLst>
              <a:ext uri="{FF2B5EF4-FFF2-40B4-BE49-F238E27FC236}">
                <a16:creationId xmlns:a16="http://schemas.microsoft.com/office/drawing/2014/main" id="{F152A49B-DD93-4976-BD2F-567E7A4E8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44" y="5941144"/>
            <a:ext cx="433537" cy="433537"/>
          </a:xfrm>
          <a:prstGeom prst="rect">
            <a:avLst/>
          </a:prstGeom>
        </p:spPr>
      </p:pic>
      <p:sp>
        <p:nvSpPr>
          <p:cNvPr id="220" name="矩形 219">
            <a:extLst>
              <a:ext uri="{FF2B5EF4-FFF2-40B4-BE49-F238E27FC236}">
                <a16:creationId xmlns:a16="http://schemas.microsoft.com/office/drawing/2014/main" id="{388F8082-6614-4935-8D60-96802E6071B8}"/>
              </a:ext>
            </a:extLst>
          </p:cNvPr>
          <p:cNvSpPr/>
          <p:nvPr/>
        </p:nvSpPr>
        <p:spPr>
          <a:xfrm>
            <a:off x="2563603" y="4536662"/>
            <a:ext cx="539020" cy="245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CQ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512E7B-56B1-4C46-94B1-7B2A0E488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6369" y="4137598"/>
            <a:ext cx="4828337" cy="1761501"/>
          </a:xfrm>
          <a:prstGeom prst="rect">
            <a:avLst/>
          </a:prstGeom>
        </p:spPr>
      </p:pic>
      <p:sp>
        <p:nvSpPr>
          <p:cNvPr id="223" name="文本框 222">
            <a:extLst>
              <a:ext uri="{FF2B5EF4-FFF2-40B4-BE49-F238E27FC236}">
                <a16:creationId xmlns:a16="http://schemas.microsoft.com/office/drawing/2014/main" id="{765EFBF4-93FC-4ECA-8DA4-9705DED7148E}"/>
              </a:ext>
            </a:extLst>
          </p:cNvPr>
          <p:cNvSpPr txBox="1"/>
          <p:nvPr/>
        </p:nvSpPr>
        <p:spPr>
          <a:xfrm>
            <a:off x="7809305" y="5946887"/>
            <a:ext cx="323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Data from OSDI’18 </a:t>
            </a:r>
            <a:r>
              <a:rPr lang="en-US" dirty="0" err="1">
                <a:latin typeface="Gill Sans MT" panose="020B0502020104020203" pitchFamily="34" charset="0"/>
              </a:rPr>
              <a:t>DrTM+H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5DEBD0D-6755-4EFF-A1E4-48008A3F3B45}"/>
              </a:ext>
            </a:extLst>
          </p:cNvPr>
          <p:cNvSpPr txBox="1"/>
          <p:nvPr/>
        </p:nvSpPr>
        <p:spPr>
          <a:xfrm>
            <a:off x="7402684" y="3491267"/>
            <a:ext cx="4159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Payload size (bytes) in different phases for TPC-C and </a:t>
            </a:r>
            <a:r>
              <a:rPr lang="en-US" dirty="0" err="1">
                <a:latin typeface="Gill Sans MT" panose="020B0502020104020203" pitchFamily="34" charset="0"/>
              </a:rPr>
              <a:t>SmallBank</a:t>
            </a:r>
            <a:r>
              <a:rPr lang="en-US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DCB727F6-3F3C-4F47-B81B-C29BB28D3279}"/>
              </a:ext>
            </a:extLst>
          </p:cNvPr>
          <p:cNvSpPr txBox="1"/>
          <p:nvPr/>
        </p:nvSpPr>
        <p:spPr>
          <a:xfrm>
            <a:off x="732538" y="4990722"/>
            <a:ext cx="2232613" cy="12003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72000" rIns="0">
            <a:no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One sided primitives need highest transport type, which consumes more NIC buffer.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66C612-D1D8-4196-83C1-F44406AA851E}"/>
              </a:ext>
            </a:extLst>
          </p:cNvPr>
          <p:cNvSpPr/>
          <p:nvPr/>
        </p:nvSpPr>
        <p:spPr>
          <a:xfrm>
            <a:off x="9176740" y="4930233"/>
            <a:ext cx="557810" cy="8223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159304CF-B0F3-4E1F-951D-0D124F4DAEE6}"/>
              </a:ext>
            </a:extLst>
          </p:cNvPr>
          <p:cNvSpPr/>
          <p:nvPr/>
        </p:nvSpPr>
        <p:spPr>
          <a:xfrm>
            <a:off x="11004437" y="4930233"/>
            <a:ext cx="557810" cy="8223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219">
            <a:extLst>
              <a:ext uri="{FF2B5EF4-FFF2-40B4-BE49-F238E27FC236}">
                <a16:creationId xmlns:a16="http://schemas.microsoft.com/office/drawing/2014/main" id="{66499CDE-5444-4392-9836-CFB7ABB25338}"/>
              </a:ext>
            </a:extLst>
          </p:cNvPr>
          <p:cNvSpPr/>
          <p:nvPr/>
        </p:nvSpPr>
        <p:spPr>
          <a:xfrm>
            <a:off x="3412787" y="5595715"/>
            <a:ext cx="705008" cy="245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State</a:t>
            </a:r>
          </a:p>
        </p:txBody>
      </p:sp>
      <p:sp>
        <p:nvSpPr>
          <p:cNvPr id="41" name="矩形 219">
            <a:extLst>
              <a:ext uri="{FF2B5EF4-FFF2-40B4-BE49-F238E27FC236}">
                <a16:creationId xmlns:a16="http://schemas.microsoft.com/office/drawing/2014/main" id="{A737344E-66BB-4B30-AFCF-12E0407917C0}"/>
              </a:ext>
            </a:extLst>
          </p:cNvPr>
          <p:cNvSpPr/>
          <p:nvPr/>
        </p:nvSpPr>
        <p:spPr>
          <a:xfrm>
            <a:off x="4212927" y="5595715"/>
            <a:ext cx="705008" cy="245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State</a:t>
            </a:r>
          </a:p>
        </p:txBody>
      </p:sp>
      <p:sp>
        <p:nvSpPr>
          <p:cNvPr id="42" name="矩形 219">
            <a:extLst>
              <a:ext uri="{FF2B5EF4-FFF2-40B4-BE49-F238E27FC236}">
                <a16:creationId xmlns:a16="http://schemas.microsoft.com/office/drawing/2014/main" id="{189BCD0D-9677-4A6C-944A-EBE8DDC986FB}"/>
              </a:ext>
            </a:extLst>
          </p:cNvPr>
          <p:cNvSpPr/>
          <p:nvPr/>
        </p:nvSpPr>
        <p:spPr>
          <a:xfrm>
            <a:off x="5024590" y="5595715"/>
            <a:ext cx="705008" cy="245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State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C2177C-A83E-4725-9929-5552F6B9BDB2}"/>
              </a:ext>
            </a:extLst>
          </p:cNvPr>
          <p:cNvSpPr txBox="1"/>
          <p:nvPr/>
        </p:nvSpPr>
        <p:spPr>
          <a:xfrm>
            <a:off x="271462" y="6254586"/>
            <a:ext cx="331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e.g. Connect-IB support 400QPs</a:t>
            </a:r>
          </a:p>
        </p:txBody>
      </p:sp>
    </p:spTree>
    <p:extLst>
      <p:ext uri="{BB962C8B-B14F-4D97-AF65-F5344CB8AC3E}">
        <p14:creationId xmlns:p14="http://schemas.microsoft.com/office/powerpoint/2010/main" val="58671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84190F-0DF2-4168-91AB-F6229E43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Sabon Next LT" panose="020B0502040204020203" pitchFamily="2" charset="0"/>
              </a:rPr>
              <a:t>Problems</a:t>
            </a: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2C0B9325-CE2B-4463-A506-1C794208D06C}"/>
              </a:ext>
            </a:extLst>
          </p:cNvPr>
          <p:cNvSpPr txBox="1">
            <a:spLocks/>
          </p:cNvSpPr>
          <p:nvPr/>
        </p:nvSpPr>
        <p:spPr>
          <a:xfrm>
            <a:off x="838200" y="1241914"/>
            <a:ext cx="11028681" cy="65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4" name="内容占位符 6">
            <a:extLst>
              <a:ext uri="{FF2B5EF4-FFF2-40B4-BE49-F238E27FC236}">
                <a16:creationId xmlns:a16="http://schemas.microsoft.com/office/drawing/2014/main" id="{7EC2CD69-7225-46EC-B707-474D01EDEF13}"/>
              </a:ext>
            </a:extLst>
          </p:cNvPr>
          <p:cNvSpPr txBox="1">
            <a:spLocks/>
          </p:cNvSpPr>
          <p:nvPr/>
        </p:nvSpPr>
        <p:spPr>
          <a:xfrm>
            <a:off x="1054099" y="1451945"/>
            <a:ext cx="10491306" cy="1761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Problems of </a:t>
            </a:r>
            <a:r>
              <a:rPr lang="en-US" altLang="zh-CN" dirty="0">
                <a:latin typeface="Gill Sans MT" panose="020B0502020104020203" pitchFamily="34" charset="0"/>
              </a:rPr>
              <a:t>disaggregated </a:t>
            </a:r>
            <a:r>
              <a:rPr lang="en-US" dirty="0">
                <a:latin typeface="Gill Sans MT" panose="020B0502020104020203" pitchFamily="34" charset="0"/>
              </a:rPr>
              <a:t>architecture </a:t>
            </a:r>
          </a:p>
          <a:p>
            <a:pPr lvl="1"/>
            <a:r>
              <a:rPr lang="en-US" altLang="zh-CN" dirty="0">
                <a:latin typeface="Gill Sans MT" panose="020B0502020104020203" pitchFamily="34" charset="0"/>
              </a:rPr>
              <a:t>One-sided RDMA primitives consumes much bigger NIC buffer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Small write incurs write amplification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CC2F20-406D-4C42-9996-FA7416663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"/>
          <a:stretch/>
        </p:blipFill>
        <p:spPr>
          <a:xfrm>
            <a:off x="5897452" y="2900980"/>
            <a:ext cx="6045629" cy="250507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B3F819B3-EB81-4F15-BC32-8BC4D388EE3A}"/>
              </a:ext>
            </a:extLst>
          </p:cNvPr>
          <p:cNvSpPr txBox="1"/>
          <p:nvPr/>
        </p:nvSpPr>
        <p:spPr>
          <a:xfrm>
            <a:off x="6496050" y="5456418"/>
            <a:ext cx="5447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Performance of one-sided RDMA WRITE on DRAM and NVM, (a) throughput and (b) aggregated bandwidth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7E7200C-55A7-48FA-A710-E5638BEA399B}"/>
              </a:ext>
            </a:extLst>
          </p:cNvPr>
          <p:cNvSpPr txBox="1"/>
          <p:nvPr/>
        </p:nvSpPr>
        <p:spPr>
          <a:xfrm>
            <a:off x="1054099" y="6211669"/>
            <a:ext cx="11031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1. OSDI’16 </a:t>
            </a:r>
            <a:r>
              <a:rPr lang="en-US" sz="1600" i="1" dirty="0" err="1"/>
              <a:t>FaSST</a:t>
            </a:r>
            <a:r>
              <a:rPr lang="en-US" sz="1600" i="1" dirty="0"/>
              <a:t>: Fast, Scalable and Simple Distributed Transactions with Two-Sided (RDMA) Datagram RPCs </a:t>
            </a:r>
          </a:p>
          <a:p>
            <a:r>
              <a:rPr lang="en-US" altLang="zh-CN" sz="1600" i="1" dirty="0"/>
              <a:t>2. ATC’21 </a:t>
            </a:r>
            <a:r>
              <a:rPr lang="en-US" sz="1600" i="1" dirty="0"/>
              <a:t>Characterizing and Optimizing Remote Persistent Memory with RDMA and NVM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51A21B7-2A82-4CE4-889D-C4A855A19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46" y="3117377"/>
            <a:ext cx="5475606" cy="2313859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A655FB1D-3A66-441E-AB9E-28B630F0C947}"/>
              </a:ext>
            </a:extLst>
          </p:cNvPr>
          <p:cNvSpPr txBox="1"/>
          <p:nvPr/>
        </p:nvSpPr>
        <p:spPr>
          <a:xfrm>
            <a:off x="442373" y="54731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Comparison of </a:t>
            </a:r>
            <a:r>
              <a:rPr lang="en-US" dirty="0" err="1">
                <a:latin typeface="Gill Sans MT" panose="020B0502020104020203" pitchFamily="34" charset="0"/>
              </a:rPr>
              <a:t>FaSST</a:t>
            </a:r>
            <a:r>
              <a:rPr lang="en-US" dirty="0">
                <a:latin typeface="Gill Sans MT" panose="020B0502020104020203" pitchFamily="34" charset="0"/>
              </a:rPr>
              <a:t> RPC and READ throughput with increasing </a:t>
            </a:r>
            <a:r>
              <a:rPr lang="en-US" altLang="zh-CN" dirty="0">
                <a:latin typeface="Gill Sans MT" panose="020B0502020104020203" pitchFamily="34" charset="0"/>
              </a:rPr>
              <a:t>QPs on </a:t>
            </a:r>
            <a:r>
              <a:rPr lang="en-US" altLang="zh-CN">
                <a:latin typeface="Gill Sans MT" panose="020B0502020104020203" pitchFamily="34" charset="0"/>
              </a:rPr>
              <a:t>physical machines.</a:t>
            </a:r>
            <a:endParaRPr lang="en-US" dirty="0">
              <a:latin typeface="Gill Sans MT" panose="020B0502020104020203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D3BE16-537E-4882-8429-3F632A70CF95}"/>
              </a:ext>
            </a:extLst>
          </p:cNvPr>
          <p:cNvCxnSpPr/>
          <p:nvPr/>
        </p:nvCxnSpPr>
        <p:spPr>
          <a:xfrm>
            <a:off x="5964127" y="3043854"/>
            <a:ext cx="0" cy="22193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3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2698</TotalTime>
  <Words>656</Words>
  <Application>Microsoft Office PowerPoint</Application>
  <PresentationFormat>宽屏</PresentationFormat>
  <Paragraphs>170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Gill Sans Nova</vt:lpstr>
      <vt:lpstr>微软雅黑</vt:lpstr>
      <vt:lpstr>Arial</vt:lpstr>
      <vt:lpstr>Calibri</vt:lpstr>
      <vt:lpstr>Gill Sans MT</vt:lpstr>
      <vt:lpstr>Times New Roman</vt:lpstr>
      <vt:lpstr>Office 主题</vt:lpstr>
      <vt:lpstr>PowerPoint 演示文稿</vt:lpstr>
      <vt:lpstr>Background</vt:lpstr>
      <vt:lpstr>Background</vt:lpstr>
      <vt:lpstr>Background</vt:lpstr>
      <vt:lpstr>Background</vt:lpstr>
      <vt:lpstr>Background</vt:lpstr>
      <vt:lpstr>Background</vt:lpstr>
      <vt:lpstr>Problems</vt:lpstr>
      <vt:lpstr>Problems</vt:lpstr>
      <vt:lpstr>Idea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刘 朕</cp:lastModifiedBy>
  <cp:revision>1</cp:revision>
  <dcterms:created xsi:type="dcterms:W3CDTF">2021-03-03T02:54:11Z</dcterms:created>
  <dcterms:modified xsi:type="dcterms:W3CDTF">2022-04-14T01:21:40Z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