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60" r:id="rId3"/>
    <p:sldId id="307" r:id="rId4"/>
    <p:sldId id="314" r:id="rId5"/>
    <p:sldId id="266" r:id="rId6"/>
    <p:sldId id="308" r:id="rId7"/>
    <p:sldId id="304" r:id="rId8"/>
    <p:sldId id="310" r:id="rId9"/>
    <p:sldId id="305" r:id="rId10"/>
    <p:sldId id="311" r:id="rId11"/>
    <p:sldId id="312" r:id="rId12"/>
    <p:sldId id="309" r:id="rId13"/>
    <p:sldId id="306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CB468B-CED7-4127-B0B1-87FBA8F4D1B3}">
  <a:tblStyle styleId="{2DCB468B-CED7-4127-B0B1-87FBA8F4D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701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393eb2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393eb2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27c780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27c780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327c7807a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327c7807a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0d0df954e_0_2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0d0df954e_0_2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ctrTitle" idx="3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0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3"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/>
          </p:nvPr>
        </p:nvSpPr>
        <p:spPr>
          <a:xfrm>
            <a:off x="1007925" y="368642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1007925" y="415235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3"/>
          </p:nvPr>
        </p:nvSpPr>
        <p:spPr>
          <a:xfrm>
            <a:off x="1007925" y="2569500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4"/>
          </p:nvPr>
        </p:nvSpPr>
        <p:spPr>
          <a:xfrm>
            <a:off x="1007925" y="3035430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5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1007925" y="191850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_2_1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134" name="Google Shape;134;p18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552925" y="1713723"/>
              <a:ext cx="8010149" cy="785777"/>
              <a:chOff x="552925" y="1713723"/>
              <a:chExt cx="8010149" cy="785777"/>
            </a:xfrm>
          </p:grpSpPr>
          <p:grpSp>
            <p:nvGrpSpPr>
              <p:cNvPr id="136" name="Google Shape;136;p18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137" name="Google Shape;137;p18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8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" name="Google Shape;139;p18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18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645" y="0"/>
            <a:ext cx="7343" cy="618485"/>
          </a:xfrm>
          <a:custGeom>
            <a:avLst/>
            <a:gdLst/>
            <a:ahLst/>
            <a:cxnLst/>
            <a:rect l="l" t="t" r="r" b="b"/>
            <a:pathLst>
              <a:path w="283" h="23836" extrusionOk="0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535908" y="0"/>
            <a:ext cx="7343" cy="618485"/>
          </a:xfrm>
          <a:custGeom>
            <a:avLst/>
            <a:gdLst/>
            <a:ahLst/>
            <a:cxnLst/>
            <a:rect l="l" t="t" r="r" b="b"/>
            <a:pathLst>
              <a:path w="283" h="23836" extrusionOk="0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2925" y="595011"/>
            <a:ext cx="46887" cy="46913"/>
          </a:xfrm>
          <a:custGeom>
            <a:avLst/>
            <a:gdLst/>
            <a:ahLst/>
            <a:cxnLst/>
            <a:rect l="l" t="t" r="r" b="b"/>
            <a:pathLst>
              <a:path w="1807" h="1808" extrusionOk="0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516187" y="595011"/>
            <a:ext cx="46887" cy="46913"/>
          </a:xfrm>
          <a:custGeom>
            <a:avLst/>
            <a:gdLst/>
            <a:ahLst/>
            <a:cxnLst/>
            <a:rect l="l" t="t" r="r" b="b"/>
            <a:pathLst>
              <a:path w="1807" h="1808" extrusionOk="0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6" r:id="rId5"/>
    <p:sldLayoutId id="2147483660" r:id="rId6"/>
    <p:sldLayoutId id="2147483664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rot="6780025">
            <a:off x="2546359" y="1825328"/>
            <a:ext cx="4384781" cy="5520537"/>
          </a:xfrm>
          <a:prstGeom prst="chord">
            <a:avLst>
              <a:gd name="adj1" fmla="val 2700000"/>
              <a:gd name="adj2" fmla="val 16122190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4"/>
          <p:cNvGrpSpPr/>
          <p:nvPr/>
        </p:nvGrpSpPr>
        <p:grpSpPr>
          <a:xfrm>
            <a:off x="318493" y="-15872"/>
            <a:ext cx="8505000" cy="1948350"/>
            <a:chOff x="319500" y="0"/>
            <a:chExt cx="8505000" cy="1948350"/>
          </a:xfrm>
        </p:grpSpPr>
        <p:sp>
          <p:nvSpPr>
            <p:cNvPr id="192" name="Google Shape;192;p24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7582872" y="976598"/>
            <a:ext cx="2094641" cy="3225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GROUP :2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err="1"/>
              <a:t>Feba</a:t>
            </a:r>
            <a:r>
              <a:rPr lang="en-IN" sz="1400" dirty="0"/>
              <a:t> </a:t>
            </a:r>
            <a:r>
              <a:rPr lang="en-IN" sz="1400" dirty="0" err="1"/>
              <a:t>Kurian</a:t>
            </a:r>
            <a:endParaRPr lang="en-IN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Anjali </a:t>
            </a:r>
            <a:r>
              <a:rPr lang="en-IN" sz="1400" dirty="0" err="1"/>
              <a:t>Sreekumar</a:t>
            </a:r>
            <a:endParaRPr lang="en-IN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err="1"/>
              <a:t>Devika</a:t>
            </a:r>
            <a:r>
              <a:rPr lang="en-IN" sz="1400" dirty="0"/>
              <a:t> Nair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err="1"/>
              <a:t>Irin</a:t>
            </a:r>
            <a:r>
              <a:rPr lang="en-IN" sz="1400" dirty="0"/>
              <a:t> George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err="1"/>
              <a:t>Niya</a:t>
            </a:r>
            <a:r>
              <a:rPr lang="en-IN" sz="1400" dirty="0"/>
              <a:t> Francis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4"/>
          <p:cNvSpPr txBox="1">
            <a:spLocks noGrp="1"/>
          </p:cNvSpPr>
          <p:nvPr>
            <p:ph type="ctrTitle"/>
          </p:nvPr>
        </p:nvSpPr>
        <p:spPr>
          <a:xfrm>
            <a:off x="611689" y="725728"/>
            <a:ext cx="7680897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SUPER MARKET MANAGEMENT</a:t>
            </a:r>
            <a:endParaRPr sz="4400" b="1" dirty="0"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1226130" y="2372228"/>
            <a:ext cx="6581758" cy="2771271"/>
            <a:chOff x="1226130" y="2372228"/>
            <a:chExt cx="6581758" cy="2771271"/>
          </a:xfrm>
        </p:grpSpPr>
        <p:grpSp>
          <p:nvGrpSpPr>
            <p:cNvPr id="200" name="Google Shape;200;p24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201" name="Google Shape;201;p24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4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14" name="Google Shape;214;p24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avLst/>
                <a:gdLst/>
                <a:ahLst/>
                <a:cxnLst/>
                <a:rect l="l" t="t" r="r" b="b"/>
                <a:pathLst>
                  <a:path w="17528" h="16818" extrusionOk="0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5818" extrusionOk="0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3652" extrusionOk="0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4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18" name="Google Shape;218;p24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123" extrusionOk="0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6123" extrusionOk="0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39" name="Google Shape;239;p24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4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43" name="Google Shape;243;p24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10083" extrusionOk="0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11721" extrusionOk="0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2983" extrusionOk="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29" extrusionOk="0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avLst/>
                <a:gdLst/>
                <a:ahLst/>
                <a:cxnLst/>
                <a:rect l="l" t="t" r="r" b="b"/>
                <a:pathLst>
                  <a:path w="31139" h="22828" extrusionOk="0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7882" extrusionOk="0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8387" extrusionOk="0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0603" extrusionOk="0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223" extrusionOk="0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630" extrusionOk="0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5001" extrusionOk="0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avLst/>
                <a:gdLst/>
                <a:ahLst/>
                <a:cxnLst/>
                <a:rect l="l" t="t" r="r" b="b"/>
                <a:pathLst>
                  <a:path w="24592" h="7148" extrusionOk="0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6265" extrusionOk="0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207" extrusionOk="0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avLst/>
                <a:gdLst/>
                <a:ahLst/>
                <a:cxnLst/>
                <a:rect l="l" t="t" r="r" b="b"/>
                <a:pathLst>
                  <a:path w="25084" h="8717" extrusionOk="0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350" extrusionOk="0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47" extrusionOk="0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142" extrusionOk="0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661" extrusionOk="0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4274" extrusionOk="0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4067" extrusionOk="0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3454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6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149" extrusionOk="0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733" extrusionOk="0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799" extrusionOk="0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97" extrusionOk="0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023" extrusionOk="0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87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09" extrusionOk="0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2038" extrusionOk="0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79" extrusionOk="0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39" extrusionOk="0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87" extrusionOk="0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24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11025" extrusionOk="0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5243" extrusionOk="0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5207" extrusionOk="0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3474" extrusionOk="0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878" extrusionOk="0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24"/>
            <p:cNvSpPr/>
            <p:nvPr/>
          </p:nvSpPr>
          <p:spPr>
            <a:xfrm>
              <a:off x="1226130" y="5026743"/>
              <a:ext cx="6404331" cy="116756"/>
            </a:xfrm>
            <a:custGeom>
              <a:avLst/>
              <a:gdLst/>
              <a:ahLst/>
              <a:cxnLst/>
              <a:rect l="l" t="t" r="r" b="b"/>
              <a:pathLst>
                <a:path w="94843" h="1729" extrusionOk="0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5856" y="1563638"/>
            <a:ext cx="4662108" cy="2520280"/>
          </a:xfrm>
        </p:spPr>
        <p:txBody>
          <a:bodyPr/>
          <a:lstStyle/>
          <a:p>
            <a:r>
              <a:rPr lang="en-IN" sz="5400" b="1" dirty="0"/>
              <a:t>VIEW PRODUCT</a:t>
            </a:r>
            <a:endParaRPr lang="en-US" sz="5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314007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17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90207-0293-4F37-A7F6-9D1B6585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94"/>
            <a:ext cx="9144000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9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7864" y="1944291"/>
            <a:ext cx="5726236" cy="2448272"/>
          </a:xfrm>
        </p:spPr>
        <p:txBody>
          <a:bodyPr/>
          <a:lstStyle/>
          <a:p>
            <a:r>
              <a:rPr lang="en-US" sz="4800" b="1" dirty="0"/>
              <a:t>BILL CREATION</a:t>
            </a:r>
            <a:endParaRPr lang="en-U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5560"/>
            <a:ext cx="9017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6662"/>
            <a:ext cx="817563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7436"/>
            <a:ext cx="12382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91830"/>
            <a:ext cx="1255713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29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9A8B5-05AD-49F1-86DC-B7602FD8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78"/>
            <a:ext cx="9144000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1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32"/>
          <p:cNvGrpSpPr/>
          <p:nvPr/>
        </p:nvGrpSpPr>
        <p:grpSpPr>
          <a:xfrm>
            <a:off x="4121900" y="-1"/>
            <a:ext cx="4702500" cy="4831239"/>
            <a:chOff x="4121900" y="0"/>
            <a:chExt cx="4702500" cy="2301750"/>
          </a:xfrm>
        </p:grpSpPr>
        <p:sp>
          <p:nvSpPr>
            <p:cNvPr id="666" name="Google Shape;666;p32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32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668" name="Google Shape;668;p32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669" name="Google Shape;669;p32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2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1" name="Google Shape;671;p32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672" name="Google Shape;672;p32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2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85" name="Google Shape;685;p32"/>
          <p:cNvSpPr/>
          <p:nvPr/>
        </p:nvSpPr>
        <p:spPr>
          <a:xfrm flipH="1">
            <a:off x="319461" y="4700200"/>
            <a:ext cx="3861934" cy="2180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32"/>
          <p:cNvGrpSpPr/>
          <p:nvPr/>
        </p:nvGrpSpPr>
        <p:grpSpPr>
          <a:xfrm>
            <a:off x="721500" y="1702962"/>
            <a:ext cx="3082491" cy="3128277"/>
            <a:chOff x="721500" y="1702962"/>
            <a:chExt cx="3082491" cy="3128277"/>
          </a:xfrm>
        </p:grpSpPr>
        <p:grpSp>
          <p:nvGrpSpPr>
            <p:cNvPr id="687" name="Google Shape;687;p32"/>
            <p:cNvGrpSpPr/>
            <p:nvPr/>
          </p:nvGrpSpPr>
          <p:grpSpPr>
            <a:xfrm>
              <a:off x="2408757" y="2888378"/>
              <a:ext cx="778176" cy="1196487"/>
              <a:chOff x="2408757" y="2449015"/>
              <a:chExt cx="778176" cy="1196487"/>
            </a:xfrm>
          </p:grpSpPr>
          <p:sp>
            <p:nvSpPr>
              <p:cNvPr id="688" name="Google Shape;688;p32"/>
              <p:cNvSpPr/>
              <p:nvPr/>
            </p:nvSpPr>
            <p:spPr>
              <a:xfrm rot="-1400388">
                <a:off x="2600789" y="2456330"/>
                <a:ext cx="93245" cy="567510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 rot="-1400388">
                <a:off x="2743711" y="2792868"/>
                <a:ext cx="138839" cy="100509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200" extrusionOk="0">
                    <a:moveTo>
                      <a:pt x="2468" y="1"/>
                    </a:moveTo>
                    <a:cubicBezTo>
                      <a:pt x="2389" y="1"/>
                      <a:pt x="2244" y="42"/>
                      <a:pt x="2013" y="136"/>
                    </a:cubicBezTo>
                    <a:cubicBezTo>
                      <a:pt x="103" y="909"/>
                      <a:pt x="0" y="2199"/>
                      <a:pt x="0" y="2199"/>
                    </a:cubicBezTo>
                    <a:cubicBezTo>
                      <a:pt x="0" y="2199"/>
                      <a:pt x="3039" y="1"/>
                      <a:pt x="2468" y="1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 rot="-1400388">
                <a:off x="2702342" y="2704612"/>
                <a:ext cx="94890" cy="117184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 rot="-1400388">
                <a:off x="2652607" y="2624254"/>
                <a:ext cx="94113" cy="10749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 rot="-1400388">
                <a:off x="2611594" y="2550243"/>
                <a:ext cx="68986" cy="125271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 rot="-1400388">
                <a:off x="2558373" y="2492874"/>
                <a:ext cx="57473" cy="101331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 rot="-1400388">
                <a:off x="2511120" y="2453676"/>
                <a:ext cx="40021" cy="7985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 rot="-1400388">
                <a:off x="2423164" y="2487416"/>
                <a:ext cx="75656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 rot="-1400388">
                <a:off x="2450774" y="2548902"/>
                <a:ext cx="102245" cy="44498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 rot="-1400388">
                <a:off x="2499185" y="2611891"/>
                <a:ext cx="102839" cy="5491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 rot="-1400388">
                <a:off x="2514042" y="2680854"/>
                <a:ext cx="137423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 rot="-1400388">
                <a:off x="2573224" y="2762025"/>
                <a:ext cx="126550" cy="64097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 rot="-1400388">
                <a:off x="2560247" y="2844913"/>
                <a:ext cx="180185" cy="6510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425" extrusionOk="0">
                    <a:moveTo>
                      <a:pt x="1534" y="0"/>
                    </a:moveTo>
                    <a:cubicBezTo>
                      <a:pt x="1442" y="0"/>
                      <a:pt x="1350" y="9"/>
                      <a:pt x="1260" y="27"/>
                    </a:cubicBezTo>
                    <a:cubicBezTo>
                      <a:pt x="1" y="288"/>
                      <a:pt x="3778" y="1424"/>
                      <a:pt x="3944" y="1424"/>
                    </a:cubicBezTo>
                    <a:cubicBezTo>
                      <a:pt x="3944" y="1424"/>
                      <a:pt x="2716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 rot="-1400388">
                <a:off x="2609328" y="2898665"/>
                <a:ext cx="160266" cy="62361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1365" extrusionOk="0">
                    <a:moveTo>
                      <a:pt x="1009" y="0"/>
                    </a:moveTo>
                    <a:cubicBezTo>
                      <a:pt x="987" y="0"/>
                      <a:pt x="964" y="1"/>
                      <a:pt x="943" y="2"/>
                    </a:cubicBezTo>
                    <a:cubicBezTo>
                      <a:pt x="1" y="69"/>
                      <a:pt x="2480" y="1364"/>
                      <a:pt x="3490" y="1364"/>
                    </a:cubicBezTo>
                    <a:cubicBezTo>
                      <a:pt x="3496" y="1364"/>
                      <a:pt x="3502" y="1364"/>
                      <a:pt x="3508" y="1364"/>
                    </a:cubicBezTo>
                    <a:cubicBezTo>
                      <a:pt x="3508" y="1364"/>
                      <a:pt x="1963" y="0"/>
                      <a:pt x="1009" y="0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 rot="-1400388">
                <a:off x="2454208" y="2669582"/>
                <a:ext cx="208328" cy="272471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970" extrusionOk="0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3205" extrusionOk="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97" extrusionOk="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342" extrusionOk="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 rot="-368213">
                <a:off x="2565849" y="2861470"/>
                <a:ext cx="582382" cy="755068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3172" extrusionOk="0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32"/>
            <p:cNvGrpSpPr/>
            <p:nvPr/>
          </p:nvGrpSpPr>
          <p:grpSpPr>
            <a:xfrm>
              <a:off x="2966148" y="2701538"/>
              <a:ext cx="647347" cy="1377158"/>
              <a:chOff x="3017948" y="2225650"/>
              <a:chExt cx="647347" cy="1377158"/>
            </a:xfrm>
          </p:grpSpPr>
          <p:sp>
            <p:nvSpPr>
              <p:cNvPr id="709" name="Google Shape;709;p32"/>
              <p:cNvSpPr/>
              <p:nvPr/>
            </p:nvSpPr>
            <p:spPr>
              <a:xfrm>
                <a:off x="3265000" y="2225650"/>
                <a:ext cx="231906" cy="532845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12137" extrusionOk="0">
                    <a:moveTo>
                      <a:pt x="3530" y="0"/>
                    </a:moveTo>
                    <a:cubicBezTo>
                      <a:pt x="3262" y="0"/>
                      <a:pt x="2975" y="216"/>
                      <a:pt x="2699" y="604"/>
                    </a:cubicBezTo>
                    <a:cubicBezTo>
                      <a:pt x="1393" y="2451"/>
                      <a:pt x="0" y="12136"/>
                      <a:pt x="0" y="12136"/>
                    </a:cubicBezTo>
                    <a:lnTo>
                      <a:pt x="4187" y="11489"/>
                    </a:lnTo>
                    <a:cubicBezTo>
                      <a:pt x="5282" y="3052"/>
                      <a:pt x="4537" y="0"/>
                      <a:pt x="3530" y="0"/>
                    </a:cubicBezTo>
                    <a:close/>
                  </a:path>
                </a:pathLst>
              </a:custGeom>
              <a:solidFill>
                <a:srgbClr val="DC8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3355268" y="2348317"/>
                <a:ext cx="95186" cy="31829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25" extrusionOk="0">
                    <a:moveTo>
                      <a:pt x="1073" y="1"/>
                    </a:moveTo>
                    <a:cubicBezTo>
                      <a:pt x="418" y="1"/>
                      <a:pt x="0" y="546"/>
                      <a:pt x="0" y="546"/>
                    </a:cubicBezTo>
                    <a:cubicBezTo>
                      <a:pt x="0" y="546"/>
                      <a:pt x="362" y="724"/>
                      <a:pt x="969" y="724"/>
                    </a:cubicBezTo>
                    <a:cubicBezTo>
                      <a:pt x="1302" y="724"/>
                      <a:pt x="1707" y="671"/>
                      <a:pt x="2167" y="506"/>
                    </a:cubicBezTo>
                    <a:cubicBezTo>
                      <a:pt x="1761" y="128"/>
                      <a:pt x="1389" y="1"/>
                      <a:pt x="10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3332394" y="2466988"/>
                <a:ext cx="107831" cy="35956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819" extrusionOk="0">
                    <a:moveTo>
                      <a:pt x="1213" y="0"/>
                    </a:moveTo>
                    <a:cubicBezTo>
                      <a:pt x="472" y="0"/>
                      <a:pt x="0" y="617"/>
                      <a:pt x="0" y="617"/>
                    </a:cubicBezTo>
                    <a:cubicBezTo>
                      <a:pt x="0" y="617"/>
                      <a:pt x="411" y="819"/>
                      <a:pt x="1100" y="819"/>
                    </a:cubicBezTo>
                    <a:cubicBezTo>
                      <a:pt x="1476" y="819"/>
                      <a:pt x="1935" y="759"/>
                      <a:pt x="2455" y="574"/>
                    </a:cubicBezTo>
                    <a:cubicBezTo>
                      <a:pt x="1993" y="145"/>
                      <a:pt x="1572" y="0"/>
                      <a:pt x="121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3308466" y="2578679"/>
                <a:ext cx="131232" cy="43727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6" extrusionOk="0">
                    <a:moveTo>
                      <a:pt x="1477" y="0"/>
                    </a:moveTo>
                    <a:cubicBezTo>
                      <a:pt x="576" y="0"/>
                      <a:pt x="1" y="749"/>
                      <a:pt x="1" y="749"/>
                    </a:cubicBezTo>
                    <a:cubicBezTo>
                      <a:pt x="1" y="749"/>
                      <a:pt x="501" y="996"/>
                      <a:pt x="1342" y="996"/>
                    </a:cubicBezTo>
                    <a:cubicBezTo>
                      <a:pt x="1799" y="996"/>
                      <a:pt x="2356" y="923"/>
                      <a:pt x="2988" y="698"/>
                    </a:cubicBezTo>
                    <a:cubicBezTo>
                      <a:pt x="2427" y="176"/>
                      <a:pt x="1914" y="0"/>
                      <a:pt x="147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3329979" y="2340721"/>
                <a:ext cx="292846" cy="503167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1461" extrusionOk="0">
                    <a:moveTo>
                      <a:pt x="5264" y="1"/>
                    </a:moveTo>
                    <a:cubicBezTo>
                      <a:pt x="5017" y="1"/>
                      <a:pt x="4731" y="169"/>
                      <a:pt x="4432" y="477"/>
                    </a:cubicBezTo>
                    <a:cubicBezTo>
                      <a:pt x="2858" y="2104"/>
                      <a:pt x="1" y="11461"/>
                      <a:pt x="1" y="11461"/>
                    </a:cubicBezTo>
                    <a:lnTo>
                      <a:pt x="4235" y="11461"/>
                    </a:lnTo>
                    <a:cubicBezTo>
                      <a:pt x="6669" y="3077"/>
                      <a:pt x="6322" y="1"/>
                      <a:pt x="5264" y="1"/>
                    </a:cubicBez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3478114" y="2459041"/>
                <a:ext cx="94484" cy="33015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752" extrusionOk="0">
                    <a:moveTo>
                      <a:pt x="962" y="1"/>
                    </a:moveTo>
                    <a:cubicBezTo>
                      <a:pt x="406" y="1"/>
                      <a:pt x="0" y="387"/>
                      <a:pt x="0" y="387"/>
                    </a:cubicBezTo>
                    <a:cubicBezTo>
                      <a:pt x="0" y="387"/>
                      <a:pt x="521" y="751"/>
                      <a:pt x="1445" y="751"/>
                    </a:cubicBezTo>
                    <a:cubicBezTo>
                      <a:pt x="1659" y="751"/>
                      <a:pt x="1895" y="732"/>
                      <a:pt x="2151" y="683"/>
                    </a:cubicBezTo>
                    <a:cubicBezTo>
                      <a:pt x="1738" y="160"/>
                      <a:pt x="1319" y="1"/>
                      <a:pt x="962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3437063" y="2573586"/>
                <a:ext cx="10677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53" extrusionOk="0">
                    <a:moveTo>
                      <a:pt x="1087" y="1"/>
                    </a:moveTo>
                    <a:cubicBezTo>
                      <a:pt x="459" y="1"/>
                      <a:pt x="0" y="439"/>
                      <a:pt x="0" y="439"/>
                    </a:cubicBezTo>
                    <a:cubicBezTo>
                      <a:pt x="0" y="439"/>
                      <a:pt x="586" y="853"/>
                      <a:pt x="1627" y="853"/>
                    </a:cubicBezTo>
                    <a:cubicBezTo>
                      <a:pt x="1871" y="853"/>
                      <a:pt x="2140" y="830"/>
                      <a:pt x="2432" y="774"/>
                    </a:cubicBezTo>
                    <a:cubicBezTo>
                      <a:pt x="1964" y="181"/>
                      <a:pt x="1490" y="1"/>
                      <a:pt x="108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3395485" y="2681940"/>
                <a:ext cx="130003" cy="45483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1036" extrusionOk="0">
                    <a:moveTo>
                      <a:pt x="1320" y="1"/>
                    </a:moveTo>
                    <a:cubicBezTo>
                      <a:pt x="556" y="1"/>
                      <a:pt x="0" y="532"/>
                      <a:pt x="0" y="532"/>
                    </a:cubicBezTo>
                    <a:cubicBezTo>
                      <a:pt x="0" y="532"/>
                      <a:pt x="715" y="1036"/>
                      <a:pt x="1987" y="1036"/>
                    </a:cubicBezTo>
                    <a:cubicBezTo>
                      <a:pt x="2282" y="1036"/>
                      <a:pt x="2607" y="1009"/>
                      <a:pt x="2960" y="942"/>
                    </a:cubicBezTo>
                    <a:cubicBezTo>
                      <a:pt x="2389" y="220"/>
                      <a:pt x="1811" y="1"/>
                      <a:pt x="132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3543269" y="2403064"/>
                <a:ext cx="4742" cy="373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5" extrusionOk="0">
                    <a:moveTo>
                      <a:pt x="55" y="1"/>
                    </a:moveTo>
                    <a:cubicBezTo>
                      <a:pt x="0" y="1"/>
                      <a:pt x="0" y="84"/>
                      <a:pt x="55" y="84"/>
                    </a:cubicBezTo>
                    <a:cubicBezTo>
                      <a:pt x="108" y="84"/>
                      <a:pt x="108" y="1"/>
                      <a:pt x="5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3561270" y="2419045"/>
                <a:ext cx="5093" cy="382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87" extrusionOk="0">
                    <a:moveTo>
                      <a:pt x="60" y="0"/>
                    </a:moveTo>
                    <a:cubicBezTo>
                      <a:pt x="1" y="0"/>
                      <a:pt x="1" y="87"/>
                      <a:pt x="60" y="87"/>
                    </a:cubicBezTo>
                    <a:cubicBezTo>
                      <a:pt x="115" y="87"/>
                      <a:pt x="115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3535981" y="2427826"/>
                <a:ext cx="8386" cy="636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5" extrusionOk="0">
                    <a:moveTo>
                      <a:pt x="78" y="1"/>
                    </a:moveTo>
                    <a:cubicBezTo>
                      <a:pt x="48" y="1"/>
                      <a:pt x="16" y="17"/>
                      <a:pt x="8" y="45"/>
                    </a:cubicBezTo>
                    <a:cubicBezTo>
                      <a:pt x="1" y="68"/>
                      <a:pt x="13" y="96"/>
                      <a:pt x="32" y="108"/>
                    </a:cubicBezTo>
                    <a:cubicBezTo>
                      <a:pt x="35" y="108"/>
                      <a:pt x="40" y="110"/>
                      <a:pt x="43" y="111"/>
                    </a:cubicBezTo>
                    <a:lnTo>
                      <a:pt x="43" y="111"/>
                    </a:lnTo>
                    <a:cubicBezTo>
                      <a:pt x="44" y="111"/>
                      <a:pt x="44" y="112"/>
                      <a:pt x="44" y="112"/>
                    </a:cubicBezTo>
                    <a:cubicBezTo>
                      <a:pt x="56" y="127"/>
                      <a:pt x="68" y="139"/>
                      <a:pt x="88" y="143"/>
                    </a:cubicBezTo>
                    <a:cubicBezTo>
                      <a:pt x="93" y="145"/>
                      <a:pt x="98" y="145"/>
                      <a:pt x="104" y="145"/>
                    </a:cubicBezTo>
                    <a:cubicBezTo>
                      <a:pt x="116" y="145"/>
                      <a:pt x="128" y="143"/>
                      <a:pt x="139" y="143"/>
                    </a:cubicBezTo>
                    <a:cubicBezTo>
                      <a:pt x="179" y="136"/>
                      <a:pt x="190" y="88"/>
                      <a:pt x="174" y="56"/>
                    </a:cubicBezTo>
                    <a:cubicBezTo>
                      <a:pt x="173" y="55"/>
                      <a:pt x="173" y="55"/>
                      <a:pt x="172" y="54"/>
                    </a:cubicBezTo>
                    <a:lnTo>
                      <a:pt x="172" y="54"/>
                    </a:lnTo>
                    <a:cubicBezTo>
                      <a:pt x="171" y="50"/>
                      <a:pt x="169" y="47"/>
                      <a:pt x="166" y="45"/>
                    </a:cubicBezTo>
                    <a:cubicBezTo>
                      <a:pt x="163" y="32"/>
                      <a:pt x="155" y="21"/>
                      <a:pt x="143" y="17"/>
                    </a:cubicBezTo>
                    <a:cubicBezTo>
                      <a:pt x="127" y="5"/>
                      <a:pt x="108" y="5"/>
                      <a:pt x="88" y="1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3505687" y="2426026"/>
                <a:ext cx="7288" cy="777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7" extrusionOk="0">
                    <a:moveTo>
                      <a:pt x="106" y="1"/>
                    </a:moveTo>
                    <a:cubicBezTo>
                      <a:pt x="103" y="1"/>
                      <a:pt x="96" y="1"/>
                      <a:pt x="83" y="2"/>
                    </a:cubicBezTo>
                    <a:cubicBezTo>
                      <a:pt x="67" y="2"/>
                      <a:pt x="51" y="7"/>
                      <a:pt x="40" y="15"/>
                    </a:cubicBezTo>
                    <a:cubicBezTo>
                      <a:pt x="35" y="19"/>
                      <a:pt x="32" y="22"/>
                      <a:pt x="24" y="26"/>
                    </a:cubicBezTo>
                    <a:cubicBezTo>
                      <a:pt x="20" y="31"/>
                      <a:pt x="16" y="38"/>
                      <a:pt x="12" y="42"/>
                    </a:cubicBezTo>
                    <a:cubicBezTo>
                      <a:pt x="4" y="58"/>
                      <a:pt x="4" y="62"/>
                      <a:pt x="0" y="78"/>
                    </a:cubicBezTo>
                    <a:cubicBezTo>
                      <a:pt x="0" y="90"/>
                      <a:pt x="0" y="97"/>
                      <a:pt x="4" y="109"/>
                    </a:cubicBezTo>
                    <a:cubicBezTo>
                      <a:pt x="4" y="117"/>
                      <a:pt x="8" y="126"/>
                      <a:pt x="12" y="129"/>
                    </a:cubicBezTo>
                    <a:lnTo>
                      <a:pt x="12" y="133"/>
                    </a:lnTo>
                    <a:lnTo>
                      <a:pt x="20" y="141"/>
                    </a:lnTo>
                    <a:cubicBezTo>
                      <a:pt x="24" y="153"/>
                      <a:pt x="35" y="161"/>
                      <a:pt x="44" y="168"/>
                    </a:cubicBezTo>
                    <a:cubicBezTo>
                      <a:pt x="55" y="173"/>
                      <a:pt x="71" y="177"/>
                      <a:pt x="83" y="177"/>
                    </a:cubicBezTo>
                    <a:cubicBezTo>
                      <a:pt x="95" y="177"/>
                      <a:pt x="111" y="173"/>
                      <a:pt x="122" y="168"/>
                    </a:cubicBezTo>
                    <a:cubicBezTo>
                      <a:pt x="130" y="161"/>
                      <a:pt x="142" y="153"/>
                      <a:pt x="146" y="141"/>
                    </a:cubicBezTo>
                    <a:cubicBezTo>
                      <a:pt x="150" y="137"/>
                      <a:pt x="150" y="137"/>
                      <a:pt x="154" y="133"/>
                    </a:cubicBezTo>
                    <a:lnTo>
                      <a:pt x="154" y="129"/>
                    </a:lnTo>
                    <a:cubicBezTo>
                      <a:pt x="158" y="126"/>
                      <a:pt x="162" y="117"/>
                      <a:pt x="166" y="109"/>
                    </a:cubicBezTo>
                    <a:lnTo>
                      <a:pt x="166" y="90"/>
                    </a:lnTo>
                    <a:lnTo>
                      <a:pt x="166" y="66"/>
                    </a:lnTo>
                    <a:cubicBezTo>
                      <a:pt x="162" y="62"/>
                      <a:pt x="162" y="58"/>
                      <a:pt x="158" y="55"/>
                    </a:cubicBezTo>
                    <a:cubicBezTo>
                      <a:pt x="158" y="46"/>
                      <a:pt x="154" y="42"/>
                      <a:pt x="150" y="35"/>
                    </a:cubicBezTo>
                    <a:cubicBezTo>
                      <a:pt x="142" y="26"/>
                      <a:pt x="135" y="19"/>
                      <a:pt x="126" y="15"/>
                    </a:cubicBezTo>
                    <a:cubicBezTo>
                      <a:pt x="122" y="11"/>
                      <a:pt x="111" y="7"/>
                      <a:pt x="106" y="7"/>
                    </a:cubicBezTo>
                    <a:cubicBezTo>
                      <a:pt x="98" y="4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3535981" y="2542546"/>
                <a:ext cx="7859" cy="759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3" extrusionOk="0">
                    <a:moveTo>
                      <a:pt x="99" y="0"/>
                    </a:moveTo>
                    <a:cubicBezTo>
                      <a:pt x="79" y="0"/>
                      <a:pt x="56" y="9"/>
                      <a:pt x="44" y="24"/>
                    </a:cubicBezTo>
                    <a:cubicBezTo>
                      <a:pt x="41" y="29"/>
                      <a:pt x="37" y="33"/>
                      <a:pt x="32" y="36"/>
                    </a:cubicBezTo>
                    <a:lnTo>
                      <a:pt x="28" y="40"/>
                    </a:lnTo>
                    <a:cubicBezTo>
                      <a:pt x="24" y="44"/>
                      <a:pt x="24" y="48"/>
                      <a:pt x="21" y="53"/>
                    </a:cubicBezTo>
                    <a:cubicBezTo>
                      <a:pt x="17" y="56"/>
                      <a:pt x="13" y="64"/>
                      <a:pt x="8" y="68"/>
                    </a:cubicBezTo>
                    <a:cubicBezTo>
                      <a:pt x="8" y="72"/>
                      <a:pt x="8" y="76"/>
                      <a:pt x="5" y="80"/>
                    </a:cubicBezTo>
                    <a:cubicBezTo>
                      <a:pt x="1" y="108"/>
                      <a:pt x="5" y="131"/>
                      <a:pt x="24" y="151"/>
                    </a:cubicBezTo>
                    <a:cubicBezTo>
                      <a:pt x="40" y="167"/>
                      <a:pt x="60" y="172"/>
                      <a:pt x="79" y="172"/>
                    </a:cubicBezTo>
                    <a:cubicBezTo>
                      <a:pt x="85" y="172"/>
                      <a:pt x="90" y="172"/>
                      <a:pt x="95" y="171"/>
                    </a:cubicBezTo>
                    <a:cubicBezTo>
                      <a:pt x="103" y="171"/>
                      <a:pt x="112" y="166"/>
                      <a:pt x="115" y="162"/>
                    </a:cubicBezTo>
                    <a:cubicBezTo>
                      <a:pt x="123" y="159"/>
                      <a:pt x="127" y="155"/>
                      <a:pt x="135" y="151"/>
                    </a:cubicBezTo>
                    <a:cubicBezTo>
                      <a:pt x="135" y="147"/>
                      <a:pt x="139" y="147"/>
                      <a:pt x="139" y="143"/>
                    </a:cubicBezTo>
                    <a:cubicBezTo>
                      <a:pt x="147" y="139"/>
                      <a:pt x="150" y="135"/>
                      <a:pt x="155" y="131"/>
                    </a:cubicBezTo>
                    <a:cubicBezTo>
                      <a:pt x="163" y="127"/>
                      <a:pt x="166" y="115"/>
                      <a:pt x="170" y="108"/>
                    </a:cubicBezTo>
                    <a:cubicBezTo>
                      <a:pt x="174" y="100"/>
                      <a:pt x="179" y="88"/>
                      <a:pt x="179" y="76"/>
                    </a:cubicBezTo>
                    <a:cubicBezTo>
                      <a:pt x="179" y="68"/>
                      <a:pt x="174" y="56"/>
                      <a:pt x="170" y="48"/>
                    </a:cubicBezTo>
                    <a:cubicBezTo>
                      <a:pt x="166" y="36"/>
                      <a:pt x="163" y="29"/>
                      <a:pt x="155" y="24"/>
                    </a:cubicBezTo>
                    <a:cubicBezTo>
                      <a:pt x="139" y="9"/>
                      <a:pt x="119" y="0"/>
                      <a:pt x="9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3560963" y="2511770"/>
                <a:ext cx="9396" cy="856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95" extrusionOk="0">
                    <a:moveTo>
                      <a:pt x="114" y="1"/>
                    </a:moveTo>
                    <a:cubicBezTo>
                      <a:pt x="106" y="1"/>
                      <a:pt x="97" y="2"/>
                      <a:pt x="87" y="3"/>
                    </a:cubicBezTo>
                    <a:cubicBezTo>
                      <a:pt x="83" y="7"/>
                      <a:pt x="75" y="7"/>
                      <a:pt x="67" y="7"/>
                    </a:cubicBezTo>
                    <a:cubicBezTo>
                      <a:pt x="60" y="11"/>
                      <a:pt x="51" y="15"/>
                      <a:pt x="44" y="20"/>
                    </a:cubicBezTo>
                    <a:cubicBezTo>
                      <a:pt x="36" y="23"/>
                      <a:pt x="27" y="31"/>
                      <a:pt x="20" y="43"/>
                    </a:cubicBezTo>
                    <a:cubicBezTo>
                      <a:pt x="16" y="47"/>
                      <a:pt x="12" y="55"/>
                      <a:pt x="8" y="62"/>
                    </a:cubicBezTo>
                    <a:cubicBezTo>
                      <a:pt x="4" y="74"/>
                      <a:pt x="0" y="86"/>
                      <a:pt x="0" y="98"/>
                    </a:cubicBezTo>
                    <a:cubicBezTo>
                      <a:pt x="0" y="106"/>
                      <a:pt x="4" y="114"/>
                      <a:pt x="4" y="122"/>
                    </a:cubicBezTo>
                    <a:cubicBezTo>
                      <a:pt x="8" y="129"/>
                      <a:pt x="8" y="138"/>
                      <a:pt x="12" y="142"/>
                    </a:cubicBezTo>
                    <a:cubicBezTo>
                      <a:pt x="20" y="153"/>
                      <a:pt x="27" y="162"/>
                      <a:pt x="36" y="169"/>
                    </a:cubicBezTo>
                    <a:cubicBezTo>
                      <a:pt x="44" y="177"/>
                      <a:pt x="55" y="181"/>
                      <a:pt x="67" y="185"/>
                    </a:cubicBezTo>
                    <a:cubicBezTo>
                      <a:pt x="75" y="189"/>
                      <a:pt x="83" y="189"/>
                      <a:pt x="87" y="189"/>
                    </a:cubicBezTo>
                    <a:cubicBezTo>
                      <a:pt x="97" y="193"/>
                      <a:pt x="106" y="195"/>
                      <a:pt x="114" y="195"/>
                    </a:cubicBezTo>
                    <a:cubicBezTo>
                      <a:pt x="122" y="195"/>
                      <a:pt x="130" y="193"/>
                      <a:pt x="138" y="189"/>
                    </a:cubicBezTo>
                    <a:cubicBezTo>
                      <a:pt x="158" y="185"/>
                      <a:pt x="170" y="177"/>
                      <a:pt x="182" y="165"/>
                    </a:cubicBezTo>
                    <a:cubicBezTo>
                      <a:pt x="202" y="145"/>
                      <a:pt x="209" y="122"/>
                      <a:pt x="209" y="98"/>
                    </a:cubicBezTo>
                    <a:cubicBezTo>
                      <a:pt x="213" y="82"/>
                      <a:pt x="209" y="71"/>
                      <a:pt x="202" y="58"/>
                    </a:cubicBezTo>
                    <a:cubicBezTo>
                      <a:pt x="197" y="47"/>
                      <a:pt x="193" y="38"/>
                      <a:pt x="182" y="27"/>
                    </a:cubicBezTo>
                    <a:cubicBezTo>
                      <a:pt x="170" y="15"/>
                      <a:pt x="158" y="7"/>
                      <a:pt x="138" y="3"/>
                    </a:cubicBezTo>
                    <a:cubicBezTo>
                      <a:pt x="130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3458708" y="2501189"/>
                <a:ext cx="7157" cy="821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87" extrusionOk="0">
                    <a:moveTo>
                      <a:pt x="21" y="75"/>
                    </a:moveTo>
                    <a:cubicBezTo>
                      <a:pt x="21" y="77"/>
                      <a:pt x="20" y="78"/>
                      <a:pt x="19" y="78"/>
                    </a:cubicBezTo>
                    <a:lnTo>
                      <a:pt x="19" y="78"/>
                    </a:lnTo>
                    <a:cubicBezTo>
                      <a:pt x="19" y="77"/>
                      <a:pt x="20" y="76"/>
                      <a:pt x="21" y="75"/>
                    </a:cubicBezTo>
                    <a:lnTo>
                      <a:pt x="21" y="75"/>
                    </a:lnTo>
                    <a:cubicBezTo>
                      <a:pt x="21" y="75"/>
                      <a:pt x="21" y="75"/>
                      <a:pt x="21" y="75"/>
                    </a:cubicBezTo>
                    <a:close/>
                    <a:moveTo>
                      <a:pt x="15" y="85"/>
                    </a:moveTo>
                    <a:cubicBezTo>
                      <a:pt x="15" y="85"/>
                      <a:pt x="15" y="86"/>
                      <a:pt x="15" y="87"/>
                    </a:cubicBezTo>
                    <a:lnTo>
                      <a:pt x="15" y="87"/>
                    </a:lnTo>
                    <a:cubicBezTo>
                      <a:pt x="15" y="86"/>
                      <a:pt x="15" y="86"/>
                      <a:pt x="15" y="85"/>
                    </a:cubicBezTo>
                    <a:lnTo>
                      <a:pt x="15" y="85"/>
                    </a:lnTo>
                    <a:cubicBezTo>
                      <a:pt x="15" y="85"/>
                      <a:pt x="15" y="85"/>
                      <a:pt x="15" y="85"/>
                    </a:cubicBezTo>
                    <a:close/>
                    <a:moveTo>
                      <a:pt x="15" y="89"/>
                    </a:moveTo>
                    <a:cubicBezTo>
                      <a:pt x="15" y="91"/>
                      <a:pt x="14" y="93"/>
                      <a:pt x="12" y="95"/>
                    </a:cubicBezTo>
                    <a:cubicBezTo>
                      <a:pt x="14" y="93"/>
                      <a:pt x="14" y="91"/>
                      <a:pt x="15" y="89"/>
                    </a:cubicBezTo>
                    <a:close/>
                    <a:moveTo>
                      <a:pt x="15" y="88"/>
                    </a:moveTo>
                    <a:cubicBezTo>
                      <a:pt x="16" y="88"/>
                      <a:pt x="16" y="89"/>
                      <a:pt x="16" y="90"/>
                    </a:cubicBezTo>
                    <a:lnTo>
                      <a:pt x="16" y="99"/>
                    </a:lnTo>
                    <a:cubicBezTo>
                      <a:pt x="16" y="96"/>
                      <a:pt x="16" y="92"/>
                      <a:pt x="15" y="88"/>
                    </a:cubicBezTo>
                    <a:lnTo>
                      <a:pt x="15" y="88"/>
                    </a:lnTo>
                    <a:cubicBezTo>
                      <a:pt x="15" y="88"/>
                      <a:pt x="15" y="88"/>
                      <a:pt x="15" y="88"/>
                    </a:cubicBezTo>
                    <a:close/>
                    <a:moveTo>
                      <a:pt x="83" y="1"/>
                    </a:moveTo>
                    <a:cubicBezTo>
                      <a:pt x="77" y="1"/>
                      <a:pt x="70" y="2"/>
                      <a:pt x="63" y="4"/>
                    </a:cubicBezTo>
                    <a:cubicBezTo>
                      <a:pt x="32" y="14"/>
                      <a:pt x="9" y="44"/>
                      <a:pt x="14" y="79"/>
                    </a:cubicBezTo>
                    <a:lnTo>
                      <a:pt x="14" y="79"/>
                    </a:lnTo>
                    <a:cubicBezTo>
                      <a:pt x="13" y="79"/>
                      <a:pt x="13" y="79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2" y="79"/>
                      <a:pt x="12" y="79"/>
                    </a:cubicBezTo>
                    <a:lnTo>
                      <a:pt x="12" y="79"/>
                    </a:lnTo>
                    <a:cubicBezTo>
                      <a:pt x="12" y="79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4" y="81"/>
                      <a:pt x="14" y="83"/>
                      <a:pt x="15" y="84"/>
                    </a:cubicBezTo>
                    <a:lnTo>
                      <a:pt x="15" y="84"/>
                    </a:lnTo>
                    <a:cubicBezTo>
                      <a:pt x="14" y="84"/>
                      <a:pt x="14" y="84"/>
                      <a:pt x="14" y="84"/>
                    </a:cubicBezTo>
                    <a:lnTo>
                      <a:pt x="14" y="84"/>
                    </a:lnTo>
                    <a:cubicBezTo>
                      <a:pt x="14" y="83"/>
                      <a:pt x="14" y="81"/>
                      <a:pt x="13" y="80"/>
                    </a:cubicBezTo>
                    <a:lnTo>
                      <a:pt x="13" y="80"/>
                    </a:lnTo>
                    <a:cubicBezTo>
                      <a:pt x="6" y="91"/>
                      <a:pt x="1" y="105"/>
                      <a:pt x="1" y="118"/>
                    </a:cubicBezTo>
                    <a:lnTo>
                      <a:pt x="5" y="134"/>
                    </a:lnTo>
                    <a:cubicBezTo>
                      <a:pt x="12" y="153"/>
                      <a:pt x="21" y="170"/>
                      <a:pt x="36" y="177"/>
                    </a:cubicBezTo>
                    <a:cubicBezTo>
                      <a:pt x="48" y="183"/>
                      <a:pt x="61" y="187"/>
                      <a:pt x="75" y="187"/>
                    </a:cubicBezTo>
                    <a:cubicBezTo>
                      <a:pt x="81" y="187"/>
                      <a:pt x="86" y="186"/>
                      <a:pt x="92" y="185"/>
                    </a:cubicBezTo>
                    <a:cubicBezTo>
                      <a:pt x="151" y="173"/>
                      <a:pt x="163" y="102"/>
                      <a:pt x="151" y="51"/>
                    </a:cubicBezTo>
                    <a:cubicBezTo>
                      <a:pt x="141" y="22"/>
                      <a:pt x="113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3500813" y="2510365"/>
                <a:ext cx="7859" cy="7024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60" extrusionOk="0">
                    <a:moveTo>
                      <a:pt x="96" y="1"/>
                    </a:moveTo>
                    <a:cubicBezTo>
                      <a:pt x="82" y="1"/>
                      <a:pt x="69" y="4"/>
                      <a:pt x="56" y="12"/>
                    </a:cubicBezTo>
                    <a:cubicBezTo>
                      <a:pt x="48" y="16"/>
                      <a:pt x="36" y="23"/>
                      <a:pt x="28" y="32"/>
                    </a:cubicBezTo>
                    <a:cubicBezTo>
                      <a:pt x="13" y="39"/>
                      <a:pt x="0" y="59"/>
                      <a:pt x="0" y="79"/>
                    </a:cubicBezTo>
                    <a:cubicBezTo>
                      <a:pt x="4" y="99"/>
                      <a:pt x="9" y="114"/>
                      <a:pt x="20" y="126"/>
                    </a:cubicBezTo>
                    <a:cubicBezTo>
                      <a:pt x="33" y="134"/>
                      <a:pt x="44" y="141"/>
                      <a:pt x="56" y="150"/>
                    </a:cubicBezTo>
                    <a:cubicBezTo>
                      <a:pt x="68" y="156"/>
                      <a:pt x="81" y="159"/>
                      <a:pt x="94" y="159"/>
                    </a:cubicBezTo>
                    <a:cubicBezTo>
                      <a:pt x="137" y="159"/>
                      <a:pt x="178" y="127"/>
                      <a:pt x="178" y="79"/>
                    </a:cubicBezTo>
                    <a:cubicBezTo>
                      <a:pt x="178" y="34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3477939" y="2536312"/>
                <a:ext cx="5093" cy="566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29" extrusionOk="0">
                    <a:moveTo>
                      <a:pt x="60" y="0"/>
                    </a:moveTo>
                    <a:cubicBezTo>
                      <a:pt x="48" y="0"/>
                      <a:pt x="40" y="5"/>
                      <a:pt x="33" y="9"/>
                    </a:cubicBezTo>
                    <a:cubicBezTo>
                      <a:pt x="24" y="13"/>
                      <a:pt x="13" y="24"/>
                      <a:pt x="13" y="36"/>
                    </a:cubicBezTo>
                    <a:cubicBezTo>
                      <a:pt x="12" y="38"/>
                      <a:pt x="11" y="39"/>
                      <a:pt x="10" y="41"/>
                    </a:cubicBezTo>
                    <a:lnTo>
                      <a:pt x="10" y="41"/>
                    </a:lnTo>
                    <a:cubicBezTo>
                      <a:pt x="10" y="42"/>
                      <a:pt x="9" y="43"/>
                      <a:pt x="9" y="44"/>
                    </a:cubicBezTo>
                    <a:cubicBezTo>
                      <a:pt x="9" y="48"/>
                      <a:pt x="4" y="52"/>
                      <a:pt x="4" y="56"/>
                    </a:cubicBezTo>
                    <a:cubicBezTo>
                      <a:pt x="0" y="64"/>
                      <a:pt x="0" y="71"/>
                      <a:pt x="0" y="80"/>
                    </a:cubicBezTo>
                    <a:cubicBezTo>
                      <a:pt x="0" y="88"/>
                      <a:pt x="4" y="95"/>
                      <a:pt x="9" y="100"/>
                    </a:cubicBezTo>
                    <a:cubicBezTo>
                      <a:pt x="13" y="104"/>
                      <a:pt x="17" y="107"/>
                      <a:pt x="17" y="111"/>
                    </a:cubicBezTo>
                    <a:cubicBezTo>
                      <a:pt x="26" y="121"/>
                      <a:pt x="39" y="128"/>
                      <a:pt x="52" y="128"/>
                    </a:cubicBezTo>
                    <a:cubicBezTo>
                      <a:pt x="55" y="128"/>
                      <a:pt x="57" y="128"/>
                      <a:pt x="60" y="127"/>
                    </a:cubicBezTo>
                    <a:cubicBezTo>
                      <a:pt x="72" y="127"/>
                      <a:pt x="84" y="124"/>
                      <a:pt x="91" y="115"/>
                    </a:cubicBezTo>
                    <a:cubicBezTo>
                      <a:pt x="104" y="107"/>
                      <a:pt x="108" y="100"/>
                      <a:pt x="111" y="88"/>
                    </a:cubicBezTo>
                    <a:cubicBezTo>
                      <a:pt x="115" y="80"/>
                      <a:pt x="115" y="71"/>
                      <a:pt x="115" y="64"/>
                    </a:cubicBezTo>
                    <a:cubicBezTo>
                      <a:pt x="115" y="56"/>
                      <a:pt x="111" y="48"/>
                      <a:pt x="108" y="44"/>
                    </a:cubicBezTo>
                    <a:cubicBezTo>
                      <a:pt x="107" y="43"/>
                      <a:pt x="107" y="42"/>
                      <a:pt x="106" y="40"/>
                    </a:cubicBezTo>
                    <a:lnTo>
                      <a:pt x="106" y="40"/>
                    </a:lnTo>
                    <a:cubicBezTo>
                      <a:pt x="106" y="39"/>
                      <a:pt x="105" y="39"/>
                      <a:pt x="105" y="38"/>
                    </a:cubicBezTo>
                    <a:lnTo>
                      <a:pt x="105" y="38"/>
                    </a:lnTo>
                    <a:cubicBezTo>
                      <a:pt x="104" y="37"/>
                      <a:pt x="104" y="36"/>
                      <a:pt x="104" y="36"/>
                    </a:cubicBezTo>
                    <a:lnTo>
                      <a:pt x="104" y="36"/>
                    </a:lnTo>
                    <a:cubicBezTo>
                      <a:pt x="104" y="32"/>
                      <a:pt x="104" y="29"/>
                      <a:pt x="99" y="24"/>
                    </a:cubicBezTo>
                    <a:lnTo>
                      <a:pt x="88" y="13"/>
                    </a:lnTo>
                    <a:cubicBezTo>
                      <a:pt x="80" y="5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3506170" y="2532097"/>
                <a:ext cx="4917" cy="478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9" extrusionOk="0">
                    <a:moveTo>
                      <a:pt x="47" y="0"/>
                    </a:moveTo>
                    <a:cubicBezTo>
                      <a:pt x="44" y="0"/>
                      <a:pt x="40" y="1"/>
                      <a:pt x="37" y="2"/>
                    </a:cubicBezTo>
                    <a:cubicBezTo>
                      <a:pt x="24" y="6"/>
                      <a:pt x="13" y="14"/>
                      <a:pt x="9" y="25"/>
                    </a:cubicBezTo>
                    <a:cubicBezTo>
                      <a:pt x="1" y="38"/>
                      <a:pt x="1" y="58"/>
                      <a:pt x="9" y="69"/>
                    </a:cubicBezTo>
                    <a:cubicBezTo>
                      <a:pt x="13" y="77"/>
                      <a:pt x="13" y="81"/>
                      <a:pt x="17" y="89"/>
                    </a:cubicBezTo>
                    <a:cubicBezTo>
                      <a:pt x="24" y="101"/>
                      <a:pt x="40" y="109"/>
                      <a:pt x="53" y="109"/>
                    </a:cubicBezTo>
                    <a:lnTo>
                      <a:pt x="72" y="109"/>
                    </a:lnTo>
                    <a:cubicBezTo>
                      <a:pt x="88" y="109"/>
                      <a:pt x="104" y="96"/>
                      <a:pt x="108" y="81"/>
                    </a:cubicBezTo>
                    <a:cubicBezTo>
                      <a:pt x="111" y="67"/>
                      <a:pt x="105" y="52"/>
                      <a:pt x="95" y="44"/>
                    </a:cubicBezTo>
                    <a:lnTo>
                      <a:pt x="95" y="44"/>
                    </a:lnTo>
                    <a:cubicBezTo>
                      <a:pt x="92" y="19"/>
                      <a:pt x="70" y="0"/>
                      <a:pt x="4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3531854" y="2586757"/>
                <a:ext cx="7113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6" extrusionOk="0">
                    <a:moveTo>
                      <a:pt x="71" y="0"/>
                    </a:moveTo>
                    <a:cubicBezTo>
                      <a:pt x="47" y="0"/>
                      <a:pt x="24" y="16"/>
                      <a:pt x="12" y="35"/>
                    </a:cubicBezTo>
                    <a:cubicBezTo>
                      <a:pt x="0" y="55"/>
                      <a:pt x="0" y="83"/>
                      <a:pt x="12" y="103"/>
                    </a:cubicBezTo>
                    <a:cubicBezTo>
                      <a:pt x="26" y="124"/>
                      <a:pt x="49" y="135"/>
                      <a:pt x="71" y="135"/>
                    </a:cubicBezTo>
                    <a:cubicBezTo>
                      <a:pt x="94" y="135"/>
                      <a:pt x="117" y="124"/>
                      <a:pt x="131" y="103"/>
                    </a:cubicBezTo>
                    <a:cubicBezTo>
                      <a:pt x="138" y="91"/>
                      <a:pt x="146" y="75"/>
                      <a:pt x="154" y="64"/>
                    </a:cubicBezTo>
                    <a:cubicBezTo>
                      <a:pt x="162" y="51"/>
                      <a:pt x="162" y="35"/>
                      <a:pt x="154" y="24"/>
                    </a:cubicBezTo>
                    <a:cubicBezTo>
                      <a:pt x="146" y="12"/>
                      <a:pt x="135" y="8"/>
                      <a:pt x="118" y="4"/>
                    </a:cubicBezTo>
                    <a:cubicBezTo>
                      <a:pt x="102" y="4"/>
                      <a:pt x="87" y="4"/>
                      <a:pt x="7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3553675" y="2553566"/>
                <a:ext cx="6981" cy="627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43" extrusionOk="0">
                    <a:moveTo>
                      <a:pt x="108" y="0"/>
                    </a:moveTo>
                    <a:cubicBezTo>
                      <a:pt x="101" y="0"/>
                      <a:pt x="94" y="2"/>
                      <a:pt x="87" y="6"/>
                    </a:cubicBezTo>
                    <a:cubicBezTo>
                      <a:pt x="48" y="38"/>
                      <a:pt x="0" y="70"/>
                      <a:pt x="13" y="125"/>
                    </a:cubicBezTo>
                    <a:cubicBezTo>
                      <a:pt x="14" y="136"/>
                      <a:pt x="25" y="142"/>
                      <a:pt x="36" y="142"/>
                    </a:cubicBezTo>
                    <a:cubicBezTo>
                      <a:pt x="47" y="142"/>
                      <a:pt x="58" y="136"/>
                      <a:pt x="60" y="125"/>
                    </a:cubicBezTo>
                    <a:cubicBezTo>
                      <a:pt x="60" y="121"/>
                      <a:pt x="64" y="113"/>
                      <a:pt x="68" y="109"/>
                    </a:cubicBezTo>
                    <a:cubicBezTo>
                      <a:pt x="68" y="109"/>
                      <a:pt x="68" y="105"/>
                      <a:pt x="71" y="105"/>
                    </a:cubicBezTo>
                    <a:cubicBezTo>
                      <a:pt x="75" y="105"/>
                      <a:pt x="79" y="101"/>
                      <a:pt x="79" y="101"/>
                    </a:cubicBezTo>
                    <a:cubicBezTo>
                      <a:pt x="75" y="101"/>
                      <a:pt x="84" y="97"/>
                      <a:pt x="87" y="97"/>
                    </a:cubicBezTo>
                    <a:cubicBezTo>
                      <a:pt x="91" y="97"/>
                      <a:pt x="95" y="97"/>
                      <a:pt x="99" y="93"/>
                    </a:cubicBezTo>
                    <a:cubicBezTo>
                      <a:pt x="107" y="93"/>
                      <a:pt x="115" y="90"/>
                      <a:pt x="122" y="90"/>
                    </a:cubicBezTo>
                    <a:cubicBezTo>
                      <a:pt x="146" y="81"/>
                      <a:pt x="158" y="54"/>
                      <a:pt x="150" y="30"/>
                    </a:cubicBezTo>
                    <a:cubicBezTo>
                      <a:pt x="144" y="13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3500638" y="2636631"/>
                <a:ext cx="6630" cy="662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1" extrusionOk="0">
                    <a:moveTo>
                      <a:pt x="75" y="1"/>
                    </a:moveTo>
                    <a:cubicBezTo>
                      <a:pt x="68" y="1"/>
                      <a:pt x="64" y="5"/>
                      <a:pt x="56" y="5"/>
                    </a:cubicBezTo>
                    <a:cubicBezTo>
                      <a:pt x="48" y="5"/>
                      <a:pt x="40" y="5"/>
                      <a:pt x="37" y="8"/>
                    </a:cubicBezTo>
                    <a:cubicBezTo>
                      <a:pt x="28" y="8"/>
                      <a:pt x="24" y="12"/>
                      <a:pt x="21" y="21"/>
                    </a:cubicBezTo>
                    <a:cubicBezTo>
                      <a:pt x="17" y="21"/>
                      <a:pt x="13" y="25"/>
                      <a:pt x="13" y="28"/>
                    </a:cubicBezTo>
                    <a:cubicBezTo>
                      <a:pt x="4" y="36"/>
                      <a:pt x="4" y="44"/>
                      <a:pt x="4" y="56"/>
                    </a:cubicBezTo>
                    <a:cubicBezTo>
                      <a:pt x="4" y="64"/>
                      <a:pt x="1" y="68"/>
                      <a:pt x="1" y="76"/>
                    </a:cubicBezTo>
                    <a:cubicBezTo>
                      <a:pt x="1" y="83"/>
                      <a:pt x="4" y="92"/>
                      <a:pt x="4" y="96"/>
                    </a:cubicBezTo>
                    <a:cubicBezTo>
                      <a:pt x="8" y="103"/>
                      <a:pt x="8" y="107"/>
                      <a:pt x="13" y="115"/>
                    </a:cubicBezTo>
                    <a:cubicBezTo>
                      <a:pt x="17" y="123"/>
                      <a:pt x="24" y="131"/>
                      <a:pt x="32" y="135"/>
                    </a:cubicBezTo>
                    <a:cubicBezTo>
                      <a:pt x="37" y="139"/>
                      <a:pt x="40" y="143"/>
                      <a:pt x="48" y="147"/>
                    </a:cubicBezTo>
                    <a:cubicBezTo>
                      <a:pt x="52" y="147"/>
                      <a:pt x="60" y="151"/>
                      <a:pt x="68" y="151"/>
                    </a:cubicBezTo>
                    <a:lnTo>
                      <a:pt x="88" y="151"/>
                    </a:lnTo>
                    <a:cubicBezTo>
                      <a:pt x="92" y="151"/>
                      <a:pt x="99" y="147"/>
                      <a:pt x="108" y="147"/>
                    </a:cubicBezTo>
                    <a:cubicBezTo>
                      <a:pt x="115" y="143"/>
                      <a:pt x="123" y="135"/>
                      <a:pt x="131" y="131"/>
                    </a:cubicBezTo>
                    <a:cubicBezTo>
                      <a:pt x="135" y="123"/>
                      <a:pt x="139" y="119"/>
                      <a:pt x="143" y="115"/>
                    </a:cubicBezTo>
                    <a:cubicBezTo>
                      <a:pt x="143" y="107"/>
                      <a:pt x="147" y="103"/>
                      <a:pt x="150" y="96"/>
                    </a:cubicBezTo>
                    <a:lnTo>
                      <a:pt x="150" y="76"/>
                    </a:lnTo>
                    <a:lnTo>
                      <a:pt x="150" y="56"/>
                    </a:lnTo>
                    <a:cubicBezTo>
                      <a:pt x="147" y="52"/>
                      <a:pt x="143" y="44"/>
                      <a:pt x="143" y="41"/>
                    </a:cubicBezTo>
                    <a:cubicBezTo>
                      <a:pt x="135" y="28"/>
                      <a:pt x="131" y="25"/>
                      <a:pt x="123" y="17"/>
                    </a:cubicBezTo>
                    <a:cubicBezTo>
                      <a:pt x="119" y="12"/>
                      <a:pt x="111" y="8"/>
                      <a:pt x="108" y="8"/>
                    </a:cubicBezTo>
                    <a:cubicBezTo>
                      <a:pt x="95" y="5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3444835" y="2624689"/>
                <a:ext cx="8561" cy="7156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63" extrusionOk="0">
                    <a:moveTo>
                      <a:pt x="80" y="0"/>
                    </a:moveTo>
                    <a:cubicBezTo>
                      <a:pt x="68" y="0"/>
                      <a:pt x="53" y="0"/>
                      <a:pt x="40" y="9"/>
                    </a:cubicBezTo>
                    <a:cubicBezTo>
                      <a:pt x="17" y="24"/>
                      <a:pt x="1" y="52"/>
                      <a:pt x="1" y="80"/>
                    </a:cubicBezTo>
                    <a:cubicBezTo>
                      <a:pt x="1" y="111"/>
                      <a:pt x="17" y="138"/>
                      <a:pt x="40" y="151"/>
                    </a:cubicBezTo>
                    <a:cubicBezTo>
                      <a:pt x="53" y="158"/>
                      <a:pt x="68" y="162"/>
                      <a:pt x="80" y="162"/>
                    </a:cubicBezTo>
                    <a:cubicBezTo>
                      <a:pt x="95" y="162"/>
                      <a:pt x="111" y="158"/>
                      <a:pt x="124" y="151"/>
                    </a:cubicBezTo>
                    <a:cubicBezTo>
                      <a:pt x="139" y="142"/>
                      <a:pt x="155" y="138"/>
                      <a:pt x="166" y="127"/>
                    </a:cubicBezTo>
                    <a:cubicBezTo>
                      <a:pt x="195" y="103"/>
                      <a:pt x="195" y="56"/>
                      <a:pt x="166" y="36"/>
                    </a:cubicBezTo>
                    <a:cubicBezTo>
                      <a:pt x="159" y="29"/>
                      <a:pt x="151" y="24"/>
                      <a:pt x="139" y="16"/>
                    </a:cubicBezTo>
                    <a:cubicBezTo>
                      <a:pt x="135" y="16"/>
                      <a:pt x="127" y="12"/>
                      <a:pt x="124" y="9"/>
                    </a:cubicBezTo>
                    <a:cubicBezTo>
                      <a:pt x="111" y="0"/>
                      <a:pt x="95" y="0"/>
                      <a:pt x="8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3502965" y="2648968"/>
                <a:ext cx="6761" cy="6893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7" extrusionOk="0">
                    <a:moveTo>
                      <a:pt x="98" y="1"/>
                    </a:moveTo>
                    <a:cubicBezTo>
                      <a:pt x="83" y="1"/>
                      <a:pt x="67" y="8"/>
                      <a:pt x="60" y="22"/>
                    </a:cubicBezTo>
                    <a:lnTo>
                      <a:pt x="60" y="22"/>
                    </a:lnTo>
                    <a:cubicBezTo>
                      <a:pt x="26" y="27"/>
                      <a:pt x="1" y="58"/>
                      <a:pt x="7" y="95"/>
                    </a:cubicBezTo>
                    <a:cubicBezTo>
                      <a:pt x="7" y="119"/>
                      <a:pt x="19" y="134"/>
                      <a:pt x="39" y="146"/>
                    </a:cubicBezTo>
                    <a:cubicBezTo>
                      <a:pt x="49" y="152"/>
                      <a:pt x="62" y="156"/>
                      <a:pt x="75" y="156"/>
                    </a:cubicBezTo>
                    <a:cubicBezTo>
                      <a:pt x="86" y="156"/>
                      <a:pt x="97" y="153"/>
                      <a:pt x="106" y="146"/>
                    </a:cubicBezTo>
                    <a:cubicBezTo>
                      <a:pt x="113" y="139"/>
                      <a:pt x="126" y="134"/>
                      <a:pt x="133" y="126"/>
                    </a:cubicBezTo>
                    <a:cubicBezTo>
                      <a:pt x="149" y="110"/>
                      <a:pt x="153" y="86"/>
                      <a:pt x="149" y="67"/>
                    </a:cubicBezTo>
                    <a:cubicBezTo>
                      <a:pt x="145" y="48"/>
                      <a:pt x="137" y="28"/>
                      <a:pt x="126" y="12"/>
                    </a:cubicBezTo>
                    <a:cubicBezTo>
                      <a:pt x="118" y="4"/>
                      <a:pt x="108" y="1"/>
                      <a:pt x="9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3536859" y="2621792"/>
                <a:ext cx="7157" cy="680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55" extrusionOk="0">
                    <a:moveTo>
                      <a:pt x="130" y="92"/>
                    </a:moveTo>
                    <a:lnTo>
                      <a:pt x="130" y="92"/>
                    </a:lnTo>
                    <a:cubicBezTo>
                      <a:pt x="130" y="92"/>
                      <a:pt x="127" y="96"/>
                      <a:pt x="126" y="98"/>
                    </a:cubicBezTo>
                    <a:lnTo>
                      <a:pt x="126" y="98"/>
                    </a:lnTo>
                    <a:cubicBezTo>
                      <a:pt x="127" y="97"/>
                      <a:pt x="127" y="96"/>
                      <a:pt x="127" y="95"/>
                    </a:cubicBezTo>
                    <a:cubicBezTo>
                      <a:pt x="128" y="93"/>
                      <a:pt x="129" y="92"/>
                      <a:pt x="130" y="92"/>
                    </a:cubicBezTo>
                    <a:close/>
                    <a:moveTo>
                      <a:pt x="104" y="0"/>
                    </a:moveTo>
                    <a:cubicBezTo>
                      <a:pt x="87" y="0"/>
                      <a:pt x="69" y="9"/>
                      <a:pt x="59" y="23"/>
                    </a:cubicBezTo>
                    <a:cubicBezTo>
                      <a:pt x="48" y="39"/>
                      <a:pt x="44" y="59"/>
                      <a:pt x="36" y="78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5" y="81"/>
                      <a:pt x="37" y="79"/>
                      <a:pt x="37" y="79"/>
                    </a:cubicBezTo>
                    <a:lnTo>
                      <a:pt x="37" y="79"/>
                    </a:lnTo>
                    <a:cubicBezTo>
                      <a:pt x="37" y="79"/>
                      <a:pt x="37" y="80"/>
                      <a:pt x="36" y="82"/>
                    </a:cubicBezTo>
                    <a:cubicBezTo>
                      <a:pt x="36" y="84"/>
                      <a:pt x="35" y="85"/>
                      <a:pt x="33" y="86"/>
                    </a:cubicBezTo>
                    <a:lnTo>
                      <a:pt x="33" y="86"/>
                    </a:lnTo>
                    <a:cubicBezTo>
                      <a:pt x="33" y="85"/>
                      <a:pt x="33" y="85"/>
                      <a:pt x="33" y="85"/>
                    </a:cubicBezTo>
                    <a:lnTo>
                      <a:pt x="33" y="85"/>
                    </a:lnTo>
                    <a:cubicBezTo>
                      <a:pt x="33" y="85"/>
                      <a:pt x="32" y="85"/>
                      <a:pt x="32" y="86"/>
                    </a:cubicBezTo>
                    <a:cubicBezTo>
                      <a:pt x="32" y="86"/>
                      <a:pt x="29" y="90"/>
                      <a:pt x="28" y="93"/>
                    </a:cubicBezTo>
                    <a:lnTo>
                      <a:pt x="28" y="93"/>
                    </a:lnTo>
                    <a:cubicBezTo>
                      <a:pt x="27" y="93"/>
                      <a:pt x="27" y="94"/>
                      <a:pt x="27" y="94"/>
                    </a:cubicBezTo>
                    <a:lnTo>
                      <a:pt x="27" y="94"/>
                    </a:lnTo>
                    <a:cubicBezTo>
                      <a:pt x="27" y="94"/>
                      <a:pt x="27" y="94"/>
                      <a:pt x="27" y="95"/>
                    </a:cubicBezTo>
                    <a:lnTo>
                      <a:pt x="24" y="95"/>
                    </a:lnTo>
                    <a:cubicBezTo>
                      <a:pt x="12" y="98"/>
                      <a:pt x="1" y="110"/>
                      <a:pt x="1" y="122"/>
                    </a:cubicBezTo>
                    <a:cubicBezTo>
                      <a:pt x="1" y="137"/>
                      <a:pt x="12" y="146"/>
                      <a:pt x="24" y="149"/>
                    </a:cubicBezTo>
                    <a:cubicBezTo>
                      <a:pt x="33" y="153"/>
                      <a:pt x="41" y="155"/>
                      <a:pt x="49" y="155"/>
                    </a:cubicBezTo>
                    <a:cubicBezTo>
                      <a:pt x="68" y="155"/>
                      <a:pt x="85" y="146"/>
                      <a:pt x="99" y="130"/>
                    </a:cubicBezTo>
                    <a:cubicBezTo>
                      <a:pt x="111" y="122"/>
                      <a:pt x="115" y="113"/>
                      <a:pt x="123" y="102"/>
                    </a:cubicBezTo>
                    <a:cubicBezTo>
                      <a:pt x="124" y="100"/>
                      <a:pt x="125" y="100"/>
                      <a:pt x="126" y="99"/>
                    </a:cubicBezTo>
                    <a:lnTo>
                      <a:pt x="126" y="99"/>
                    </a:lnTo>
                    <a:cubicBezTo>
                      <a:pt x="126" y="99"/>
                      <a:pt x="126" y="99"/>
                      <a:pt x="126" y="99"/>
                    </a:cubicBezTo>
                    <a:cubicBezTo>
                      <a:pt x="126" y="99"/>
                      <a:pt x="126" y="99"/>
                      <a:pt x="127" y="98"/>
                    </a:cubicBezTo>
                    <a:cubicBezTo>
                      <a:pt x="130" y="95"/>
                      <a:pt x="135" y="90"/>
                      <a:pt x="139" y="86"/>
                    </a:cubicBezTo>
                    <a:cubicBezTo>
                      <a:pt x="163" y="66"/>
                      <a:pt x="154" y="27"/>
                      <a:pt x="135" y="11"/>
                    </a:cubicBezTo>
                    <a:cubicBezTo>
                      <a:pt x="126" y="4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3524873" y="2675969"/>
                <a:ext cx="7508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12" extrusionOk="0">
                    <a:moveTo>
                      <a:pt x="38" y="1"/>
                    </a:moveTo>
                    <a:cubicBezTo>
                      <a:pt x="29" y="1"/>
                      <a:pt x="20" y="4"/>
                      <a:pt x="13" y="8"/>
                    </a:cubicBezTo>
                    <a:cubicBezTo>
                      <a:pt x="1" y="21"/>
                      <a:pt x="1" y="36"/>
                      <a:pt x="9" y="48"/>
                    </a:cubicBezTo>
                    <a:cubicBezTo>
                      <a:pt x="29" y="92"/>
                      <a:pt x="64" y="107"/>
                      <a:pt x="108" y="111"/>
                    </a:cubicBezTo>
                    <a:cubicBezTo>
                      <a:pt x="111" y="111"/>
                      <a:pt x="114" y="112"/>
                      <a:pt x="117" y="112"/>
                    </a:cubicBezTo>
                    <a:cubicBezTo>
                      <a:pt x="151" y="112"/>
                      <a:pt x="171" y="69"/>
                      <a:pt x="163" y="40"/>
                    </a:cubicBezTo>
                    <a:cubicBezTo>
                      <a:pt x="155" y="15"/>
                      <a:pt x="132" y="1"/>
                      <a:pt x="109" y="1"/>
                    </a:cubicBezTo>
                    <a:cubicBezTo>
                      <a:pt x="99" y="1"/>
                      <a:pt x="90" y="4"/>
                      <a:pt x="80" y="8"/>
                    </a:cubicBezTo>
                    <a:cubicBezTo>
                      <a:pt x="80" y="8"/>
                      <a:pt x="77" y="8"/>
                      <a:pt x="72" y="12"/>
                    </a:cubicBezTo>
                    <a:lnTo>
                      <a:pt x="61" y="12"/>
                    </a:lnTo>
                    <a:cubicBezTo>
                      <a:pt x="57" y="8"/>
                      <a:pt x="57" y="8"/>
                      <a:pt x="53" y="5"/>
                    </a:cubicBezTo>
                    <a:cubicBezTo>
                      <a:pt x="48" y="2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3475700" y="2650154"/>
                <a:ext cx="5225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6" extrusionOk="0">
                    <a:moveTo>
                      <a:pt x="60" y="1"/>
                    </a:moveTo>
                    <a:cubicBezTo>
                      <a:pt x="40" y="1"/>
                      <a:pt x="20" y="12"/>
                      <a:pt x="8" y="28"/>
                    </a:cubicBezTo>
                    <a:cubicBezTo>
                      <a:pt x="4" y="40"/>
                      <a:pt x="0" y="48"/>
                      <a:pt x="0" y="59"/>
                    </a:cubicBezTo>
                    <a:cubicBezTo>
                      <a:pt x="0" y="72"/>
                      <a:pt x="4" y="83"/>
                      <a:pt x="8" y="92"/>
                    </a:cubicBezTo>
                    <a:cubicBezTo>
                      <a:pt x="13" y="99"/>
                      <a:pt x="13" y="103"/>
                      <a:pt x="16" y="112"/>
                    </a:cubicBezTo>
                    <a:cubicBezTo>
                      <a:pt x="20" y="119"/>
                      <a:pt x="28" y="123"/>
                      <a:pt x="36" y="127"/>
                    </a:cubicBezTo>
                    <a:cubicBezTo>
                      <a:pt x="44" y="135"/>
                      <a:pt x="51" y="135"/>
                      <a:pt x="60" y="135"/>
                    </a:cubicBezTo>
                    <a:cubicBezTo>
                      <a:pt x="71" y="135"/>
                      <a:pt x="79" y="135"/>
                      <a:pt x="87" y="127"/>
                    </a:cubicBezTo>
                    <a:cubicBezTo>
                      <a:pt x="95" y="123"/>
                      <a:pt x="99" y="119"/>
                      <a:pt x="103" y="112"/>
                    </a:cubicBezTo>
                    <a:cubicBezTo>
                      <a:pt x="107" y="103"/>
                      <a:pt x="111" y="99"/>
                      <a:pt x="111" y="92"/>
                    </a:cubicBezTo>
                    <a:cubicBezTo>
                      <a:pt x="119" y="83"/>
                      <a:pt x="119" y="72"/>
                      <a:pt x="119" y="59"/>
                    </a:cubicBezTo>
                    <a:cubicBezTo>
                      <a:pt x="119" y="48"/>
                      <a:pt x="119" y="40"/>
                      <a:pt x="111" y="28"/>
                    </a:cubicBezTo>
                    <a:cubicBezTo>
                      <a:pt x="103" y="12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3467358" y="2630134"/>
                <a:ext cx="5269" cy="5576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7" extrusionOk="0">
                    <a:moveTo>
                      <a:pt x="58" y="0"/>
                    </a:moveTo>
                    <a:cubicBezTo>
                      <a:pt x="33" y="0"/>
                      <a:pt x="11" y="15"/>
                      <a:pt x="5" y="38"/>
                    </a:cubicBezTo>
                    <a:cubicBezTo>
                      <a:pt x="1" y="54"/>
                      <a:pt x="5" y="71"/>
                      <a:pt x="14" y="85"/>
                    </a:cubicBezTo>
                    <a:lnTo>
                      <a:pt x="14" y="85"/>
                    </a:lnTo>
                    <a:cubicBezTo>
                      <a:pt x="14" y="85"/>
                      <a:pt x="13" y="85"/>
                      <a:pt x="13" y="85"/>
                    </a:cubicBezTo>
                    <a:cubicBezTo>
                      <a:pt x="8" y="94"/>
                      <a:pt x="5" y="105"/>
                      <a:pt x="8" y="113"/>
                    </a:cubicBezTo>
                    <a:cubicBezTo>
                      <a:pt x="15" y="122"/>
                      <a:pt x="23" y="127"/>
                      <a:pt x="30" y="127"/>
                    </a:cubicBezTo>
                    <a:cubicBezTo>
                      <a:pt x="33" y="127"/>
                      <a:pt x="35" y="126"/>
                      <a:pt x="37" y="125"/>
                    </a:cubicBezTo>
                    <a:cubicBezTo>
                      <a:pt x="53" y="119"/>
                      <a:pt x="69" y="112"/>
                      <a:pt x="84" y="103"/>
                    </a:cubicBezTo>
                    <a:lnTo>
                      <a:pt x="84" y="103"/>
                    </a:lnTo>
                    <a:cubicBezTo>
                      <a:pt x="99" y="99"/>
                      <a:pt x="113" y="88"/>
                      <a:pt x="116" y="70"/>
                    </a:cubicBezTo>
                    <a:cubicBezTo>
                      <a:pt x="119" y="50"/>
                      <a:pt x="112" y="27"/>
                      <a:pt x="92" y="14"/>
                    </a:cubicBezTo>
                    <a:cubicBezTo>
                      <a:pt x="88" y="14"/>
                      <a:pt x="88" y="11"/>
                      <a:pt x="84" y="7"/>
                    </a:cubicBezTo>
                    <a:cubicBezTo>
                      <a:pt x="76" y="2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3419062" y="2655685"/>
                <a:ext cx="7464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5" extrusionOk="0">
                    <a:moveTo>
                      <a:pt x="83" y="1"/>
                    </a:moveTo>
                    <a:cubicBezTo>
                      <a:pt x="63" y="1"/>
                      <a:pt x="43" y="9"/>
                      <a:pt x="28" y="24"/>
                    </a:cubicBezTo>
                    <a:cubicBezTo>
                      <a:pt x="8" y="44"/>
                      <a:pt x="0" y="76"/>
                      <a:pt x="8" y="104"/>
                    </a:cubicBezTo>
                    <a:cubicBezTo>
                      <a:pt x="12" y="108"/>
                      <a:pt x="12" y="115"/>
                      <a:pt x="15" y="123"/>
                    </a:cubicBezTo>
                    <a:cubicBezTo>
                      <a:pt x="15" y="128"/>
                      <a:pt x="19" y="135"/>
                      <a:pt x="24" y="139"/>
                    </a:cubicBezTo>
                    <a:cubicBezTo>
                      <a:pt x="28" y="147"/>
                      <a:pt x="32" y="155"/>
                      <a:pt x="39" y="159"/>
                    </a:cubicBezTo>
                    <a:cubicBezTo>
                      <a:pt x="43" y="166"/>
                      <a:pt x="51" y="166"/>
                      <a:pt x="55" y="170"/>
                    </a:cubicBezTo>
                    <a:cubicBezTo>
                      <a:pt x="67" y="175"/>
                      <a:pt x="75" y="175"/>
                      <a:pt x="83" y="175"/>
                    </a:cubicBezTo>
                    <a:cubicBezTo>
                      <a:pt x="99" y="175"/>
                      <a:pt x="110" y="170"/>
                      <a:pt x="123" y="166"/>
                    </a:cubicBezTo>
                    <a:cubicBezTo>
                      <a:pt x="138" y="159"/>
                      <a:pt x="150" y="139"/>
                      <a:pt x="154" y="123"/>
                    </a:cubicBezTo>
                    <a:cubicBezTo>
                      <a:pt x="158" y="115"/>
                      <a:pt x="158" y="108"/>
                      <a:pt x="161" y="104"/>
                    </a:cubicBezTo>
                    <a:cubicBezTo>
                      <a:pt x="170" y="76"/>
                      <a:pt x="161" y="44"/>
                      <a:pt x="142" y="24"/>
                    </a:cubicBezTo>
                    <a:cubicBezTo>
                      <a:pt x="126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3440005" y="2666793"/>
                <a:ext cx="6103" cy="408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3" extrusionOk="0">
                    <a:moveTo>
                      <a:pt x="90" y="0"/>
                    </a:moveTo>
                    <a:cubicBezTo>
                      <a:pt x="88" y="0"/>
                      <a:pt x="85" y="0"/>
                      <a:pt x="83" y="1"/>
                    </a:cubicBezTo>
                    <a:cubicBezTo>
                      <a:pt x="68" y="4"/>
                      <a:pt x="52" y="8"/>
                      <a:pt x="36" y="12"/>
                    </a:cubicBezTo>
                    <a:cubicBezTo>
                      <a:pt x="1" y="20"/>
                      <a:pt x="1" y="75"/>
                      <a:pt x="36" y="83"/>
                    </a:cubicBezTo>
                    <a:cubicBezTo>
                      <a:pt x="52" y="83"/>
                      <a:pt x="68" y="88"/>
                      <a:pt x="83" y="92"/>
                    </a:cubicBezTo>
                    <a:cubicBezTo>
                      <a:pt x="86" y="92"/>
                      <a:pt x="88" y="92"/>
                      <a:pt x="91" y="92"/>
                    </a:cubicBezTo>
                    <a:cubicBezTo>
                      <a:pt x="116" y="92"/>
                      <a:pt x="139" y="76"/>
                      <a:pt x="139" y="48"/>
                    </a:cubicBezTo>
                    <a:cubicBezTo>
                      <a:pt x="139" y="19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3472890" y="2542765"/>
                <a:ext cx="4434" cy="500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4" extrusionOk="0">
                    <a:moveTo>
                      <a:pt x="53" y="0"/>
                    </a:moveTo>
                    <a:cubicBezTo>
                      <a:pt x="41" y="0"/>
                      <a:pt x="25" y="4"/>
                      <a:pt x="17" y="15"/>
                    </a:cubicBezTo>
                    <a:cubicBezTo>
                      <a:pt x="9" y="24"/>
                      <a:pt x="1" y="35"/>
                      <a:pt x="1" y="48"/>
                    </a:cubicBezTo>
                    <a:cubicBezTo>
                      <a:pt x="6" y="55"/>
                      <a:pt x="6" y="63"/>
                      <a:pt x="6" y="67"/>
                    </a:cubicBezTo>
                    <a:cubicBezTo>
                      <a:pt x="6" y="75"/>
                      <a:pt x="6" y="83"/>
                      <a:pt x="9" y="86"/>
                    </a:cubicBezTo>
                    <a:cubicBezTo>
                      <a:pt x="9" y="90"/>
                      <a:pt x="13" y="99"/>
                      <a:pt x="17" y="103"/>
                    </a:cubicBezTo>
                    <a:cubicBezTo>
                      <a:pt x="25" y="110"/>
                      <a:pt x="41" y="114"/>
                      <a:pt x="53" y="114"/>
                    </a:cubicBezTo>
                    <a:cubicBezTo>
                      <a:pt x="64" y="114"/>
                      <a:pt x="77" y="110"/>
                      <a:pt x="84" y="103"/>
                    </a:cubicBezTo>
                    <a:cubicBezTo>
                      <a:pt x="88" y="99"/>
                      <a:pt x="88" y="95"/>
                      <a:pt x="92" y="90"/>
                    </a:cubicBezTo>
                    <a:cubicBezTo>
                      <a:pt x="96" y="86"/>
                      <a:pt x="96" y="79"/>
                      <a:pt x="96" y="67"/>
                    </a:cubicBezTo>
                    <a:cubicBezTo>
                      <a:pt x="100" y="63"/>
                      <a:pt x="100" y="55"/>
                      <a:pt x="100" y="48"/>
                    </a:cubicBezTo>
                    <a:cubicBezTo>
                      <a:pt x="100" y="35"/>
                      <a:pt x="92" y="24"/>
                      <a:pt x="84" y="15"/>
                    </a:cubicBezTo>
                    <a:cubicBezTo>
                      <a:pt x="77" y="4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3468587" y="2549878"/>
                <a:ext cx="7157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07" extrusionOk="0">
                    <a:moveTo>
                      <a:pt x="127" y="1"/>
                    </a:moveTo>
                    <a:cubicBezTo>
                      <a:pt x="124" y="1"/>
                      <a:pt x="120" y="2"/>
                      <a:pt x="115" y="4"/>
                    </a:cubicBezTo>
                    <a:cubicBezTo>
                      <a:pt x="107" y="4"/>
                      <a:pt x="99" y="9"/>
                      <a:pt x="94" y="17"/>
                    </a:cubicBezTo>
                    <a:lnTo>
                      <a:pt x="94" y="17"/>
                    </a:lnTo>
                    <a:cubicBezTo>
                      <a:pt x="85" y="16"/>
                      <a:pt x="76" y="14"/>
                      <a:pt x="64" y="12"/>
                    </a:cubicBezTo>
                    <a:cubicBezTo>
                      <a:pt x="59" y="9"/>
                      <a:pt x="54" y="8"/>
                      <a:pt x="49" y="8"/>
                    </a:cubicBezTo>
                    <a:cubicBezTo>
                      <a:pt x="27" y="8"/>
                      <a:pt x="8" y="28"/>
                      <a:pt x="4" y="51"/>
                    </a:cubicBezTo>
                    <a:cubicBezTo>
                      <a:pt x="0" y="79"/>
                      <a:pt x="24" y="102"/>
                      <a:pt x="52" y="106"/>
                    </a:cubicBezTo>
                    <a:cubicBezTo>
                      <a:pt x="84" y="106"/>
                      <a:pt x="115" y="99"/>
                      <a:pt x="142" y="86"/>
                    </a:cubicBezTo>
                    <a:cubicBezTo>
                      <a:pt x="155" y="79"/>
                      <a:pt x="162" y="66"/>
                      <a:pt x="162" y="51"/>
                    </a:cubicBezTo>
                    <a:lnTo>
                      <a:pt x="162" y="39"/>
                    </a:lnTo>
                    <a:cubicBezTo>
                      <a:pt x="159" y="28"/>
                      <a:pt x="155" y="12"/>
                      <a:pt x="142" y="8"/>
                    </a:cubicBezTo>
                    <a:cubicBezTo>
                      <a:pt x="136" y="3"/>
                      <a:pt x="132" y="1"/>
                      <a:pt x="12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3517804" y="2571874"/>
                <a:ext cx="2283" cy="1756"/>
              </a:xfrm>
              <a:custGeom>
                <a:avLst/>
                <a:gdLst/>
                <a:ahLst/>
                <a:cxnLst/>
                <a:rect l="l" t="t" r="r" b="b"/>
                <a:pathLst>
                  <a:path w="52" h="40" extrusionOk="0">
                    <a:moveTo>
                      <a:pt x="28" y="0"/>
                    </a:moveTo>
                    <a:cubicBezTo>
                      <a:pt x="1" y="0"/>
                      <a:pt x="1" y="39"/>
                      <a:pt x="28" y="39"/>
                    </a:cubicBezTo>
                    <a:cubicBezTo>
                      <a:pt x="52" y="39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3571149" y="2457197"/>
                <a:ext cx="5971" cy="8341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90" extrusionOk="0">
                    <a:moveTo>
                      <a:pt x="77" y="1"/>
                    </a:moveTo>
                    <a:cubicBezTo>
                      <a:pt x="73" y="1"/>
                      <a:pt x="68" y="2"/>
                      <a:pt x="64" y="3"/>
                    </a:cubicBezTo>
                    <a:cubicBezTo>
                      <a:pt x="36" y="11"/>
                      <a:pt x="25" y="39"/>
                      <a:pt x="28" y="62"/>
                    </a:cubicBezTo>
                    <a:cubicBezTo>
                      <a:pt x="31" y="65"/>
                      <a:pt x="32" y="68"/>
                      <a:pt x="32" y="68"/>
                    </a:cubicBezTo>
                    <a:cubicBezTo>
                      <a:pt x="32" y="68"/>
                      <a:pt x="32" y="67"/>
                      <a:pt x="32" y="66"/>
                    </a:cubicBezTo>
                    <a:lnTo>
                      <a:pt x="32" y="74"/>
                    </a:lnTo>
                    <a:cubicBezTo>
                      <a:pt x="32" y="86"/>
                      <a:pt x="32" y="82"/>
                      <a:pt x="28" y="90"/>
                    </a:cubicBezTo>
                    <a:cubicBezTo>
                      <a:pt x="28" y="98"/>
                      <a:pt x="25" y="106"/>
                      <a:pt x="21" y="114"/>
                    </a:cubicBezTo>
                    <a:cubicBezTo>
                      <a:pt x="21" y="117"/>
                      <a:pt x="21" y="121"/>
                      <a:pt x="17" y="126"/>
                    </a:cubicBezTo>
                    <a:cubicBezTo>
                      <a:pt x="1" y="155"/>
                      <a:pt x="24" y="190"/>
                      <a:pt x="53" y="190"/>
                    </a:cubicBezTo>
                    <a:cubicBezTo>
                      <a:pt x="59" y="190"/>
                      <a:pt x="66" y="188"/>
                      <a:pt x="72" y="185"/>
                    </a:cubicBezTo>
                    <a:cubicBezTo>
                      <a:pt x="127" y="153"/>
                      <a:pt x="136" y="90"/>
                      <a:pt x="123" y="39"/>
                    </a:cubicBezTo>
                    <a:cubicBezTo>
                      <a:pt x="120" y="16"/>
                      <a:pt x="98" y="1"/>
                      <a:pt x="7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3579754" y="2448768"/>
                <a:ext cx="7376" cy="702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0" extrusionOk="0">
                    <a:moveTo>
                      <a:pt x="30" y="1"/>
                    </a:moveTo>
                    <a:cubicBezTo>
                      <a:pt x="15" y="1"/>
                      <a:pt x="1" y="18"/>
                      <a:pt x="11" y="34"/>
                    </a:cubicBezTo>
                    <a:cubicBezTo>
                      <a:pt x="29" y="76"/>
                      <a:pt x="62" y="116"/>
                      <a:pt x="97" y="147"/>
                    </a:cubicBezTo>
                    <a:cubicBezTo>
                      <a:pt x="104" y="155"/>
                      <a:pt x="115" y="159"/>
                      <a:pt x="125" y="159"/>
                    </a:cubicBezTo>
                    <a:cubicBezTo>
                      <a:pt x="136" y="159"/>
                      <a:pt x="148" y="154"/>
                      <a:pt x="156" y="144"/>
                    </a:cubicBezTo>
                    <a:cubicBezTo>
                      <a:pt x="168" y="128"/>
                      <a:pt x="164" y="96"/>
                      <a:pt x="144" y="89"/>
                    </a:cubicBezTo>
                    <a:cubicBezTo>
                      <a:pt x="105" y="65"/>
                      <a:pt x="73" y="41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3544147" y="2393098"/>
                <a:ext cx="15850" cy="5224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9" extrusionOk="0">
                    <a:moveTo>
                      <a:pt x="240" y="1"/>
                    </a:moveTo>
                    <a:cubicBezTo>
                      <a:pt x="178" y="1"/>
                      <a:pt x="106" y="24"/>
                      <a:pt x="59" y="31"/>
                    </a:cubicBezTo>
                    <a:cubicBezTo>
                      <a:pt x="0" y="38"/>
                      <a:pt x="7" y="119"/>
                      <a:pt x="61" y="119"/>
                    </a:cubicBezTo>
                    <a:cubicBezTo>
                      <a:pt x="64" y="119"/>
                      <a:pt x="68" y="119"/>
                      <a:pt x="71" y="118"/>
                    </a:cubicBezTo>
                    <a:cubicBezTo>
                      <a:pt x="123" y="107"/>
                      <a:pt x="185" y="77"/>
                      <a:pt x="242" y="77"/>
                    </a:cubicBezTo>
                    <a:cubicBezTo>
                      <a:pt x="267" y="77"/>
                      <a:pt x="290" y="82"/>
                      <a:pt x="312" y="98"/>
                    </a:cubicBezTo>
                    <a:cubicBezTo>
                      <a:pt x="318" y="102"/>
                      <a:pt x="323" y="104"/>
                      <a:pt x="328" y="104"/>
                    </a:cubicBezTo>
                    <a:cubicBezTo>
                      <a:pt x="348" y="104"/>
                      <a:pt x="361" y="77"/>
                      <a:pt x="352" y="58"/>
                    </a:cubicBezTo>
                    <a:cubicBezTo>
                      <a:pt x="330" y="14"/>
                      <a:pt x="288" y="1"/>
                      <a:pt x="24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3579974" y="2381244"/>
                <a:ext cx="3161" cy="2371"/>
              </a:xfrm>
              <a:custGeom>
                <a:avLst/>
                <a:gdLst/>
                <a:ahLst/>
                <a:cxnLst/>
                <a:rect l="l" t="t" r="r" b="b"/>
                <a:pathLst>
                  <a:path w="72" h="54" extrusionOk="0">
                    <a:moveTo>
                      <a:pt x="41" y="0"/>
                    </a:moveTo>
                    <a:cubicBezTo>
                      <a:pt x="33" y="4"/>
                      <a:pt x="24" y="4"/>
                      <a:pt x="17" y="4"/>
                    </a:cubicBezTo>
                    <a:cubicBezTo>
                      <a:pt x="9" y="9"/>
                      <a:pt x="1" y="17"/>
                      <a:pt x="1" y="28"/>
                    </a:cubicBezTo>
                    <a:cubicBezTo>
                      <a:pt x="1" y="36"/>
                      <a:pt x="6" y="48"/>
                      <a:pt x="17" y="48"/>
                    </a:cubicBezTo>
                    <a:cubicBezTo>
                      <a:pt x="24" y="48"/>
                      <a:pt x="33" y="52"/>
                      <a:pt x="41" y="52"/>
                    </a:cubicBezTo>
                    <a:cubicBezTo>
                      <a:pt x="43" y="53"/>
                      <a:pt x="46" y="54"/>
                      <a:pt x="48" y="54"/>
                    </a:cubicBezTo>
                    <a:cubicBezTo>
                      <a:pt x="55" y="54"/>
                      <a:pt x="62" y="50"/>
                      <a:pt x="64" y="48"/>
                    </a:cubicBezTo>
                    <a:cubicBezTo>
                      <a:pt x="68" y="40"/>
                      <a:pt x="72" y="36"/>
                      <a:pt x="72" y="28"/>
                    </a:cubicBezTo>
                    <a:cubicBezTo>
                      <a:pt x="72" y="20"/>
                      <a:pt x="68" y="13"/>
                      <a:pt x="64" y="9"/>
                    </a:cubicBezTo>
                    <a:cubicBezTo>
                      <a:pt x="57" y="0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3538571" y="2379488"/>
                <a:ext cx="5927" cy="632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4" extrusionOk="0">
                    <a:moveTo>
                      <a:pt x="89" y="1"/>
                    </a:moveTo>
                    <a:cubicBezTo>
                      <a:pt x="67" y="1"/>
                      <a:pt x="44" y="20"/>
                      <a:pt x="44" y="44"/>
                    </a:cubicBezTo>
                    <a:lnTo>
                      <a:pt x="44" y="53"/>
                    </a:lnTo>
                    <a:cubicBezTo>
                      <a:pt x="44" y="60"/>
                      <a:pt x="44" y="64"/>
                      <a:pt x="40" y="68"/>
                    </a:cubicBezTo>
                    <a:cubicBezTo>
                      <a:pt x="36" y="80"/>
                      <a:pt x="29" y="88"/>
                      <a:pt x="20" y="96"/>
                    </a:cubicBezTo>
                    <a:cubicBezTo>
                      <a:pt x="1" y="116"/>
                      <a:pt x="17" y="143"/>
                      <a:pt x="40" y="143"/>
                    </a:cubicBezTo>
                    <a:cubicBezTo>
                      <a:pt x="45" y="143"/>
                      <a:pt x="51" y="142"/>
                      <a:pt x="56" y="139"/>
                    </a:cubicBezTo>
                    <a:cubicBezTo>
                      <a:pt x="91" y="124"/>
                      <a:pt x="120" y="96"/>
                      <a:pt x="131" y="57"/>
                    </a:cubicBezTo>
                    <a:cubicBezTo>
                      <a:pt x="135" y="29"/>
                      <a:pt x="120" y="5"/>
                      <a:pt x="96" y="2"/>
                    </a:cubicBezTo>
                    <a:cubicBezTo>
                      <a:pt x="94" y="1"/>
                      <a:pt x="91" y="1"/>
                      <a:pt x="89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3403608" y="2668813"/>
                <a:ext cx="5093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9" extrusionOk="0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cubicBezTo>
                      <a:pt x="1" y="77"/>
                      <a:pt x="22" y="98"/>
                      <a:pt x="48" y="98"/>
                    </a:cubicBezTo>
                    <a:cubicBezTo>
                      <a:pt x="52" y="98"/>
                      <a:pt x="56" y="98"/>
                      <a:pt x="60" y="97"/>
                    </a:cubicBezTo>
                    <a:cubicBezTo>
                      <a:pt x="68" y="93"/>
                      <a:pt x="76" y="93"/>
                      <a:pt x="83" y="89"/>
                    </a:cubicBezTo>
                    <a:cubicBezTo>
                      <a:pt x="99" y="84"/>
                      <a:pt x="116" y="69"/>
                      <a:pt x="111" y="49"/>
                    </a:cubicBezTo>
                    <a:cubicBezTo>
                      <a:pt x="111" y="29"/>
                      <a:pt x="99" y="13"/>
                      <a:pt x="83" y="10"/>
                    </a:cubicBezTo>
                    <a:cubicBezTo>
                      <a:pt x="76" y="6"/>
                      <a:pt x="68" y="6"/>
                      <a:pt x="60" y="2"/>
                    </a:cubicBezTo>
                    <a:cubicBezTo>
                      <a:pt x="56" y="1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3508189" y="2385108"/>
                <a:ext cx="21953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6" extrusionOk="0">
                    <a:moveTo>
                      <a:pt x="487" y="0"/>
                    </a:moveTo>
                    <a:cubicBezTo>
                      <a:pt x="482" y="0"/>
                      <a:pt x="478" y="2"/>
                      <a:pt x="476" y="7"/>
                    </a:cubicBezTo>
                    <a:cubicBezTo>
                      <a:pt x="468" y="43"/>
                      <a:pt x="393" y="58"/>
                      <a:pt x="366" y="74"/>
                    </a:cubicBezTo>
                    <a:cubicBezTo>
                      <a:pt x="318" y="106"/>
                      <a:pt x="279" y="142"/>
                      <a:pt x="239" y="181"/>
                    </a:cubicBezTo>
                    <a:cubicBezTo>
                      <a:pt x="153" y="256"/>
                      <a:pt x="82" y="335"/>
                      <a:pt x="18" y="433"/>
                    </a:cubicBezTo>
                    <a:cubicBezTo>
                      <a:pt x="0" y="461"/>
                      <a:pt x="25" y="485"/>
                      <a:pt x="52" y="485"/>
                    </a:cubicBezTo>
                    <a:cubicBezTo>
                      <a:pt x="61" y="485"/>
                      <a:pt x="70" y="483"/>
                      <a:pt x="78" y="477"/>
                    </a:cubicBezTo>
                    <a:cubicBezTo>
                      <a:pt x="176" y="390"/>
                      <a:pt x="255" y="280"/>
                      <a:pt x="350" y="181"/>
                    </a:cubicBezTo>
                    <a:cubicBezTo>
                      <a:pt x="373" y="153"/>
                      <a:pt x="397" y="122"/>
                      <a:pt x="428" y="98"/>
                    </a:cubicBezTo>
                    <a:cubicBezTo>
                      <a:pt x="444" y="87"/>
                      <a:pt x="460" y="82"/>
                      <a:pt x="476" y="71"/>
                    </a:cubicBezTo>
                    <a:cubicBezTo>
                      <a:pt x="495" y="51"/>
                      <a:pt x="499" y="39"/>
                      <a:pt x="499" y="11"/>
                    </a:cubicBezTo>
                    <a:cubicBezTo>
                      <a:pt x="499" y="4"/>
                      <a:pt x="493" y="0"/>
                      <a:pt x="4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3500989" y="2425411"/>
                <a:ext cx="281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64" h="41" extrusionOk="0">
                    <a:moveTo>
                      <a:pt x="48" y="1"/>
                    </a:moveTo>
                    <a:cubicBezTo>
                      <a:pt x="47" y="1"/>
                      <a:pt x="45" y="1"/>
                      <a:pt x="44" y="1"/>
                    </a:cubicBezTo>
                    <a:lnTo>
                      <a:pt x="20" y="1"/>
                    </a:lnTo>
                    <a:cubicBezTo>
                      <a:pt x="13" y="5"/>
                      <a:pt x="0" y="9"/>
                      <a:pt x="5" y="21"/>
                    </a:cubicBezTo>
                    <a:cubicBezTo>
                      <a:pt x="5" y="29"/>
                      <a:pt x="9" y="36"/>
                      <a:pt x="20" y="36"/>
                    </a:cubicBezTo>
                    <a:cubicBezTo>
                      <a:pt x="29" y="36"/>
                      <a:pt x="36" y="36"/>
                      <a:pt x="44" y="40"/>
                    </a:cubicBezTo>
                    <a:cubicBezTo>
                      <a:pt x="56" y="40"/>
                      <a:pt x="64" y="29"/>
                      <a:pt x="64" y="21"/>
                    </a:cubicBezTo>
                    <a:cubicBezTo>
                      <a:pt x="64" y="10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3491462" y="2439636"/>
                <a:ext cx="1449" cy="1054"/>
              </a:xfrm>
              <a:custGeom>
                <a:avLst/>
                <a:gdLst/>
                <a:ahLst/>
                <a:cxnLst/>
                <a:rect l="l" t="t" r="r" b="b"/>
                <a:pathLst>
                  <a:path w="33" h="24" extrusionOk="0">
                    <a:moveTo>
                      <a:pt x="16" y="0"/>
                    </a:moveTo>
                    <a:cubicBezTo>
                      <a:pt x="0" y="0"/>
                      <a:pt x="0" y="24"/>
                      <a:pt x="16" y="24"/>
                    </a:cubicBezTo>
                    <a:cubicBezTo>
                      <a:pt x="33" y="2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3479519" y="2455310"/>
                <a:ext cx="5444" cy="272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62" extrusionOk="0">
                    <a:moveTo>
                      <a:pt x="96" y="0"/>
                    </a:moveTo>
                    <a:cubicBezTo>
                      <a:pt x="93" y="0"/>
                      <a:pt x="90" y="1"/>
                      <a:pt x="87" y="3"/>
                    </a:cubicBezTo>
                    <a:cubicBezTo>
                      <a:pt x="68" y="15"/>
                      <a:pt x="44" y="27"/>
                      <a:pt x="24" y="27"/>
                    </a:cubicBezTo>
                    <a:cubicBezTo>
                      <a:pt x="0" y="31"/>
                      <a:pt x="0" y="62"/>
                      <a:pt x="24" y="62"/>
                    </a:cubicBezTo>
                    <a:cubicBezTo>
                      <a:pt x="52" y="58"/>
                      <a:pt x="79" y="51"/>
                      <a:pt x="107" y="38"/>
                    </a:cubicBezTo>
                    <a:cubicBezTo>
                      <a:pt x="123" y="25"/>
                      <a:pt x="112" y="0"/>
                      <a:pt x="9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3444659" y="2541009"/>
                <a:ext cx="4566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60" y="0"/>
                    </a:moveTo>
                    <a:cubicBezTo>
                      <a:pt x="48" y="0"/>
                      <a:pt x="33" y="8"/>
                      <a:pt x="24" y="20"/>
                    </a:cubicBezTo>
                    <a:cubicBezTo>
                      <a:pt x="21" y="28"/>
                      <a:pt x="13" y="35"/>
                      <a:pt x="9" y="48"/>
                    </a:cubicBezTo>
                    <a:cubicBezTo>
                      <a:pt x="1" y="59"/>
                      <a:pt x="1" y="79"/>
                      <a:pt x="13" y="88"/>
                    </a:cubicBezTo>
                    <a:cubicBezTo>
                      <a:pt x="20" y="94"/>
                      <a:pt x="28" y="98"/>
                      <a:pt x="36" y="98"/>
                    </a:cubicBezTo>
                    <a:cubicBezTo>
                      <a:pt x="42" y="98"/>
                      <a:pt x="47" y="96"/>
                      <a:pt x="52" y="91"/>
                    </a:cubicBezTo>
                    <a:cubicBezTo>
                      <a:pt x="64" y="88"/>
                      <a:pt x="72" y="79"/>
                      <a:pt x="84" y="75"/>
                    </a:cubicBezTo>
                    <a:cubicBezTo>
                      <a:pt x="95" y="68"/>
                      <a:pt x="104" y="55"/>
                      <a:pt x="104" y="40"/>
                    </a:cubicBezTo>
                    <a:cubicBezTo>
                      <a:pt x="104" y="28"/>
                      <a:pt x="99" y="20"/>
                      <a:pt x="92" y="12"/>
                    </a:cubicBezTo>
                    <a:cubicBezTo>
                      <a:pt x="84" y="4"/>
                      <a:pt x="72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3432936" y="2565859"/>
                <a:ext cx="5708" cy="711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62" extrusionOk="0">
                    <a:moveTo>
                      <a:pt x="87" y="0"/>
                    </a:moveTo>
                    <a:cubicBezTo>
                      <a:pt x="83" y="0"/>
                      <a:pt x="79" y="1"/>
                      <a:pt x="75" y="3"/>
                    </a:cubicBezTo>
                    <a:cubicBezTo>
                      <a:pt x="55" y="7"/>
                      <a:pt x="51" y="23"/>
                      <a:pt x="51" y="43"/>
                    </a:cubicBezTo>
                    <a:cubicBezTo>
                      <a:pt x="55" y="54"/>
                      <a:pt x="51" y="66"/>
                      <a:pt x="43" y="74"/>
                    </a:cubicBezTo>
                    <a:cubicBezTo>
                      <a:pt x="40" y="81"/>
                      <a:pt x="35" y="85"/>
                      <a:pt x="27" y="90"/>
                    </a:cubicBezTo>
                    <a:cubicBezTo>
                      <a:pt x="20" y="97"/>
                      <a:pt x="16" y="105"/>
                      <a:pt x="11" y="117"/>
                    </a:cubicBezTo>
                    <a:cubicBezTo>
                      <a:pt x="0" y="136"/>
                      <a:pt x="17" y="161"/>
                      <a:pt x="39" y="161"/>
                    </a:cubicBezTo>
                    <a:cubicBezTo>
                      <a:pt x="40" y="161"/>
                      <a:pt x="42" y="161"/>
                      <a:pt x="43" y="161"/>
                    </a:cubicBezTo>
                    <a:cubicBezTo>
                      <a:pt x="102" y="145"/>
                      <a:pt x="129" y="78"/>
                      <a:pt x="118" y="26"/>
                    </a:cubicBezTo>
                    <a:cubicBezTo>
                      <a:pt x="115" y="11"/>
                      <a:pt x="102" y="0"/>
                      <a:pt x="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3528210" y="2429055"/>
                <a:ext cx="702" cy="74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8" y="1"/>
                    </a:moveTo>
                    <a:cubicBezTo>
                      <a:pt x="1" y="1"/>
                      <a:pt x="1" y="17"/>
                      <a:pt x="8" y="17"/>
                    </a:cubicBezTo>
                    <a:cubicBezTo>
                      <a:pt x="16" y="17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3560436" y="2430460"/>
                <a:ext cx="395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9" h="5" extrusionOk="0">
                    <a:moveTo>
                      <a:pt x="4" y="1"/>
                    </a:moveTo>
                    <a:cubicBezTo>
                      <a:pt x="1" y="1"/>
                      <a:pt x="1" y="5"/>
                      <a:pt x="4" y="5"/>
                    </a:cubicBezTo>
                    <a:cubicBezTo>
                      <a:pt x="8" y="5"/>
                      <a:pt x="8" y="1"/>
                      <a:pt x="4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3564212" y="2408860"/>
                <a:ext cx="5795" cy="614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0" extrusionOk="0">
                    <a:moveTo>
                      <a:pt x="65" y="1"/>
                    </a:moveTo>
                    <a:cubicBezTo>
                      <a:pt x="55" y="1"/>
                      <a:pt x="46" y="3"/>
                      <a:pt x="37" y="7"/>
                    </a:cubicBezTo>
                    <a:cubicBezTo>
                      <a:pt x="17" y="19"/>
                      <a:pt x="13" y="34"/>
                      <a:pt x="9" y="54"/>
                    </a:cubicBezTo>
                    <a:cubicBezTo>
                      <a:pt x="9" y="70"/>
                      <a:pt x="5" y="90"/>
                      <a:pt x="5" y="105"/>
                    </a:cubicBezTo>
                    <a:cubicBezTo>
                      <a:pt x="1" y="118"/>
                      <a:pt x="13" y="133"/>
                      <a:pt x="25" y="138"/>
                    </a:cubicBezTo>
                    <a:cubicBezTo>
                      <a:pt x="30" y="139"/>
                      <a:pt x="36" y="140"/>
                      <a:pt x="41" y="140"/>
                    </a:cubicBezTo>
                    <a:cubicBezTo>
                      <a:pt x="51" y="140"/>
                      <a:pt x="59" y="137"/>
                      <a:pt x="64" y="129"/>
                    </a:cubicBezTo>
                    <a:cubicBezTo>
                      <a:pt x="80" y="118"/>
                      <a:pt x="92" y="105"/>
                      <a:pt x="104" y="94"/>
                    </a:cubicBezTo>
                    <a:cubicBezTo>
                      <a:pt x="132" y="67"/>
                      <a:pt x="119" y="19"/>
                      <a:pt x="88" y="3"/>
                    </a:cubicBezTo>
                    <a:cubicBezTo>
                      <a:pt x="80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3567417" y="2462378"/>
                <a:ext cx="5708" cy="812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85" extrusionOk="0">
                    <a:moveTo>
                      <a:pt x="41" y="0"/>
                    </a:moveTo>
                    <a:cubicBezTo>
                      <a:pt x="18" y="0"/>
                      <a:pt x="1" y="26"/>
                      <a:pt x="19" y="51"/>
                    </a:cubicBezTo>
                    <a:cubicBezTo>
                      <a:pt x="46" y="83"/>
                      <a:pt x="42" y="130"/>
                      <a:pt x="59" y="169"/>
                    </a:cubicBezTo>
                    <a:cubicBezTo>
                      <a:pt x="64" y="179"/>
                      <a:pt x="76" y="185"/>
                      <a:pt x="88" y="185"/>
                    </a:cubicBezTo>
                    <a:cubicBezTo>
                      <a:pt x="103" y="185"/>
                      <a:pt x="119" y="177"/>
                      <a:pt x="121" y="161"/>
                    </a:cubicBezTo>
                    <a:cubicBezTo>
                      <a:pt x="130" y="106"/>
                      <a:pt x="102" y="43"/>
                      <a:pt x="62" y="8"/>
                    </a:cubicBezTo>
                    <a:cubicBezTo>
                      <a:pt x="55" y="2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3530625" y="2423962"/>
                <a:ext cx="6278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03" extrusionOk="0">
                    <a:moveTo>
                      <a:pt x="52" y="1"/>
                    </a:moveTo>
                    <a:cubicBezTo>
                      <a:pt x="39" y="1"/>
                      <a:pt x="25" y="6"/>
                      <a:pt x="17" y="18"/>
                    </a:cubicBezTo>
                    <a:cubicBezTo>
                      <a:pt x="4" y="26"/>
                      <a:pt x="1" y="38"/>
                      <a:pt x="1" y="54"/>
                    </a:cubicBezTo>
                    <a:cubicBezTo>
                      <a:pt x="1" y="66"/>
                      <a:pt x="4" y="78"/>
                      <a:pt x="17" y="89"/>
                    </a:cubicBezTo>
                    <a:cubicBezTo>
                      <a:pt x="25" y="98"/>
                      <a:pt x="36" y="103"/>
                      <a:pt x="50" y="103"/>
                    </a:cubicBezTo>
                    <a:cubicBezTo>
                      <a:pt x="54" y="103"/>
                      <a:pt x="59" y="102"/>
                      <a:pt x="64" y="102"/>
                    </a:cubicBezTo>
                    <a:cubicBezTo>
                      <a:pt x="79" y="97"/>
                      <a:pt x="103" y="97"/>
                      <a:pt x="115" y="89"/>
                    </a:cubicBezTo>
                    <a:cubicBezTo>
                      <a:pt x="143" y="69"/>
                      <a:pt x="143" y="34"/>
                      <a:pt x="115" y="14"/>
                    </a:cubicBezTo>
                    <a:cubicBezTo>
                      <a:pt x="103" y="7"/>
                      <a:pt x="79" y="7"/>
                      <a:pt x="64" y="2"/>
                    </a:cubicBezTo>
                    <a:cubicBezTo>
                      <a:pt x="60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3526981" y="2425280"/>
                <a:ext cx="6454" cy="676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4" extrusionOk="0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46"/>
                      <a:pt x="90" y="47"/>
                      <a:pt x="91" y="48"/>
                    </a:cubicBezTo>
                    <a:lnTo>
                      <a:pt x="91" y="49"/>
                    </a:lnTo>
                    <a:lnTo>
                      <a:pt x="91" y="49"/>
                    </a:lnTo>
                    <a:cubicBezTo>
                      <a:pt x="90" y="48"/>
                      <a:pt x="89" y="46"/>
                      <a:pt x="90" y="46"/>
                    </a:cubicBezTo>
                    <a:close/>
                    <a:moveTo>
                      <a:pt x="61" y="0"/>
                    </a:moveTo>
                    <a:cubicBezTo>
                      <a:pt x="40" y="0"/>
                      <a:pt x="21" y="14"/>
                      <a:pt x="13" y="36"/>
                    </a:cubicBezTo>
                    <a:cubicBezTo>
                      <a:pt x="13" y="43"/>
                      <a:pt x="9" y="52"/>
                      <a:pt x="5" y="59"/>
                    </a:cubicBezTo>
                    <a:cubicBezTo>
                      <a:pt x="0" y="75"/>
                      <a:pt x="9" y="90"/>
                      <a:pt x="16" y="103"/>
                    </a:cubicBezTo>
                    <a:cubicBezTo>
                      <a:pt x="32" y="114"/>
                      <a:pt x="44" y="126"/>
                      <a:pt x="60" y="138"/>
                    </a:cubicBezTo>
                    <a:cubicBezTo>
                      <a:pt x="67" y="143"/>
                      <a:pt x="76" y="146"/>
                      <a:pt x="80" y="150"/>
                    </a:cubicBezTo>
                    <a:cubicBezTo>
                      <a:pt x="95" y="154"/>
                      <a:pt x="103" y="154"/>
                      <a:pt x="119" y="154"/>
                    </a:cubicBezTo>
                    <a:cubicBezTo>
                      <a:pt x="135" y="150"/>
                      <a:pt x="147" y="126"/>
                      <a:pt x="142" y="110"/>
                    </a:cubicBezTo>
                    <a:cubicBezTo>
                      <a:pt x="135" y="95"/>
                      <a:pt x="127" y="83"/>
                      <a:pt x="115" y="72"/>
                    </a:cubicBezTo>
                    <a:cubicBezTo>
                      <a:pt x="113" y="69"/>
                      <a:pt x="109" y="66"/>
                      <a:pt x="106" y="64"/>
                    </a:cubicBezTo>
                    <a:lnTo>
                      <a:pt x="106" y="64"/>
                    </a:lnTo>
                    <a:cubicBezTo>
                      <a:pt x="113" y="38"/>
                      <a:pt x="105" y="15"/>
                      <a:pt x="80" y="4"/>
                    </a:cubicBezTo>
                    <a:cubicBezTo>
                      <a:pt x="73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3566846" y="2446880"/>
                <a:ext cx="15103" cy="649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48" extrusionOk="0">
                    <a:moveTo>
                      <a:pt x="55" y="0"/>
                    </a:moveTo>
                    <a:cubicBezTo>
                      <a:pt x="26" y="0"/>
                      <a:pt x="0" y="31"/>
                      <a:pt x="16" y="61"/>
                    </a:cubicBezTo>
                    <a:cubicBezTo>
                      <a:pt x="63" y="136"/>
                      <a:pt x="186" y="148"/>
                      <a:pt x="265" y="148"/>
                    </a:cubicBezTo>
                    <a:cubicBezTo>
                      <a:pt x="344" y="144"/>
                      <a:pt x="325" y="33"/>
                      <a:pt x="270" y="33"/>
                    </a:cubicBezTo>
                    <a:cubicBezTo>
                      <a:pt x="265" y="33"/>
                      <a:pt x="259" y="34"/>
                      <a:pt x="252" y="37"/>
                    </a:cubicBezTo>
                    <a:cubicBezTo>
                      <a:pt x="252" y="37"/>
                      <a:pt x="251" y="37"/>
                      <a:pt x="251" y="38"/>
                    </a:cubicBezTo>
                    <a:lnTo>
                      <a:pt x="251" y="38"/>
                    </a:lnTo>
                    <a:cubicBezTo>
                      <a:pt x="243" y="38"/>
                      <a:pt x="235" y="38"/>
                      <a:pt x="227" y="38"/>
                    </a:cubicBezTo>
                    <a:cubicBezTo>
                      <a:pt x="175" y="38"/>
                      <a:pt x="116" y="31"/>
                      <a:pt x="75" y="6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3526322" y="2434280"/>
                <a:ext cx="6761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3" extrusionOk="0">
                    <a:moveTo>
                      <a:pt x="75" y="0"/>
                    </a:moveTo>
                    <a:cubicBezTo>
                      <a:pt x="0" y="0"/>
                      <a:pt x="0" y="122"/>
                      <a:pt x="75" y="122"/>
                    </a:cubicBezTo>
                    <a:cubicBezTo>
                      <a:pt x="153" y="122"/>
                      <a:pt x="153" y="0"/>
                      <a:pt x="7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3511746" y="2452061"/>
                <a:ext cx="61467" cy="3802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66" extrusionOk="0">
                    <a:moveTo>
                      <a:pt x="190" y="0"/>
                    </a:moveTo>
                    <a:cubicBezTo>
                      <a:pt x="135" y="0"/>
                      <a:pt x="79" y="3"/>
                      <a:pt x="20" y="6"/>
                    </a:cubicBezTo>
                    <a:cubicBezTo>
                      <a:pt x="1" y="6"/>
                      <a:pt x="1" y="34"/>
                      <a:pt x="20" y="37"/>
                    </a:cubicBezTo>
                    <a:cubicBezTo>
                      <a:pt x="316" y="41"/>
                      <a:pt x="569" y="96"/>
                      <a:pt x="817" y="274"/>
                    </a:cubicBezTo>
                    <a:cubicBezTo>
                      <a:pt x="1034" y="428"/>
                      <a:pt x="1243" y="613"/>
                      <a:pt x="1365" y="859"/>
                    </a:cubicBezTo>
                    <a:cubicBezTo>
                      <a:pt x="1369" y="863"/>
                      <a:pt x="1375" y="865"/>
                      <a:pt x="1381" y="865"/>
                    </a:cubicBezTo>
                    <a:cubicBezTo>
                      <a:pt x="1391" y="865"/>
                      <a:pt x="1400" y="860"/>
                      <a:pt x="1398" y="850"/>
                    </a:cubicBezTo>
                    <a:cubicBezTo>
                      <a:pt x="1378" y="566"/>
                      <a:pt x="1070" y="349"/>
                      <a:pt x="861" y="199"/>
                    </a:cubicBezTo>
                    <a:cubicBezTo>
                      <a:pt x="638" y="44"/>
                      <a:pt x="434" y="0"/>
                      <a:pt x="19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3514468" y="2483452"/>
                <a:ext cx="54135" cy="1031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35" extrusionOk="0">
                    <a:moveTo>
                      <a:pt x="56" y="1"/>
                    </a:moveTo>
                    <a:cubicBezTo>
                      <a:pt x="15" y="1"/>
                      <a:pt x="0" y="57"/>
                      <a:pt x="45" y="73"/>
                    </a:cubicBezTo>
                    <a:cubicBezTo>
                      <a:pt x="381" y="175"/>
                      <a:pt x="770" y="234"/>
                      <a:pt x="1126" y="234"/>
                    </a:cubicBezTo>
                    <a:cubicBezTo>
                      <a:pt x="1150" y="234"/>
                      <a:pt x="1174" y="234"/>
                      <a:pt x="1197" y="234"/>
                    </a:cubicBezTo>
                    <a:cubicBezTo>
                      <a:pt x="1232" y="234"/>
                      <a:pt x="1232" y="182"/>
                      <a:pt x="1197" y="179"/>
                    </a:cubicBezTo>
                    <a:cubicBezTo>
                      <a:pt x="818" y="155"/>
                      <a:pt x="436" y="68"/>
                      <a:pt x="65" y="2"/>
                    </a:cubicBezTo>
                    <a:cubicBezTo>
                      <a:pt x="62" y="1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3537781" y="2474012"/>
                <a:ext cx="5269" cy="285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65" extrusionOk="0">
                    <a:moveTo>
                      <a:pt x="9" y="0"/>
                    </a:moveTo>
                    <a:cubicBezTo>
                      <a:pt x="4" y="0"/>
                      <a:pt x="0" y="8"/>
                      <a:pt x="3" y="11"/>
                    </a:cubicBezTo>
                    <a:cubicBezTo>
                      <a:pt x="35" y="35"/>
                      <a:pt x="71" y="42"/>
                      <a:pt x="102" y="62"/>
                    </a:cubicBezTo>
                    <a:cubicBezTo>
                      <a:pt x="103" y="64"/>
                      <a:pt x="105" y="64"/>
                      <a:pt x="106" y="64"/>
                    </a:cubicBezTo>
                    <a:cubicBezTo>
                      <a:pt x="113" y="64"/>
                      <a:pt x="119" y="53"/>
                      <a:pt x="109" y="46"/>
                    </a:cubicBezTo>
                    <a:cubicBezTo>
                      <a:pt x="82" y="27"/>
                      <a:pt x="43" y="22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2"/>
              <p:cNvSpPr/>
              <p:nvPr/>
            </p:nvSpPr>
            <p:spPr>
              <a:xfrm>
                <a:off x="3478114" y="2557824"/>
                <a:ext cx="55935" cy="50224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144" extrusionOk="0">
                    <a:moveTo>
                      <a:pt x="29" y="0"/>
                    </a:moveTo>
                    <a:cubicBezTo>
                      <a:pt x="0" y="0"/>
                      <a:pt x="0" y="40"/>
                      <a:pt x="29" y="44"/>
                    </a:cubicBezTo>
                    <a:cubicBezTo>
                      <a:pt x="237" y="55"/>
                      <a:pt x="498" y="328"/>
                      <a:pt x="660" y="446"/>
                    </a:cubicBezTo>
                    <a:cubicBezTo>
                      <a:pt x="900" y="628"/>
                      <a:pt x="1102" y="841"/>
                      <a:pt x="1220" y="1125"/>
                    </a:cubicBezTo>
                    <a:cubicBezTo>
                      <a:pt x="1227" y="1138"/>
                      <a:pt x="1237" y="1143"/>
                      <a:pt x="1246" y="1143"/>
                    </a:cubicBezTo>
                    <a:cubicBezTo>
                      <a:pt x="1260" y="1143"/>
                      <a:pt x="1274" y="1130"/>
                      <a:pt x="1271" y="1109"/>
                    </a:cubicBezTo>
                    <a:cubicBezTo>
                      <a:pt x="1236" y="841"/>
                      <a:pt x="1000" y="608"/>
                      <a:pt x="786" y="454"/>
                    </a:cubicBezTo>
                    <a:cubicBezTo>
                      <a:pt x="640" y="351"/>
                      <a:pt x="486" y="253"/>
                      <a:pt x="337" y="146"/>
                    </a:cubicBezTo>
                    <a:cubicBezTo>
                      <a:pt x="237" y="79"/>
                      <a:pt x="151" y="4"/>
                      <a:pt x="2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3482285" y="2607084"/>
                <a:ext cx="52554" cy="1071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244" extrusionOk="0">
                    <a:moveTo>
                      <a:pt x="53" y="1"/>
                    </a:moveTo>
                    <a:cubicBezTo>
                      <a:pt x="16" y="1"/>
                      <a:pt x="0" y="57"/>
                      <a:pt x="36" y="82"/>
                    </a:cubicBezTo>
                    <a:cubicBezTo>
                      <a:pt x="238" y="216"/>
                      <a:pt x="500" y="243"/>
                      <a:pt x="758" y="243"/>
                    </a:cubicBezTo>
                    <a:cubicBezTo>
                      <a:pt x="903" y="243"/>
                      <a:pt x="1046" y="235"/>
                      <a:pt x="1176" y="232"/>
                    </a:cubicBezTo>
                    <a:cubicBezTo>
                      <a:pt x="1196" y="232"/>
                      <a:pt x="1196" y="200"/>
                      <a:pt x="1176" y="197"/>
                    </a:cubicBezTo>
                    <a:cubicBezTo>
                      <a:pt x="794" y="169"/>
                      <a:pt x="431" y="122"/>
                      <a:pt x="67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3478729" y="2537409"/>
                <a:ext cx="15542" cy="882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1" extrusionOk="0">
                    <a:moveTo>
                      <a:pt x="62" y="1"/>
                    </a:moveTo>
                    <a:cubicBezTo>
                      <a:pt x="18" y="1"/>
                      <a:pt x="1" y="77"/>
                      <a:pt x="54" y="94"/>
                    </a:cubicBezTo>
                    <a:cubicBezTo>
                      <a:pt x="133" y="122"/>
                      <a:pt x="215" y="157"/>
                      <a:pt x="290" y="197"/>
                    </a:cubicBezTo>
                    <a:cubicBezTo>
                      <a:pt x="295" y="199"/>
                      <a:pt x="300" y="200"/>
                      <a:pt x="305" y="200"/>
                    </a:cubicBezTo>
                    <a:cubicBezTo>
                      <a:pt x="332" y="200"/>
                      <a:pt x="353" y="170"/>
                      <a:pt x="330" y="150"/>
                    </a:cubicBezTo>
                    <a:cubicBezTo>
                      <a:pt x="259" y="79"/>
                      <a:pt x="168" y="39"/>
                      <a:pt x="77" y="4"/>
                    </a:cubicBezTo>
                    <a:cubicBezTo>
                      <a:pt x="72" y="2"/>
                      <a:pt x="67" y="1"/>
                      <a:pt x="6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3541513" y="2561424"/>
                <a:ext cx="4215" cy="3556"/>
              </a:xfrm>
              <a:custGeom>
                <a:avLst/>
                <a:gdLst/>
                <a:ahLst/>
                <a:cxnLst/>
                <a:rect l="l" t="t" r="r" b="b"/>
                <a:pathLst>
                  <a:path w="96" h="81" extrusionOk="0">
                    <a:moveTo>
                      <a:pt x="47" y="0"/>
                    </a:moveTo>
                    <a:cubicBezTo>
                      <a:pt x="36" y="0"/>
                      <a:pt x="25" y="5"/>
                      <a:pt x="17" y="17"/>
                    </a:cubicBezTo>
                    <a:cubicBezTo>
                      <a:pt x="1" y="36"/>
                      <a:pt x="13" y="64"/>
                      <a:pt x="37" y="72"/>
                    </a:cubicBezTo>
                    <a:cubicBezTo>
                      <a:pt x="44" y="76"/>
                      <a:pt x="53" y="76"/>
                      <a:pt x="60" y="80"/>
                    </a:cubicBezTo>
                    <a:cubicBezTo>
                      <a:pt x="62" y="80"/>
                      <a:pt x="64" y="81"/>
                      <a:pt x="65" y="81"/>
                    </a:cubicBezTo>
                    <a:cubicBezTo>
                      <a:pt x="80" y="81"/>
                      <a:pt x="95" y="66"/>
                      <a:pt x="92" y="53"/>
                    </a:cubicBezTo>
                    <a:lnTo>
                      <a:pt x="92" y="36"/>
                    </a:lnTo>
                    <a:cubicBezTo>
                      <a:pt x="92" y="29"/>
                      <a:pt x="88" y="20"/>
                      <a:pt x="80" y="17"/>
                    </a:cubicBezTo>
                    <a:cubicBezTo>
                      <a:pt x="79" y="16"/>
                      <a:pt x="77" y="15"/>
                      <a:pt x="76" y="15"/>
                    </a:cubicBezTo>
                    <a:lnTo>
                      <a:pt x="76" y="15"/>
                    </a:ln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3544762" y="2538946"/>
                <a:ext cx="5181" cy="4566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4" extrusionOk="0">
                    <a:moveTo>
                      <a:pt x="21" y="0"/>
                    </a:moveTo>
                    <a:cubicBezTo>
                      <a:pt x="11" y="0"/>
                      <a:pt x="0" y="14"/>
                      <a:pt x="10" y="24"/>
                    </a:cubicBezTo>
                    <a:cubicBezTo>
                      <a:pt x="34" y="47"/>
                      <a:pt x="57" y="75"/>
                      <a:pt x="81" y="99"/>
                    </a:cubicBezTo>
                    <a:cubicBezTo>
                      <a:pt x="85" y="102"/>
                      <a:pt x="89" y="104"/>
                      <a:pt x="93" y="104"/>
                    </a:cubicBezTo>
                    <a:cubicBezTo>
                      <a:pt x="106" y="104"/>
                      <a:pt x="117" y="87"/>
                      <a:pt x="105" y="75"/>
                    </a:cubicBezTo>
                    <a:cubicBezTo>
                      <a:pt x="81" y="51"/>
                      <a:pt x="57" y="28"/>
                      <a:pt x="30" y="4"/>
                    </a:cubicBezTo>
                    <a:cubicBezTo>
                      <a:pt x="27" y="1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3525751" y="2525072"/>
                <a:ext cx="3556" cy="5268"/>
              </a:xfrm>
              <a:custGeom>
                <a:avLst/>
                <a:gdLst/>
                <a:ahLst/>
                <a:cxnLst/>
                <a:rect l="l" t="t" r="r" b="b"/>
                <a:pathLst>
                  <a:path w="81" h="120" extrusionOk="0">
                    <a:moveTo>
                      <a:pt x="41" y="1"/>
                    </a:moveTo>
                    <a:cubicBezTo>
                      <a:pt x="28" y="1"/>
                      <a:pt x="21" y="4"/>
                      <a:pt x="13" y="8"/>
                    </a:cubicBezTo>
                    <a:cubicBezTo>
                      <a:pt x="1" y="20"/>
                      <a:pt x="1" y="32"/>
                      <a:pt x="1" y="48"/>
                    </a:cubicBezTo>
                    <a:cubicBezTo>
                      <a:pt x="5" y="63"/>
                      <a:pt x="9" y="79"/>
                      <a:pt x="9" y="95"/>
                    </a:cubicBezTo>
                    <a:cubicBezTo>
                      <a:pt x="13" y="107"/>
                      <a:pt x="28" y="119"/>
                      <a:pt x="41" y="119"/>
                    </a:cubicBezTo>
                    <a:cubicBezTo>
                      <a:pt x="52" y="119"/>
                      <a:pt x="68" y="107"/>
                      <a:pt x="72" y="95"/>
                    </a:cubicBezTo>
                    <a:cubicBezTo>
                      <a:pt x="72" y="79"/>
                      <a:pt x="76" y="63"/>
                      <a:pt x="76" y="48"/>
                    </a:cubicBezTo>
                    <a:cubicBezTo>
                      <a:pt x="80" y="36"/>
                      <a:pt x="80" y="20"/>
                      <a:pt x="68" y="8"/>
                    </a:cubicBezTo>
                    <a:cubicBezTo>
                      <a:pt x="60" y="4"/>
                      <a:pt x="52" y="1"/>
                      <a:pt x="41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3430653" y="2671579"/>
                <a:ext cx="65287" cy="2941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670" extrusionOk="0">
                    <a:moveTo>
                      <a:pt x="160" y="0"/>
                    </a:moveTo>
                    <a:cubicBezTo>
                      <a:pt x="118" y="0"/>
                      <a:pt x="78" y="2"/>
                      <a:pt x="39" y="6"/>
                    </a:cubicBezTo>
                    <a:cubicBezTo>
                      <a:pt x="4" y="10"/>
                      <a:pt x="1" y="61"/>
                      <a:pt x="39" y="65"/>
                    </a:cubicBezTo>
                    <a:cubicBezTo>
                      <a:pt x="565" y="105"/>
                      <a:pt x="1023" y="365"/>
                      <a:pt x="1436" y="665"/>
                    </a:cubicBezTo>
                    <a:cubicBezTo>
                      <a:pt x="1441" y="668"/>
                      <a:pt x="1446" y="670"/>
                      <a:pt x="1451" y="670"/>
                    </a:cubicBezTo>
                    <a:cubicBezTo>
                      <a:pt x="1470" y="670"/>
                      <a:pt x="1486" y="648"/>
                      <a:pt x="1476" y="629"/>
                    </a:cubicBezTo>
                    <a:cubicBezTo>
                      <a:pt x="1222" y="260"/>
                      <a:pt x="626" y="0"/>
                      <a:pt x="16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3510165" y="2669735"/>
                <a:ext cx="2678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61" h="99" extrusionOk="0">
                    <a:moveTo>
                      <a:pt x="28" y="1"/>
                    </a:moveTo>
                    <a:cubicBezTo>
                      <a:pt x="9" y="1"/>
                      <a:pt x="1" y="16"/>
                      <a:pt x="1" y="36"/>
                    </a:cubicBezTo>
                    <a:cubicBezTo>
                      <a:pt x="4" y="52"/>
                      <a:pt x="4" y="68"/>
                      <a:pt x="9" y="83"/>
                    </a:cubicBezTo>
                    <a:cubicBezTo>
                      <a:pt x="11" y="93"/>
                      <a:pt x="21" y="98"/>
                      <a:pt x="30" y="98"/>
                    </a:cubicBezTo>
                    <a:cubicBezTo>
                      <a:pt x="40" y="98"/>
                      <a:pt x="50" y="93"/>
                      <a:pt x="52" y="83"/>
                    </a:cubicBezTo>
                    <a:cubicBezTo>
                      <a:pt x="52" y="68"/>
                      <a:pt x="56" y="52"/>
                      <a:pt x="56" y="36"/>
                    </a:cubicBezTo>
                    <a:cubicBezTo>
                      <a:pt x="60" y="16"/>
                      <a:pt x="52" y="1"/>
                      <a:pt x="2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3530976" y="2646641"/>
                <a:ext cx="4566" cy="377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6" extrusionOk="0">
                    <a:moveTo>
                      <a:pt x="44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5"/>
                      <a:pt x="21" y="86"/>
                      <a:pt x="45" y="86"/>
                    </a:cubicBezTo>
                    <a:cubicBezTo>
                      <a:pt x="49" y="86"/>
                      <a:pt x="52" y="85"/>
                      <a:pt x="56" y="85"/>
                    </a:cubicBezTo>
                    <a:cubicBezTo>
                      <a:pt x="64" y="85"/>
                      <a:pt x="67" y="81"/>
                      <a:pt x="75" y="77"/>
                    </a:cubicBezTo>
                    <a:cubicBezTo>
                      <a:pt x="91" y="73"/>
                      <a:pt x="103" y="61"/>
                      <a:pt x="103" y="45"/>
                    </a:cubicBezTo>
                    <a:cubicBezTo>
                      <a:pt x="103" y="26"/>
                      <a:pt x="91" y="13"/>
                      <a:pt x="75" y="10"/>
                    </a:cubicBezTo>
                    <a:cubicBezTo>
                      <a:pt x="67" y="6"/>
                      <a:pt x="64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3476578" y="2669208"/>
                <a:ext cx="5400" cy="737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8" extrusionOk="0">
                    <a:moveTo>
                      <a:pt x="16" y="87"/>
                    </a:moveTo>
                    <a:cubicBezTo>
                      <a:pt x="16" y="87"/>
                      <a:pt x="16" y="87"/>
                      <a:pt x="16" y="88"/>
                    </a:cubicBezTo>
                    <a:cubicBezTo>
                      <a:pt x="16" y="88"/>
                      <a:pt x="16" y="88"/>
                      <a:pt x="16" y="88"/>
                    </a:cubicBezTo>
                    <a:lnTo>
                      <a:pt x="16" y="88"/>
                    </a:lnTo>
                    <a:cubicBezTo>
                      <a:pt x="16" y="87"/>
                      <a:pt x="16" y="87"/>
                      <a:pt x="16" y="87"/>
                    </a:cubicBezTo>
                    <a:close/>
                    <a:moveTo>
                      <a:pt x="40" y="1"/>
                    </a:moveTo>
                    <a:cubicBezTo>
                      <a:pt x="12" y="1"/>
                      <a:pt x="0" y="28"/>
                      <a:pt x="4" y="52"/>
                    </a:cubicBezTo>
                    <a:cubicBezTo>
                      <a:pt x="3" y="49"/>
                      <a:pt x="3" y="48"/>
                      <a:pt x="2" y="48"/>
                    </a:cubicBezTo>
                    <a:lnTo>
                      <a:pt x="2" y="48"/>
                    </a:lnTo>
                    <a:cubicBezTo>
                      <a:pt x="2" y="48"/>
                      <a:pt x="4" y="57"/>
                      <a:pt x="4" y="60"/>
                    </a:cubicBezTo>
                    <a:cubicBezTo>
                      <a:pt x="4" y="64"/>
                      <a:pt x="8" y="68"/>
                      <a:pt x="12" y="72"/>
                    </a:cubicBezTo>
                    <a:cubicBezTo>
                      <a:pt x="12" y="74"/>
                      <a:pt x="12" y="77"/>
                      <a:pt x="13" y="78"/>
                    </a:cubicBezTo>
                    <a:lnTo>
                      <a:pt x="13" y="78"/>
                    </a:lnTo>
                    <a:cubicBezTo>
                      <a:pt x="13" y="79"/>
                      <a:pt x="13" y="80"/>
                      <a:pt x="14" y="82"/>
                    </a:cubicBezTo>
                    <a:lnTo>
                      <a:pt x="14" y="82"/>
                    </a:lnTo>
                    <a:cubicBezTo>
                      <a:pt x="12" y="85"/>
                      <a:pt x="12" y="88"/>
                      <a:pt x="12" y="91"/>
                    </a:cubicBezTo>
                    <a:cubicBezTo>
                      <a:pt x="12" y="92"/>
                      <a:pt x="12" y="92"/>
                      <a:pt x="13" y="92"/>
                    </a:cubicBezTo>
                    <a:lnTo>
                      <a:pt x="13" y="92"/>
                    </a:lnTo>
                    <a:cubicBezTo>
                      <a:pt x="12" y="94"/>
                      <a:pt x="12" y="97"/>
                      <a:pt x="12" y="99"/>
                    </a:cubicBezTo>
                    <a:cubicBezTo>
                      <a:pt x="0" y="131"/>
                      <a:pt x="24" y="162"/>
                      <a:pt x="55" y="166"/>
                    </a:cubicBezTo>
                    <a:cubicBezTo>
                      <a:pt x="60" y="167"/>
                      <a:pt x="64" y="168"/>
                      <a:pt x="68" y="168"/>
                    </a:cubicBezTo>
                    <a:cubicBezTo>
                      <a:pt x="97" y="168"/>
                      <a:pt x="119" y="143"/>
                      <a:pt x="119" y="115"/>
                    </a:cubicBezTo>
                    <a:cubicBezTo>
                      <a:pt x="122" y="64"/>
                      <a:pt x="95" y="4"/>
                      <a:pt x="40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3508233" y="2654456"/>
                <a:ext cx="7025" cy="52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20" extrusionOk="0">
                    <a:moveTo>
                      <a:pt x="106" y="1"/>
                    </a:moveTo>
                    <a:cubicBezTo>
                      <a:pt x="104" y="1"/>
                      <a:pt x="102" y="1"/>
                      <a:pt x="100" y="1"/>
                    </a:cubicBezTo>
                    <a:cubicBezTo>
                      <a:pt x="88" y="1"/>
                      <a:pt x="81" y="5"/>
                      <a:pt x="72" y="5"/>
                    </a:cubicBezTo>
                    <a:cubicBezTo>
                      <a:pt x="57" y="5"/>
                      <a:pt x="48" y="9"/>
                      <a:pt x="37" y="14"/>
                    </a:cubicBezTo>
                    <a:cubicBezTo>
                      <a:pt x="17" y="21"/>
                      <a:pt x="1" y="37"/>
                      <a:pt x="1" y="61"/>
                    </a:cubicBezTo>
                    <a:cubicBezTo>
                      <a:pt x="1" y="85"/>
                      <a:pt x="17" y="100"/>
                      <a:pt x="37" y="108"/>
                    </a:cubicBezTo>
                    <a:cubicBezTo>
                      <a:pt x="48" y="112"/>
                      <a:pt x="57" y="116"/>
                      <a:pt x="72" y="116"/>
                    </a:cubicBezTo>
                    <a:cubicBezTo>
                      <a:pt x="81" y="116"/>
                      <a:pt x="88" y="116"/>
                      <a:pt x="100" y="120"/>
                    </a:cubicBezTo>
                    <a:cubicBezTo>
                      <a:pt x="128" y="120"/>
                      <a:pt x="159" y="88"/>
                      <a:pt x="155" y="61"/>
                    </a:cubicBezTo>
                    <a:cubicBezTo>
                      <a:pt x="155" y="30"/>
                      <a:pt x="134" y="1"/>
                      <a:pt x="10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3391666" y="2426641"/>
                <a:ext cx="4566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0" extrusionOk="0">
                    <a:moveTo>
                      <a:pt x="51" y="1"/>
                    </a:moveTo>
                    <a:cubicBezTo>
                      <a:pt x="0" y="1"/>
                      <a:pt x="0" y="79"/>
                      <a:pt x="51" y="79"/>
                    </a:cubicBezTo>
                    <a:cubicBezTo>
                      <a:pt x="103" y="79"/>
                      <a:pt x="103" y="1"/>
                      <a:pt x="5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3421126" y="2431689"/>
                <a:ext cx="5400" cy="421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6" extrusionOk="0">
                    <a:moveTo>
                      <a:pt x="63" y="0"/>
                    </a:moveTo>
                    <a:cubicBezTo>
                      <a:pt x="1" y="0"/>
                      <a:pt x="1" y="95"/>
                      <a:pt x="63" y="95"/>
                    </a:cubicBezTo>
                    <a:cubicBezTo>
                      <a:pt x="123" y="95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3432717" y="2406269"/>
                <a:ext cx="12162" cy="1211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6" extrusionOk="0">
                    <a:moveTo>
                      <a:pt x="139" y="1"/>
                    </a:moveTo>
                    <a:cubicBezTo>
                      <a:pt x="132" y="1"/>
                      <a:pt x="125" y="3"/>
                      <a:pt x="107" y="7"/>
                    </a:cubicBezTo>
                    <a:lnTo>
                      <a:pt x="103" y="7"/>
                    </a:lnTo>
                    <a:cubicBezTo>
                      <a:pt x="83" y="11"/>
                      <a:pt x="68" y="19"/>
                      <a:pt x="56" y="31"/>
                    </a:cubicBezTo>
                    <a:cubicBezTo>
                      <a:pt x="40" y="42"/>
                      <a:pt x="28" y="55"/>
                      <a:pt x="21" y="70"/>
                    </a:cubicBezTo>
                    <a:cubicBezTo>
                      <a:pt x="9" y="86"/>
                      <a:pt x="5" y="102"/>
                      <a:pt x="5" y="121"/>
                    </a:cubicBezTo>
                    <a:cubicBezTo>
                      <a:pt x="1" y="137"/>
                      <a:pt x="1" y="157"/>
                      <a:pt x="9" y="177"/>
                    </a:cubicBezTo>
                    <a:cubicBezTo>
                      <a:pt x="12" y="200"/>
                      <a:pt x="25" y="220"/>
                      <a:pt x="40" y="236"/>
                    </a:cubicBezTo>
                    <a:cubicBezTo>
                      <a:pt x="52" y="244"/>
                      <a:pt x="60" y="252"/>
                      <a:pt x="68" y="255"/>
                    </a:cubicBezTo>
                    <a:cubicBezTo>
                      <a:pt x="92" y="272"/>
                      <a:pt x="116" y="275"/>
                      <a:pt x="139" y="275"/>
                    </a:cubicBezTo>
                    <a:cubicBezTo>
                      <a:pt x="151" y="275"/>
                      <a:pt x="163" y="272"/>
                      <a:pt x="174" y="272"/>
                    </a:cubicBezTo>
                    <a:cubicBezTo>
                      <a:pt x="198" y="263"/>
                      <a:pt x="218" y="252"/>
                      <a:pt x="238" y="236"/>
                    </a:cubicBezTo>
                    <a:cubicBezTo>
                      <a:pt x="242" y="228"/>
                      <a:pt x="249" y="216"/>
                      <a:pt x="258" y="208"/>
                    </a:cubicBezTo>
                    <a:cubicBezTo>
                      <a:pt x="269" y="188"/>
                      <a:pt x="277" y="164"/>
                      <a:pt x="277" y="137"/>
                    </a:cubicBezTo>
                    <a:cubicBezTo>
                      <a:pt x="277" y="121"/>
                      <a:pt x="273" y="102"/>
                      <a:pt x="265" y="86"/>
                    </a:cubicBezTo>
                    <a:cubicBezTo>
                      <a:pt x="258" y="70"/>
                      <a:pt x="249" y="55"/>
                      <a:pt x="238" y="42"/>
                    </a:cubicBezTo>
                    <a:cubicBezTo>
                      <a:pt x="218" y="26"/>
                      <a:pt x="198" y="15"/>
                      <a:pt x="174" y="7"/>
                    </a:cubicBezTo>
                    <a:lnTo>
                      <a:pt x="170" y="7"/>
                    </a:lnTo>
                    <a:cubicBezTo>
                      <a:pt x="152" y="3"/>
                      <a:pt x="146" y="1"/>
                      <a:pt x="1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3443122" y="2436519"/>
                <a:ext cx="6454" cy="504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15" extrusionOk="0">
                    <a:moveTo>
                      <a:pt x="72" y="0"/>
                    </a:moveTo>
                    <a:cubicBezTo>
                      <a:pt x="1" y="0"/>
                      <a:pt x="1" y="115"/>
                      <a:pt x="72" y="115"/>
                    </a:cubicBezTo>
                    <a:cubicBezTo>
                      <a:pt x="147" y="115"/>
                      <a:pt x="147" y="0"/>
                      <a:pt x="7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3391666" y="2319428"/>
                <a:ext cx="4873" cy="430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98" extrusionOk="0">
                    <a:moveTo>
                      <a:pt x="51" y="0"/>
                    </a:moveTo>
                    <a:cubicBezTo>
                      <a:pt x="45" y="0"/>
                      <a:pt x="39" y="1"/>
                      <a:pt x="32" y="4"/>
                    </a:cubicBezTo>
                    <a:cubicBezTo>
                      <a:pt x="16" y="11"/>
                      <a:pt x="0" y="27"/>
                      <a:pt x="4" y="47"/>
                    </a:cubicBezTo>
                    <a:cubicBezTo>
                      <a:pt x="4" y="63"/>
                      <a:pt x="12" y="82"/>
                      <a:pt x="28" y="91"/>
                    </a:cubicBezTo>
                    <a:cubicBezTo>
                      <a:pt x="35" y="95"/>
                      <a:pt x="44" y="98"/>
                      <a:pt x="52" y="98"/>
                    </a:cubicBezTo>
                    <a:cubicBezTo>
                      <a:pt x="65" y="98"/>
                      <a:pt x="77" y="92"/>
                      <a:pt x="87" y="82"/>
                    </a:cubicBezTo>
                    <a:lnTo>
                      <a:pt x="99" y="71"/>
                    </a:lnTo>
                    <a:cubicBezTo>
                      <a:pt x="111" y="59"/>
                      <a:pt x="111" y="39"/>
                      <a:pt x="99" y="27"/>
                    </a:cubicBezTo>
                    <a:lnTo>
                      <a:pt x="87" y="15"/>
                    </a:lnTo>
                    <a:cubicBezTo>
                      <a:pt x="77" y="5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3427185" y="2329087"/>
                <a:ext cx="4171" cy="4039"/>
              </a:xfrm>
              <a:custGeom>
                <a:avLst/>
                <a:gdLst/>
                <a:ahLst/>
                <a:cxnLst/>
                <a:rect l="l" t="t" r="r" b="b"/>
                <a:pathLst>
                  <a:path w="95" h="92" extrusionOk="0">
                    <a:moveTo>
                      <a:pt x="44" y="1"/>
                    </a:moveTo>
                    <a:cubicBezTo>
                      <a:pt x="36" y="1"/>
                      <a:pt x="28" y="1"/>
                      <a:pt x="20" y="5"/>
                    </a:cubicBezTo>
                    <a:cubicBezTo>
                      <a:pt x="9" y="5"/>
                      <a:pt x="5" y="13"/>
                      <a:pt x="0" y="24"/>
                    </a:cubicBezTo>
                    <a:lnTo>
                      <a:pt x="0" y="48"/>
                    </a:lnTo>
                    <a:lnTo>
                      <a:pt x="0" y="60"/>
                    </a:lnTo>
                    <a:cubicBezTo>
                      <a:pt x="5" y="64"/>
                      <a:pt x="5" y="68"/>
                      <a:pt x="5" y="72"/>
                    </a:cubicBezTo>
                    <a:cubicBezTo>
                      <a:pt x="12" y="79"/>
                      <a:pt x="20" y="84"/>
                      <a:pt x="28" y="88"/>
                    </a:cubicBezTo>
                    <a:cubicBezTo>
                      <a:pt x="34" y="90"/>
                      <a:pt x="40" y="92"/>
                      <a:pt x="47" y="92"/>
                    </a:cubicBezTo>
                    <a:cubicBezTo>
                      <a:pt x="59" y="92"/>
                      <a:pt x="72" y="87"/>
                      <a:pt x="80" y="79"/>
                    </a:cubicBezTo>
                    <a:cubicBezTo>
                      <a:pt x="87" y="68"/>
                      <a:pt x="95" y="52"/>
                      <a:pt x="91" y="37"/>
                    </a:cubicBezTo>
                    <a:cubicBezTo>
                      <a:pt x="87" y="24"/>
                      <a:pt x="83" y="17"/>
                      <a:pt x="76" y="13"/>
                    </a:cubicBezTo>
                    <a:cubicBezTo>
                      <a:pt x="67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2"/>
              <p:cNvSpPr/>
              <p:nvPr/>
            </p:nvSpPr>
            <p:spPr>
              <a:xfrm>
                <a:off x="3421301" y="2275832"/>
                <a:ext cx="4347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99" h="83" extrusionOk="0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39" y="6"/>
                      <a:pt x="32" y="6"/>
                      <a:pt x="24" y="10"/>
                    </a:cubicBezTo>
                    <a:cubicBezTo>
                      <a:pt x="12" y="14"/>
                      <a:pt x="0" y="30"/>
                      <a:pt x="0" y="42"/>
                    </a:cubicBezTo>
                    <a:cubicBezTo>
                      <a:pt x="0" y="57"/>
                      <a:pt x="8" y="70"/>
                      <a:pt x="24" y="77"/>
                    </a:cubicBezTo>
                    <a:cubicBezTo>
                      <a:pt x="32" y="77"/>
                      <a:pt x="39" y="81"/>
                      <a:pt x="48" y="81"/>
                    </a:cubicBezTo>
                    <a:cubicBezTo>
                      <a:pt x="52" y="82"/>
                      <a:pt x="55" y="83"/>
                      <a:pt x="59" y="83"/>
                    </a:cubicBezTo>
                    <a:cubicBezTo>
                      <a:pt x="80" y="83"/>
                      <a:pt x="99" y="65"/>
                      <a:pt x="99" y="42"/>
                    </a:cubicBezTo>
                    <a:cubicBezTo>
                      <a:pt x="99" y="21"/>
                      <a:pt x="78" y="1"/>
                      <a:pt x="5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2"/>
              <p:cNvSpPr/>
              <p:nvPr/>
            </p:nvSpPr>
            <p:spPr>
              <a:xfrm>
                <a:off x="3417306" y="2285095"/>
                <a:ext cx="220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4" y="1"/>
                    </a:moveTo>
                    <a:cubicBezTo>
                      <a:pt x="1" y="1"/>
                      <a:pt x="1" y="4"/>
                      <a:pt x="4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3430258" y="2335804"/>
                <a:ext cx="6893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12" extrusionOk="0">
                    <a:moveTo>
                      <a:pt x="25" y="0"/>
                    </a:moveTo>
                    <a:cubicBezTo>
                      <a:pt x="9" y="0"/>
                      <a:pt x="0" y="19"/>
                      <a:pt x="17" y="30"/>
                    </a:cubicBezTo>
                    <a:cubicBezTo>
                      <a:pt x="48" y="49"/>
                      <a:pt x="81" y="68"/>
                      <a:pt x="101" y="101"/>
                    </a:cubicBezTo>
                    <a:cubicBezTo>
                      <a:pt x="106" y="108"/>
                      <a:pt x="113" y="111"/>
                      <a:pt x="120" y="111"/>
                    </a:cubicBezTo>
                    <a:cubicBezTo>
                      <a:pt x="138" y="111"/>
                      <a:pt x="156" y="90"/>
                      <a:pt x="139" y="73"/>
                    </a:cubicBezTo>
                    <a:cubicBezTo>
                      <a:pt x="108" y="37"/>
                      <a:pt x="72" y="21"/>
                      <a:pt x="33" y="2"/>
                    </a:cubicBezTo>
                    <a:cubicBezTo>
                      <a:pt x="30" y="1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3383719" y="2320262"/>
                <a:ext cx="3337" cy="2634"/>
              </a:xfrm>
              <a:custGeom>
                <a:avLst/>
                <a:gdLst/>
                <a:ahLst/>
                <a:cxnLst/>
                <a:rect l="l" t="t" r="r" b="b"/>
                <a:pathLst>
                  <a:path w="76" h="60" extrusionOk="0">
                    <a:moveTo>
                      <a:pt x="39" y="1"/>
                    </a:moveTo>
                    <a:cubicBezTo>
                      <a:pt x="0" y="1"/>
                      <a:pt x="0" y="60"/>
                      <a:pt x="39" y="60"/>
                    </a:cubicBezTo>
                    <a:cubicBezTo>
                      <a:pt x="75" y="60"/>
                      <a:pt x="75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3396671" y="2319999"/>
                <a:ext cx="386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88" h="68" extrusionOk="0">
                    <a:moveTo>
                      <a:pt x="35" y="1"/>
                    </a:moveTo>
                    <a:cubicBezTo>
                      <a:pt x="26" y="1"/>
                      <a:pt x="19" y="4"/>
                      <a:pt x="13" y="11"/>
                    </a:cubicBezTo>
                    <a:cubicBezTo>
                      <a:pt x="5" y="18"/>
                      <a:pt x="1" y="26"/>
                      <a:pt x="1" y="34"/>
                    </a:cubicBezTo>
                    <a:cubicBezTo>
                      <a:pt x="1" y="42"/>
                      <a:pt x="5" y="54"/>
                      <a:pt x="13" y="58"/>
                    </a:cubicBezTo>
                    <a:cubicBezTo>
                      <a:pt x="18" y="65"/>
                      <a:pt x="24" y="68"/>
                      <a:pt x="31" y="68"/>
                    </a:cubicBezTo>
                    <a:cubicBezTo>
                      <a:pt x="35" y="68"/>
                      <a:pt x="40" y="67"/>
                      <a:pt x="44" y="66"/>
                    </a:cubicBezTo>
                    <a:cubicBezTo>
                      <a:pt x="52" y="66"/>
                      <a:pt x="60" y="66"/>
                      <a:pt x="68" y="62"/>
                    </a:cubicBezTo>
                    <a:cubicBezTo>
                      <a:pt x="79" y="62"/>
                      <a:pt x="88" y="46"/>
                      <a:pt x="88" y="34"/>
                    </a:cubicBezTo>
                    <a:cubicBezTo>
                      <a:pt x="88" y="22"/>
                      <a:pt x="79" y="11"/>
                      <a:pt x="68" y="7"/>
                    </a:cubicBezTo>
                    <a:cubicBezTo>
                      <a:pt x="60" y="7"/>
                      <a:pt x="52" y="2"/>
                      <a:pt x="44" y="2"/>
                    </a:cubicBezTo>
                    <a:cubicBezTo>
                      <a:pt x="41" y="1"/>
                      <a:pt x="38" y="1"/>
                      <a:pt x="35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3392456" y="2280661"/>
                <a:ext cx="5839" cy="878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00" extrusionOk="0">
                    <a:moveTo>
                      <a:pt x="32" y="1"/>
                    </a:moveTo>
                    <a:cubicBezTo>
                      <a:pt x="16" y="1"/>
                      <a:pt x="0" y="11"/>
                      <a:pt x="2" y="31"/>
                    </a:cubicBezTo>
                    <a:cubicBezTo>
                      <a:pt x="6" y="58"/>
                      <a:pt x="10" y="86"/>
                      <a:pt x="26" y="109"/>
                    </a:cubicBezTo>
                    <a:cubicBezTo>
                      <a:pt x="33" y="122"/>
                      <a:pt x="46" y="133"/>
                      <a:pt x="53" y="140"/>
                    </a:cubicBezTo>
                    <a:cubicBezTo>
                      <a:pt x="69" y="153"/>
                      <a:pt x="81" y="157"/>
                      <a:pt x="81" y="176"/>
                    </a:cubicBezTo>
                    <a:cubicBezTo>
                      <a:pt x="83" y="192"/>
                      <a:pt x="95" y="200"/>
                      <a:pt x="107" y="200"/>
                    </a:cubicBezTo>
                    <a:cubicBezTo>
                      <a:pt x="119" y="200"/>
                      <a:pt x="130" y="192"/>
                      <a:pt x="133" y="176"/>
                    </a:cubicBezTo>
                    <a:cubicBezTo>
                      <a:pt x="133" y="149"/>
                      <a:pt x="120" y="129"/>
                      <a:pt x="101" y="109"/>
                    </a:cubicBezTo>
                    <a:cubicBezTo>
                      <a:pt x="77" y="86"/>
                      <a:pt x="65" y="62"/>
                      <a:pt x="65" y="31"/>
                    </a:cubicBezTo>
                    <a:cubicBezTo>
                      <a:pt x="65" y="11"/>
                      <a:pt x="49" y="1"/>
                      <a:pt x="3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3430697" y="2322370"/>
                <a:ext cx="8737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80" extrusionOk="0">
                    <a:moveTo>
                      <a:pt x="157" y="0"/>
                    </a:moveTo>
                    <a:cubicBezTo>
                      <a:pt x="156" y="0"/>
                      <a:pt x="155" y="0"/>
                      <a:pt x="153" y="0"/>
                    </a:cubicBezTo>
                    <a:cubicBezTo>
                      <a:pt x="114" y="8"/>
                      <a:pt x="74" y="24"/>
                      <a:pt x="31" y="32"/>
                    </a:cubicBezTo>
                    <a:cubicBezTo>
                      <a:pt x="1" y="39"/>
                      <a:pt x="14" y="79"/>
                      <a:pt x="43" y="79"/>
                    </a:cubicBezTo>
                    <a:cubicBezTo>
                      <a:pt x="44" y="79"/>
                      <a:pt x="46" y="79"/>
                      <a:pt x="47" y="79"/>
                    </a:cubicBezTo>
                    <a:cubicBezTo>
                      <a:pt x="82" y="71"/>
                      <a:pt x="122" y="63"/>
                      <a:pt x="162" y="59"/>
                    </a:cubicBezTo>
                    <a:cubicBezTo>
                      <a:pt x="199" y="55"/>
                      <a:pt x="193" y="0"/>
                      <a:pt x="15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3355268" y="2377732"/>
                <a:ext cx="3864" cy="3073"/>
              </a:xfrm>
              <a:custGeom>
                <a:avLst/>
                <a:gdLst/>
                <a:ahLst/>
                <a:cxnLst/>
                <a:rect l="l" t="t" r="r" b="b"/>
                <a:pathLst>
                  <a:path w="88" h="70" extrusionOk="0">
                    <a:moveTo>
                      <a:pt x="54" y="0"/>
                    </a:moveTo>
                    <a:cubicBezTo>
                      <a:pt x="50" y="0"/>
                      <a:pt x="47" y="1"/>
                      <a:pt x="44" y="2"/>
                    </a:cubicBezTo>
                    <a:cubicBezTo>
                      <a:pt x="36" y="2"/>
                      <a:pt x="28" y="6"/>
                      <a:pt x="20" y="6"/>
                    </a:cubicBezTo>
                    <a:cubicBezTo>
                      <a:pt x="9" y="9"/>
                      <a:pt x="0" y="22"/>
                      <a:pt x="0" y="33"/>
                    </a:cubicBezTo>
                    <a:cubicBezTo>
                      <a:pt x="0" y="45"/>
                      <a:pt x="9" y="61"/>
                      <a:pt x="20" y="61"/>
                    </a:cubicBezTo>
                    <a:cubicBezTo>
                      <a:pt x="28" y="65"/>
                      <a:pt x="36" y="65"/>
                      <a:pt x="44" y="69"/>
                    </a:cubicBezTo>
                    <a:cubicBezTo>
                      <a:pt x="56" y="69"/>
                      <a:pt x="68" y="69"/>
                      <a:pt x="75" y="57"/>
                    </a:cubicBezTo>
                    <a:cubicBezTo>
                      <a:pt x="84" y="53"/>
                      <a:pt x="88" y="45"/>
                      <a:pt x="88" y="33"/>
                    </a:cubicBezTo>
                    <a:cubicBezTo>
                      <a:pt x="88" y="26"/>
                      <a:pt x="84" y="18"/>
                      <a:pt x="75" y="9"/>
                    </a:cubicBezTo>
                    <a:cubicBezTo>
                      <a:pt x="70" y="4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3340385" y="2419879"/>
                <a:ext cx="2459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4" extrusionOk="0">
                    <a:moveTo>
                      <a:pt x="28" y="0"/>
                    </a:moveTo>
                    <a:cubicBezTo>
                      <a:pt x="12" y="0"/>
                      <a:pt x="0" y="16"/>
                      <a:pt x="4" y="29"/>
                    </a:cubicBezTo>
                    <a:cubicBezTo>
                      <a:pt x="4" y="36"/>
                      <a:pt x="8" y="44"/>
                      <a:pt x="12" y="52"/>
                    </a:cubicBezTo>
                    <a:cubicBezTo>
                      <a:pt x="14" y="60"/>
                      <a:pt x="21" y="64"/>
                      <a:pt x="28" y="64"/>
                    </a:cubicBezTo>
                    <a:cubicBezTo>
                      <a:pt x="35" y="64"/>
                      <a:pt x="42" y="60"/>
                      <a:pt x="44" y="52"/>
                    </a:cubicBezTo>
                    <a:cubicBezTo>
                      <a:pt x="44" y="44"/>
                      <a:pt x="48" y="36"/>
                      <a:pt x="51" y="29"/>
                    </a:cubicBezTo>
                    <a:cubicBezTo>
                      <a:pt x="55" y="16"/>
                      <a:pt x="44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3354215" y="2449866"/>
                <a:ext cx="2503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57" h="99" extrusionOk="0">
                    <a:moveTo>
                      <a:pt x="28" y="0"/>
                    </a:moveTo>
                    <a:cubicBezTo>
                      <a:pt x="18" y="0"/>
                      <a:pt x="7" y="8"/>
                      <a:pt x="4" y="24"/>
                    </a:cubicBezTo>
                    <a:cubicBezTo>
                      <a:pt x="4" y="40"/>
                      <a:pt x="4" y="56"/>
                      <a:pt x="1" y="71"/>
                    </a:cubicBezTo>
                    <a:cubicBezTo>
                      <a:pt x="1" y="84"/>
                      <a:pt x="17" y="99"/>
                      <a:pt x="28" y="99"/>
                    </a:cubicBezTo>
                    <a:cubicBezTo>
                      <a:pt x="40" y="99"/>
                      <a:pt x="57" y="84"/>
                      <a:pt x="57" y="71"/>
                    </a:cubicBezTo>
                    <a:cubicBezTo>
                      <a:pt x="52" y="56"/>
                      <a:pt x="52" y="40"/>
                      <a:pt x="48" y="24"/>
                    </a:cubicBezTo>
                    <a:cubicBezTo>
                      <a:pt x="48" y="8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3377484" y="2405874"/>
                <a:ext cx="2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67" h="83" extrusionOk="0">
                    <a:moveTo>
                      <a:pt x="35" y="0"/>
                    </a:moveTo>
                    <a:cubicBezTo>
                      <a:pt x="24" y="0"/>
                      <a:pt x="12" y="8"/>
                      <a:pt x="8" y="20"/>
                    </a:cubicBezTo>
                    <a:cubicBezTo>
                      <a:pt x="8" y="28"/>
                      <a:pt x="4" y="35"/>
                      <a:pt x="4" y="44"/>
                    </a:cubicBezTo>
                    <a:cubicBezTo>
                      <a:pt x="0" y="51"/>
                      <a:pt x="4" y="64"/>
                      <a:pt x="12" y="71"/>
                    </a:cubicBezTo>
                    <a:cubicBezTo>
                      <a:pt x="19" y="79"/>
                      <a:pt x="24" y="83"/>
                      <a:pt x="35" y="83"/>
                    </a:cubicBezTo>
                    <a:cubicBezTo>
                      <a:pt x="43" y="83"/>
                      <a:pt x="51" y="79"/>
                      <a:pt x="55" y="71"/>
                    </a:cubicBezTo>
                    <a:cubicBezTo>
                      <a:pt x="63" y="64"/>
                      <a:pt x="66" y="55"/>
                      <a:pt x="63" y="44"/>
                    </a:cubicBezTo>
                    <a:cubicBezTo>
                      <a:pt x="63" y="35"/>
                      <a:pt x="59" y="28"/>
                      <a:pt x="59" y="20"/>
                    </a:cubicBezTo>
                    <a:cubicBezTo>
                      <a:pt x="59" y="8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3388373" y="2416587"/>
                <a:ext cx="4522" cy="3029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9" extrusionOk="0">
                    <a:moveTo>
                      <a:pt x="29" y="0"/>
                    </a:moveTo>
                    <a:cubicBezTo>
                      <a:pt x="25" y="0"/>
                      <a:pt x="20" y="2"/>
                      <a:pt x="16" y="4"/>
                    </a:cubicBezTo>
                    <a:cubicBezTo>
                      <a:pt x="4" y="17"/>
                      <a:pt x="0" y="33"/>
                      <a:pt x="13" y="44"/>
                    </a:cubicBezTo>
                    <a:cubicBezTo>
                      <a:pt x="26" y="58"/>
                      <a:pt x="45" y="69"/>
                      <a:pt x="68" y="69"/>
                    </a:cubicBezTo>
                    <a:cubicBezTo>
                      <a:pt x="72" y="69"/>
                      <a:pt x="75" y="68"/>
                      <a:pt x="79" y="68"/>
                    </a:cubicBezTo>
                    <a:cubicBezTo>
                      <a:pt x="103" y="68"/>
                      <a:pt x="103" y="33"/>
                      <a:pt x="79" y="33"/>
                    </a:cubicBezTo>
                    <a:cubicBezTo>
                      <a:pt x="68" y="28"/>
                      <a:pt x="55" y="24"/>
                      <a:pt x="51" y="13"/>
                    </a:cubicBezTo>
                    <a:cubicBezTo>
                      <a:pt x="47" y="5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3412608" y="2456978"/>
                <a:ext cx="9791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64" extrusionOk="0">
                    <a:moveTo>
                      <a:pt x="186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135" y="0"/>
                      <a:pt x="84" y="4"/>
                      <a:pt x="37" y="4"/>
                    </a:cubicBezTo>
                    <a:cubicBezTo>
                      <a:pt x="1" y="4"/>
                      <a:pt x="1" y="55"/>
                      <a:pt x="37" y="55"/>
                    </a:cubicBezTo>
                    <a:cubicBezTo>
                      <a:pt x="84" y="60"/>
                      <a:pt x="135" y="60"/>
                      <a:pt x="182" y="64"/>
                    </a:cubicBezTo>
                    <a:cubicBezTo>
                      <a:pt x="221" y="64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3359571" y="2439987"/>
                <a:ext cx="263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6" y="1"/>
                    </a:moveTo>
                    <a:cubicBezTo>
                      <a:pt x="1" y="1"/>
                      <a:pt x="1" y="5"/>
                      <a:pt x="6" y="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3392412" y="2389059"/>
                <a:ext cx="1870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8" extrusionOk="0">
                    <a:moveTo>
                      <a:pt x="398" y="1"/>
                    </a:moveTo>
                    <a:cubicBezTo>
                      <a:pt x="280" y="1"/>
                      <a:pt x="157" y="8"/>
                      <a:pt x="34" y="20"/>
                    </a:cubicBezTo>
                    <a:cubicBezTo>
                      <a:pt x="1" y="24"/>
                      <a:pt x="6" y="68"/>
                      <a:pt x="39" y="68"/>
                    </a:cubicBezTo>
                    <a:cubicBezTo>
                      <a:pt x="40" y="68"/>
                      <a:pt x="41" y="68"/>
                      <a:pt x="43" y="68"/>
                    </a:cubicBezTo>
                    <a:cubicBezTo>
                      <a:pt x="161" y="52"/>
                      <a:pt x="280" y="44"/>
                      <a:pt x="398" y="39"/>
                    </a:cubicBezTo>
                    <a:cubicBezTo>
                      <a:pt x="425" y="39"/>
                      <a:pt x="425" y="1"/>
                      <a:pt x="398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3441059" y="2400957"/>
                <a:ext cx="2766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107" extrusionOk="0">
                    <a:moveTo>
                      <a:pt x="21" y="1"/>
                    </a:moveTo>
                    <a:cubicBezTo>
                      <a:pt x="10" y="1"/>
                      <a:pt x="0" y="12"/>
                      <a:pt x="8" y="25"/>
                    </a:cubicBezTo>
                    <a:cubicBezTo>
                      <a:pt x="20" y="45"/>
                      <a:pt x="28" y="65"/>
                      <a:pt x="28" y="88"/>
                    </a:cubicBezTo>
                    <a:cubicBezTo>
                      <a:pt x="30" y="100"/>
                      <a:pt x="38" y="106"/>
                      <a:pt x="47" y="106"/>
                    </a:cubicBezTo>
                    <a:cubicBezTo>
                      <a:pt x="55" y="106"/>
                      <a:pt x="63" y="100"/>
                      <a:pt x="63" y="88"/>
                    </a:cubicBezTo>
                    <a:cubicBezTo>
                      <a:pt x="59" y="61"/>
                      <a:pt x="52" y="34"/>
                      <a:pt x="35" y="10"/>
                    </a:cubicBezTo>
                    <a:cubicBezTo>
                      <a:pt x="32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3428019" y="2510233"/>
                <a:ext cx="5093" cy="562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28" extrusionOk="0">
                    <a:moveTo>
                      <a:pt x="73" y="1"/>
                    </a:moveTo>
                    <a:cubicBezTo>
                      <a:pt x="65" y="1"/>
                      <a:pt x="57" y="4"/>
                      <a:pt x="52" y="11"/>
                    </a:cubicBezTo>
                    <a:cubicBezTo>
                      <a:pt x="25" y="35"/>
                      <a:pt x="1" y="70"/>
                      <a:pt x="5" y="109"/>
                    </a:cubicBezTo>
                    <a:cubicBezTo>
                      <a:pt x="5" y="121"/>
                      <a:pt x="16" y="128"/>
                      <a:pt x="27" y="128"/>
                    </a:cubicBezTo>
                    <a:cubicBezTo>
                      <a:pt x="36" y="128"/>
                      <a:pt x="45" y="124"/>
                      <a:pt x="48" y="113"/>
                    </a:cubicBezTo>
                    <a:cubicBezTo>
                      <a:pt x="52" y="90"/>
                      <a:pt x="72" y="73"/>
                      <a:pt x="92" y="62"/>
                    </a:cubicBezTo>
                    <a:cubicBezTo>
                      <a:pt x="112" y="55"/>
                      <a:pt x="116" y="31"/>
                      <a:pt x="104" y="15"/>
                    </a:cubicBezTo>
                    <a:cubicBezTo>
                      <a:pt x="95" y="6"/>
                      <a:pt x="84" y="1"/>
                      <a:pt x="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3368616" y="2536970"/>
                <a:ext cx="9396" cy="5663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9" extrusionOk="0">
                    <a:moveTo>
                      <a:pt x="39" y="0"/>
                    </a:moveTo>
                    <a:cubicBezTo>
                      <a:pt x="16" y="0"/>
                      <a:pt x="1" y="34"/>
                      <a:pt x="20" y="56"/>
                    </a:cubicBezTo>
                    <a:cubicBezTo>
                      <a:pt x="52" y="96"/>
                      <a:pt x="99" y="124"/>
                      <a:pt x="150" y="127"/>
                    </a:cubicBezTo>
                    <a:cubicBezTo>
                      <a:pt x="154" y="128"/>
                      <a:pt x="158" y="128"/>
                      <a:pt x="162" y="128"/>
                    </a:cubicBezTo>
                    <a:cubicBezTo>
                      <a:pt x="186" y="128"/>
                      <a:pt x="206" y="116"/>
                      <a:pt x="210" y="89"/>
                    </a:cubicBezTo>
                    <a:cubicBezTo>
                      <a:pt x="213" y="66"/>
                      <a:pt x="196" y="32"/>
                      <a:pt x="167" y="32"/>
                    </a:cubicBezTo>
                    <a:cubicBezTo>
                      <a:pt x="165" y="32"/>
                      <a:pt x="164" y="33"/>
                      <a:pt x="162" y="33"/>
                    </a:cubicBezTo>
                    <a:cubicBezTo>
                      <a:pt x="155" y="34"/>
                      <a:pt x="149" y="34"/>
                      <a:pt x="142" y="34"/>
                    </a:cubicBezTo>
                    <a:cubicBezTo>
                      <a:pt x="111" y="34"/>
                      <a:pt x="85" y="25"/>
                      <a:pt x="55" y="5"/>
                    </a:cubicBezTo>
                    <a:cubicBezTo>
                      <a:pt x="50" y="2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3351800" y="2544697"/>
                <a:ext cx="6147" cy="329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75" extrusionOk="0">
                    <a:moveTo>
                      <a:pt x="36" y="0"/>
                    </a:moveTo>
                    <a:cubicBezTo>
                      <a:pt x="26" y="0"/>
                      <a:pt x="14" y="7"/>
                      <a:pt x="8" y="15"/>
                    </a:cubicBezTo>
                    <a:cubicBezTo>
                      <a:pt x="1" y="27"/>
                      <a:pt x="5" y="46"/>
                      <a:pt x="21" y="55"/>
                    </a:cubicBezTo>
                    <a:cubicBezTo>
                      <a:pt x="48" y="66"/>
                      <a:pt x="76" y="75"/>
                      <a:pt x="107" y="75"/>
                    </a:cubicBezTo>
                    <a:cubicBezTo>
                      <a:pt x="131" y="75"/>
                      <a:pt x="139" y="35"/>
                      <a:pt x="115" y="31"/>
                    </a:cubicBezTo>
                    <a:cubicBezTo>
                      <a:pt x="88" y="27"/>
                      <a:pt x="68" y="19"/>
                      <a:pt x="48" y="4"/>
                    </a:cubicBezTo>
                    <a:cubicBezTo>
                      <a:pt x="45" y="1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3393378" y="2552907"/>
                <a:ext cx="12206" cy="750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71" extrusionOk="0">
                    <a:moveTo>
                      <a:pt x="237" y="1"/>
                    </a:moveTo>
                    <a:cubicBezTo>
                      <a:pt x="216" y="1"/>
                      <a:pt x="193" y="18"/>
                      <a:pt x="198" y="45"/>
                    </a:cubicBezTo>
                    <a:cubicBezTo>
                      <a:pt x="202" y="81"/>
                      <a:pt x="159" y="88"/>
                      <a:pt x="135" y="92"/>
                    </a:cubicBezTo>
                    <a:cubicBezTo>
                      <a:pt x="99" y="96"/>
                      <a:pt x="64" y="101"/>
                      <a:pt x="28" y="105"/>
                    </a:cubicBezTo>
                    <a:cubicBezTo>
                      <a:pt x="1" y="108"/>
                      <a:pt x="1" y="156"/>
                      <a:pt x="28" y="163"/>
                    </a:cubicBezTo>
                    <a:cubicBezTo>
                      <a:pt x="54" y="167"/>
                      <a:pt x="79" y="170"/>
                      <a:pt x="104" y="170"/>
                    </a:cubicBezTo>
                    <a:cubicBezTo>
                      <a:pt x="132" y="170"/>
                      <a:pt x="161" y="166"/>
                      <a:pt x="190" y="156"/>
                    </a:cubicBezTo>
                    <a:cubicBezTo>
                      <a:pt x="249" y="136"/>
                      <a:pt x="277" y="88"/>
                      <a:pt x="265" y="25"/>
                    </a:cubicBezTo>
                    <a:cubicBezTo>
                      <a:pt x="262" y="8"/>
                      <a:pt x="250" y="1"/>
                      <a:pt x="23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3337926" y="2517828"/>
                <a:ext cx="5269" cy="461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5" extrusionOk="0">
                    <a:moveTo>
                      <a:pt x="80" y="1"/>
                    </a:moveTo>
                    <a:cubicBezTo>
                      <a:pt x="73" y="1"/>
                      <a:pt x="66" y="4"/>
                      <a:pt x="60" y="11"/>
                    </a:cubicBezTo>
                    <a:cubicBezTo>
                      <a:pt x="44" y="27"/>
                      <a:pt x="33" y="47"/>
                      <a:pt x="17" y="62"/>
                    </a:cubicBezTo>
                    <a:cubicBezTo>
                      <a:pt x="1" y="81"/>
                      <a:pt x="17" y="105"/>
                      <a:pt x="36" y="105"/>
                    </a:cubicBezTo>
                    <a:cubicBezTo>
                      <a:pt x="42" y="105"/>
                      <a:pt x="47" y="103"/>
                      <a:pt x="53" y="98"/>
                    </a:cubicBezTo>
                    <a:cubicBezTo>
                      <a:pt x="68" y="82"/>
                      <a:pt x="88" y="71"/>
                      <a:pt x="104" y="55"/>
                    </a:cubicBezTo>
                    <a:cubicBezTo>
                      <a:pt x="120" y="43"/>
                      <a:pt x="115" y="19"/>
                      <a:pt x="104" y="11"/>
                    </a:cubicBezTo>
                    <a:cubicBezTo>
                      <a:pt x="97" y="5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3349780" y="2550580"/>
                <a:ext cx="8649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64" extrusionOk="0">
                    <a:moveTo>
                      <a:pt x="152" y="0"/>
                    </a:moveTo>
                    <a:cubicBezTo>
                      <a:pt x="111" y="0"/>
                      <a:pt x="72" y="16"/>
                      <a:pt x="31" y="19"/>
                    </a:cubicBezTo>
                    <a:cubicBezTo>
                      <a:pt x="1" y="23"/>
                      <a:pt x="6" y="63"/>
                      <a:pt x="35" y="63"/>
                    </a:cubicBezTo>
                    <a:cubicBezTo>
                      <a:pt x="37" y="63"/>
                      <a:pt x="38" y="63"/>
                      <a:pt x="39" y="63"/>
                    </a:cubicBezTo>
                    <a:cubicBezTo>
                      <a:pt x="83" y="51"/>
                      <a:pt x="123" y="30"/>
                      <a:pt x="166" y="30"/>
                    </a:cubicBezTo>
                    <a:cubicBezTo>
                      <a:pt x="170" y="30"/>
                      <a:pt x="173" y="30"/>
                      <a:pt x="177" y="31"/>
                    </a:cubicBezTo>
                    <a:cubicBezTo>
                      <a:pt x="193" y="31"/>
                      <a:pt x="196" y="3"/>
                      <a:pt x="181" y="3"/>
                    </a:cubicBezTo>
                    <a:cubicBezTo>
                      <a:pt x="171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3407384" y="2519540"/>
                <a:ext cx="15938" cy="13917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17" extrusionOk="0">
                    <a:moveTo>
                      <a:pt x="301" y="1"/>
                    </a:moveTo>
                    <a:cubicBezTo>
                      <a:pt x="292" y="1"/>
                      <a:pt x="283" y="4"/>
                      <a:pt x="274" y="12"/>
                    </a:cubicBezTo>
                    <a:cubicBezTo>
                      <a:pt x="187" y="94"/>
                      <a:pt x="88" y="169"/>
                      <a:pt x="13" y="264"/>
                    </a:cubicBezTo>
                    <a:cubicBezTo>
                      <a:pt x="0" y="283"/>
                      <a:pt x="14" y="316"/>
                      <a:pt x="34" y="316"/>
                    </a:cubicBezTo>
                    <a:cubicBezTo>
                      <a:pt x="39" y="316"/>
                      <a:pt x="44" y="315"/>
                      <a:pt x="48" y="311"/>
                    </a:cubicBezTo>
                    <a:cubicBezTo>
                      <a:pt x="148" y="237"/>
                      <a:pt x="238" y="150"/>
                      <a:pt x="329" y="71"/>
                    </a:cubicBezTo>
                    <a:cubicBezTo>
                      <a:pt x="363" y="43"/>
                      <a:pt x="334" y="1"/>
                      <a:pt x="30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3359791" y="2649978"/>
                <a:ext cx="5927" cy="557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27" extrusionOk="0">
                    <a:moveTo>
                      <a:pt x="72" y="1"/>
                    </a:moveTo>
                    <a:cubicBezTo>
                      <a:pt x="59" y="1"/>
                      <a:pt x="52" y="5"/>
                      <a:pt x="39" y="9"/>
                    </a:cubicBezTo>
                    <a:cubicBezTo>
                      <a:pt x="36" y="16"/>
                      <a:pt x="28" y="21"/>
                      <a:pt x="24" y="25"/>
                    </a:cubicBezTo>
                    <a:cubicBezTo>
                      <a:pt x="16" y="28"/>
                      <a:pt x="8" y="32"/>
                      <a:pt x="4" y="40"/>
                    </a:cubicBezTo>
                    <a:cubicBezTo>
                      <a:pt x="1" y="48"/>
                      <a:pt x="1" y="56"/>
                      <a:pt x="1" y="63"/>
                    </a:cubicBezTo>
                    <a:cubicBezTo>
                      <a:pt x="1" y="72"/>
                      <a:pt x="1" y="80"/>
                      <a:pt x="4" y="87"/>
                    </a:cubicBezTo>
                    <a:cubicBezTo>
                      <a:pt x="8" y="96"/>
                      <a:pt x="16" y="103"/>
                      <a:pt x="24" y="107"/>
                    </a:cubicBezTo>
                    <a:cubicBezTo>
                      <a:pt x="28" y="111"/>
                      <a:pt x="36" y="116"/>
                      <a:pt x="39" y="119"/>
                    </a:cubicBezTo>
                    <a:cubicBezTo>
                      <a:pt x="52" y="123"/>
                      <a:pt x="59" y="127"/>
                      <a:pt x="72" y="127"/>
                    </a:cubicBezTo>
                    <a:cubicBezTo>
                      <a:pt x="83" y="127"/>
                      <a:pt x="95" y="123"/>
                      <a:pt x="103" y="119"/>
                    </a:cubicBezTo>
                    <a:cubicBezTo>
                      <a:pt x="123" y="107"/>
                      <a:pt x="134" y="87"/>
                      <a:pt x="134" y="63"/>
                    </a:cubicBezTo>
                    <a:cubicBezTo>
                      <a:pt x="134" y="44"/>
                      <a:pt x="123" y="21"/>
                      <a:pt x="103" y="9"/>
                    </a:cubicBezTo>
                    <a:cubicBezTo>
                      <a:pt x="95" y="5"/>
                      <a:pt x="83" y="1"/>
                      <a:pt x="7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3289587" y="2670349"/>
                <a:ext cx="4215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96" h="78" extrusionOk="0">
                    <a:moveTo>
                      <a:pt x="39" y="1"/>
                    </a:moveTo>
                    <a:cubicBezTo>
                      <a:pt x="18" y="1"/>
                      <a:pt x="1" y="17"/>
                      <a:pt x="1" y="38"/>
                    </a:cubicBezTo>
                    <a:cubicBezTo>
                      <a:pt x="1" y="62"/>
                      <a:pt x="19" y="77"/>
                      <a:pt x="41" y="77"/>
                    </a:cubicBezTo>
                    <a:cubicBezTo>
                      <a:pt x="47" y="77"/>
                      <a:pt x="54" y="76"/>
                      <a:pt x="60" y="73"/>
                    </a:cubicBezTo>
                    <a:cubicBezTo>
                      <a:pt x="64" y="69"/>
                      <a:pt x="72" y="65"/>
                      <a:pt x="76" y="62"/>
                    </a:cubicBezTo>
                    <a:cubicBezTo>
                      <a:pt x="96" y="54"/>
                      <a:pt x="96" y="26"/>
                      <a:pt x="76" y="14"/>
                    </a:cubicBezTo>
                    <a:cubicBezTo>
                      <a:pt x="72" y="14"/>
                      <a:pt x="64" y="11"/>
                      <a:pt x="60" y="7"/>
                    </a:cubicBezTo>
                    <a:cubicBezTo>
                      <a:pt x="53" y="3"/>
                      <a:pt x="46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3371557" y="2334399"/>
                <a:ext cx="38812" cy="1031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235" extrusionOk="0">
                    <a:moveTo>
                      <a:pt x="473" y="0"/>
                    </a:moveTo>
                    <a:cubicBezTo>
                      <a:pt x="462" y="0"/>
                      <a:pt x="450" y="1"/>
                      <a:pt x="438" y="2"/>
                    </a:cubicBezTo>
                    <a:cubicBezTo>
                      <a:pt x="281" y="18"/>
                      <a:pt x="178" y="191"/>
                      <a:pt x="24" y="200"/>
                    </a:cubicBezTo>
                    <a:cubicBezTo>
                      <a:pt x="1" y="204"/>
                      <a:pt x="1" y="235"/>
                      <a:pt x="24" y="235"/>
                    </a:cubicBezTo>
                    <a:cubicBezTo>
                      <a:pt x="135" y="231"/>
                      <a:pt x="214" y="144"/>
                      <a:pt x="312" y="97"/>
                    </a:cubicBezTo>
                    <a:cubicBezTo>
                      <a:pt x="365" y="68"/>
                      <a:pt x="416" y="58"/>
                      <a:pt x="467" y="58"/>
                    </a:cubicBezTo>
                    <a:cubicBezTo>
                      <a:pt x="592" y="58"/>
                      <a:pt x="713" y="123"/>
                      <a:pt x="846" y="140"/>
                    </a:cubicBezTo>
                    <a:cubicBezTo>
                      <a:pt x="847" y="140"/>
                      <a:pt x="848" y="140"/>
                      <a:pt x="849" y="140"/>
                    </a:cubicBezTo>
                    <a:cubicBezTo>
                      <a:pt x="874" y="140"/>
                      <a:pt x="883" y="105"/>
                      <a:pt x="857" y="100"/>
                    </a:cubicBezTo>
                    <a:cubicBezTo>
                      <a:pt x="726" y="75"/>
                      <a:pt x="606" y="0"/>
                      <a:pt x="47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3436580" y="2347482"/>
                <a:ext cx="3995" cy="3556"/>
              </a:xfrm>
              <a:custGeom>
                <a:avLst/>
                <a:gdLst/>
                <a:ahLst/>
                <a:cxnLst/>
                <a:rect l="l" t="t" r="r" b="b"/>
                <a:pathLst>
                  <a:path w="91" h="81" extrusionOk="0">
                    <a:moveTo>
                      <a:pt x="28" y="0"/>
                    </a:moveTo>
                    <a:cubicBezTo>
                      <a:pt x="10" y="0"/>
                      <a:pt x="0" y="28"/>
                      <a:pt x="23" y="35"/>
                    </a:cubicBezTo>
                    <a:cubicBezTo>
                      <a:pt x="43" y="39"/>
                      <a:pt x="55" y="48"/>
                      <a:pt x="63" y="71"/>
                    </a:cubicBezTo>
                    <a:cubicBezTo>
                      <a:pt x="63" y="77"/>
                      <a:pt x="67" y="80"/>
                      <a:pt x="72" y="80"/>
                    </a:cubicBezTo>
                    <a:cubicBezTo>
                      <a:pt x="74" y="80"/>
                      <a:pt x="76" y="80"/>
                      <a:pt x="79" y="79"/>
                    </a:cubicBezTo>
                    <a:cubicBezTo>
                      <a:pt x="86" y="79"/>
                      <a:pt x="90" y="71"/>
                      <a:pt x="90" y="63"/>
                    </a:cubicBezTo>
                    <a:cubicBezTo>
                      <a:pt x="82" y="32"/>
                      <a:pt x="63" y="8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>
                <a:off x="3407296" y="2444114"/>
                <a:ext cx="12601" cy="583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33" extrusionOk="0">
                    <a:moveTo>
                      <a:pt x="12" y="1"/>
                    </a:moveTo>
                    <a:cubicBezTo>
                      <a:pt x="2" y="1"/>
                      <a:pt x="1" y="13"/>
                      <a:pt x="12" y="13"/>
                    </a:cubicBezTo>
                    <a:cubicBezTo>
                      <a:pt x="103" y="40"/>
                      <a:pt x="205" y="60"/>
                      <a:pt x="276" y="131"/>
                    </a:cubicBezTo>
                    <a:cubicBezTo>
                      <a:pt x="277" y="132"/>
                      <a:pt x="278" y="133"/>
                      <a:pt x="279" y="133"/>
                    </a:cubicBezTo>
                    <a:cubicBezTo>
                      <a:pt x="283" y="133"/>
                      <a:pt x="286" y="129"/>
                      <a:pt x="283" y="124"/>
                    </a:cubicBezTo>
                    <a:cubicBezTo>
                      <a:pt x="212" y="53"/>
                      <a:pt x="110" y="29"/>
                      <a:pt x="15" y="1"/>
                    </a:cubicBezTo>
                    <a:cubicBezTo>
                      <a:pt x="14" y="1"/>
                      <a:pt x="13" y="1"/>
                      <a:pt x="1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>
                <a:off x="3407779" y="2320438"/>
                <a:ext cx="3161" cy="3073"/>
              </a:xfrm>
              <a:custGeom>
                <a:avLst/>
                <a:gdLst/>
                <a:ahLst/>
                <a:cxnLst/>
                <a:rect l="l" t="t" r="r" b="b"/>
                <a:pathLst>
                  <a:path w="72" h="70" extrusionOk="0">
                    <a:moveTo>
                      <a:pt x="24" y="1"/>
                    </a:moveTo>
                    <a:cubicBezTo>
                      <a:pt x="21" y="1"/>
                      <a:pt x="12" y="4"/>
                      <a:pt x="8" y="8"/>
                    </a:cubicBezTo>
                    <a:cubicBezTo>
                      <a:pt x="4" y="12"/>
                      <a:pt x="1" y="21"/>
                      <a:pt x="1" y="24"/>
                    </a:cubicBezTo>
                    <a:cubicBezTo>
                      <a:pt x="1" y="36"/>
                      <a:pt x="4" y="40"/>
                      <a:pt x="12" y="48"/>
                    </a:cubicBezTo>
                    <a:cubicBezTo>
                      <a:pt x="21" y="52"/>
                      <a:pt x="32" y="59"/>
                      <a:pt x="39" y="68"/>
                    </a:cubicBezTo>
                    <a:cubicBezTo>
                      <a:pt x="42" y="69"/>
                      <a:pt x="45" y="69"/>
                      <a:pt x="47" y="69"/>
                    </a:cubicBezTo>
                    <a:cubicBezTo>
                      <a:pt x="54" y="69"/>
                      <a:pt x="60" y="67"/>
                      <a:pt x="63" y="63"/>
                    </a:cubicBezTo>
                    <a:cubicBezTo>
                      <a:pt x="68" y="56"/>
                      <a:pt x="72" y="48"/>
                      <a:pt x="68" y="40"/>
                    </a:cubicBezTo>
                    <a:cubicBezTo>
                      <a:pt x="59" y="32"/>
                      <a:pt x="52" y="21"/>
                      <a:pt x="48" y="12"/>
                    </a:cubicBezTo>
                    <a:cubicBezTo>
                      <a:pt x="39" y="4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2"/>
              <p:cNvSpPr/>
              <p:nvPr/>
            </p:nvSpPr>
            <p:spPr>
              <a:xfrm>
                <a:off x="3453703" y="2348141"/>
                <a:ext cx="5225" cy="52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9" extrusionOk="0">
                    <a:moveTo>
                      <a:pt x="51" y="1"/>
                    </a:moveTo>
                    <a:cubicBezTo>
                      <a:pt x="35" y="1"/>
                      <a:pt x="24" y="5"/>
                      <a:pt x="16" y="17"/>
                    </a:cubicBezTo>
                    <a:cubicBezTo>
                      <a:pt x="4" y="24"/>
                      <a:pt x="0" y="37"/>
                      <a:pt x="0" y="53"/>
                    </a:cubicBezTo>
                    <a:cubicBezTo>
                      <a:pt x="0" y="68"/>
                      <a:pt x="8" y="84"/>
                      <a:pt x="24" y="95"/>
                    </a:cubicBezTo>
                    <a:cubicBezTo>
                      <a:pt x="35" y="100"/>
                      <a:pt x="44" y="108"/>
                      <a:pt x="51" y="111"/>
                    </a:cubicBezTo>
                    <a:cubicBezTo>
                      <a:pt x="55" y="115"/>
                      <a:pt x="59" y="115"/>
                      <a:pt x="64" y="119"/>
                    </a:cubicBezTo>
                    <a:lnTo>
                      <a:pt x="79" y="119"/>
                    </a:lnTo>
                    <a:cubicBezTo>
                      <a:pt x="91" y="115"/>
                      <a:pt x="99" y="111"/>
                      <a:pt x="106" y="108"/>
                    </a:cubicBezTo>
                    <a:cubicBezTo>
                      <a:pt x="111" y="100"/>
                      <a:pt x="115" y="95"/>
                      <a:pt x="115" y="88"/>
                    </a:cubicBezTo>
                    <a:cubicBezTo>
                      <a:pt x="119" y="76"/>
                      <a:pt x="119" y="64"/>
                      <a:pt x="111" y="53"/>
                    </a:cubicBezTo>
                    <a:cubicBezTo>
                      <a:pt x="106" y="44"/>
                      <a:pt x="99" y="37"/>
                      <a:pt x="95" y="24"/>
                    </a:cubicBezTo>
                    <a:cubicBezTo>
                      <a:pt x="83" y="13"/>
                      <a:pt x="68" y="1"/>
                      <a:pt x="51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2"/>
              <p:cNvSpPr/>
              <p:nvPr/>
            </p:nvSpPr>
            <p:spPr>
              <a:xfrm>
                <a:off x="3426658" y="2282242"/>
                <a:ext cx="439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3" extrusionOk="0">
                    <a:moveTo>
                      <a:pt x="57" y="1"/>
                    </a:moveTo>
                    <a:cubicBezTo>
                      <a:pt x="50" y="1"/>
                      <a:pt x="43" y="2"/>
                      <a:pt x="36" y="6"/>
                    </a:cubicBezTo>
                    <a:cubicBezTo>
                      <a:pt x="32" y="10"/>
                      <a:pt x="24" y="14"/>
                      <a:pt x="21" y="18"/>
                    </a:cubicBezTo>
                    <a:cubicBezTo>
                      <a:pt x="1" y="30"/>
                      <a:pt x="1" y="57"/>
                      <a:pt x="21" y="69"/>
                    </a:cubicBezTo>
                    <a:cubicBezTo>
                      <a:pt x="24" y="73"/>
                      <a:pt x="32" y="73"/>
                      <a:pt x="36" y="77"/>
                    </a:cubicBezTo>
                    <a:cubicBezTo>
                      <a:pt x="43" y="81"/>
                      <a:pt x="50" y="83"/>
                      <a:pt x="57" y="83"/>
                    </a:cubicBezTo>
                    <a:cubicBezTo>
                      <a:pt x="79" y="83"/>
                      <a:pt x="99" y="66"/>
                      <a:pt x="99" y="42"/>
                    </a:cubicBezTo>
                    <a:cubicBezTo>
                      <a:pt x="99" y="17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3406023" y="2314511"/>
                <a:ext cx="439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7" extrusionOk="0">
                    <a:moveTo>
                      <a:pt x="35" y="0"/>
                    </a:moveTo>
                    <a:cubicBezTo>
                      <a:pt x="28" y="0"/>
                      <a:pt x="19" y="6"/>
                      <a:pt x="13" y="9"/>
                    </a:cubicBezTo>
                    <a:cubicBezTo>
                      <a:pt x="5" y="17"/>
                      <a:pt x="1" y="29"/>
                      <a:pt x="1" y="37"/>
                    </a:cubicBezTo>
                    <a:cubicBezTo>
                      <a:pt x="1" y="49"/>
                      <a:pt x="5" y="61"/>
                      <a:pt x="13" y="65"/>
                    </a:cubicBezTo>
                    <a:cubicBezTo>
                      <a:pt x="21" y="72"/>
                      <a:pt x="32" y="76"/>
                      <a:pt x="41" y="76"/>
                    </a:cubicBezTo>
                    <a:lnTo>
                      <a:pt x="64" y="76"/>
                    </a:lnTo>
                    <a:cubicBezTo>
                      <a:pt x="72" y="72"/>
                      <a:pt x="79" y="72"/>
                      <a:pt x="88" y="65"/>
                    </a:cubicBezTo>
                    <a:cubicBezTo>
                      <a:pt x="96" y="56"/>
                      <a:pt x="99" y="49"/>
                      <a:pt x="99" y="37"/>
                    </a:cubicBezTo>
                    <a:cubicBezTo>
                      <a:pt x="99" y="29"/>
                      <a:pt x="96" y="21"/>
                      <a:pt x="88" y="14"/>
                    </a:cubicBezTo>
                    <a:cubicBezTo>
                      <a:pt x="79" y="5"/>
                      <a:pt x="72" y="1"/>
                      <a:pt x="64" y="1"/>
                    </a:cubicBezTo>
                    <a:lnTo>
                      <a:pt x="41" y="1"/>
                    </a:lnTo>
                    <a:cubicBezTo>
                      <a:pt x="39" y="0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3422926" y="2332467"/>
                <a:ext cx="5708" cy="439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00" extrusionOk="0">
                    <a:moveTo>
                      <a:pt x="23" y="1"/>
                    </a:moveTo>
                    <a:cubicBezTo>
                      <a:pt x="8" y="1"/>
                      <a:pt x="0" y="20"/>
                      <a:pt x="11" y="31"/>
                    </a:cubicBezTo>
                    <a:cubicBezTo>
                      <a:pt x="26" y="54"/>
                      <a:pt x="54" y="66"/>
                      <a:pt x="73" y="89"/>
                    </a:cubicBezTo>
                    <a:cubicBezTo>
                      <a:pt x="79" y="97"/>
                      <a:pt x="86" y="100"/>
                      <a:pt x="94" y="100"/>
                    </a:cubicBezTo>
                    <a:cubicBezTo>
                      <a:pt x="103" y="100"/>
                      <a:pt x="113" y="95"/>
                      <a:pt x="117" y="86"/>
                    </a:cubicBezTo>
                    <a:cubicBezTo>
                      <a:pt x="129" y="70"/>
                      <a:pt x="125" y="50"/>
                      <a:pt x="109" y="42"/>
                    </a:cubicBezTo>
                    <a:cubicBezTo>
                      <a:pt x="86" y="26"/>
                      <a:pt x="54" y="18"/>
                      <a:pt x="31" y="2"/>
                    </a:cubicBezTo>
                    <a:cubicBezTo>
                      <a:pt x="28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2"/>
              <p:cNvSpPr/>
              <p:nvPr/>
            </p:nvSpPr>
            <p:spPr>
              <a:xfrm>
                <a:off x="3405891" y="2283866"/>
                <a:ext cx="3468" cy="3337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" extrusionOk="0">
                    <a:moveTo>
                      <a:pt x="45" y="0"/>
                    </a:moveTo>
                    <a:cubicBezTo>
                      <a:pt x="31" y="0"/>
                      <a:pt x="16" y="15"/>
                      <a:pt x="16" y="32"/>
                    </a:cubicBezTo>
                    <a:lnTo>
                      <a:pt x="16" y="35"/>
                    </a:lnTo>
                    <a:lnTo>
                      <a:pt x="16" y="35"/>
                    </a:lnTo>
                    <a:cubicBezTo>
                      <a:pt x="14" y="36"/>
                      <a:pt x="11" y="36"/>
                      <a:pt x="8" y="36"/>
                    </a:cubicBezTo>
                    <a:cubicBezTo>
                      <a:pt x="4" y="40"/>
                      <a:pt x="0" y="52"/>
                      <a:pt x="0" y="60"/>
                    </a:cubicBezTo>
                    <a:cubicBezTo>
                      <a:pt x="4" y="67"/>
                      <a:pt x="11" y="76"/>
                      <a:pt x="20" y="76"/>
                    </a:cubicBezTo>
                    <a:lnTo>
                      <a:pt x="40" y="76"/>
                    </a:lnTo>
                    <a:cubicBezTo>
                      <a:pt x="47" y="76"/>
                      <a:pt x="55" y="67"/>
                      <a:pt x="59" y="64"/>
                    </a:cubicBezTo>
                    <a:cubicBezTo>
                      <a:pt x="64" y="56"/>
                      <a:pt x="67" y="52"/>
                      <a:pt x="67" y="44"/>
                    </a:cubicBezTo>
                    <a:cubicBezTo>
                      <a:pt x="79" y="29"/>
                      <a:pt x="71" y="9"/>
                      <a:pt x="51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3363742" y="2349019"/>
                <a:ext cx="4215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29" y="0"/>
                    </a:moveTo>
                    <a:cubicBezTo>
                      <a:pt x="17" y="0"/>
                      <a:pt x="5" y="13"/>
                      <a:pt x="1" y="24"/>
                    </a:cubicBezTo>
                    <a:cubicBezTo>
                      <a:pt x="1" y="36"/>
                      <a:pt x="5" y="52"/>
                      <a:pt x="17" y="56"/>
                    </a:cubicBezTo>
                    <a:cubicBezTo>
                      <a:pt x="17" y="76"/>
                      <a:pt x="34" y="93"/>
                      <a:pt x="53" y="93"/>
                    </a:cubicBezTo>
                    <a:cubicBezTo>
                      <a:pt x="57" y="93"/>
                      <a:pt x="60" y="92"/>
                      <a:pt x="64" y="91"/>
                    </a:cubicBezTo>
                    <a:cubicBezTo>
                      <a:pt x="76" y="91"/>
                      <a:pt x="84" y="84"/>
                      <a:pt x="88" y="75"/>
                    </a:cubicBezTo>
                    <a:cubicBezTo>
                      <a:pt x="95" y="64"/>
                      <a:pt x="95" y="48"/>
                      <a:pt x="88" y="36"/>
                    </a:cubicBezTo>
                    <a:cubicBezTo>
                      <a:pt x="84" y="33"/>
                      <a:pt x="84" y="24"/>
                      <a:pt x="80" y="20"/>
                    </a:cubicBezTo>
                    <a:cubicBezTo>
                      <a:pt x="72" y="9"/>
                      <a:pt x="60" y="0"/>
                      <a:pt x="48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3359439" y="2426904"/>
                <a:ext cx="4873" cy="601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37" extrusionOk="0">
                    <a:moveTo>
                      <a:pt x="56" y="1"/>
                    </a:moveTo>
                    <a:cubicBezTo>
                      <a:pt x="44" y="1"/>
                      <a:pt x="32" y="7"/>
                      <a:pt x="28" y="18"/>
                    </a:cubicBezTo>
                    <a:cubicBezTo>
                      <a:pt x="20" y="30"/>
                      <a:pt x="16" y="42"/>
                      <a:pt x="9" y="58"/>
                    </a:cubicBezTo>
                    <a:cubicBezTo>
                      <a:pt x="0" y="73"/>
                      <a:pt x="0" y="93"/>
                      <a:pt x="9" y="109"/>
                    </a:cubicBezTo>
                    <a:cubicBezTo>
                      <a:pt x="20" y="125"/>
                      <a:pt x="36" y="137"/>
                      <a:pt x="56" y="137"/>
                    </a:cubicBezTo>
                    <a:cubicBezTo>
                      <a:pt x="75" y="137"/>
                      <a:pt x="91" y="125"/>
                      <a:pt x="103" y="109"/>
                    </a:cubicBezTo>
                    <a:cubicBezTo>
                      <a:pt x="111" y="93"/>
                      <a:pt x="111" y="73"/>
                      <a:pt x="103" y="58"/>
                    </a:cubicBezTo>
                    <a:cubicBezTo>
                      <a:pt x="95" y="42"/>
                      <a:pt x="91" y="30"/>
                      <a:pt x="83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3391490" y="2413118"/>
                <a:ext cx="281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7" extrusionOk="0">
                    <a:moveTo>
                      <a:pt x="32" y="1"/>
                    </a:moveTo>
                    <a:cubicBezTo>
                      <a:pt x="20" y="1"/>
                      <a:pt x="8" y="5"/>
                      <a:pt x="4" y="17"/>
                    </a:cubicBezTo>
                    <a:cubicBezTo>
                      <a:pt x="0" y="21"/>
                      <a:pt x="0" y="25"/>
                      <a:pt x="0" y="32"/>
                    </a:cubicBezTo>
                    <a:cubicBezTo>
                      <a:pt x="0" y="36"/>
                      <a:pt x="0" y="44"/>
                      <a:pt x="4" y="48"/>
                    </a:cubicBezTo>
                    <a:cubicBezTo>
                      <a:pt x="8" y="52"/>
                      <a:pt x="8" y="60"/>
                      <a:pt x="13" y="68"/>
                    </a:cubicBezTo>
                    <a:cubicBezTo>
                      <a:pt x="16" y="74"/>
                      <a:pt x="24" y="77"/>
                      <a:pt x="32" y="77"/>
                    </a:cubicBezTo>
                    <a:cubicBezTo>
                      <a:pt x="40" y="77"/>
                      <a:pt x="48" y="74"/>
                      <a:pt x="52" y="68"/>
                    </a:cubicBezTo>
                    <a:cubicBezTo>
                      <a:pt x="52" y="60"/>
                      <a:pt x="55" y="52"/>
                      <a:pt x="60" y="48"/>
                    </a:cubicBezTo>
                    <a:cubicBezTo>
                      <a:pt x="60" y="44"/>
                      <a:pt x="64" y="36"/>
                      <a:pt x="64" y="32"/>
                    </a:cubicBezTo>
                    <a:cubicBezTo>
                      <a:pt x="64" y="25"/>
                      <a:pt x="60" y="21"/>
                      <a:pt x="60" y="17"/>
                    </a:cubicBezTo>
                    <a:cubicBezTo>
                      <a:pt x="52" y="5"/>
                      <a:pt x="44" y="1"/>
                      <a:pt x="32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3404837" y="2438582"/>
                <a:ext cx="386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88" h="68" extrusionOk="0">
                    <a:moveTo>
                      <a:pt x="44" y="1"/>
                    </a:moveTo>
                    <a:cubicBezTo>
                      <a:pt x="0" y="1"/>
                      <a:pt x="0" y="68"/>
                      <a:pt x="44" y="68"/>
                    </a:cubicBezTo>
                    <a:cubicBezTo>
                      <a:pt x="88" y="68"/>
                      <a:pt x="88" y="1"/>
                      <a:pt x="4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3420555" y="2443543"/>
                <a:ext cx="4961" cy="98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4" extrusionOk="0">
                    <a:moveTo>
                      <a:pt x="28" y="1"/>
                    </a:moveTo>
                    <a:cubicBezTo>
                      <a:pt x="14" y="1"/>
                      <a:pt x="0" y="15"/>
                      <a:pt x="9" y="30"/>
                    </a:cubicBezTo>
                    <a:cubicBezTo>
                      <a:pt x="41" y="77"/>
                      <a:pt x="41" y="137"/>
                      <a:pt x="41" y="192"/>
                    </a:cubicBezTo>
                    <a:cubicBezTo>
                      <a:pt x="41" y="213"/>
                      <a:pt x="56" y="223"/>
                      <a:pt x="73" y="223"/>
                    </a:cubicBezTo>
                    <a:cubicBezTo>
                      <a:pt x="92" y="223"/>
                      <a:pt x="113" y="208"/>
                      <a:pt x="108" y="180"/>
                    </a:cubicBezTo>
                    <a:cubicBezTo>
                      <a:pt x="96" y="121"/>
                      <a:pt x="85" y="53"/>
                      <a:pt x="41" y="6"/>
                    </a:cubicBezTo>
                    <a:cubicBezTo>
                      <a:pt x="37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3421126" y="2404820"/>
                <a:ext cx="5400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9" extrusionOk="0">
                    <a:moveTo>
                      <a:pt x="63" y="0"/>
                    </a:moveTo>
                    <a:cubicBezTo>
                      <a:pt x="1" y="0"/>
                      <a:pt x="1" y="99"/>
                      <a:pt x="63" y="99"/>
                    </a:cubicBezTo>
                    <a:cubicBezTo>
                      <a:pt x="123" y="99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3440664" y="2461456"/>
                <a:ext cx="5269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2" extrusionOk="0">
                    <a:moveTo>
                      <a:pt x="31" y="0"/>
                    </a:moveTo>
                    <a:cubicBezTo>
                      <a:pt x="26" y="0"/>
                      <a:pt x="22" y="2"/>
                      <a:pt x="17" y="5"/>
                    </a:cubicBezTo>
                    <a:cubicBezTo>
                      <a:pt x="9" y="9"/>
                      <a:pt x="1" y="20"/>
                      <a:pt x="6" y="33"/>
                    </a:cubicBezTo>
                    <a:cubicBezTo>
                      <a:pt x="17" y="64"/>
                      <a:pt x="29" y="91"/>
                      <a:pt x="61" y="108"/>
                    </a:cubicBezTo>
                    <a:cubicBezTo>
                      <a:pt x="66" y="110"/>
                      <a:pt x="73" y="111"/>
                      <a:pt x="79" y="111"/>
                    </a:cubicBezTo>
                    <a:cubicBezTo>
                      <a:pt x="93" y="111"/>
                      <a:pt x="106" y="104"/>
                      <a:pt x="112" y="88"/>
                    </a:cubicBezTo>
                    <a:cubicBezTo>
                      <a:pt x="119" y="68"/>
                      <a:pt x="112" y="44"/>
                      <a:pt x="88" y="40"/>
                    </a:cubicBezTo>
                    <a:lnTo>
                      <a:pt x="80" y="37"/>
                    </a:lnTo>
                    <a:cubicBezTo>
                      <a:pt x="77" y="37"/>
                      <a:pt x="77" y="33"/>
                      <a:pt x="72" y="33"/>
                    </a:cubicBezTo>
                    <a:cubicBezTo>
                      <a:pt x="72" y="29"/>
                      <a:pt x="72" y="29"/>
                      <a:pt x="68" y="29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9" y="27"/>
                      <a:pt x="69" y="27"/>
                      <a:pt x="69" y="27"/>
                    </a:cubicBezTo>
                    <a:cubicBezTo>
                      <a:pt x="70" y="27"/>
                      <a:pt x="70" y="26"/>
                      <a:pt x="68" y="24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7" y="26"/>
                      <a:pt x="66" y="24"/>
                      <a:pt x="64" y="20"/>
                    </a:cubicBezTo>
                    <a:cubicBezTo>
                      <a:pt x="61" y="17"/>
                      <a:pt x="53" y="13"/>
                      <a:pt x="48" y="9"/>
                    </a:cubicBezTo>
                    <a:cubicBezTo>
                      <a:pt x="44" y="4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3399964" y="2446573"/>
                <a:ext cx="4917" cy="509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16" extrusionOk="0">
                    <a:moveTo>
                      <a:pt x="56" y="0"/>
                    </a:moveTo>
                    <a:cubicBezTo>
                      <a:pt x="28" y="0"/>
                      <a:pt x="1" y="32"/>
                      <a:pt x="9" y="60"/>
                    </a:cubicBezTo>
                    <a:cubicBezTo>
                      <a:pt x="13" y="68"/>
                      <a:pt x="17" y="75"/>
                      <a:pt x="17" y="84"/>
                    </a:cubicBezTo>
                    <a:cubicBezTo>
                      <a:pt x="24" y="99"/>
                      <a:pt x="40" y="115"/>
                      <a:pt x="56" y="115"/>
                    </a:cubicBezTo>
                    <a:cubicBezTo>
                      <a:pt x="75" y="115"/>
                      <a:pt x="92" y="103"/>
                      <a:pt x="95" y="84"/>
                    </a:cubicBezTo>
                    <a:cubicBezTo>
                      <a:pt x="99" y="75"/>
                      <a:pt x="104" y="68"/>
                      <a:pt x="104" y="60"/>
                    </a:cubicBezTo>
                    <a:cubicBezTo>
                      <a:pt x="111" y="32"/>
                      <a:pt x="88" y="0"/>
                      <a:pt x="56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3360669" y="2443236"/>
                <a:ext cx="10274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4" extrusionOk="0">
                    <a:moveTo>
                      <a:pt x="198" y="1"/>
                    </a:moveTo>
                    <a:cubicBezTo>
                      <a:pt x="194" y="1"/>
                      <a:pt x="189" y="2"/>
                      <a:pt x="185" y="5"/>
                    </a:cubicBezTo>
                    <a:cubicBezTo>
                      <a:pt x="162" y="21"/>
                      <a:pt x="142" y="37"/>
                      <a:pt x="118" y="53"/>
                    </a:cubicBezTo>
                    <a:cubicBezTo>
                      <a:pt x="99" y="73"/>
                      <a:pt x="79" y="84"/>
                      <a:pt x="52" y="84"/>
                    </a:cubicBezTo>
                    <a:cubicBezTo>
                      <a:pt x="1" y="89"/>
                      <a:pt x="4" y="164"/>
                      <a:pt x="48" y="164"/>
                    </a:cubicBezTo>
                    <a:cubicBezTo>
                      <a:pt x="49" y="164"/>
                      <a:pt x="51" y="164"/>
                      <a:pt x="52" y="164"/>
                    </a:cubicBezTo>
                    <a:cubicBezTo>
                      <a:pt x="130" y="155"/>
                      <a:pt x="178" y="104"/>
                      <a:pt x="221" y="41"/>
                    </a:cubicBezTo>
                    <a:cubicBezTo>
                      <a:pt x="233" y="23"/>
                      <a:pt x="216" y="1"/>
                      <a:pt x="1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3390963" y="2414743"/>
                <a:ext cx="6103" cy="456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4" extrusionOk="0">
                    <a:moveTo>
                      <a:pt x="98" y="1"/>
                    </a:moveTo>
                    <a:cubicBezTo>
                      <a:pt x="92" y="1"/>
                      <a:pt x="86" y="2"/>
                      <a:pt x="80" y="4"/>
                    </a:cubicBezTo>
                    <a:cubicBezTo>
                      <a:pt x="52" y="7"/>
                      <a:pt x="28" y="23"/>
                      <a:pt x="12" y="51"/>
                    </a:cubicBezTo>
                    <a:cubicBezTo>
                      <a:pt x="1" y="66"/>
                      <a:pt x="9" y="86"/>
                      <a:pt x="20" y="98"/>
                    </a:cubicBezTo>
                    <a:cubicBezTo>
                      <a:pt x="27" y="102"/>
                      <a:pt x="35" y="104"/>
                      <a:pt x="42" y="104"/>
                    </a:cubicBezTo>
                    <a:cubicBezTo>
                      <a:pt x="52" y="104"/>
                      <a:pt x="61" y="101"/>
                      <a:pt x="67" y="94"/>
                    </a:cubicBezTo>
                    <a:lnTo>
                      <a:pt x="72" y="90"/>
                    </a:lnTo>
                    <a:cubicBezTo>
                      <a:pt x="76" y="90"/>
                      <a:pt x="76" y="86"/>
                      <a:pt x="76" y="86"/>
                    </a:cubicBezTo>
                    <a:lnTo>
                      <a:pt x="91" y="86"/>
                    </a:lnTo>
                    <a:cubicBezTo>
                      <a:pt x="93" y="86"/>
                      <a:pt x="95" y="86"/>
                      <a:pt x="96" y="86"/>
                    </a:cubicBezTo>
                    <a:cubicBezTo>
                      <a:pt x="122" y="86"/>
                      <a:pt x="138" y="61"/>
                      <a:pt x="135" y="39"/>
                    </a:cubicBezTo>
                    <a:cubicBezTo>
                      <a:pt x="135" y="27"/>
                      <a:pt x="127" y="15"/>
                      <a:pt x="119" y="7"/>
                    </a:cubicBezTo>
                    <a:cubicBezTo>
                      <a:pt x="112" y="3"/>
                      <a:pt x="106" y="1"/>
                      <a:pt x="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3387319" y="2516248"/>
                <a:ext cx="4215" cy="3863"/>
              </a:xfrm>
              <a:custGeom>
                <a:avLst/>
                <a:gdLst/>
                <a:ahLst/>
                <a:cxnLst/>
                <a:rect l="l" t="t" r="r" b="b"/>
                <a:pathLst>
                  <a:path w="96" h="88" extrusionOk="0">
                    <a:moveTo>
                      <a:pt x="54" y="1"/>
                    </a:moveTo>
                    <a:cubicBezTo>
                      <a:pt x="42" y="1"/>
                      <a:pt x="30" y="5"/>
                      <a:pt x="21" y="12"/>
                    </a:cubicBezTo>
                    <a:cubicBezTo>
                      <a:pt x="17" y="16"/>
                      <a:pt x="13" y="20"/>
                      <a:pt x="8" y="24"/>
                    </a:cubicBezTo>
                    <a:cubicBezTo>
                      <a:pt x="1" y="36"/>
                      <a:pt x="1" y="51"/>
                      <a:pt x="8" y="63"/>
                    </a:cubicBezTo>
                    <a:cubicBezTo>
                      <a:pt x="13" y="67"/>
                      <a:pt x="17" y="71"/>
                      <a:pt x="21" y="75"/>
                    </a:cubicBezTo>
                    <a:cubicBezTo>
                      <a:pt x="31" y="83"/>
                      <a:pt x="41" y="87"/>
                      <a:pt x="52" y="87"/>
                    </a:cubicBezTo>
                    <a:cubicBezTo>
                      <a:pt x="58" y="87"/>
                      <a:pt x="65" y="86"/>
                      <a:pt x="72" y="83"/>
                    </a:cubicBezTo>
                    <a:cubicBezTo>
                      <a:pt x="84" y="79"/>
                      <a:pt x="95" y="60"/>
                      <a:pt x="95" y="43"/>
                    </a:cubicBezTo>
                    <a:cubicBezTo>
                      <a:pt x="95" y="27"/>
                      <a:pt x="88" y="16"/>
                      <a:pt x="75" y="7"/>
                    </a:cubicBezTo>
                    <a:cubicBezTo>
                      <a:pt x="69" y="3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3363742" y="2501145"/>
                <a:ext cx="70731" cy="706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1" extrusionOk="0">
                    <a:moveTo>
                      <a:pt x="54" y="1"/>
                    </a:moveTo>
                    <a:cubicBezTo>
                      <a:pt x="46" y="1"/>
                      <a:pt x="37" y="1"/>
                      <a:pt x="29" y="1"/>
                    </a:cubicBezTo>
                    <a:cubicBezTo>
                      <a:pt x="5" y="1"/>
                      <a:pt x="1" y="40"/>
                      <a:pt x="24" y="44"/>
                    </a:cubicBezTo>
                    <a:cubicBezTo>
                      <a:pt x="297" y="80"/>
                      <a:pt x="538" y="154"/>
                      <a:pt x="814" y="154"/>
                    </a:cubicBezTo>
                    <a:cubicBezTo>
                      <a:pt x="849" y="154"/>
                      <a:pt x="1083" y="161"/>
                      <a:pt x="1283" y="161"/>
                    </a:cubicBezTo>
                    <a:cubicBezTo>
                      <a:pt x="1440" y="161"/>
                      <a:pt x="1576" y="157"/>
                      <a:pt x="1580" y="143"/>
                    </a:cubicBezTo>
                    <a:cubicBezTo>
                      <a:pt x="1580" y="148"/>
                      <a:pt x="1584" y="151"/>
                      <a:pt x="1589" y="151"/>
                    </a:cubicBezTo>
                    <a:cubicBezTo>
                      <a:pt x="1591" y="151"/>
                      <a:pt x="1594" y="150"/>
                      <a:pt x="1596" y="147"/>
                    </a:cubicBezTo>
                    <a:cubicBezTo>
                      <a:pt x="1599" y="143"/>
                      <a:pt x="1603" y="135"/>
                      <a:pt x="1607" y="131"/>
                    </a:cubicBezTo>
                    <a:cubicBezTo>
                      <a:pt x="1611" y="123"/>
                      <a:pt x="1607" y="115"/>
                      <a:pt x="1603" y="115"/>
                    </a:cubicBezTo>
                    <a:cubicBezTo>
                      <a:pt x="1516" y="84"/>
                      <a:pt x="1414" y="75"/>
                      <a:pt x="1311" y="75"/>
                    </a:cubicBezTo>
                    <a:cubicBezTo>
                      <a:pt x="1186" y="75"/>
                      <a:pt x="1058" y="87"/>
                      <a:pt x="945" y="87"/>
                    </a:cubicBezTo>
                    <a:cubicBezTo>
                      <a:pt x="937" y="87"/>
                      <a:pt x="929" y="87"/>
                      <a:pt x="920" y="87"/>
                    </a:cubicBezTo>
                    <a:cubicBezTo>
                      <a:pt x="629" y="80"/>
                      <a:pt x="344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3413355" y="2483276"/>
                <a:ext cx="10713" cy="267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1" extrusionOk="0">
                    <a:moveTo>
                      <a:pt x="20" y="0"/>
                    </a:moveTo>
                    <a:cubicBezTo>
                      <a:pt x="3" y="0"/>
                      <a:pt x="1" y="25"/>
                      <a:pt x="16" y="29"/>
                    </a:cubicBezTo>
                    <a:cubicBezTo>
                      <a:pt x="83" y="53"/>
                      <a:pt x="145" y="60"/>
                      <a:pt x="213" y="60"/>
                    </a:cubicBezTo>
                    <a:cubicBezTo>
                      <a:pt x="214" y="61"/>
                      <a:pt x="215" y="61"/>
                      <a:pt x="216" y="61"/>
                    </a:cubicBezTo>
                    <a:cubicBezTo>
                      <a:pt x="244" y="61"/>
                      <a:pt x="243" y="17"/>
                      <a:pt x="213" y="17"/>
                    </a:cubicBezTo>
                    <a:cubicBezTo>
                      <a:pt x="198" y="18"/>
                      <a:pt x="183" y="18"/>
                      <a:pt x="168" y="18"/>
                    </a:cubicBezTo>
                    <a:cubicBezTo>
                      <a:pt x="120" y="18"/>
                      <a:pt x="72" y="13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3403476" y="2412284"/>
                <a:ext cx="3468" cy="17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" extrusionOk="0">
                    <a:moveTo>
                      <a:pt x="0" y="0"/>
                    </a:moveTo>
                    <a:lnTo>
                      <a:pt x="0" y="4"/>
                    </a:lnTo>
                    <a:lnTo>
                      <a:pt x="75" y="4"/>
                    </a:lnTo>
                    <a:cubicBezTo>
                      <a:pt x="79" y="4"/>
                      <a:pt x="79" y="0"/>
                      <a:pt x="7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3373972" y="2572356"/>
                <a:ext cx="19801" cy="4259"/>
              </a:xfrm>
              <a:custGeom>
                <a:avLst/>
                <a:gdLst/>
                <a:ahLst/>
                <a:cxnLst/>
                <a:rect l="l" t="t" r="r" b="b"/>
                <a:pathLst>
                  <a:path w="451" h="97" extrusionOk="0">
                    <a:moveTo>
                      <a:pt x="40" y="1"/>
                    </a:moveTo>
                    <a:cubicBezTo>
                      <a:pt x="13" y="4"/>
                      <a:pt x="1" y="40"/>
                      <a:pt x="24" y="56"/>
                    </a:cubicBezTo>
                    <a:cubicBezTo>
                      <a:pt x="84" y="89"/>
                      <a:pt x="159" y="96"/>
                      <a:pt x="235" y="96"/>
                    </a:cubicBezTo>
                    <a:cubicBezTo>
                      <a:pt x="295" y="96"/>
                      <a:pt x="355" y="92"/>
                      <a:pt x="407" y="92"/>
                    </a:cubicBezTo>
                    <a:cubicBezTo>
                      <a:pt x="451" y="92"/>
                      <a:pt x="451" y="20"/>
                      <a:pt x="407" y="20"/>
                    </a:cubicBezTo>
                    <a:lnTo>
                      <a:pt x="222" y="20"/>
                    </a:lnTo>
                    <a:cubicBezTo>
                      <a:pt x="163" y="17"/>
                      <a:pt x="99" y="1"/>
                      <a:pt x="40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3354654" y="2621704"/>
                <a:ext cx="21689" cy="4961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13" extrusionOk="0">
                    <a:moveTo>
                      <a:pt x="457" y="1"/>
                    </a:moveTo>
                    <a:cubicBezTo>
                      <a:pt x="454" y="1"/>
                      <a:pt x="452" y="1"/>
                      <a:pt x="449" y="2"/>
                    </a:cubicBezTo>
                    <a:cubicBezTo>
                      <a:pt x="302" y="25"/>
                      <a:pt x="156" y="49"/>
                      <a:pt x="14" y="88"/>
                    </a:cubicBezTo>
                    <a:cubicBezTo>
                      <a:pt x="0" y="92"/>
                      <a:pt x="6" y="112"/>
                      <a:pt x="19" y="112"/>
                    </a:cubicBezTo>
                    <a:cubicBezTo>
                      <a:pt x="21" y="112"/>
                      <a:pt x="22" y="112"/>
                      <a:pt x="23" y="112"/>
                    </a:cubicBezTo>
                    <a:cubicBezTo>
                      <a:pt x="165" y="80"/>
                      <a:pt x="311" y="68"/>
                      <a:pt x="457" y="53"/>
                    </a:cubicBezTo>
                    <a:cubicBezTo>
                      <a:pt x="494" y="49"/>
                      <a:pt x="489" y="1"/>
                      <a:pt x="4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 rot="270453">
                <a:off x="3050438" y="2731255"/>
                <a:ext cx="582366" cy="84998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3172" extrusionOk="0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2" name="Google Shape;832;p32"/>
            <p:cNvSpPr/>
            <p:nvPr/>
          </p:nvSpPr>
          <p:spPr>
            <a:xfrm>
              <a:off x="721500" y="4632187"/>
              <a:ext cx="438063" cy="179112"/>
            </a:xfrm>
            <a:custGeom>
              <a:avLst/>
              <a:gdLst/>
              <a:ahLst/>
              <a:cxnLst/>
              <a:rect l="l" t="t" r="r" b="b"/>
              <a:pathLst>
                <a:path w="12038" h="4922" extrusionOk="0">
                  <a:moveTo>
                    <a:pt x="1915" y="0"/>
                  </a:moveTo>
                  <a:lnTo>
                    <a:pt x="1" y="2052"/>
                  </a:lnTo>
                  <a:lnTo>
                    <a:pt x="3284" y="4649"/>
                  </a:lnTo>
                  <a:lnTo>
                    <a:pt x="12038" y="4921"/>
                  </a:lnTo>
                  <a:cubicBezTo>
                    <a:pt x="12038" y="4921"/>
                    <a:pt x="6701" y="3272"/>
                    <a:pt x="5947" y="3272"/>
                  </a:cubicBezTo>
                  <a:cubicBezTo>
                    <a:pt x="5918" y="3272"/>
                    <a:pt x="5896" y="3274"/>
                    <a:pt x="5881" y="3279"/>
                  </a:cubicBezTo>
                  <a:cubicBezTo>
                    <a:pt x="5871" y="3282"/>
                    <a:pt x="5860" y="3284"/>
                    <a:pt x="5847" y="3284"/>
                  </a:cubicBezTo>
                  <a:cubicBezTo>
                    <a:pt x="5350" y="3284"/>
                    <a:pt x="3008" y="683"/>
                    <a:pt x="3008" y="683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1277260" y="1702962"/>
              <a:ext cx="569758" cy="666883"/>
            </a:xfrm>
            <a:custGeom>
              <a:avLst/>
              <a:gdLst/>
              <a:ahLst/>
              <a:cxnLst/>
              <a:rect l="l" t="t" r="r" b="b"/>
              <a:pathLst>
                <a:path w="15657" h="18326" extrusionOk="0">
                  <a:moveTo>
                    <a:pt x="1473" y="1"/>
                  </a:moveTo>
                  <a:cubicBezTo>
                    <a:pt x="1351" y="1"/>
                    <a:pt x="1257" y="11"/>
                    <a:pt x="1193" y="34"/>
                  </a:cubicBezTo>
                  <a:cubicBezTo>
                    <a:pt x="0" y="460"/>
                    <a:pt x="88" y="16878"/>
                    <a:pt x="88" y="16878"/>
                  </a:cubicBezTo>
                  <a:lnTo>
                    <a:pt x="15486" y="18326"/>
                  </a:lnTo>
                  <a:lnTo>
                    <a:pt x="14038" y="11096"/>
                  </a:lnTo>
                  <a:cubicBezTo>
                    <a:pt x="14038" y="11096"/>
                    <a:pt x="15657" y="5907"/>
                    <a:pt x="15060" y="4628"/>
                  </a:cubicBezTo>
                  <a:cubicBezTo>
                    <a:pt x="14496" y="3421"/>
                    <a:pt x="3641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1432092" y="1893019"/>
              <a:ext cx="411935" cy="585115"/>
            </a:xfrm>
            <a:custGeom>
              <a:avLst/>
              <a:gdLst/>
              <a:ahLst/>
              <a:cxnLst/>
              <a:rect l="l" t="t" r="r" b="b"/>
              <a:pathLst>
                <a:path w="11320" h="16079" extrusionOk="0">
                  <a:moveTo>
                    <a:pt x="8169" y="1"/>
                  </a:moveTo>
                  <a:cubicBezTo>
                    <a:pt x="7743" y="1788"/>
                    <a:pt x="3406" y="5190"/>
                    <a:pt x="3406" y="5190"/>
                  </a:cubicBezTo>
                  <a:cubicBezTo>
                    <a:pt x="3406" y="5190"/>
                    <a:pt x="3514" y="4102"/>
                    <a:pt x="2644" y="4102"/>
                  </a:cubicBezTo>
                  <a:cubicBezTo>
                    <a:pt x="2426" y="4102"/>
                    <a:pt x="2146" y="4171"/>
                    <a:pt x="1788" y="4342"/>
                  </a:cubicBezTo>
                  <a:cubicBezTo>
                    <a:pt x="0" y="5190"/>
                    <a:pt x="2641" y="6978"/>
                    <a:pt x="2641" y="6978"/>
                  </a:cubicBezTo>
                  <a:lnTo>
                    <a:pt x="1701" y="16079"/>
                  </a:lnTo>
                  <a:lnTo>
                    <a:pt x="3659" y="15740"/>
                  </a:lnTo>
                  <a:lnTo>
                    <a:pt x="4850" y="11315"/>
                  </a:lnTo>
                  <a:cubicBezTo>
                    <a:pt x="4850" y="11315"/>
                    <a:pt x="6401" y="11678"/>
                    <a:pt x="7974" y="11678"/>
                  </a:cubicBezTo>
                  <a:cubicBezTo>
                    <a:pt x="9634" y="11678"/>
                    <a:pt x="11319" y="11274"/>
                    <a:pt x="11231" y="9614"/>
                  </a:cubicBezTo>
                  <a:cubicBezTo>
                    <a:pt x="11062" y="6382"/>
                    <a:pt x="8169" y="1"/>
                    <a:pt x="8169" y="1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1562617" y="2556633"/>
              <a:ext cx="582386" cy="657058"/>
            </a:xfrm>
            <a:custGeom>
              <a:avLst/>
              <a:gdLst/>
              <a:ahLst/>
              <a:cxnLst/>
              <a:rect l="l" t="t" r="r" b="b"/>
              <a:pathLst>
                <a:path w="16004" h="18056" extrusionOk="0">
                  <a:moveTo>
                    <a:pt x="549" y="0"/>
                  </a:moveTo>
                  <a:lnTo>
                    <a:pt x="1" y="12310"/>
                  </a:lnTo>
                  <a:lnTo>
                    <a:pt x="15459" y="18056"/>
                  </a:lnTo>
                  <a:lnTo>
                    <a:pt x="16003" y="15865"/>
                  </a:lnTo>
                  <a:cubicBezTo>
                    <a:pt x="16003" y="15865"/>
                    <a:pt x="4926" y="11216"/>
                    <a:pt x="4377" y="10944"/>
                  </a:cubicBezTo>
                  <a:cubicBezTo>
                    <a:pt x="3832" y="10668"/>
                    <a:pt x="549" y="41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1385260" y="2449178"/>
              <a:ext cx="385370" cy="770995"/>
            </a:xfrm>
            <a:custGeom>
              <a:avLst/>
              <a:gdLst/>
              <a:ahLst/>
              <a:cxnLst/>
              <a:rect l="l" t="t" r="r" b="b"/>
              <a:pathLst>
                <a:path w="10590" h="21187" extrusionOk="0">
                  <a:moveTo>
                    <a:pt x="5131" y="1"/>
                  </a:moveTo>
                  <a:lnTo>
                    <a:pt x="1" y="1533"/>
                  </a:lnTo>
                  <a:lnTo>
                    <a:pt x="1966" y="19659"/>
                  </a:lnTo>
                  <a:lnTo>
                    <a:pt x="6442" y="21186"/>
                  </a:lnTo>
                  <a:lnTo>
                    <a:pt x="10589" y="688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91147" y="3164536"/>
              <a:ext cx="1115062" cy="1537405"/>
            </a:xfrm>
            <a:custGeom>
              <a:avLst/>
              <a:gdLst/>
              <a:ahLst/>
              <a:cxnLst/>
              <a:rect l="l" t="t" r="r" b="b"/>
              <a:pathLst>
                <a:path w="30642" h="42248" extrusionOk="0">
                  <a:moveTo>
                    <a:pt x="18293" y="0"/>
                  </a:moveTo>
                  <a:cubicBezTo>
                    <a:pt x="18293" y="0"/>
                    <a:pt x="10944" y="1898"/>
                    <a:pt x="12858" y="11745"/>
                  </a:cubicBezTo>
                  <a:cubicBezTo>
                    <a:pt x="10669" y="20088"/>
                    <a:pt x="9441" y="26516"/>
                    <a:pt x="9441" y="26516"/>
                  </a:cubicBezTo>
                  <a:lnTo>
                    <a:pt x="1" y="40333"/>
                  </a:lnTo>
                  <a:lnTo>
                    <a:pt x="1232" y="41426"/>
                  </a:lnTo>
                  <a:lnTo>
                    <a:pt x="13951" y="26789"/>
                  </a:lnTo>
                  <a:lnTo>
                    <a:pt x="18605" y="13658"/>
                  </a:lnTo>
                  <a:lnTo>
                    <a:pt x="24623" y="25151"/>
                  </a:lnTo>
                  <a:cubicBezTo>
                    <a:pt x="24623" y="25151"/>
                    <a:pt x="23665" y="35546"/>
                    <a:pt x="29272" y="42247"/>
                  </a:cubicBezTo>
                  <a:cubicBezTo>
                    <a:pt x="30503" y="41426"/>
                    <a:pt x="30641" y="41016"/>
                    <a:pt x="30641" y="41016"/>
                  </a:cubicBezTo>
                  <a:lnTo>
                    <a:pt x="22769" y="1527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1856272" y="4657004"/>
              <a:ext cx="388245" cy="159315"/>
            </a:xfrm>
            <a:custGeom>
              <a:avLst/>
              <a:gdLst/>
              <a:ahLst/>
              <a:cxnLst/>
              <a:rect l="l" t="t" r="r" b="b"/>
              <a:pathLst>
                <a:path w="10669" h="4378" extrusionOk="0">
                  <a:moveTo>
                    <a:pt x="1370" y="1"/>
                  </a:moveTo>
                  <a:lnTo>
                    <a:pt x="1" y="1232"/>
                  </a:lnTo>
                  <a:lnTo>
                    <a:pt x="2053" y="4378"/>
                  </a:lnTo>
                  <a:lnTo>
                    <a:pt x="10669" y="139"/>
                  </a:lnTo>
                  <a:lnTo>
                    <a:pt x="2736" y="109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2125109" y="3133934"/>
              <a:ext cx="223944" cy="203384"/>
            </a:xfrm>
            <a:custGeom>
              <a:avLst/>
              <a:gdLst/>
              <a:ahLst/>
              <a:cxnLst/>
              <a:rect l="l" t="t" r="r" b="b"/>
              <a:pathLst>
                <a:path w="6154" h="5589" extrusionOk="0">
                  <a:moveTo>
                    <a:pt x="545" y="0"/>
                  </a:moveTo>
                  <a:lnTo>
                    <a:pt x="1" y="2191"/>
                  </a:lnTo>
                  <a:lnTo>
                    <a:pt x="135" y="4787"/>
                  </a:lnTo>
                  <a:cubicBezTo>
                    <a:pt x="135" y="4787"/>
                    <a:pt x="795" y="5588"/>
                    <a:pt x="1754" y="5588"/>
                  </a:cubicBezTo>
                  <a:cubicBezTo>
                    <a:pt x="2430" y="5588"/>
                    <a:pt x="3255" y="5190"/>
                    <a:pt x="4102" y="3832"/>
                  </a:cubicBezTo>
                  <a:cubicBezTo>
                    <a:pt x="6153" y="549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2100110" y="3156640"/>
              <a:ext cx="204112" cy="167976"/>
            </a:xfrm>
            <a:custGeom>
              <a:avLst/>
              <a:gdLst/>
              <a:ahLst/>
              <a:cxnLst/>
              <a:rect l="l" t="t" r="r" b="b"/>
              <a:pathLst>
                <a:path w="5609" h="4616" extrusionOk="0">
                  <a:moveTo>
                    <a:pt x="3488" y="0"/>
                  </a:moveTo>
                  <a:cubicBezTo>
                    <a:pt x="2192" y="0"/>
                    <a:pt x="550" y="607"/>
                    <a:pt x="550" y="607"/>
                  </a:cubicBezTo>
                  <a:lnTo>
                    <a:pt x="1" y="2249"/>
                  </a:lnTo>
                  <a:cubicBezTo>
                    <a:pt x="1" y="2249"/>
                    <a:pt x="960" y="3618"/>
                    <a:pt x="2330" y="4440"/>
                  </a:cubicBezTo>
                  <a:cubicBezTo>
                    <a:pt x="2535" y="4563"/>
                    <a:pt x="2700" y="4615"/>
                    <a:pt x="2832" y="4615"/>
                  </a:cubicBezTo>
                  <a:cubicBezTo>
                    <a:pt x="3581" y="4615"/>
                    <a:pt x="3285" y="2936"/>
                    <a:pt x="3285" y="2936"/>
                  </a:cubicBezTo>
                  <a:cubicBezTo>
                    <a:pt x="3285" y="2936"/>
                    <a:pt x="5609" y="1977"/>
                    <a:pt x="4926" y="607"/>
                  </a:cubicBezTo>
                  <a:cubicBezTo>
                    <a:pt x="4699" y="152"/>
                    <a:pt x="4137" y="0"/>
                    <a:pt x="3488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413243" y="2511802"/>
              <a:ext cx="706949" cy="726708"/>
            </a:xfrm>
            <a:custGeom>
              <a:avLst/>
              <a:gdLst/>
              <a:ahLst/>
              <a:cxnLst/>
              <a:rect l="l" t="t" r="r" b="b"/>
              <a:pathLst>
                <a:path w="19427" h="19970" extrusionOk="0">
                  <a:moveTo>
                    <a:pt x="3971" y="1"/>
                  </a:moveTo>
                  <a:lnTo>
                    <a:pt x="1" y="1642"/>
                  </a:lnTo>
                  <a:lnTo>
                    <a:pt x="5337" y="16004"/>
                  </a:lnTo>
                  <a:lnTo>
                    <a:pt x="18877" y="19970"/>
                  </a:lnTo>
                  <a:lnTo>
                    <a:pt x="19426" y="18328"/>
                  </a:lnTo>
                  <a:lnTo>
                    <a:pt x="7250" y="12587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1413243" y="2511802"/>
              <a:ext cx="715682" cy="735660"/>
            </a:xfrm>
            <a:custGeom>
              <a:avLst/>
              <a:gdLst/>
              <a:ahLst/>
              <a:cxnLst/>
              <a:rect l="l" t="t" r="r" b="b"/>
              <a:pathLst>
                <a:path w="19667" h="20216" extrusionOk="0">
                  <a:moveTo>
                    <a:pt x="3971" y="1"/>
                  </a:moveTo>
                  <a:lnTo>
                    <a:pt x="5527" y="6316"/>
                  </a:lnTo>
                  <a:lnTo>
                    <a:pt x="7113" y="12622"/>
                  </a:lnTo>
                  <a:lnTo>
                    <a:pt x="7128" y="12685"/>
                  </a:lnTo>
                  <a:lnTo>
                    <a:pt x="7192" y="12717"/>
                  </a:lnTo>
                  <a:cubicBezTo>
                    <a:pt x="11177" y="14645"/>
                    <a:pt x="15189" y="16523"/>
                    <a:pt x="19186" y="18432"/>
                  </a:cubicBezTo>
                  <a:lnTo>
                    <a:pt x="19186" y="18432"/>
                  </a:lnTo>
                  <a:lnTo>
                    <a:pt x="18752" y="19728"/>
                  </a:lnTo>
                  <a:lnTo>
                    <a:pt x="5457" y="15871"/>
                  </a:lnTo>
                  <a:lnTo>
                    <a:pt x="2768" y="8790"/>
                  </a:lnTo>
                  <a:lnTo>
                    <a:pt x="1" y="1642"/>
                  </a:lnTo>
                  <a:lnTo>
                    <a:pt x="2574" y="8861"/>
                  </a:lnTo>
                  <a:lnTo>
                    <a:pt x="5187" y="16059"/>
                  </a:lnTo>
                  <a:lnTo>
                    <a:pt x="5214" y="16134"/>
                  </a:lnTo>
                  <a:lnTo>
                    <a:pt x="5294" y="16158"/>
                  </a:lnTo>
                  <a:lnTo>
                    <a:pt x="18822" y="20164"/>
                  </a:lnTo>
                  <a:lnTo>
                    <a:pt x="19008" y="20215"/>
                  </a:lnTo>
                  <a:lnTo>
                    <a:pt x="19066" y="20033"/>
                  </a:lnTo>
                  <a:lnTo>
                    <a:pt x="19611" y="18392"/>
                  </a:lnTo>
                  <a:lnTo>
                    <a:pt x="19667" y="18226"/>
                  </a:lnTo>
                  <a:lnTo>
                    <a:pt x="19509" y="18155"/>
                  </a:lnTo>
                  <a:cubicBezTo>
                    <a:pt x="15462" y="16266"/>
                    <a:pt x="11429" y="14349"/>
                    <a:pt x="7371" y="12482"/>
                  </a:cubicBezTo>
                  <a:lnTo>
                    <a:pt x="7371" y="12482"/>
                  </a:lnTo>
                  <a:lnTo>
                    <a:pt x="5696" y="62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2272882" y="3396839"/>
              <a:ext cx="1531109" cy="703783"/>
            </a:xfrm>
            <a:custGeom>
              <a:avLst/>
              <a:gdLst/>
              <a:ahLst/>
              <a:cxnLst/>
              <a:rect l="l" t="t" r="r" b="b"/>
              <a:pathLst>
                <a:path w="42075" h="19340" extrusionOk="0">
                  <a:moveTo>
                    <a:pt x="41321" y="601"/>
                  </a:moveTo>
                  <a:lnTo>
                    <a:pt x="34170" y="18740"/>
                  </a:lnTo>
                  <a:lnTo>
                    <a:pt x="7771" y="18740"/>
                  </a:lnTo>
                  <a:lnTo>
                    <a:pt x="755" y="601"/>
                  </a:lnTo>
                  <a:close/>
                  <a:moveTo>
                    <a:pt x="316" y="1"/>
                  </a:moveTo>
                  <a:cubicBezTo>
                    <a:pt x="218" y="1"/>
                    <a:pt x="123" y="48"/>
                    <a:pt x="68" y="132"/>
                  </a:cubicBezTo>
                  <a:cubicBezTo>
                    <a:pt x="12" y="210"/>
                    <a:pt x="1" y="317"/>
                    <a:pt x="36" y="407"/>
                  </a:cubicBezTo>
                  <a:lnTo>
                    <a:pt x="7286" y="19146"/>
                  </a:lnTo>
                  <a:cubicBezTo>
                    <a:pt x="7329" y="19264"/>
                    <a:pt x="7440" y="19339"/>
                    <a:pt x="7566" y="19339"/>
                  </a:cubicBezTo>
                  <a:lnTo>
                    <a:pt x="34375" y="19339"/>
                  </a:lnTo>
                  <a:cubicBezTo>
                    <a:pt x="34497" y="19339"/>
                    <a:pt x="34607" y="19264"/>
                    <a:pt x="34655" y="19150"/>
                  </a:cubicBezTo>
                  <a:lnTo>
                    <a:pt x="42039" y="412"/>
                  </a:lnTo>
                  <a:cubicBezTo>
                    <a:pt x="42075" y="317"/>
                    <a:pt x="42062" y="214"/>
                    <a:pt x="42007" y="132"/>
                  </a:cubicBezTo>
                  <a:cubicBezTo>
                    <a:pt x="41952" y="48"/>
                    <a:pt x="41858" y="1"/>
                    <a:pt x="4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2382338" y="4078684"/>
              <a:ext cx="1212115" cy="519649"/>
            </a:xfrm>
            <a:custGeom>
              <a:avLst/>
              <a:gdLst/>
              <a:ahLst/>
              <a:cxnLst/>
              <a:rect l="l" t="t" r="r" b="b"/>
              <a:pathLst>
                <a:path w="33309" h="14280" extrusionOk="0">
                  <a:moveTo>
                    <a:pt x="4557" y="0"/>
                  </a:moveTo>
                  <a:cubicBezTo>
                    <a:pt x="4429" y="0"/>
                    <a:pt x="4309" y="82"/>
                    <a:pt x="4270" y="210"/>
                  </a:cubicBezTo>
                  <a:lnTo>
                    <a:pt x="28" y="13889"/>
                  </a:lnTo>
                  <a:cubicBezTo>
                    <a:pt x="0" y="13980"/>
                    <a:pt x="20" y="14078"/>
                    <a:pt x="75" y="14157"/>
                  </a:cubicBezTo>
                  <a:cubicBezTo>
                    <a:pt x="130" y="14233"/>
                    <a:pt x="221" y="14280"/>
                    <a:pt x="316" y="14280"/>
                  </a:cubicBezTo>
                  <a:lnTo>
                    <a:pt x="33009" y="14280"/>
                  </a:lnTo>
                  <a:cubicBezTo>
                    <a:pt x="33174" y="14280"/>
                    <a:pt x="33309" y="14145"/>
                    <a:pt x="33309" y="13980"/>
                  </a:cubicBezTo>
                  <a:cubicBezTo>
                    <a:pt x="33309" y="13814"/>
                    <a:pt x="33174" y="13679"/>
                    <a:pt x="33009" y="13679"/>
                  </a:cubicBezTo>
                  <a:lnTo>
                    <a:pt x="722" y="13679"/>
                  </a:lnTo>
                  <a:lnTo>
                    <a:pt x="4842" y="388"/>
                  </a:lnTo>
                  <a:cubicBezTo>
                    <a:pt x="4894" y="230"/>
                    <a:pt x="4803" y="64"/>
                    <a:pt x="4645" y="13"/>
                  </a:cubicBezTo>
                  <a:cubicBezTo>
                    <a:pt x="4616" y="4"/>
                    <a:pt x="4586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2212150" y="3267370"/>
              <a:ext cx="84643" cy="151382"/>
            </a:xfrm>
            <a:custGeom>
              <a:avLst/>
              <a:gdLst/>
              <a:ahLst/>
              <a:cxnLst/>
              <a:rect l="l" t="t" r="r" b="b"/>
              <a:pathLst>
                <a:path w="2326" h="4160" extrusionOk="0">
                  <a:moveTo>
                    <a:pt x="342" y="0"/>
                  </a:moveTo>
                  <a:cubicBezTo>
                    <a:pt x="300" y="0"/>
                    <a:pt x="258" y="9"/>
                    <a:pt x="218" y="27"/>
                  </a:cubicBezTo>
                  <a:cubicBezTo>
                    <a:pt x="67" y="98"/>
                    <a:pt x="0" y="276"/>
                    <a:pt x="71" y="426"/>
                  </a:cubicBezTo>
                  <a:lnTo>
                    <a:pt x="1714" y="3985"/>
                  </a:lnTo>
                  <a:cubicBezTo>
                    <a:pt x="1765" y="4092"/>
                    <a:pt x="1871" y="4159"/>
                    <a:pt x="1985" y="4159"/>
                  </a:cubicBezTo>
                  <a:cubicBezTo>
                    <a:pt x="2025" y="4159"/>
                    <a:pt x="2069" y="4151"/>
                    <a:pt x="2112" y="4131"/>
                  </a:cubicBezTo>
                  <a:cubicBezTo>
                    <a:pt x="2262" y="4060"/>
                    <a:pt x="2325" y="3883"/>
                    <a:pt x="2258" y="3733"/>
                  </a:cubicBezTo>
                  <a:lnTo>
                    <a:pt x="616" y="177"/>
                  </a:lnTo>
                  <a:cubicBezTo>
                    <a:pt x="564" y="64"/>
                    <a:pt x="455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2179837" y="3223522"/>
              <a:ext cx="79585" cy="79767"/>
            </a:xfrm>
            <a:custGeom>
              <a:avLst/>
              <a:gdLst/>
              <a:ahLst/>
              <a:cxnLst/>
              <a:rect l="l" t="t" r="r" b="b"/>
              <a:pathLst>
                <a:path w="2187" h="2192" extrusionOk="0">
                  <a:moveTo>
                    <a:pt x="1094" y="1"/>
                  </a:moveTo>
                  <a:cubicBezTo>
                    <a:pt x="490" y="1"/>
                    <a:pt x="1" y="490"/>
                    <a:pt x="1" y="1098"/>
                  </a:cubicBezTo>
                  <a:cubicBezTo>
                    <a:pt x="1" y="1702"/>
                    <a:pt x="490" y="2192"/>
                    <a:pt x="1094" y="2192"/>
                  </a:cubicBezTo>
                  <a:cubicBezTo>
                    <a:pt x="1698" y="2192"/>
                    <a:pt x="2187" y="1702"/>
                    <a:pt x="2187" y="1098"/>
                  </a:cubicBezTo>
                  <a:cubicBezTo>
                    <a:pt x="2187" y="490"/>
                    <a:pt x="169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2471199" y="3401788"/>
              <a:ext cx="248471" cy="693775"/>
            </a:xfrm>
            <a:custGeom>
              <a:avLst/>
              <a:gdLst/>
              <a:ahLst/>
              <a:cxnLst/>
              <a:rect l="l" t="t" r="r" b="b"/>
              <a:pathLst>
                <a:path w="6828" h="19065" extrusionOk="0">
                  <a:moveTo>
                    <a:pt x="337" y="0"/>
                  </a:moveTo>
                  <a:cubicBezTo>
                    <a:pt x="306" y="0"/>
                    <a:pt x="273" y="5"/>
                    <a:pt x="241" y="16"/>
                  </a:cubicBezTo>
                  <a:cubicBezTo>
                    <a:pt x="84" y="67"/>
                    <a:pt x="1" y="236"/>
                    <a:pt x="52" y="394"/>
                  </a:cubicBezTo>
                  <a:lnTo>
                    <a:pt x="6209" y="18859"/>
                  </a:lnTo>
                  <a:cubicBezTo>
                    <a:pt x="6248" y="18986"/>
                    <a:pt x="6367" y="19065"/>
                    <a:pt x="6493" y="19065"/>
                  </a:cubicBezTo>
                  <a:cubicBezTo>
                    <a:pt x="6525" y="19065"/>
                    <a:pt x="6556" y="19061"/>
                    <a:pt x="6587" y="19049"/>
                  </a:cubicBezTo>
                  <a:cubicBezTo>
                    <a:pt x="6746" y="18998"/>
                    <a:pt x="6828" y="18828"/>
                    <a:pt x="6777" y="18670"/>
                  </a:cubicBezTo>
                  <a:lnTo>
                    <a:pt x="620" y="205"/>
                  </a:lnTo>
                  <a:cubicBezTo>
                    <a:pt x="579" y="79"/>
                    <a:pt x="463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2745349" y="3396803"/>
              <a:ext cx="133187" cy="693885"/>
            </a:xfrm>
            <a:custGeom>
              <a:avLst/>
              <a:gdLst/>
              <a:ahLst/>
              <a:cxnLst/>
              <a:rect l="l" t="t" r="r" b="b"/>
              <a:pathLst>
                <a:path w="3660" h="19068" extrusionOk="0">
                  <a:moveTo>
                    <a:pt x="331" y="1"/>
                  </a:moveTo>
                  <a:cubicBezTo>
                    <a:pt x="313" y="1"/>
                    <a:pt x="295" y="2"/>
                    <a:pt x="277" y="6"/>
                  </a:cubicBezTo>
                  <a:cubicBezTo>
                    <a:pt x="115" y="29"/>
                    <a:pt x="1" y="184"/>
                    <a:pt x="28" y="350"/>
                  </a:cubicBezTo>
                  <a:lnTo>
                    <a:pt x="3040" y="18815"/>
                  </a:lnTo>
                  <a:cubicBezTo>
                    <a:pt x="3064" y="18961"/>
                    <a:pt x="3190" y="19067"/>
                    <a:pt x="3336" y="19067"/>
                  </a:cubicBezTo>
                  <a:cubicBezTo>
                    <a:pt x="3352" y="19067"/>
                    <a:pt x="3367" y="19064"/>
                    <a:pt x="3383" y="19064"/>
                  </a:cubicBezTo>
                  <a:cubicBezTo>
                    <a:pt x="3549" y="19036"/>
                    <a:pt x="3659" y="18883"/>
                    <a:pt x="3632" y="18717"/>
                  </a:cubicBezTo>
                  <a:lnTo>
                    <a:pt x="620" y="251"/>
                  </a:lnTo>
                  <a:cubicBezTo>
                    <a:pt x="596" y="107"/>
                    <a:pt x="472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3010002" y="3396839"/>
              <a:ext cx="21907" cy="708804"/>
            </a:xfrm>
            <a:custGeom>
              <a:avLst/>
              <a:gdLst/>
              <a:ahLst/>
              <a:cxnLst/>
              <a:rect l="l" t="t" r="r" b="b"/>
              <a:pathLst>
                <a:path w="602" h="19478" extrusionOk="0">
                  <a:moveTo>
                    <a:pt x="301" y="1"/>
                  </a:moveTo>
                  <a:cubicBezTo>
                    <a:pt x="135" y="1"/>
                    <a:pt x="1" y="135"/>
                    <a:pt x="1" y="301"/>
                  </a:cubicBezTo>
                  <a:lnTo>
                    <a:pt x="1" y="19177"/>
                  </a:lnTo>
                  <a:cubicBezTo>
                    <a:pt x="1" y="19343"/>
                    <a:pt x="135" y="19477"/>
                    <a:pt x="301" y="19477"/>
                  </a:cubicBezTo>
                  <a:cubicBezTo>
                    <a:pt x="467" y="19477"/>
                    <a:pt x="601" y="19343"/>
                    <a:pt x="601" y="19177"/>
                  </a:cubicBezTo>
                  <a:lnTo>
                    <a:pt x="601" y="301"/>
                  </a:lnTo>
                  <a:cubicBezTo>
                    <a:pt x="601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3188669" y="3411722"/>
              <a:ext cx="97707" cy="693921"/>
            </a:xfrm>
            <a:custGeom>
              <a:avLst/>
              <a:gdLst/>
              <a:ahLst/>
              <a:cxnLst/>
              <a:rect l="l" t="t" r="r" b="b"/>
              <a:pathLst>
                <a:path w="2685" h="19069" extrusionOk="0">
                  <a:moveTo>
                    <a:pt x="2363" y="1"/>
                  </a:moveTo>
                  <a:cubicBezTo>
                    <a:pt x="2210" y="1"/>
                    <a:pt x="2087" y="114"/>
                    <a:pt x="2068" y="267"/>
                  </a:cubicBezTo>
                  <a:lnTo>
                    <a:pt x="16" y="18733"/>
                  </a:lnTo>
                  <a:cubicBezTo>
                    <a:pt x="1" y="18899"/>
                    <a:pt x="119" y="19048"/>
                    <a:pt x="281" y="19065"/>
                  </a:cubicBezTo>
                  <a:cubicBezTo>
                    <a:pt x="293" y="19065"/>
                    <a:pt x="305" y="19068"/>
                    <a:pt x="316" y="19068"/>
                  </a:cubicBezTo>
                  <a:cubicBezTo>
                    <a:pt x="466" y="19068"/>
                    <a:pt x="597" y="18954"/>
                    <a:pt x="613" y="18799"/>
                  </a:cubicBezTo>
                  <a:lnTo>
                    <a:pt x="2664" y="335"/>
                  </a:lnTo>
                  <a:cubicBezTo>
                    <a:pt x="2684" y="169"/>
                    <a:pt x="2566" y="22"/>
                    <a:pt x="2400" y="3"/>
                  </a:cubicBezTo>
                  <a:cubicBezTo>
                    <a:pt x="2388" y="2"/>
                    <a:pt x="237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3367299" y="3391818"/>
              <a:ext cx="178420" cy="708804"/>
            </a:xfrm>
            <a:custGeom>
              <a:avLst/>
              <a:gdLst/>
              <a:ahLst/>
              <a:cxnLst/>
              <a:rect l="l" t="t" r="r" b="b"/>
              <a:pathLst>
                <a:path w="4903" h="19478" extrusionOk="0">
                  <a:moveTo>
                    <a:pt x="4568" y="1"/>
                  </a:moveTo>
                  <a:cubicBezTo>
                    <a:pt x="4432" y="1"/>
                    <a:pt x="4309" y="95"/>
                    <a:pt x="4279" y="234"/>
                  </a:cubicBezTo>
                  <a:lnTo>
                    <a:pt x="37" y="19110"/>
                  </a:lnTo>
                  <a:cubicBezTo>
                    <a:pt x="1" y="19272"/>
                    <a:pt x="103" y="19434"/>
                    <a:pt x="265" y="19470"/>
                  </a:cubicBezTo>
                  <a:cubicBezTo>
                    <a:pt x="285" y="19473"/>
                    <a:pt x="309" y="19477"/>
                    <a:pt x="332" y="19477"/>
                  </a:cubicBezTo>
                  <a:cubicBezTo>
                    <a:pt x="467" y="19477"/>
                    <a:pt x="593" y="19382"/>
                    <a:pt x="624" y="19244"/>
                  </a:cubicBezTo>
                  <a:lnTo>
                    <a:pt x="4863" y="368"/>
                  </a:lnTo>
                  <a:cubicBezTo>
                    <a:pt x="4902" y="206"/>
                    <a:pt x="4800" y="44"/>
                    <a:pt x="4638" y="9"/>
                  </a:cubicBezTo>
                  <a:cubicBezTo>
                    <a:pt x="4615" y="3"/>
                    <a:pt x="4591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2543175" y="4651982"/>
              <a:ext cx="179257" cy="179257"/>
            </a:xfrm>
            <a:custGeom>
              <a:avLst/>
              <a:gdLst/>
              <a:ahLst/>
              <a:cxnLst/>
              <a:rect l="l" t="t" r="r" b="b"/>
              <a:pathLst>
                <a:path w="4926" h="4926" extrusionOk="0">
                  <a:moveTo>
                    <a:pt x="2463" y="1"/>
                  </a:moveTo>
                  <a:cubicBezTo>
                    <a:pt x="1101" y="1"/>
                    <a:pt x="1" y="1106"/>
                    <a:pt x="1" y="2463"/>
                  </a:cubicBezTo>
                  <a:cubicBezTo>
                    <a:pt x="1" y="3824"/>
                    <a:pt x="1101" y="4926"/>
                    <a:pt x="2463" y="4926"/>
                  </a:cubicBezTo>
                  <a:cubicBezTo>
                    <a:pt x="3820" y="4926"/>
                    <a:pt x="4926" y="3824"/>
                    <a:pt x="4926" y="2463"/>
                  </a:cubicBezTo>
                  <a:cubicBezTo>
                    <a:pt x="4926" y="1106"/>
                    <a:pt x="3820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3294668" y="4651982"/>
              <a:ext cx="179257" cy="179257"/>
            </a:xfrm>
            <a:custGeom>
              <a:avLst/>
              <a:gdLst/>
              <a:ahLst/>
              <a:cxnLst/>
              <a:rect l="l" t="t" r="r" b="b"/>
              <a:pathLst>
                <a:path w="4926" h="4926" extrusionOk="0">
                  <a:moveTo>
                    <a:pt x="2463" y="1"/>
                  </a:moveTo>
                  <a:cubicBezTo>
                    <a:pt x="1105" y="1"/>
                    <a:pt x="0" y="1106"/>
                    <a:pt x="0" y="2463"/>
                  </a:cubicBezTo>
                  <a:cubicBezTo>
                    <a:pt x="0" y="3824"/>
                    <a:pt x="1105" y="4926"/>
                    <a:pt x="2463" y="4926"/>
                  </a:cubicBezTo>
                  <a:cubicBezTo>
                    <a:pt x="3824" y="4926"/>
                    <a:pt x="4926" y="3824"/>
                    <a:pt x="4926" y="2463"/>
                  </a:cubicBezTo>
                  <a:cubicBezTo>
                    <a:pt x="4926" y="1106"/>
                    <a:pt x="3824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2578072" y="4582335"/>
              <a:ext cx="94541" cy="119541"/>
            </a:xfrm>
            <a:custGeom>
              <a:avLst/>
              <a:gdLst/>
              <a:ahLst/>
              <a:cxnLst/>
              <a:rect l="l" t="t" r="r" b="b"/>
              <a:pathLst>
                <a:path w="2598" h="3285" extrusionOk="0">
                  <a:moveTo>
                    <a:pt x="2459" y="0"/>
                  </a:moveTo>
                  <a:lnTo>
                    <a:pt x="0" y="411"/>
                  </a:lnTo>
                  <a:lnTo>
                    <a:pt x="1638" y="3284"/>
                  </a:lnTo>
                  <a:lnTo>
                    <a:pt x="2597" y="3284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329528" y="4582335"/>
              <a:ext cx="94687" cy="119541"/>
            </a:xfrm>
            <a:custGeom>
              <a:avLst/>
              <a:gdLst/>
              <a:ahLst/>
              <a:cxnLst/>
              <a:rect l="l" t="t" r="r" b="b"/>
              <a:pathLst>
                <a:path w="2602" h="3285" extrusionOk="0">
                  <a:moveTo>
                    <a:pt x="2463" y="0"/>
                  </a:moveTo>
                  <a:lnTo>
                    <a:pt x="1" y="411"/>
                  </a:lnTo>
                  <a:lnTo>
                    <a:pt x="1643" y="3284"/>
                  </a:lnTo>
                  <a:lnTo>
                    <a:pt x="2602" y="3284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1468117" y="3283271"/>
              <a:ext cx="101455" cy="378310"/>
            </a:xfrm>
            <a:custGeom>
              <a:avLst/>
              <a:gdLst/>
              <a:ahLst/>
              <a:cxnLst/>
              <a:rect l="l" t="t" r="r" b="b"/>
              <a:pathLst>
                <a:path w="2788" h="10396" extrusionOk="0">
                  <a:moveTo>
                    <a:pt x="684" y="0"/>
                  </a:moveTo>
                  <a:cubicBezTo>
                    <a:pt x="822" y="245"/>
                    <a:pt x="968" y="482"/>
                    <a:pt x="1114" y="719"/>
                  </a:cubicBezTo>
                  <a:cubicBezTo>
                    <a:pt x="1260" y="956"/>
                    <a:pt x="1398" y="1200"/>
                    <a:pt x="1551" y="1429"/>
                  </a:cubicBezTo>
                  <a:lnTo>
                    <a:pt x="2409" y="2755"/>
                  </a:lnTo>
                  <a:lnTo>
                    <a:pt x="2409" y="2755"/>
                  </a:lnTo>
                  <a:cubicBezTo>
                    <a:pt x="1953" y="3997"/>
                    <a:pt x="1532" y="5251"/>
                    <a:pt x="1125" y="6508"/>
                  </a:cubicBezTo>
                  <a:cubicBezTo>
                    <a:pt x="917" y="7147"/>
                    <a:pt x="727" y="7795"/>
                    <a:pt x="533" y="8442"/>
                  </a:cubicBezTo>
                  <a:cubicBezTo>
                    <a:pt x="336" y="9089"/>
                    <a:pt x="167" y="9741"/>
                    <a:pt x="1" y="10395"/>
                  </a:cubicBezTo>
                  <a:cubicBezTo>
                    <a:pt x="265" y="9776"/>
                    <a:pt x="526" y="9153"/>
                    <a:pt x="762" y="8521"/>
                  </a:cubicBezTo>
                  <a:cubicBezTo>
                    <a:pt x="1007" y="7890"/>
                    <a:pt x="1248" y="7262"/>
                    <a:pt x="1473" y="6626"/>
                  </a:cubicBezTo>
                  <a:cubicBezTo>
                    <a:pt x="1926" y="5356"/>
                    <a:pt x="2361" y="4081"/>
                    <a:pt x="2759" y="2790"/>
                  </a:cubicBezTo>
                  <a:lnTo>
                    <a:pt x="2787" y="2704"/>
                  </a:lnTo>
                  <a:lnTo>
                    <a:pt x="2740" y="2641"/>
                  </a:lnTo>
                  <a:lnTo>
                    <a:pt x="1729" y="1307"/>
                  </a:lnTo>
                  <a:cubicBezTo>
                    <a:pt x="1564" y="1082"/>
                    <a:pt x="1382" y="869"/>
                    <a:pt x="1212" y="652"/>
                  </a:cubicBezTo>
                  <a:cubicBezTo>
                    <a:pt x="1039" y="431"/>
                    <a:pt x="865" y="213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2567992" y="4094659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400" cap="flat" cmpd="sng">
              <a:solidFill>
                <a:srgbClr val="00A0A0"/>
              </a:solidFill>
              <a:prstDash val="solid"/>
              <a:miter lim="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1745978" y="2114878"/>
              <a:ext cx="77765" cy="99454"/>
            </a:xfrm>
            <a:custGeom>
              <a:avLst/>
              <a:gdLst/>
              <a:ahLst/>
              <a:cxnLst/>
              <a:rect l="l" t="t" r="r" b="b"/>
              <a:pathLst>
                <a:path w="2137" h="2733" extrusionOk="0">
                  <a:moveTo>
                    <a:pt x="1772" y="1834"/>
                  </a:moveTo>
                  <a:cubicBezTo>
                    <a:pt x="1772" y="1834"/>
                    <a:pt x="1772" y="1836"/>
                    <a:pt x="1773" y="1840"/>
                  </a:cubicBezTo>
                  <a:cubicBezTo>
                    <a:pt x="1773" y="1841"/>
                    <a:pt x="1772" y="1842"/>
                    <a:pt x="1772" y="1843"/>
                  </a:cubicBezTo>
                  <a:lnTo>
                    <a:pt x="1772" y="1843"/>
                  </a:lnTo>
                  <a:cubicBezTo>
                    <a:pt x="1772" y="1838"/>
                    <a:pt x="1771" y="1834"/>
                    <a:pt x="1772" y="1834"/>
                  </a:cubicBezTo>
                  <a:close/>
                  <a:moveTo>
                    <a:pt x="1" y="1"/>
                  </a:moveTo>
                  <a:cubicBezTo>
                    <a:pt x="139" y="632"/>
                    <a:pt x="368" y="1244"/>
                    <a:pt x="621" y="1844"/>
                  </a:cubicBezTo>
                  <a:lnTo>
                    <a:pt x="676" y="1978"/>
                  </a:lnTo>
                  <a:lnTo>
                    <a:pt x="838" y="1951"/>
                  </a:lnTo>
                  <a:cubicBezTo>
                    <a:pt x="1035" y="1919"/>
                    <a:pt x="1244" y="1887"/>
                    <a:pt x="1445" y="1867"/>
                  </a:cubicBezTo>
                  <a:cubicBezTo>
                    <a:pt x="1484" y="1866"/>
                    <a:pt x="1525" y="1865"/>
                    <a:pt x="1565" y="1865"/>
                  </a:cubicBezTo>
                  <a:cubicBezTo>
                    <a:pt x="1621" y="1865"/>
                    <a:pt x="1676" y="1867"/>
                    <a:pt x="1722" y="1871"/>
                  </a:cubicBezTo>
                  <a:cubicBezTo>
                    <a:pt x="1737" y="1871"/>
                    <a:pt x="1750" y="1873"/>
                    <a:pt x="1760" y="1876"/>
                  </a:cubicBezTo>
                  <a:lnTo>
                    <a:pt x="1760" y="1876"/>
                  </a:lnTo>
                  <a:cubicBezTo>
                    <a:pt x="1710" y="1987"/>
                    <a:pt x="1558" y="2146"/>
                    <a:pt x="1430" y="2274"/>
                  </a:cubicBezTo>
                  <a:cubicBezTo>
                    <a:pt x="1284" y="2424"/>
                    <a:pt x="1122" y="2570"/>
                    <a:pt x="972" y="2732"/>
                  </a:cubicBezTo>
                  <a:cubicBezTo>
                    <a:pt x="1177" y="2653"/>
                    <a:pt x="1374" y="2558"/>
                    <a:pt x="1564" y="2444"/>
                  </a:cubicBezTo>
                  <a:cubicBezTo>
                    <a:pt x="1658" y="2385"/>
                    <a:pt x="1753" y="2326"/>
                    <a:pt x="1840" y="2250"/>
                  </a:cubicBezTo>
                  <a:cubicBezTo>
                    <a:pt x="1931" y="2175"/>
                    <a:pt x="2022" y="2104"/>
                    <a:pt x="2097" y="1951"/>
                  </a:cubicBezTo>
                  <a:cubicBezTo>
                    <a:pt x="2137" y="1871"/>
                    <a:pt x="2121" y="1690"/>
                    <a:pt x="2018" y="1615"/>
                  </a:cubicBezTo>
                  <a:cubicBezTo>
                    <a:pt x="1931" y="1540"/>
                    <a:pt x="1856" y="1521"/>
                    <a:pt x="1789" y="1505"/>
                  </a:cubicBezTo>
                  <a:cubicBezTo>
                    <a:pt x="1699" y="1484"/>
                    <a:pt x="1617" y="1478"/>
                    <a:pt x="1538" y="1478"/>
                  </a:cubicBezTo>
                  <a:cubicBezTo>
                    <a:pt x="1499" y="1478"/>
                    <a:pt x="1460" y="1480"/>
                    <a:pt x="1422" y="1481"/>
                  </a:cubicBezTo>
                  <a:cubicBezTo>
                    <a:pt x="1245" y="1487"/>
                    <a:pt x="1075" y="1507"/>
                    <a:pt x="905" y="1540"/>
                  </a:cubicBezTo>
                  <a:lnTo>
                    <a:pt x="905" y="1540"/>
                  </a:lnTo>
                  <a:cubicBezTo>
                    <a:pt x="647" y="1016"/>
                    <a:pt x="364" y="501"/>
                    <a:pt x="1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1617928" y="2204648"/>
              <a:ext cx="115356" cy="57678"/>
            </a:xfrm>
            <a:custGeom>
              <a:avLst/>
              <a:gdLst/>
              <a:ahLst/>
              <a:cxnLst/>
              <a:rect l="l" t="t" r="r" b="b"/>
              <a:pathLst>
                <a:path w="3170" h="1585" extrusionOk="0">
                  <a:moveTo>
                    <a:pt x="0" y="1"/>
                  </a:moveTo>
                  <a:cubicBezTo>
                    <a:pt x="71" y="309"/>
                    <a:pt x="241" y="600"/>
                    <a:pt x="474" y="833"/>
                  </a:cubicBezTo>
                  <a:cubicBezTo>
                    <a:pt x="707" y="1062"/>
                    <a:pt x="991" y="1236"/>
                    <a:pt x="1290" y="1362"/>
                  </a:cubicBezTo>
                  <a:cubicBezTo>
                    <a:pt x="1594" y="1477"/>
                    <a:pt x="1910" y="1551"/>
                    <a:pt x="2226" y="1575"/>
                  </a:cubicBezTo>
                  <a:cubicBezTo>
                    <a:pt x="2311" y="1581"/>
                    <a:pt x="2397" y="1585"/>
                    <a:pt x="2482" y="1585"/>
                  </a:cubicBezTo>
                  <a:cubicBezTo>
                    <a:pt x="2713" y="1585"/>
                    <a:pt x="2945" y="1559"/>
                    <a:pt x="3169" y="1496"/>
                  </a:cubicBezTo>
                  <a:cubicBezTo>
                    <a:pt x="2557" y="1342"/>
                    <a:pt x="1981" y="1209"/>
                    <a:pt x="1441" y="991"/>
                  </a:cubicBezTo>
                  <a:cubicBezTo>
                    <a:pt x="1168" y="881"/>
                    <a:pt x="915" y="750"/>
                    <a:pt x="671" y="593"/>
                  </a:cubicBezTo>
                  <a:cubicBezTo>
                    <a:pt x="430" y="431"/>
                    <a:pt x="221" y="233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1508908" y="2086022"/>
              <a:ext cx="35226" cy="28894"/>
            </a:xfrm>
            <a:custGeom>
              <a:avLst/>
              <a:gdLst/>
              <a:ahLst/>
              <a:cxnLst/>
              <a:rect l="l" t="t" r="r" b="b"/>
              <a:pathLst>
                <a:path w="968" h="794" extrusionOk="0">
                  <a:moveTo>
                    <a:pt x="0" y="1"/>
                  </a:moveTo>
                  <a:cubicBezTo>
                    <a:pt x="60" y="254"/>
                    <a:pt x="202" y="415"/>
                    <a:pt x="359" y="553"/>
                  </a:cubicBezTo>
                  <a:cubicBezTo>
                    <a:pt x="521" y="680"/>
                    <a:pt x="707" y="782"/>
                    <a:pt x="967" y="794"/>
                  </a:cubicBezTo>
                  <a:cubicBezTo>
                    <a:pt x="909" y="538"/>
                    <a:pt x="770" y="380"/>
                    <a:pt x="612" y="241"/>
                  </a:cubicBezTo>
                  <a:cubicBezTo>
                    <a:pt x="446" y="115"/>
                    <a:pt x="261" y="8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1695617" y="2087296"/>
              <a:ext cx="22562" cy="32787"/>
            </a:xfrm>
            <a:custGeom>
              <a:avLst/>
              <a:gdLst/>
              <a:ahLst/>
              <a:cxnLst/>
              <a:rect l="l" t="t" r="r" b="b"/>
              <a:pathLst>
                <a:path w="620" h="901" extrusionOk="0">
                  <a:moveTo>
                    <a:pt x="308" y="1"/>
                  </a:moveTo>
                  <a:cubicBezTo>
                    <a:pt x="138" y="1"/>
                    <a:pt x="0" y="203"/>
                    <a:pt x="0" y="451"/>
                  </a:cubicBezTo>
                  <a:cubicBezTo>
                    <a:pt x="0" y="700"/>
                    <a:pt x="138" y="901"/>
                    <a:pt x="308" y="901"/>
                  </a:cubicBezTo>
                  <a:cubicBezTo>
                    <a:pt x="477" y="901"/>
                    <a:pt x="620" y="700"/>
                    <a:pt x="620" y="451"/>
                  </a:cubicBezTo>
                  <a:cubicBezTo>
                    <a:pt x="620" y="203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1758896" y="2085295"/>
              <a:ext cx="22453" cy="32642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309" y="1"/>
                  </a:moveTo>
                  <a:cubicBezTo>
                    <a:pt x="139" y="1"/>
                    <a:pt x="1" y="203"/>
                    <a:pt x="1" y="451"/>
                  </a:cubicBezTo>
                  <a:cubicBezTo>
                    <a:pt x="1" y="695"/>
                    <a:pt x="139" y="897"/>
                    <a:pt x="309" y="897"/>
                  </a:cubicBezTo>
                  <a:cubicBezTo>
                    <a:pt x="479" y="897"/>
                    <a:pt x="617" y="695"/>
                    <a:pt x="617" y="451"/>
                  </a:cubicBezTo>
                  <a:cubicBezTo>
                    <a:pt x="617" y="203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1645910" y="2012445"/>
              <a:ext cx="64665" cy="34389"/>
            </a:xfrm>
            <a:custGeom>
              <a:avLst/>
              <a:gdLst/>
              <a:ahLst/>
              <a:cxnLst/>
              <a:rect l="l" t="t" r="r" b="b"/>
              <a:pathLst>
                <a:path w="1777" h="945" extrusionOk="0">
                  <a:moveTo>
                    <a:pt x="1594" y="0"/>
                  </a:moveTo>
                  <a:cubicBezTo>
                    <a:pt x="1194" y="0"/>
                    <a:pt x="261" y="80"/>
                    <a:pt x="0" y="811"/>
                  </a:cubicBezTo>
                  <a:lnTo>
                    <a:pt x="375" y="945"/>
                  </a:lnTo>
                  <a:cubicBezTo>
                    <a:pt x="552" y="454"/>
                    <a:pt x="1281" y="401"/>
                    <a:pt x="1596" y="401"/>
                  </a:cubicBezTo>
                  <a:cubicBezTo>
                    <a:pt x="1683" y="401"/>
                    <a:pt x="1738" y="405"/>
                    <a:pt x="1741" y="405"/>
                  </a:cubicBezTo>
                  <a:lnTo>
                    <a:pt x="1776" y="6"/>
                  </a:lnTo>
                  <a:cubicBezTo>
                    <a:pt x="1764" y="5"/>
                    <a:pt x="1697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1739683" y="2007023"/>
              <a:ext cx="48435" cy="34825"/>
            </a:xfrm>
            <a:custGeom>
              <a:avLst/>
              <a:gdLst/>
              <a:ahLst/>
              <a:cxnLst/>
              <a:rect l="l" t="t" r="r" b="b"/>
              <a:pathLst>
                <a:path w="1331" h="957" extrusionOk="0">
                  <a:moveTo>
                    <a:pt x="159" y="1"/>
                  </a:moveTo>
                  <a:lnTo>
                    <a:pt x="0" y="372"/>
                  </a:lnTo>
                  <a:cubicBezTo>
                    <a:pt x="8" y="372"/>
                    <a:pt x="766" y="700"/>
                    <a:pt x="1074" y="957"/>
                  </a:cubicBezTo>
                  <a:lnTo>
                    <a:pt x="1330" y="649"/>
                  </a:lnTo>
                  <a:cubicBezTo>
                    <a:pt x="975" y="352"/>
                    <a:pt x="194" y="17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32"/>
          <p:cNvSpPr txBox="1">
            <a:spLocks noGrp="1"/>
          </p:cNvSpPr>
          <p:nvPr>
            <p:ph type="ctrTitle"/>
          </p:nvPr>
        </p:nvSpPr>
        <p:spPr>
          <a:xfrm>
            <a:off x="4121900" y="1547839"/>
            <a:ext cx="4783093" cy="2485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YOU…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28"/>
          <p:cNvGrpSpPr/>
          <p:nvPr/>
        </p:nvGrpSpPr>
        <p:grpSpPr>
          <a:xfrm>
            <a:off x="319500" y="2918252"/>
            <a:ext cx="516900" cy="1157573"/>
            <a:chOff x="319500" y="2918252"/>
            <a:chExt cx="516900" cy="1157573"/>
          </a:xfrm>
        </p:grpSpPr>
        <p:sp>
          <p:nvSpPr>
            <p:cNvPr id="438" name="Google Shape;438;p28"/>
            <p:cNvSpPr/>
            <p:nvPr/>
          </p:nvSpPr>
          <p:spPr>
            <a:xfrm>
              <a:off x="319500" y="3736825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" name="Google Shape;439;p28"/>
            <p:cNvGrpSpPr/>
            <p:nvPr/>
          </p:nvGrpSpPr>
          <p:grpSpPr>
            <a:xfrm>
              <a:off x="552925" y="2918252"/>
              <a:ext cx="46887" cy="1005185"/>
              <a:chOff x="552925" y="-363261"/>
              <a:chExt cx="46887" cy="1005185"/>
            </a:xfrm>
          </p:grpSpPr>
          <p:sp>
            <p:nvSpPr>
              <p:cNvPr id="440" name="Google Shape;440;p28"/>
              <p:cNvSpPr/>
              <p:nvPr/>
            </p:nvSpPr>
            <p:spPr>
              <a:xfrm>
                <a:off x="572651" y="-363261"/>
                <a:ext cx="8300" cy="98174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" name="Google Shape;442;p28"/>
          <p:cNvGrpSpPr/>
          <p:nvPr/>
        </p:nvGrpSpPr>
        <p:grpSpPr>
          <a:xfrm>
            <a:off x="319500" y="1766702"/>
            <a:ext cx="516900" cy="1182823"/>
            <a:chOff x="319500" y="1766702"/>
            <a:chExt cx="516900" cy="1182823"/>
          </a:xfrm>
        </p:grpSpPr>
        <p:sp>
          <p:nvSpPr>
            <p:cNvPr id="443" name="Google Shape;443;p28"/>
            <p:cNvSpPr/>
            <p:nvPr/>
          </p:nvSpPr>
          <p:spPr>
            <a:xfrm>
              <a:off x="319500" y="2610525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28"/>
            <p:cNvGrpSpPr/>
            <p:nvPr/>
          </p:nvGrpSpPr>
          <p:grpSpPr>
            <a:xfrm>
              <a:off x="552925" y="1766702"/>
              <a:ext cx="46887" cy="1030435"/>
              <a:chOff x="552925" y="-388511"/>
              <a:chExt cx="46887" cy="1030435"/>
            </a:xfrm>
          </p:grpSpPr>
          <p:sp>
            <p:nvSpPr>
              <p:cNvPr id="445" name="Google Shape;445;p28"/>
              <p:cNvSpPr/>
              <p:nvPr/>
            </p:nvSpPr>
            <p:spPr>
              <a:xfrm>
                <a:off x="571701" y="-388511"/>
                <a:ext cx="8300" cy="1007011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28"/>
          <p:cNvGrpSpPr/>
          <p:nvPr/>
        </p:nvGrpSpPr>
        <p:grpSpPr>
          <a:xfrm>
            <a:off x="319500" y="887276"/>
            <a:ext cx="516900" cy="954824"/>
            <a:chOff x="319500" y="887276"/>
            <a:chExt cx="516900" cy="954824"/>
          </a:xfrm>
        </p:grpSpPr>
        <p:sp>
          <p:nvSpPr>
            <p:cNvPr id="448" name="Google Shape;448;p28"/>
            <p:cNvSpPr/>
            <p:nvPr/>
          </p:nvSpPr>
          <p:spPr>
            <a:xfrm>
              <a:off x="319500" y="1503100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8"/>
            <p:cNvGrpSpPr/>
            <p:nvPr/>
          </p:nvGrpSpPr>
          <p:grpSpPr>
            <a:xfrm>
              <a:off x="552925" y="887276"/>
              <a:ext cx="46887" cy="807911"/>
              <a:chOff x="552925" y="-165987"/>
              <a:chExt cx="46887" cy="807911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573549" y="-165987"/>
                <a:ext cx="6450" cy="78450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8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453" name="Google Shape;453;p28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8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MODULES</a:t>
            </a:r>
            <a:endParaRPr sz="3200" b="1" dirty="0">
              <a:solidFill>
                <a:schemeClr val="lt1"/>
              </a:solidFill>
            </a:endParaRPr>
          </a:p>
        </p:txBody>
      </p:sp>
      <p:sp>
        <p:nvSpPr>
          <p:cNvPr id="463" name="Google Shape;463;p28"/>
          <p:cNvSpPr txBox="1">
            <a:spLocks noGrp="1"/>
          </p:cNvSpPr>
          <p:nvPr>
            <p:ph type="title" idx="5"/>
          </p:nvPr>
        </p:nvSpPr>
        <p:spPr>
          <a:xfrm>
            <a:off x="906754" y="3090768"/>
            <a:ext cx="4021466" cy="3456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r>
              <a:rPr lang="en" sz="1800" b="1" dirty="0"/>
              <a:t>   </a:t>
            </a: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br>
              <a:rPr lang="en" sz="1800" b="1" dirty="0"/>
            </a:br>
            <a:r>
              <a:rPr lang="en" sz="1800" b="1" dirty="0"/>
              <a:t>ADMIN MODULE</a:t>
            </a:r>
            <a:br>
              <a:rPr lang="en" sz="1800" b="1" dirty="0"/>
            </a:br>
            <a:r>
              <a:rPr lang="en" sz="1800" b="1" dirty="0"/>
              <a:t>     Add/ View Products</a:t>
            </a:r>
            <a:br>
              <a:rPr lang="en" sz="1800" b="1" dirty="0"/>
            </a:br>
            <a:r>
              <a:rPr lang="en" sz="1800" b="1" dirty="0"/>
              <a:t>     Login/Register</a:t>
            </a:r>
            <a:br>
              <a:rPr lang="en" sz="1800" b="1" dirty="0"/>
            </a:br>
            <a:r>
              <a:rPr lang="en" sz="1800" b="1" dirty="0"/>
              <a:t>      </a:t>
            </a:r>
            <a:br>
              <a:rPr lang="en" sz="1800" b="1" dirty="0"/>
            </a:br>
            <a:r>
              <a:rPr lang="en-US" sz="1800" b="1" dirty="0"/>
              <a:t>USER MODULE</a:t>
            </a:r>
            <a:br>
              <a:rPr lang="en-US" sz="1800" b="1" dirty="0"/>
            </a:br>
            <a:r>
              <a:rPr lang="en-US" sz="1800" b="1" dirty="0"/>
              <a:t>     </a:t>
            </a:r>
            <a:r>
              <a:rPr lang="en" sz="1800" b="1" dirty="0"/>
              <a:t>Login/Register</a:t>
            </a:r>
            <a:br>
              <a:rPr lang="en-US" sz="1800" b="1" dirty="0"/>
            </a:br>
            <a:r>
              <a:rPr lang="en-US" sz="1800" b="1" dirty="0"/>
              <a:t>     Create Bill/ Transaction</a:t>
            </a:r>
            <a:br>
              <a:rPr lang="en-US" sz="1800" b="1" dirty="0"/>
            </a:br>
            <a:r>
              <a:rPr lang="en-US" sz="1800" b="1" dirty="0"/>
              <a:t>     View Bill</a:t>
            </a: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" sz="1800" b="1" dirty="0"/>
            </a:br>
            <a:endParaRPr sz="1800" b="1" dirty="0"/>
          </a:p>
        </p:txBody>
      </p:sp>
      <p:grpSp>
        <p:nvGrpSpPr>
          <p:cNvPr id="465" name="Google Shape;465;p28"/>
          <p:cNvGrpSpPr/>
          <p:nvPr/>
        </p:nvGrpSpPr>
        <p:grpSpPr>
          <a:xfrm>
            <a:off x="5660545" y="1587136"/>
            <a:ext cx="3163953" cy="3024023"/>
            <a:chOff x="5473300" y="1343500"/>
            <a:chExt cx="3418642" cy="3267448"/>
          </a:xfrm>
        </p:grpSpPr>
        <p:sp>
          <p:nvSpPr>
            <p:cNvPr id="466" name="Google Shape;466;p28"/>
            <p:cNvSpPr/>
            <p:nvPr/>
          </p:nvSpPr>
          <p:spPr>
            <a:xfrm>
              <a:off x="6789626" y="2070017"/>
              <a:ext cx="59923" cy="462891"/>
            </a:xfrm>
            <a:custGeom>
              <a:avLst/>
              <a:gdLst/>
              <a:ahLst/>
              <a:cxnLst/>
              <a:rect l="l" t="t" r="r" b="b"/>
              <a:pathLst>
                <a:path w="814" h="6288" extrusionOk="0">
                  <a:moveTo>
                    <a:pt x="609" y="1"/>
                  </a:moveTo>
                  <a:lnTo>
                    <a:pt x="0" y="21"/>
                  </a:lnTo>
                  <a:lnTo>
                    <a:pt x="206" y="6287"/>
                  </a:lnTo>
                  <a:lnTo>
                    <a:pt x="813" y="6267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5618765" y="2055809"/>
              <a:ext cx="59628" cy="476804"/>
            </a:xfrm>
            <a:custGeom>
              <a:avLst/>
              <a:gdLst/>
              <a:ahLst/>
              <a:cxnLst/>
              <a:rect l="l" t="t" r="r" b="b"/>
              <a:pathLst>
                <a:path w="810" h="6477" extrusionOk="0">
                  <a:moveTo>
                    <a:pt x="203" y="1"/>
                  </a:moveTo>
                  <a:lnTo>
                    <a:pt x="1" y="6460"/>
                  </a:lnTo>
                  <a:lnTo>
                    <a:pt x="609" y="6476"/>
                  </a:lnTo>
                  <a:lnTo>
                    <a:pt x="810" y="2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5510402" y="1664172"/>
              <a:ext cx="1432401" cy="414968"/>
            </a:xfrm>
            <a:custGeom>
              <a:avLst/>
              <a:gdLst/>
              <a:ahLst/>
              <a:cxnLst/>
              <a:rect l="l" t="t" r="r" b="b"/>
              <a:pathLst>
                <a:path w="19458" h="5637" extrusionOk="0">
                  <a:moveTo>
                    <a:pt x="1" y="0"/>
                  </a:moveTo>
                  <a:lnTo>
                    <a:pt x="1" y="5636"/>
                  </a:lnTo>
                  <a:lnTo>
                    <a:pt x="19457" y="5514"/>
                  </a:lnTo>
                  <a:lnTo>
                    <a:pt x="19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5473300" y="2513333"/>
              <a:ext cx="1919511" cy="823163"/>
            </a:xfrm>
            <a:custGeom>
              <a:avLst/>
              <a:gdLst/>
              <a:ahLst/>
              <a:cxnLst/>
              <a:rect l="l" t="t" r="r" b="b"/>
              <a:pathLst>
                <a:path w="26075" h="11182" extrusionOk="0">
                  <a:moveTo>
                    <a:pt x="0" y="1"/>
                  </a:moveTo>
                  <a:lnTo>
                    <a:pt x="8847" y="11181"/>
                  </a:lnTo>
                  <a:lnTo>
                    <a:pt x="26074" y="11181"/>
                  </a:lnTo>
                  <a:lnTo>
                    <a:pt x="21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5525567" y="2531958"/>
              <a:ext cx="1617395" cy="775755"/>
            </a:xfrm>
            <a:custGeom>
              <a:avLst/>
              <a:gdLst/>
              <a:ahLst/>
              <a:cxnLst/>
              <a:rect l="l" t="t" r="r" b="b"/>
              <a:pathLst>
                <a:path w="21971" h="10538" extrusionOk="0">
                  <a:moveTo>
                    <a:pt x="0" y="1"/>
                  </a:moveTo>
                  <a:lnTo>
                    <a:pt x="8359" y="10538"/>
                  </a:lnTo>
                  <a:lnTo>
                    <a:pt x="19251" y="10538"/>
                  </a:lnTo>
                  <a:lnTo>
                    <a:pt x="21971" y="8462"/>
                  </a:lnTo>
                  <a:lnTo>
                    <a:pt x="21430" y="1673"/>
                  </a:lnTo>
                  <a:lnTo>
                    <a:pt x="17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5597343" y="2556914"/>
              <a:ext cx="1464276" cy="750799"/>
            </a:xfrm>
            <a:custGeom>
              <a:avLst/>
              <a:gdLst/>
              <a:ahLst/>
              <a:cxnLst/>
              <a:rect l="l" t="t" r="r" b="b"/>
              <a:pathLst>
                <a:path w="19891" h="10199" extrusionOk="0">
                  <a:moveTo>
                    <a:pt x="3579" y="0"/>
                  </a:moveTo>
                  <a:cubicBezTo>
                    <a:pt x="2926" y="0"/>
                    <a:pt x="2464" y="451"/>
                    <a:pt x="2071" y="924"/>
                  </a:cubicBezTo>
                  <a:cubicBezTo>
                    <a:pt x="1916" y="377"/>
                    <a:pt x="1465" y="91"/>
                    <a:pt x="1017" y="91"/>
                  </a:cubicBezTo>
                  <a:cubicBezTo>
                    <a:pt x="589" y="91"/>
                    <a:pt x="164" y="352"/>
                    <a:pt x="0" y="893"/>
                  </a:cubicBezTo>
                  <a:lnTo>
                    <a:pt x="7384" y="10199"/>
                  </a:lnTo>
                  <a:lnTo>
                    <a:pt x="18276" y="10199"/>
                  </a:lnTo>
                  <a:lnTo>
                    <a:pt x="19594" y="9192"/>
                  </a:lnTo>
                  <a:cubicBezTo>
                    <a:pt x="19480" y="8352"/>
                    <a:pt x="19630" y="7499"/>
                    <a:pt x="19440" y="6678"/>
                  </a:cubicBezTo>
                  <a:cubicBezTo>
                    <a:pt x="19239" y="5806"/>
                    <a:pt x="19275" y="5372"/>
                    <a:pt x="19531" y="4527"/>
                  </a:cubicBezTo>
                  <a:cubicBezTo>
                    <a:pt x="19796" y="3651"/>
                    <a:pt x="19890" y="2913"/>
                    <a:pt x="19302" y="2156"/>
                  </a:cubicBezTo>
                  <a:cubicBezTo>
                    <a:pt x="18794" y="1505"/>
                    <a:pt x="17941" y="1418"/>
                    <a:pt x="17144" y="1382"/>
                  </a:cubicBezTo>
                  <a:cubicBezTo>
                    <a:pt x="17088" y="1379"/>
                    <a:pt x="17033" y="1378"/>
                    <a:pt x="16980" y="1378"/>
                  </a:cubicBezTo>
                  <a:cubicBezTo>
                    <a:pt x="15969" y="1378"/>
                    <a:pt x="15233" y="1784"/>
                    <a:pt x="14271" y="1994"/>
                  </a:cubicBezTo>
                  <a:cubicBezTo>
                    <a:pt x="14148" y="2020"/>
                    <a:pt x="14058" y="2033"/>
                    <a:pt x="13990" y="2033"/>
                  </a:cubicBezTo>
                  <a:cubicBezTo>
                    <a:pt x="13739" y="2033"/>
                    <a:pt x="13788" y="1852"/>
                    <a:pt x="13579" y="1461"/>
                  </a:cubicBezTo>
                  <a:cubicBezTo>
                    <a:pt x="13271" y="886"/>
                    <a:pt x="12728" y="603"/>
                    <a:pt x="12112" y="603"/>
                  </a:cubicBezTo>
                  <a:cubicBezTo>
                    <a:pt x="11990" y="603"/>
                    <a:pt x="11864" y="614"/>
                    <a:pt x="11737" y="636"/>
                  </a:cubicBezTo>
                  <a:cubicBezTo>
                    <a:pt x="11426" y="687"/>
                    <a:pt x="11123" y="985"/>
                    <a:pt x="10863" y="985"/>
                  </a:cubicBezTo>
                  <a:cubicBezTo>
                    <a:pt x="10842" y="985"/>
                    <a:pt x="10822" y="983"/>
                    <a:pt x="10801" y="979"/>
                  </a:cubicBezTo>
                  <a:cubicBezTo>
                    <a:pt x="10648" y="952"/>
                    <a:pt x="10490" y="656"/>
                    <a:pt x="10222" y="624"/>
                  </a:cubicBezTo>
                  <a:cubicBezTo>
                    <a:pt x="10156" y="616"/>
                    <a:pt x="10091" y="613"/>
                    <a:pt x="10026" y="613"/>
                  </a:cubicBezTo>
                  <a:cubicBezTo>
                    <a:pt x="9485" y="613"/>
                    <a:pt x="8989" y="882"/>
                    <a:pt x="8943" y="1485"/>
                  </a:cubicBezTo>
                  <a:cubicBezTo>
                    <a:pt x="8490" y="1013"/>
                    <a:pt x="8101" y="569"/>
                    <a:pt x="7563" y="569"/>
                  </a:cubicBezTo>
                  <a:cubicBezTo>
                    <a:pt x="7319" y="569"/>
                    <a:pt x="7043" y="661"/>
                    <a:pt x="6717" y="885"/>
                  </a:cubicBezTo>
                  <a:cubicBezTo>
                    <a:pt x="6488" y="503"/>
                    <a:pt x="6110" y="236"/>
                    <a:pt x="5725" y="236"/>
                  </a:cubicBezTo>
                  <a:cubicBezTo>
                    <a:pt x="5433" y="236"/>
                    <a:pt x="5137" y="388"/>
                    <a:pt x="4898" y="759"/>
                  </a:cubicBezTo>
                  <a:cubicBezTo>
                    <a:pt x="4874" y="305"/>
                    <a:pt x="4179" y="72"/>
                    <a:pt x="3800" y="17"/>
                  </a:cubicBezTo>
                  <a:cubicBezTo>
                    <a:pt x="3724" y="6"/>
                    <a:pt x="3651" y="0"/>
                    <a:pt x="3579" y="0"/>
                  </a:cubicBezTo>
                  <a:close/>
                </a:path>
              </a:pathLst>
            </a:custGeom>
            <a:solidFill>
              <a:srgbClr val="FF8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5999948" y="2818546"/>
              <a:ext cx="97466" cy="82743"/>
            </a:xfrm>
            <a:custGeom>
              <a:avLst/>
              <a:gdLst/>
              <a:ahLst/>
              <a:cxnLst/>
              <a:rect l="l" t="t" r="r" b="b"/>
              <a:pathLst>
                <a:path w="1324" h="1124" extrusionOk="0">
                  <a:moveTo>
                    <a:pt x="896" y="1"/>
                  </a:moveTo>
                  <a:cubicBezTo>
                    <a:pt x="867" y="1"/>
                    <a:pt x="838" y="1"/>
                    <a:pt x="810" y="2"/>
                  </a:cubicBezTo>
                  <a:cubicBezTo>
                    <a:pt x="640" y="11"/>
                    <a:pt x="462" y="54"/>
                    <a:pt x="309" y="157"/>
                  </a:cubicBezTo>
                  <a:cubicBezTo>
                    <a:pt x="163" y="267"/>
                    <a:pt x="68" y="437"/>
                    <a:pt x="36" y="611"/>
                  </a:cubicBezTo>
                  <a:cubicBezTo>
                    <a:pt x="1" y="780"/>
                    <a:pt x="8" y="953"/>
                    <a:pt x="41" y="1124"/>
                  </a:cubicBezTo>
                  <a:cubicBezTo>
                    <a:pt x="52" y="953"/>
                    <a:pt x="64" y="784"/>
                    <a:pt x="112" y="627"/>
                  </a:cubicBezTo>
                  <a:cubicBezTo>
                    <a:pt x="154" y="472"/>
                    <a:pt x="238" y="326"/>
                    <a:pt x="367" y="239"/>
                  </a:cubicBezTo>
                  <a:cubicBezTo>
                    <a:pt x="494" y="145"/>
                    <a:pt x="656" y="106"/>
                    <a:pt x="817" y="77"/>
                  </a:cubicBezTo>
                  <a:cubicBezTo>
                    <a:pt x="983" y="54"/>
                    <a:pt x="1154" y="50"/>
                    <a:pt x="1323" y="42"/>
                  </a:cubicBezTo>
                  <a:cubicBezTo>
                    <a:pt x="1185" y="16"/>
                    <a:pt x="1040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6179277" y="2968501"/>
              <a:ext cx="146715" cy="49617"/>
            </a:xfrm>
            <a:custGeom>
              <a:avLst/>
              <a:gdLst/>
              <a:ahLst/>
              <a:cxnLst/>
              <a:rect l="l" t="t" r="r" b="b"/>
              <a:pathLst>
                <a:path w="1993" h="674" extrusionOk="0">
                  <a:moveTo>
                    <a:pt x="817" y="1"/>
                  </a:moveTo>
                  <a:cubicBezTo>
                    <a:pt x="528" y="1"/>
                    <a:pt x="243" y="94"/>
                    <a:pt x="0" y="235"/>
                  </a:cubicBezTo>
                  <a:cubicBezTo>
                    <a:pt x="253" y="159"/>
                    <a:pt x="511" y="93"/>
                    <a:pt x="764" y="93"/>
                  </a:cubicBezTo>
                  <a:cubicBezTo>
                    <a:pt x="865" y="93"/>
                    <a:pt x="966" y="104"/>
                    <a:pt x="1066" y="129"/>
                  </a:cubicBezTo>
                  <a:cubicBezTo>
                    <a:pt x="1417" y="207"/>
                    <a:pt x="1709" y="440"/>
                    <a:pt x="1993" y="673"/>
                  </a:cubicBezTo>
                  <a:cubicBezTo>
                    <a:pt x="1767" y="381"/>
                    <a:pt x="1464" y="129"/>
                    <a:pt x="1089" y="29"/>
                  </a:cubicBezTo>
                  <a:cubicBezTo>
                    <a:pt x="999" y="10"/>
                    <a:pt x="908" y="1"/>
                    <a:pt x="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6181853" y="2811405"/>
              <a:ext cx="139206" cy="42476"/>
            </a:xfrm>
            <a:custGeom>
              <a:avLst/>
              <a:gdLst/>
              <a:ahLst/>
              <a:cxnLst/>
              <a:rect l="l" t="t" r="r" b="b"/>
              <a:pathLst>
                <a:path w="1891" h="577" extrusionOk="0">
                  <a:moveTo>
                    <a:pt x="920" y="0"/>
                  </a:moveTo>
                  <a:cubicBezTo>
                    <a:pt x="904" y="0"/>
                    <a:pt x="888" y="0"/>
                    <a:pt x="872" y="1"/>
                  </a:cubicBezTo>
                  <a:cubicBezTo>
                    <a:pt x="691" y="13"/>
                    <a:pt x="501" y="56"/>
                    <a:pt x="344" y="159"/>
                  </a:cubicBezTo>
                  <a:cubicBezTo>
                    <a:pt x="186" y="261"/>
                    <a:pt x="67" y="411"/>
                    <a:pt x="0" y="577"/>
                  </a:cubicBezTo>
                  <a:cubicBezTo>
                    <a:pt x="103" y="431"/>
                    <a:pt x="233" y="309"/>
                    <a:pt x="383" y="226"/>
                  </a:cubicBezTo>
                  <a:cubicBezTo>
                    <a:pt x="537" y="147"/>
                    <a:pt x="707" y="108"/>
                    <a:pt x="880" y="103"/>
                  </a:cubicBezTo>
                  <a:cubicBezTo>
                    <a:pt x="907" y="102"/>
                    <a:pt x="935" y="101"/>
                    <a:pt x="963" y="101"/>
                  </a:cubicBezTo>
                  <a:cubicBezTo>
                    <a:pt x="1279" y="101"/>
                    <a:pt x="1597" y="199"/>
                    <a:pt x="1891" y="340"/>
                  </a:cubicBezTo>
                  <a:cubicBezTo>
                    <a:pt x="1626" y="122"/>
                    <a:pt x="1275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6040069" y="3000598"/>
              <a:ext cx="99159" cy="131918"/>
            </a:xfrm>
            <a:custGeom>
              <a:avLst/>
              <a:gdLst/>
              <a:ahLst/>
              <a:cxnLst/>
              <a:rect l="l" t="t" r="r" b="b"/>
              <a:pathLst>
                <a:path w="1347" h="1792" extrusionOk="0">
                  <a:moveTo>
                    <a:pt x="1" y="1"/>
                  </a:moveTo>
                  <a:cubicBezTo>
                    <a:pt x="210" y="39"/>
                    <a:pt x="411" y="103"/>
                    <a:pt x="589" y="201"/>
                  </a:cubicBezTo>
                  <a:cubicBezTo>
                    <a:pt x="766" y="300"/>
                    <a:pt x="928" y="431"/>
                    <a:pt x="1039" y="604"/>
                  </a:cubicBezTo>
                  <a:cubicBezTo>
                    <a:pt x="1272" y="939"/>
                    <a:pt x="1303" y="1378"/>
                    <a:pt x="1252" y="1792"/>
                  </a:cubicBezTo>
                  <a:cubicBezTo>
                    <a:pt x="1319" y="1591"/>
                    <a:pt x="1346" y="1374"/>
                    <a:pt x="1330" y="1161"/>
                  </a:cubicBezTo>
                  <a:cubicBezTo>
                    <a:pt x="1314" y="943"/>
                    <a:pt x="1239" y="730"/>
                    <a:pt x="1121" y="545"/>
                  </a:cubicBezTo>
                  <a:cubicBezTo>
                    <a:pt x="995" y="367"/>
                    <a:pt x="822" y="221"/>
                    <a:pt x="624" y="130"/>
                  </a:cubicBezTo>
                  <a:cubicBezTo>
                    <a:pt x="427" y="43"/>
                    <a:pt x="214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6267542" y="3103440"/>
              <a:ext cx="170345" cy="106079"/>
            </a:xfrm>
            <a:custGeom>
              <a:avLst/>
              <a:gdLst/>
              <a:ahLst/>
              <a:cxnLst/>
              <a:rect l="l" t="t" r="r" b="b"/>
              <a:pathLst>
                <a:path w="2314" h="1441" extrusionOk="0">
                  <a:moveTo>
                    <a:pt x="1265" y="0"/>
                  </a:moveTo>
                  <a:cubicBezTo>
                    <a:pt x="1088" y="0"/>
                    <a:pt x="909" y="25"/>
                    <a:pt x="739" y="75"/>
                  </a:cubicBezTo>
                  <a:cubicBezTo>
                    <a:pt x="470" y="158"/>
                    <a:pt x="218" y="351"/>
                    <a:pt x="111" y="620"/>
                  </a:cubicBezTo>
                  <a:cubicBezTo>
                    <a:pt x="0" y="888"/>
                    <a:pt x="32" y="1172"/>
                    <a:pt x="52" y="1440"/>
                  </a:cubicBezTo>
                  <a:cubicBezTo>
                    <a:pt x="76" y="1168"/>
                    <a:pt x="64" y="888"/>
                    <a:pt x="178" y="651"/>
                  </a:cubicBezTo>
                  <a:cubicBezTo>
                    <a:pt x="293" y="411"/>
                    <a:pt x="513" y="241"/>
                    <a:pt x="766" y="174"/>
                  </a:cubicBezTo>
                  <a:cubicBezTo>
                    <a:pt x="944" y="115"/>
                    <a:pt x="1131" y="90"/>
                    <a:pt x="1321" y="90"/>
                  </a:cubicBezTo>
                  <a:cubicBezTo>
                    <a:pt x="1400" y="90"/>
                    <a:pt x="1480" y="95"/>
                    <a:pt x="1559" y="103"/>
                  </a:cubicBezTo>
                  <a:cubicBezTo>
                    <a:pt x="1823" y="130"/>
                    <a:pt x="2092" y="201"/>
                    <a:pt x="2313" y="360"/>
                  </a:cubicBezTo>
                  <a:cubicBezTo>
                    <a:pt x="2116" y="166"/>
                    <a:pt x="1840" y="67"/>
                    <a:pt x="1568" y="24"/>
                  </a:cubicBezTo>
                  <a:cubicBezTo>
                    <a:pt x="1468" y="8"/>
                    <a:pt x="1367" y="0"/>
                    <a:pt x="1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6334680" y="2943325"/>
              <a:ext cx="73541" cy="139574"/>
            </a:xfrm>
            <a:custGeom>
              <a:avLst/>
              <a:gdLst/>
              <a:ahLst/>
              <a:cxnLst/>
              <a:rect l="l" t="t" r="r" b="b"/>
              <a:pathLst>
                <a:path w="999" h="1896" extrusionOk="0">
                  <a:moveTo>
                    <a:pt x="999" y="1"/>
                  </a:moveTo>
                  <a:lnTo>
                    <a:pt x="999" y="1"/>
                  </a:lnTo>
                  <a:cubicBezTo>
                    <a:pt x="817" y="92"/>
                    <a:pt x="636" y="182"/>
                    <a:pt x="462" y="296"/>
                  </a:cubicBezTo>
                  <a:cubicBezTo>
                    <a:pt x="292" y="407"/>
                    <a:pt x="130" y="565"/>
                    <a:pt x="51" y="766"/>
                  </a:cubicBezTo>
                  <a:cubicBezTo>
                    <a:pt x="16" y="869"/>
                    <a:pt x="0" y="976"/>
                    <a:pt x="0" y="1082"/>
                  </a:cubicBezTo>
                  <a:cubicBezTo>
                    <a:pt x="0" y="1189"/>
                    <a:pt x="8" y="1291"/>
                    <a:pt x="35" y="1394"/>
                  </a:cubicBezTo>
                  <a:cubicBezTo>
                    <a:pt x="91" y="1599"/>
                    <a:pt x="225" y="1773"/>
                    <a:pt x="390" y="1895"/>
                  </a:cubicBezTo>
                  <a:cubicBezTo>
                    <a:pt x="253" y="1741"/>
                    <a:pt x="146" y="1568"/>
                    <a:pt x="115" y="1374"/>
                  </a:cubicBezTo>
                  <a:cubicBezTo>
                    <a:pt x="83" y="1185"/>
                    <a:pt x="75" y="979"/>
                    <a:pt x="146" y="802"/>
                  </a:cubicBezTo>
                  <a:cubicBezTo>
                    <a:pt x="210" y="620"/>
                    <a:pt x="352" y="482"/>
                    <a:pt x="505" y="360"/>
                  </a:cubicBezTo>
                  <a:cubicBezTo>
                    <a:pt x="663" y="238"/>
                    <a:pt x="837" y="127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694663" y="2644885"/>
              <a:ext cx="176382" cy="104754"/>
            </a:xfrm>
            <a:custGeom>
              <a:avLst/>
              <a:gdLst/>
              <a:ahLst/>
              <a:cxnLst/>
              <a:rect l="l" t="t" r="r" b="b"/>
              <a:pathLst>
                <a:path w="2396" h="1423" extrusionOk="0">
                  <a:moveTo>
                    <a:pt x="761" y="1"/>
                  </a:moveTo>
                  <a:cubicBezTo>
                    <a:pt x="741" y="1"/>
                    <a:pt x="722" y="1"/>
                    <a:pt x="702" y="2"/>
                  </a:cubicBezTo>
                  <a:cubicBezTo>
                    <a:pt x="434" y="10"/>
                    <a:pt x="158" y="124"/>
                    <a:pt x="0" y="341"/>
                  </a:cubicBezTo>
                  <a:cubicBezTo>
                    <a:pt x="182" y="163"/>
                    <a:pt x="428" y="80"/>
                    <a:pt x="675" y="80"/>
                  </a:cubicBezTo>
                  <a:cubicBezTo>
                    <a:pt x="685" y="80"/>
                    <a:pt x="696" y="80"/>
                    <a:pt x="707" y="81"/>
                  </a:cubicBezTo>
                  <a:cubicBezTo>
                    <a:pt x="959" y="84"/>
                    <a:pt x="1212" y="156"/>
                    <a:pt x="1441" y="274"/>
                  </a:cubicBezTo>
                  <a:cubicBezTo>
                    <a:pt x="1669" y="385"/>
                    <a:pt x="1882" y="542"/>
                    <a:pt x="2052" y="736"/>
                  </a:cubicBezTo>
                  <a:cubicBezTo>
                    <a:pt x="2222" y="926"/>
                    <a:pt x="2352" y="1162"/>
                    <a:pt x="2396" y="1423"/>
                  </a:cubicBezTo>
                  <a:cubicBezTo>
                    <a:pt x="2396" y="1154"/>
                    <a:pt x="2277" y="897"/>
                    <a:pt x="2112" y="684"/>
                  </a:cubicBezTo>
                  <a:cubicBezTo>
                    <a:pt x="1946" y="471"/>
                    <a:pt x="1725" y="305"/>
                    <a:pt x="1484" y="183"/>
                  </a:cubicBezTo>
                  <a:cubicBezTo>
                    <a:pt x="1260" y="73"/>
                    <a:pt x="1013" y="1"/>
                    <a:pt x="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820988" y="2792485"/>
              <a:ext cx="119772" cy="59113"/>
            </a:xfrm>
            <a:custGeom>
              <a:avLst/>
              <a:gdLst/>
              <a:ahLst/>
              <a:cxnLst/>
              <a:rect l="l" t="t" r="r" b="b"/>
              <a:pathLst>
                <a:path w="1627" h="803" extrusionOk="0">
                  <a:moveTo>
                    <a:pt x="913" y="0"/>
                  </a:moveTo>
                  <a:cubicBezTo>
                    <a:pt x="814" y="0"/>
                    <a:pt x="715" y="11"/>
                    <a:pt x="616" y="33"/>
                  </a:cubicBezTo>
                  <a:cubicBezTo>
                    <a:pt x="447" y="76"/>
                    <a:pt x="273" y="152"/>
                    <a:pt x="155" y="298"/>
                  </a:cubicBezTo>
                  <a:cubicBezTo>
                    <a:pt x="37" y="440"/>
                    <a:pt x="1" y="633"/>
                    <a:pt x="40" y="803"/>
                  </a:cubicBezTo>
                  <a:cubicBezTo>
                    <a:pt x="44" y="629"/>
                    <a:pt x="95" y="463"/>
                    <a:pt x="214" y="349"/>
                  </a:cubicBezTo>
                  <a:cubicBezTo>
                    <a:pt x="328" y="234"/>
                    <a:pt x="478" y="163"/>
                    <a:pt x="640" y="132"/>
                  </a:cubicBezTo>
                  <a:cubicBezTo>
                    <a:pt x="747" y="103"/>
                    <a:pt x="858" y="92"/>
                    <a:pt x="968" y="92"/>
                  </a:cubicBezTo>
                  <a:cubicBezTo>
                    <a:pt x="1025" y="92"/>
                    <a:pt x="1081" y="95"/>
                    <a:pt x="1137" y="100"/>
                  </a:cubicBezTo>
                  <a:cubicBezTo>
                    <a:pt x="1303" y="116"/>
                    <a:pt x="1469" y="156"/>
                    <a:pt x="1627" y="227"/>
                  </a:cubicBezTo>
                  <a:cubicBezTo>
                    <a:pt x="1489" y="120"/>
                    <a:pt x="1319" y="57"/>
                    <a:pt x="1149" y="21"/>
                  </a:cubicBezTo>
                  <a:cubicBezTo>
                    <a:pt x="1071" y="7"/>
                    <a:pt x="992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918603" y="2666602"/>
              <a:ext cx="151426" cy="75455"/>
            </a:xfrm>
            <a:custGeom>
              <a:avLst/>
              <a:gdLst/>
              <a:ahLst/>
              <a:cxnLst/>
              <a:rect l="l" t="t" r="r" b="b"/>
              <a:pathLst>
                <a:path w="2057" h="1025" extrusionOk="0">
                  <a:moveTo>
                    <a:pt x="928" y="1"/>
                  </a:moveTo>
                  <a:cubicBezTo>
                    <a:pt x="907" y="1"/>
                    <a:pt x="886" y="1"/>
                    <a:pt x="865" y="3"/>
                  </a:cubicBezTo>
                  <a:cubicBezTo>
                    <a:pt x="616" y="22"/>
                    <a:pt x="383" y="157"/>
                    <a:pt x="241" y="354"/>
                  </a:cubicBezTo>
                  <a:cubicBezTo>
                    <a:pt x="95" y="543"/>
                    <a:pt x="1" y="792"/>
                    <a:pt x="64" y="1025"/>
                  </a:cubicBezTo>
                  <a:cubicBezTo>
                    <a:pt x="44" y="792"/>
                    <a:pt x="155" y="571"/>
                    <a:pt x="301" y="405"/>
                  </a:cubicBezTo>
                  <a:cubicBezTo>
                    <a:pt x="376" y="318"/>
                    <a:pt x="463" y="243"/>
                    <a:pt x="557" y="192"/>
                  </a:cubicBezTo>
                  <a:cubicBezTo>
                    <a:pt x="656" y="141"/>
                    <a:pt x="762" y="110"/>
                    <a:pt x="873" y="101"/>
                  </a:cubicBezTo>
                  <a:cubicBezTo>
                    <a:pt x="897" y="99"/>
                    <a:pt x="922" y="98"/>
                    <a:pt x="947" y="98"/>
                  </a:cubicBezTo>
                  <a:cubicBezTo>
                    <a:pt x="1140" y="98"/>
                    <a:pt x="1337" y="165"/>
                    <a:pt x="1512" y="263"/>
                  </a:cubicBezTo>
                  <a:cubicBezTo>
                    <a:pt x="1714" y="370"/>
                    <a:pt x="1895" y="520"/>
                    <a:pt x="2057" y="689"/>
                  </a:cubicBezTo>
                  <a:cubicBezTo>
                    <a:pt x="1927" y="492"/>
                    <a:pt x="1757" y="323"/>
                    <a:pt x="1552" y="196"/>
                  </a:cubicBezTo>
                  <a:cubicBezTo>
                    <a:pt x="1371" y="77"/>
                    <a:pt x="1151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6099919" y="2692368"/>
              <a:ext cx="104386" cy="72069"/>
            </a:xfrm>
            <a:custGeom>
              <a:avLst/>
              <a:gdLst/>
              <a:ahLst/>
              <a:cxnLst/>
              <a:rect l="l" t="t" r="r" b="b"/>
              <a:pathLst>
                <a:path w="1418" h="979" extrusionOk="0">
                  <a:moveTo>
                    <a:pt x="920" y="0"/>
                  </a:moveTo>
                  <a:cubicBezTo>
                    <a:pt x="754" y="4"/>
                    <a:pt x="585" y="39"/>
                    <a:pt x="423" y="110"/>
                  </a:cubicBezTo>
                  <a:cubicBezTo>
                    <a:pt x="269" y="186"/>
                    <a:pt x="122" y="312"/>
                    <a:pt x="64" y="478"/>
                  </a:cubicBezTo>
                  <a:cubicBezTo>
                    <a:pt x="0" y="643"/>
                    <a:pt x="16" y="820"/>
                    <a:pt x="67" y="979"/>
                  </a:cubicBezTo>
                  <a:cubicBezTo>
                    <a:pt x="56" y="813"/>
                    <a:pt x="67" y="647"/>
                    <a:pt x="135" y="509"/>
                  </a:cubicBezTo>
                  <a:cubicBezTo>
                    <a:pt x="202" y="371"/>
                    <a:pt x="324" y="261"/>
                    <a:pt x="466" y="201"/>
                  </a:cubicBezTo>
                  <a:cubicBezTo>
                    <a:pt x="608" y="130"/>
                    <a:pt x="766" y="99"/>
                    <a:pt x="927" y="79"/>
                  </a:cubicBezTo>
                  <a:cubicBezTo>
                    <a:pt x="1023" y="67"/>
                    <a:pt x="1121" y="62"/>
                    <a:pt x="1221" y="62"/>
                  </a:cubicBezTo>
                  <a:cubicBezTo>
                    <a:pt x="1286" y="62"/>
                    <a:pt x="1352" y="64"/>
                    <a:pt x="1417" y="67"/>
                  </a:cubicBezTo>
                  <a:cubicBezTo>
                    <a:pt x="1259" y="20"/>
                    <a:pt x="1089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6127230" y="3162406"/>
              <a:ext cx="121833" cy="52046"/>
            </a:xfrm>
            <a:custGeom>
              <a:avLst/>
              <a:gdLst/>
              <a:ahLst/>
              <a:cxnLst/>
              <a:rect l="l" t="t" r="r" b="b"/>
              <a:pathLst>
                <a:path w="1655" h="707" extrusionOk="0">
                  <a:moveTo>
                    <a:pt x="993" y="1"/>
                  </a:moveTo>
                  <a:cubicBezTo>
                    <a:pt x="902" y="1"/>
                    <a:pt x="810" y="15"/>
                    <a:pt x="722" y="40"/>
                  </a:cubicBezTo>
                  <a:cubicBezTo>
                    <a:pt x="399" y="158"/>
                    <a:pt x="150" y="419"/>
                    <a:pt x="0" y="707"/>
                  </a:cubicBezTo>
                  <a:cubicBezTo>
                    <a:pt x="217" y="466"/>
                    <a:pt x="458" y="233"/>
                    <a:pt x="754" y="138"/>
                  </a:cubicBezTo>
                  <a:cubicBezTo>
                    <a:pt x="843" y="106"/>
                    <a:pt x="935" y="91"/>
                    <a:pt x="1026" y="91"/>
                  </a:cubicBezTo>
                  <a:cubicBezTo>
                    <a:pt x="1090" y="91"/>
                    <a:pt x="1153" y="98"/>
                    <a:pt x="1216" y="111"/>
                  </a:cubicBezTo>
                  <a:cubicBezTo>
                    <a:pt x="1366" y="142"/>
                    <a:pt x="1512" y="218"/>
                    <a:pt x="1654" y="300"/>
                  </a:cubicBezTo>
                  <a:cubicBezTo>
                    <a:pt x="1540" y="182"/>
                    <a:pt x="1398" y="87"/>
                    <a:pt x="1232" y="36"/>
                  </a:cubicBezTo>
                  <a:cubicBezTo>
                    <a:pt x="1155" y="12"/>
                    <a:pt x="1075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6072313" y="2869709"/>
              <a:ext cx="144433" cy="63824"/>
            </a:xfrm>
            <a:custGeom>
              <a:avLst/>
              <a:gdLst/>
              <a:ahLst/>
              <a:cxnLst/>
              <a:rect l="l" t="t" r="r" b="b"/>
              <a:pathLst>
                <a:path w="1962" h="867" extrusionOk="0">
                  <a:moveTo>
                    <a:pt x="1205" y="1"/>
                  </a:moveTo>
                  <a:cubicBezTo>
                    <a:pt x="1069" y="1"/>
                    <a:pt x="934" y="18"/>
                    <a:pt x="801" y="50"/>
                  </a:cubicBezTo>
                  <a:cubicBezTo>
                    <a:pt x="608" y="105"/>
                    <a:pt x="419" y="196"/>
                    <a:pt x="269" y="338"/>
                  </a:cubicBezTo>
                  <a:cubicBezTo>
                    <a:pt x="123" y="480"/>
                    <a:pt x="24" y="669"/>
                    <a:pt x="0" y="866"/>
                  </a:cubicBezTo>
                  <a:cubicBezTo>
                    <a:pt x="64" y="681"/>
                    <a:pt x="174" y="515"/>
                    <a:pt x="320" y="397"/>
                  </a:cubicBezTo>
                  <a:cubicBezTo>
                    <a:pt x="470" y="275"/>
                    <a:pt x="644" y="192"/>
                    <a:pt x="829" y="149"/>
                  </a:cubicBezTo>
                  <a:cubicBezTo>
                    <a:pt x="974" y="108"/>
                    <a:pt x="1127" y="89"/>
                    <a:pt x="1281" y="89"/>
                  </a:cubicBezTo>
                  <a:cubicBezTo>
                    <a:pt x="1319" y="89"/>
                    <a:pt x="1358" y="90"/>
                    <a:pt x="1397" y="93"/>
                  </a:cubicBezTo>
                  <a:cubicBezTo>
                    <a:pt x="1587" y="105"/>
                    <a:pt x="1781" y="145"/>
                    <a:pt x="1962" y="227"/>
                  </a:cubicBezTo>
                  <a:cubicBezTo>
                    <a:pt x="1800" y="109"/>
                    <a:pt x="1603" y="45"/>
                    <a:pt x="1406" y="14"/>
                  </a:cubicBezTo>
                  <a:cubicBezTo>
                    <a:pt x="1339" y="5"/>
                    <a:pt x="1272" y="1"/>
                    <a:pt x="1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6562080" y="3055957"/>
              <a:ext cx="122127" cy="34157"/>
            </a:xfrm>
            <a:custGeom>
              <a:avLst/>
              <a:gdLst/>
              <a:ahLst/>
              <a:cxnLst/>
              <a:rect l="l" t="t" r="r" b="b"/>
              <a:pathLst>
                <a:path w="1659" h="464" extrusionOk="0">
                  <a:moveTo>
                    <a:pt x="943" y="0"/>
                  </a:moveTo>
                  <a:cubicBezTo>
                    <a:pt x="887" y="0"/>
                    <a:pt x="831" y="4"/>
                    <a:pt x="775" y="10"/>
                  </a:cubicBezTo>
                  <a:cubicBezTo>
                    <a:pt x="621" y="34"/>
                    <a:pt x="471" y="77"/>
                    <a:pt x="337" y="156"/>
                  </a:cubicBezTo>
                  <a:cubicBezTo>
                    <a:pt x="203" y="235"/>
                    <a:pt x="88" y="338"/>
                    <a:pt x="1" y="464"/>
                  </a:cubicBezTo>
                  <a:cubicBezTo>
                    <a:pt x="230" y="271"/>
                    <a:pt x="498" y="136"/>
                    <a:pt x="787" y="109"/>
                  </a:cubicBezTo>
                  <a:cubicBezTo>
                    <a:pt x="858" y="99"/>
                    <a:pt x="930" y="94"/>
                    <a:pt x="1002" y="94"/>
                  </a:cubicBezTo>
                  <a:cubicBezTo>
                    <a:pt x="1219" y="94"/>
                    <a:pt x="1439" y="136"/>
                    <a:pt x="1658" y="196"/>
                  </a:cubicBezTo>
                  <a:cubicBezTo>
                    <a:pt x="1445" y="66"/>
                    <a:pt x="1195" y="0"/>
                    <a:pt x="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6510180" y="3196859"/>
              <a:ext cx="126691" cy="52487"/>
            </a:xfrm>
            <a:custGeom>
              <a:avLst/>
              <a:gdLst/>
              <a:ahLst/>
              <a:cxnLst/>
              <a:rect l="l" t="t" r="r" b="b"/>
              <a:pathLst>
                <a:path w="1721" h="713" extrusionOk="0">
                  <a:moveTo>
                    <a:pt x="767" y="0"/>
                  </a:moveTo>
                  <a:cubicBezTo>
                    <a:pt x="598" y="0"/>
                    <a:pt x="426" y="54"/>
                    <a:pt x="296" y="160"/>
                  </a:cubicBezTo>
                  <a:cubicBezTo>
                    <a:pt x="142" y="282"/>
                    <a:pt x="48" y="464"/>
                    <a:pt x="0" y="645"/>
                  </a:cubicBezTo>
                  <a:cubicBezTo>
                    <a:pt x="83" y="475"/>
                    <a:pt x="193" y="322"/>
                    <a:pt x="343" y="223"/>
                  </a:cubicBezTo>
                  <a:cubicBezTo>
                    <a:pt x="460" y="141"/>
                    <a:pt x="599" y="97"/>
                    <a:pt x="741" y="97"/>
                  </a:cubicBezTo>
                  <a:cubicBezTo>
                    <a:pt x="777" y="97"/>
                    <a:pt x="812" y="99"/>
                    <a:pt x="848" y="105"/>
                  </a:cubicBezTo>
                  <a:cubicBezTo>
                    <a:pt x="1026" y="124"/>
                    <a:pt x="1192" y="204"/>
                    <a:pt x="1341" y="310"/>
                  </a:cubicBezTo>
                  <a:cubicBezTo>
                    <a:pt x="1487" y="417"/>
                    <a:pt x="1614" y="555"/>
                    <a:pt x="1720" y="712"/>
                  </a:cubicBezTo>
                  <a:cubicBezTo>
                    <a:pt x="1587" y="361"/>
                    <a:pt x="1259" y="61"/>
                    <a:pt x="860" y="6"/>
                  </a:cubicBezTo>
                  <a:cubicBezTo>
                    <a:pt x="829" y="2"/>
                    <a:pt x="798" y="0"/>
                    <a:pt x="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6706220" y="3059197"/>
              <a:ext cx="131992" cy="90767"/>
            </a:xfrm>
            <a:custGeom>
              <a:avLst/>
              <a:gdLst/>
              <a:ahLst/>
              <a:cxnLst/>
              <a:rect l="l" t="t" r="r" b="b"/>
              <a:pathLst>
                <a:path w="1793" h="1233" extrusionOk="0">
                  <a:moveTo>
                    <a:pt x="1302" y="0"/>
                  </a:moveTo>
                  <a:cubicBezTo>
                    <a:pt x="1259" y="0"/>
                    <a:pt x="1216" y="2"/>
                    <a:pt x="1173" y="5"/>
                  </a:cubicBezTo>
                  <a:cubicBezTo>
                    <a:pt x="964" y="25"/>
                    <a:pt x="755" y="81"/>
                    <a:pt x="561" y="171"/>
                  </a:cubicBezTo>
                  <a:cubicBezTo>
                    <a:pt x="372" y="270"/>
                    <a:pt x="194" y="412"/>
                    <a:pt x="95" y="609"/>
                  </a:cubicBezTo>
                  <a:cubicBezTo>
                    <a:pt x="1" y="810"/>
                    <a:pt x="17" y="1043"/>
                    <a:pt x="103" y="1232"/>
                  </a:cubicBezTo>
                  <a:cubicBezTo>
                    <a:pt x="56" y="1028"/>
                    <a:pt x="68" y="819"/>
                    <a:pt x="166" y="644"/>
                  </a:cubicBezTo>
                  <a:cubicBezTo>
                    <a:pt x="265" y="475"/>
                    <a:pt x="427" y="349"/>
                    <a:pt x="605" y="262"/>
                  </a:cubicBezTo>
                  <a:cubicBezTo>
                    <a:pt x="782" y="171"/>
                    <a:pt x="979" y="116"/>
                    <a:pt x="1181" y="85"/>
                  </a:cubicBezTo>
                  <a:cubicBezTo>
                    <a:pt x="1284" y="68"/>
                    <a:pt x="1388" y="59"/>
                    <a:pt x="1493" y="59"/>
                  </a:cubicBezTo>
                  <a:cubicBezTo>
                    <a:pt x="1593" y="59"/>
                    <a:pt x="1693" y="67"/>
                    <a:pt x="1793" y="85"/>
                  </a:cubicBezTo>
                  <a:cubicBezTo>
                    <a:pt x="1639" y="25"/>
                    <a:pt x="1470" y="0"/>
                    <a:pt x="1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6435460" y="2980133"/>
              <a:ext cx="114250" cy="70155"/>
            </a:xfrm>
            <a:custGeom>
              <a:avLst/>
              <a:gdLst/>
              <a:ahLst/>
              <a:cxnLst/>
              <a:rect l="l" t="t" r="r" b="b"/>
              <a:pathLst>
                <a:path w="1552" h="953" extrusionOk="0">
                  <a:moveTo>
                    <a:pt x="445" y="0"/>
                  </a:moveTo>
                  <a:cubicBezTo>
                    <a:pt x="293" y="0"/>
                    <a:pt x="142" y="25"/>
                    <a:pt x="1" y="77"/>
                  </a:cubicBezTo>
                  <a:cubicBezTo>
                    <a:pt x="82" y="67"/>
                    <a:pt x="162" y="62"/>
                    <a:pt x="242" y="62"/>
                  </a:cubicBezTo>
                  <a:cubicBezTo>
                    <a:pt x="329" y="62"/>
                    <a:pt x="415" y="68"/>
                    <a:pt x="502" y="81"/>
                  </a:cubicBezTo>
                  <a:cubicBezTo>
                    <a:pt x="668" y="101"/>
                    <a:pt x="830" y="140"/>
                    <a:pt x="979" y="208"/>
                  </a:cubicBezTo>
                  <a:cubicBezTo>
                    <a:pt x="1129" y="270"/>
                    <a:pt x="1263" y="365"/>
                    <a:pt x="1362" y="492"/>
                  </a:cubicBezTo>
                  <a:cubicBezTo>
                    <a:pt x="1460" y="621"/>
                    <a:pt x="1512" y="783"/>
                    <a:pt x="1520" y="953"/>
                  </a:cubicBezTo>
                  <a:cubicBezTo>
                    <a:pt x="1551" y="787"/>
                    <a:pt x="1524" y="602"/>
                    <a:pt x="1425" y="448"/>
                  </a:cubicBezTo>
                  <a:cubicBezTo>
                    <a:pt x="1331" y="294"/>
                    <a:pt x="1176" y="191"/>
                    <a:pt x="1019" y="117"/>
                  </a:cubicBezTo>
                  <a:cubicBezTo>
                    <a:pt x="837" y="41"/>
                    <a:pt x="640" y="0"/>
                    <a:pt x="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6457839" y="3103734"/>
              <a:ext cx="114545" cy="78474"/>
            </a:xfrm>
            <a:custGeom>
              <a:avLst/>
              <a:gdLst/>
              <a:ahLst/>
              <a:cxnLst/>
              <a:rect l="l" t="t" r="r" b="b"/>
              <a:pathLst>
                <a:path w="1556" h="1066" extrusionOk="0">
                  <a:moveTo>
                    <a:pt x="1034" y="0"/>
                  </a:moveTo>
                  <a:cubicBezTo>
                    <a:pt x="861" y="0"/>
                    <a:pt x="675" y="52"/>
                    <a:pt x="526" y="162"/>
                  </a:cubicBezTo>
                  <a:cubicBezTo>
                    <a:pt x="375" y="272"/>
                    <a:pt x="276" y="427"/>
                    <a:pt x="198" y="584"/>
                  </a:cubicBezTo>
                  <a:cubicBezTo>
                    <a:pt x="119" y="738"/>
                    <a:pt x="56" y="900"/>
                    <a:pt x="1" y="1066"/>
                  </a:cubicBezTo>
                  <a:lnTo>
                    <a:pt x="265" y="620"/>
                  </a:lnTo>
                  <a:cubicBezTo>
                    <a:pt x="356" y="478"/>
                    <a:pt x="451" y="332"/>
                    <a:pt x="584" y="241"/>
                  </a:cubicBezTo>
                  <a:cubicBezTo>
                    <a:pt x="711" y="143"/>
                    <a:pt x="872" y="95"/>
                    <a:pt x="1038" y="79"/>
                  </a:cubicBezTo>
                  <a:cubicBezTo>
                    <a:pt x="1097" y="74"/>
                    <a:pt x="1156" y="71"/>
                    <a:pt x="1215" y="71"/>
                  </a:cubicBezTo>
                  <a:cubicBezTo>
                    <a:pt x="1328" y="71"/>
                    <a:pt x="1442" y="79"/>
                    <a:pt x="1555" y="87"/>
                  </a:cubicBezTo>
                  <a:cubicBezTo>
                    <a:pt x="1386" y="35"/>
                    <a:pt x="1216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6649241" y="3191926"/>
              <a:ext cx="141930" cy="54843"/>
            </a:xfrm>
            <a:custGeom>
              <a:avLst/>
              <a:gdLst/>
              <a:ahLst/>
              <a:cxnLst/>
              <a:rect l="l" t="t" r="r" b="b"/>
              <a:pathLst>
                <a:path w="1928" h="745" extrusionOk="0">
                  <a:moveTo>
                    <a:pt x="651" y="0"/>
                  </a:moveTo>
                  <a:cubicBezTo>
                    <a:pt x="429" y="0"/>
                    <a:pt x="209" y="38"/>
                    <a:pt x="1" y="105"/>
                  </a:cubicBezTo>
                  <a:cubicBezTo>
                    <a:pt x="165" y="92"/>
                    <a:pt x="328" y="81"/>
                    <a:pt x="490" y="81"/>
                  </a:cubicBezTo>
                  <a:cubicBezTo>
                    <a:pt x="687" y="81"/>
                    <a:pt x="880" y="98"/>
                    <a:pt x="1066" y="152"/>
                  </a:cubicBezTo>
                  <a:cubicBezTo>
                    <a:pt x="1237" y="196"/>
                    <a:pt x="1394" y="274"/>
                    <a:pt x="1540" y="373"/>
                  </a:cubicBezTo>
                  <a:cubicBezTo>
                    <a:pt x="1687" y="475"/>
                    <a:pt x="1809" y="606"/>
                    <a:pt x="1927" y="744"/>
                  </a:cubicBezTo>
                  <a:cubicBezTo>
                    <a:pt x="1844" y="582"/>
                    <a:pt x="1729" y="432"/>
                    <a:pt x="1587" y="314"/>
                  </a:cubicBezTo>
                  <a:cubicBezTo>
                    <a:pt x="1445" y="191"/>
                    <a:pt x="1272" y="109"/>
                    <a:pt x="1095" y="54"/>
                  </a:cubicBezTo>
                  <a:cubicBezTo>
                    <a:pt x="948" y="17"/>
                    <a:pt x="799" y="0"/>
                    <a:pt x="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6748622" y="2928160"/>
              <a:ext cx="186614" cy="80020"/>
            </a:xfrm>
            <a:custGeom>
              <a:avLst/>
              <a:gdLst/>
              <a:ahLst/>
              <a:cxnLst/>
              <a:rect l="l" t="t" r="r" b="b"/>
              <a:pathLst>
                <a:path w="2535" h="1087" extrusionOk="0">
                  <a:moveTo>
                    <a:pt x="1128" y="1"/>
                  </a:moveTo>
                  <a:cubicBezTo>
                    <a:pt x="728" y="1"/>
                    <a:pt x="334" y="137"/>
                    <a:pt x="1" y="345"/>
                  </a:cubicBezTo>
                  <a:cubicBezTo>
                    <a:pt x="237" y="246"/>
                    <a:pt x="479" y="167"/>
                    <a:pt x="723" y="124"/>
                  </a:cubicBezTo>
                  <a:cubicBezTo>
                    <a:pt x="843" y="105"/>
                    <a:pt x="965" y="93"/>
                    <a:pt x="1086" y="93"/>
                  </a:cubicBezTo>
                  <a:cubicBezTo>
                    <a:pt x="1213" y="93"/>
                    <a:pt x="1338" y="106"/>
                    <a:pt x="1461" y="136"/>
                  </a:cubicBezTo>
                  <a:cubicBezTo>
                    <a:pt x="1702" y="187"/>
                    <a:pt x="1923" y="309"/>
                    <a:pt x="2104" y="475"/>
                  </a:cubicBezTo>
                  <a:cubicBezTo>
                    <a:pt x="2286" y="645"/>
                    <a:pt x="2420" y="858"/>
                    <a:pt x="2534" y="1087"/>
                  </a:cubicBezTo>
                  <a:cubicBezTo>
                    <a:pt x="2459" y="843"/>
                    <a:pt x="2337" y="610"/>
                    <a:pt x="2155" y="420"/>
                  </a:cubicBezTo>
                  <a:cubicBezTo>
                    <a:pt x="1978" y="231"/>
                    <a:pt x="1738" y="100"/>
                    <a:pt x="1481" y="37"/>
                  </a:cubicBezTo>
                  <a:cubicBezTo>
                    <a:pt x="1364" y="12"/>
                    <a:pt x="1246" y="1"/>
                    <a:pt x="1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587109" y="2848949"/>
              <a:ext cx="53518" cy="126986"/>
            </a:xfrm>
            <a:custGeom>
              <a:avLst/>
              <a:gdLst/>
              <a:ahLst/>
              <a:cxnLst/>
              <a:rect l="l" t="t" r="r" b="b"/>
              <a:pathLst>
                <a:path w="727" h="1725" extrusionOk="0">
                  <a:moveTo>
                    <a:pt x="1" y="1"/>
                  </a:moveTo>
                  <a:lnTo>
                    <a:pt x="1" y="1"/>
                  </a:lnTo>
                  <a:cubicBezTo>
                    <a:pt x="147" y="83"/>
                    <a:pt x="261" y="201"/>
                    <a:pt x="352" y="336"/>
                  </a:cubicBezTo>
                  <a:cubicBezTo>
                    <a:pt x="442" y="469"/>
                    <a:pt x="513" y="620"/>
                    <a:pt x="557" y="773"/>
                  </a:cubicBezTo>
                  <a:cubicBezTo>
                    <a:pt x="608" y="932"/>
                    <a:pt x="632" y="1094"/>
                    <a:pt x="628" y="1256"/>
                  </a:cubicBezTo>
                  <a:cubicBezTo>
                    <a:pt x="628" y="1413"/>
                    <a:pt x="593" y="1578"/>
                    <a:pt x="506" y="1724"/>
                  </a:cubicBezTo>
                  <a:cubicBezTo>
                    <a:pt x="628" y="1602"/>
                    <a:pt x="688" y="1429"/>
                    <a:pt x="707" y="1259"/>
                  </a:cubicBezTo>
                  <a:cubicBezTo>
                    <a:pt x="726" y="1085"/>
                    <a:pt x="699" y="912"/>
                    <a:pt x="655" y="746"/>
                  </a:cubicBezTo>
                  <a:cubicBezTo>
                    <a:pt x="600" y="584"/>
                    <a:pt x="526" y="422"/>
                    <a:pt x="415" y="292"/>
                  </a:cubicBezTo>
                  <a:cubicBezTo>
                    <a:pt x="309" y="158"/>
                    <a:pt x="167" y="4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309945" y="2730280"/>
              <a:ext cx="125587" cy="56536"/>
            </a:xfrm>
            <a:custGeom>
              <a:avLst/>
              <a:gdLst/>
              <a:ahLst/>
              <a:cxnLst/>
              <a:rect l="l" t="t" r="r" b="b"/>
              <a:pathLst>
                <a:path w="1706" h="768" extrusionOk="0">
                  <a:moveTo>
                    <a:pt x="1306" y="1"/>
                  </a:moveTo>
                  <a:cubicBezTo>
                    <a:pt x="1093" y="1"/>
                    <a:pt x="879" y="23"/>
                    <a:pt x="668" y="69"/>
                  </a:cubicBezTo>
                  <a:cubicBezTo>
                    <a:pt x="502" y="112"/>
                    <a:pt x="329" y="172"/>
                    <a:pt x="187" y="290"/>
                  </a:cubicBezTo>
                  <a:cubicBezTo>
                    <a:pt x="116" y="345"/>
                    <a:pt x="60" y="420"/>
                    <a:pt x="25" y="507"/>
                  </a:cubicBezTo>
                  <a:cubicBezTo>
                    <a:pt x="12" y="551"/>
                    <a:pt x="9" y="594"/>
                    <a:pt x="1" y="637"/>
                  </a:cubicBezTo>
                  <a:cubicBezTo>
                    <a:pt x="5" y="681"/>
                    <a:pt x="9" y="728"/>
                    <a:pt x="16" y="768"/>
                  </a:cubicBezTo>
                  <a:cubicBezTo>
                    <a:pt x="9" y="590"/>
                    <a:pt x="99" y="436"/>
                    <a:pt x="234" y="349"/>
                  </a:cubicBezTo>
                  <a:cubicBezTo>
                    <a:pt x="367" y="258"/>
                    <a:pt x="529" y="203"/>
                    <a:pt x="691" y="168"/>
                  </a:cubicBezTo>
                  <a:cubicBezTo>
                    <a:pt x="1019" y="85"/>
                    <a:pt x="1362" y="69"/>
                    <a:pt x="1706" y="26"/>
                  </a:cubicBezTo>
                  <a:cubicBezTo>
                    <a:pt x="1573" y="9"/>
                    <a:pt x="1440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425596" y="2838937"/>
              <a:ext cx="84657" cy="30109"/>
            </a:xfrm>
            <a:custGeom>
              <a:avLst/>
              <a:gdLst/>
              <a:ahLst/>
              <a:cxnLst/>
              <a:rect l="l" t="t" r="r" b="b"/>
              <a:pathLst>
                <a:path w="1150" h="409" extrusionOk="0">
                  <a:moveTo>
                    <a:pt x="771" y="1"/>
                  </a:moveTo>
                  <a:cubicBezTo>
                    <a:pt x="685" y="1"/>
                    <a:pt x="599" y="12"/>
                    <a:pt x="514" y="37"/>
                  </a:cubicBezTo>
                  <a:cubicBezTo>
                    <a:pt x="304" y="113"/>
                    <a:pt x="135" y="246"/>
                    <a:pt x="0" y="408"/>
                  </a:cubicBezTo>
                  <a:cubicBezTo>
                    <a:pt x="190" y="314"/>
                    <a:pt x="356" y="188"/>
                    <a:pt x="545" y="132"/>
                  </a:cubicBezTo>
                  <a:cubicBezTo>
                    <a:pt x="731" y="65"/>
                    <a:pt x="936" y="81"/>
                    <a:pt x="1149" y="69"/>
                  </a:cubicBezTo>
                  <a:cubicBezTo>
                    <a:pt x="1030" y="27"/>
                    <a:pt x="901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6291099" y="3215115"/>
              <a:ext cx="154297" cy="44095"/>
            </a:xfrm>
            <a:custGeom>
              <a:avLst/>
              <a:gdLst/>
              <a:ahLst/>
              <a:cxnLst/>
              <a:rect l="l" t="t" r="r" b="b"/>
              <a:pathLst>
                <a:path w="2096" h="599" extrusionOk="0">
                  <a:moveTo>
                    <a:pt x="931" y="1"/>
                  </a:moveTo>
                  <a:cubicBezTo>
                    <a:pt x="745" y="1"/>
                    <a:pt x="555" y="49"/>
                    <a:pt x="399" y="149"/>
                  </a:cubicBezTo>
                  <a:cubicBezTo>
                    <a:pt x="225" y="260"/>
                    <a:pt x="95" y="421"/>
                    <a:pt x="0" y="599"/>
                  </a:cubicBezTo>
                  <a:cubicBezTo>
                    <a:pt x="126" y="444"/>
                    <a:pt x="268" y="307"/>
                    <a:pt x="438" y="216"/>
                  </a:cubicBezTo>
                  <a:cubicBezTo>
                    <a:pt x="585" y="141"/>
                    <a:pt x="746" y="98"/>
                    <a:pt x="909" y="98"/>
                  </a:cubicBezTo>
                  <a:cubicBezTo>
                    <a:pt x="935" y="98"/>
                    <a:pt x="961" y="99"/>
                    <a:pt x="987" y="101"/>
                  </a:cubicBezTo>
                  <a:cubicBezTo>
                    <a:pt x="1180" y="109"/>
                    <a:pt x="1370" y="165"/>
                    <a:pt x="1551" y="227"/>
                  </a:cubicBezTo>
                  <a:cubicBezTo>
                    <a:pt x="1736" y="295"/>
                    <a:pt x="1914" y="378"/>
                    <a:pt x="2095" y="464"/>
                  </a:cubicBezTo>
                  <a:cubicBezTo>
                    <a:pt x="1780" y="227"/>
                    <a:pt x="1409" y="34"/>
                    <a:pt x="995" y="3"/>
                  </a:cubicBezTo>
                  <a:cubicBezTo>
                    <a:pt x="974" y="2"/>
                    <a:pt x="952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920664" y="3023493"/>
              <a:ext cx="74719" cy="14649"/>
            </a:xfrm>
            <a:custGeom>
              <a:avLst/>
              <a:gdLst/>
              <a:ahLst/>
              <a:cxnLst/>
              <a:rect l="l" t="t" r="r" b="b"/>
              <a:pathLst>
                <a:path w="1015" h="199" extrusionOk="0">
                  <a:moveTo>
                    <a:pt x="485" y="1"/>
                  </a:moveTo>
                  <a:cubicBezTo>
                    <a:pt x="320" y="1"/>
                    <a:pt x="155" y="26"/>
                    <a:pt x="0" y="96"/>
                  </a:cubicBezTo>
                  <a:cubicBezTo>
                    <a:pt x="38" y="97"/>
                    <a:pt x="75" y="98"/>
                    <a:pt x="112" y="98"/>
                  </a:cubicBezTo>
                  <a:cubicBezTo>
                    <a:pt x="199" y="98"/>
                    <a:pt x="284" y="95"/>
                    <a:pt x="368" y="95"/>
                  </a:cubicBezTo>
                  <a:cubicBezTo>
                    <a:pt x="418" y="95"/>
                    <a:pt x="468" y="96"/>
                    <a:pt x="517" y="100"/>
                  </a:cubicBezTo>
                  <a:cubicBezTo>
                    <a:pt x="687" y="104"/>
                    <a:pt x="849" y="135"/>
                    <a:pt x="1014" y="198"/>
                  </a:cubicBezTo>
                  <a:cubicBezTo>
                    <a:pt x="892" y="60"/>
                    <a:pt x="699" y="13"/>
                    <a:pt x="521" y="1"/>
                  </a:cubicBezTo>
                  <a:cubicBezTo>
                    <a:pt x="509" y="1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060093" y="3594680"/>
              <a:ext cx="1133082" cy="823163"/>
            </a:xfrm>
            <a:custGeom>
              <a:avLst/>
              <a:gdLst/>
              <a:ahLst/>
              <a:cxnLst/>
              <a:rect l="l" t="t" r="r" b="b"/>
              <a:pathLst>
                <a:path w="15392" h="11182" extrusionOk="0">
                  <a:moveTo>
                    <a:pt x="15392" y="0"/>
                  </a:moveTo>
                  <a:lnTo>
                    <a:pt x="648" y="340"/>
                  </a:lnTo>
                  <a:lnTo>
                    <a:pt x="0" y="11149"/>
                  </a:lnTo>
                  <a:lnTo>
                    <a:pt x="14710" y="11182"/>
                  </a:lnTo>
                  <a:lnTo>
                    <a:pt x="153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6107796" y="3336435"/>
              <a:ext cx="1180417" cy="283344"/>
            </a:xfrm>
            <a:custGeom>
              <a:avLst/>
              <a:gdLst/>
              <a:ahLst/>
              <a:cxnLst/>
              <a:rect l="l" t="t" r="r" b="b"/>
              <a:pathLst>
                <a:path w="16035" h="3849" extrusionOk="0">
                  <a:moveTo>
                    <a:pt x="228" y="0"/>
                  </a:moveTo>
                  <a:lnTo>
                    <a:pt x="0" y="3848"/>
                  </a:lnTo>
                  <a:lnTo>
                    <a:pt x="15656" y="3848"/>
                  </a:lnTo>
                  <a:lnTo>
                    <a:pt x="16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473300" y="2513333"/>
              <a:ext cx="651346" cy="1902138"/>
            </a:xfrm>
            <a:custGeom>
              <a:avLst/>
              <a:gdLst/>
              <a:ahLst/>
              <a:cxnLst/>
              <a:rect l="l" t="t" r="r" b="b"/>
              <a:pathLst>
                <a:path w="8848" h="25839" extrusionOk="0">
                  <a:moveTo>
                    <a:pt x="0" y="1"/>
                  </a:moveTo>
                  <a:lnTo>
                    <a:pt x="0" y="25838"/>
                  </a:lnTo>
                  <a:lnTo>
                    <a:pt x="7971" y="25838"/>
                  </a:lnTo>
                  <a:lnTo>
                    <a:pt x="8847" y="11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6241335" y="1920871"/>
              <a:ext cx="338261" cy="316618"/>
            </a:xfrm>
            <a:custGeom>
              <a:avLst/>
              <a:gdLst/>
              <a:ahLst/>
              <a:cxnLst/>
              <a:rect l="l" t="t" r="r" b="b"/>
              <a:pathLst>
                <a:path w="4595" h="4301" extrusionOk="0">
                  <a:moveTo>
                    <a:pt x="3046" y="1"/>
                  </a:moveTo>
                  <a:cubicBezTo>
                    <a:pt x="2017" y="1"/>
                    <a:pt x="460" y="700"/>
                    <a:pt x="238" y="1395"/>
                  </a:cubicBezTo>
                  <a:cubicBezTo>
                    <a:pt x="1" y="2137"/>
                    <a:pt x="948" y="4300"/>
                    <a:pt x="948" y="4300"/>
                  </a:cubicBezTo>
                  <a:lnTo>
                    <a:pt x="2705" y="3929"/>
                  </a:lnTo>
                  <a:cubicBezTo>
                    <a:pt x="2705" y="3929"/>
                    <a:pt x="2669" y="3723"/>
                    <a:pt x="2705" y="3254"/>
                  </a:cubicBezTo>
                  <a:cubicBezTo>
                    <a:pt x="3482" y="3187"/>
                    <a:pt x="3818" y="2441"/>
                    <a:pt x="3818" y="2441"/>
                  </a:cubicBezTo>
                  <a:cubicBezTo>
                    <a:pt x="3818" y="2441"/>
                    <a:pt x="3891" y="2451"/>
                    <a:pt x="3991" y="2451"/>
                  </a:cubicBezTo>
                  <a:cubicBezTo>
                    <a:pt x="4204" y="2451"/>
                    <a:pt x="4540" y="2404"/>
                    <a:pt x="4563" y="2105"/>
                  </a:cubicBezTo>
                  <a:cubicBezTo>
                    <a:pt x="4595" y="1663"/>
                    <a:pt x="4188" y="1597"/>
                    <a:pt x="4188" y="1597"/>
                  </a:cubicBezTo>
                  <a:cubicBezTo>
                    <a:pt x="4188" y="1597"/>
                    <a:pt x="4259" y="113"/>
                    <a:pt x="3245" y="10"/>
                  </a:cubicBezTo>
                  <a:cubicBezTo>
                    <a:pt x="3181" y="4"/>
                    <a:pt x="3115" y="1"/>
                    <a:pt x="3046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690245" y="4415426"/>
              <a:ext cx="585534" cy="117710"/>
            </a:xfrm>
            <a:custGeom>
              <a:avLst/>
              <a:gdLst/>
              <a:ahLst/>
              <a:cxnLst/>
              <a:rect l="l" t="t" r="r" b="b"/>
              <a:pathLst>
                <a:path w="7954" h="1599" extrusionOk="0">
                  <a:moveTo>
                    <a:pt x="5759" y="0"/>
                  </a:moveTo>
                  <a:cubicBezTo>
                    <a:pt x="5759" y="0"/>
                    <a:pt x="1773" y="743"/>
                    <a:pt x="861" y="1011"/>
                  </a:cubicBezTo>
                  <a:cubicBezTo>
                    <a:pt x="0" y="1268"/>
                    <a:pt x="104" y="1599"/>
                    <a:pt x="1029" y="1599"/>
                  </a:cubicBezTo>
                  <a:cubicBezTo>
                    <a:pt x="1084" y="1599"/>
                    <a:pt x="1141" y="1598"/>
                    <a:pt x="1201" y="1595"/>
                  </a:cubicBezTo>
                  <a:cubicBezTo>
                    <a:pt x="2281" y="1552"/>
                    <a:pt x="6434" y="1283"/>
                    <a:pt x="6434" y="1283"/>
                  </a:cubicBezTo>
                  <a:lnTo>
                    <a:pt x="6434" y="1595"/>
                  </a:lnTo>
                  <a:lnTo>
                    <a:pt x="7953" y="1595"/>
                  </a:lnTo>
                  <a:lnTo>
                    <a:pt x="7953" y="798"/>
                  </a:lnTo>
                  <a:lnTo>
                    <a:pt x="5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7683545" y="4461951"/>
              <a:ext cx="497417" cy="148997"/>
            </a:xfrm>
            <a:custGeom>
              <a:avLst/>
              <a:gdLst/>
              <a:ahLst/>
              <a:cxnLst/>
              <a:rect l="l" t="t" r="r" b="b"/>
              <a:pathLst>
                <a:path w="6757" h="2024" extrusionOk="0">
                  <a:moveTo>
                    <a:pt x="1765" y="0"/>
                  </a:moveTo>
                  <a:lnTo>
                    <a:pt x="1" y="836"/>
                  </a:lnTo>
                  <a:lnTo>
                    <a:pt x="1" y="1697"/>
                  </a:lnTo>
                  <a:lnTo>
                    <a:pt x="1318" y="1697"/>
                  </a:lnTo>
                  <a:lnTo>
                    <a:pt x="1318" y="1393"/>
                  </a:lnTo>
                  <a:cubicBezTo>
                    <a:pt x="1318" y="1393"/>
                    <a:pt x="3004" y="1764"/>
                    <a:pt x="4358" y="1934"/>
                  </a:cubicBezTo>
                  <a:cubicBezTo>
                    <a:pt x="4829" y="1993"/>
                    <a:pt x="5300" y="2024"/>
                    <a:pt x="5677" y="2024"/>
                  </a:cubicBezTo>
                  <a:cubicBezTo>
                    <a:pt x="6380" y="2024"/>
                    <a:pt x="6757" y="1918"/>
                    <a:pt x="6196" y="1697"/>
                  </a:cubicBezTo>
                  <a:cubicBezTo>
                    <a:pt x="5336" y="1357"/>
                    <a:pt x="1765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6987432" y="3458932"/>
              <a:ext cx="857688" cy="1073969"/>
            </a:xfrm>
            <a:custGeom>
              <a:avLst/>
              <a:gdLst/>
              <a:ahLst/>
              <a:cxnLst/>
              <a:rect l="l" t="t" r="r" b="b"/>
              <a:pathLst>
                <a:path w="11651" h="14589" extrusionOk="0">
                  <a:moveTo>
                    <a:pt x="3936" y="0"/>
                  </a:moveTo>
                  <a:cubicBezTo>
                    <a:pt x="1757" y="0"/>
                    <a:pt x="1" y="104"/>
                    <a:pt x="1" y="104"/>
                  </a:cubicBezTo>
                  <a:cubicBezTo>
                    <a:pt x="1" y="104"/>
                    <a:pt x="1900" y="7192"/>
                    <a:pt x="2100" y="9119"/>
                  </a:cubicBezTo>
                  <a:cubicBezTo>
                    <a:pt x="2249" y="10505"/>
                    <a:pt x="2317" y="10852"/>
                    <a:pt x="2104" y="10852"/>
                  </a:cubicBezTo>
                  <a:cubicBezTo>
                    <a:pt x="2022" y="10852"/>
                    <a:pt x="1899" y="10800"/>
                    <a:pt x="1722" y="10736"/>
                  </a:cubicBezTo>
                  <a:cubicBezTo>
                    <a:pt x="1588" y="10689"/>
                    <a:pt x="1457" y="10667"/>
                    <a:pt x="1339" y="10667"/>
                  </a:cubicBezTo>
                  <a:cubicBezTo>
                    <a:pt x="900" y="10667"/>
                    <a:pt x="646" y="10970"/>
                    <a:pt x="1122" y="11372"/>
                  </a:cubicBezTo>
                  <a:cubicBezTo>
                    <a:pt x="1692" y="11852"/>
                    <a:pt x="2224" y="12310"/>
                    <a:pt x="1840" y="12310"/>
                  </a:cubicBezTo>
                  <a:cubicBezTo>
                    <a:pt x="1820" y="12310"/>
                    <a:pt x="1798" y="12309"/>
                    <a:pt x="1773" y="12307"/>
                  </a:cubicBezTo>
                  <a:cubicBezTo>
                    <a:pt x="1750" y="12304"/>
                    <a:pt x="1728" y="12303"/>
                    <a:pt x="1707" y="12303"/>
                  </a:cubicBezTo>
                  <a:cubicBezTo>
                    <a:pt x="1261" y="12303"/>
                    <a:pt x="1201" y="12800"/>
                    <a:pt x="1445" y="13041"/>
                  </a:cubicBezTo>
                  <a:cubicBezTo>
                    <a:pt x="1698" y="13297"/>
                    <a:pt x="3494" y="14181"/>
                    <a:pt x="3750" y="14210"/>
                  </a:cubicBezTo>
                  <a:cubicBezTo>
                    <a:pt x="3815" y="14216"/>
                    <a:pt x="3901" y="14230"/>
                    <a:pt x="3985" y="14230"/>
                  </a:cubicBezTo>
                  <a:cubicBezTo>
                    <a:pt x="4227" y="14230"/>
                    <a:pt x="4447" y="14107"/>
                    <a:pt x="4054" y="13297"/>
                  </a:cubicBezTo>
                  <a:cubicBezTo>
                    <a:pt x="3521" y="12208"/>
                    <a:pt x="4271" y="2938"/>
                    <a:pt x="4271" y="2938"/>
                  </a:cubicBezTo>
                  <a:cubicBezTo>
                    <a:pt x="4271" y="2938"/>
                    <a:pt x="8233" y="3924"/>
                    <a:pt x="9244" y="7066"/>
                  </a:cubicBezTo>
                  <a:cubicBezTo>
                    <a:pt x="10258" y="10208"/>
                    <a:pt x="10155" y="11143"/>
                    <a:pt x="9903" y="11297"/>
                  </a:cubicBezTo>
                  <a:cubicBezTo>
                    <a:pt x="9650" y="11447"/>
                    <a:pt x="8762" y="11802"/>
                    <a:pt x="8714" y="12055"/>
                  </a:cubicBezTo>
                  <a:cubicBezTo>
                    <a:pt x="8663" y="12307"/>
                    <a:pt x="9397" y="12461"/>
                    <a:pt x="9674" y="12713"/>
                  </a:cubicBezTo>
                  <a:cubicBezTo>
                    <a:pt x="9954" y="12966"/>
                    <a:pt x="9650" y="13041"/>
                    <a:pt x="9322" y="13321"/>
                  </a:cubicBezTo>
                  <a:cubicBezTo>
                    <a:pt x="8991" y="13601"/>
                    <a:pt x="9018" y="14434"/>
                    <a:pt x="9421" y="14588"/>
                  </a:cubicBezTo>
                  <a:cubicBezTo>
                    <a:pt x="9421" y="14588"/>
                    <a:pt x="10688" y="13854"/>
                    <a:pt x="11221" y="13625"/>
                  </a:cubicBezTo>
                  <a:cubicBezTo>
                    <a:pt x="11525" y="13171"/>
                    <a:pt x="11651" y="12816"/>
                    <a:pt x="11375" y="12256"/>
                  </a:cubicBezTo>
                  <a:cubicBezTo>
                    <a:pt x="11095" y="11700"/>
                    <a:pt x="11295" y="3317"/>
                    <a:pt x="11548" y="933"/>
                  </a:cubicBezTo>
                  <a:cubicBezTo>
                    <a:pt x="10159" y="169"/>
                    <a:pt x="6706" y="0"/>
                    <a:pt x="3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6942748" y="3336435"/>
              <a:ext cx="929684" cy="260818"/>
            </a:xfrm>
            <a:custGeom>
              <a:avLst/>
              <a:gdLst/>
              <a:ahLst/>
              <a:cxnLst/>
              <a:rect l="l" t="t" r="r" b="b"/>
              <a:pathLst>
                <a:path w="12629" h="3543" extrusionOk="0">
                  <a:moveTo>
                    <a:pt x="0" y="0"/>
                  </a:moveTo>
                  <a:lnTo>
                    <a:pt x="336" y="1654"/>
                  </a:lnTo>
                  <a:cubicBezTo>
                    <a:pt x="336" y="1654"/>
                    <a:pt x="4585" y="3542"/>
                    <a:pt x="8008" y="3542"/>
                  </a:cubicBezTo>
                  <a:cubicBezTo>
                    <a:pt x="8248" y="3542"/>
                    <a:pt x="8484" y="3533"/>
                    <a:pt x="8714" y="3513"/>
                  </a:cubicBezTo>
                  <a:cubicBezTo>
                    <a:pt x="12226" y="3205"/>
                    <a:pt x="12258" y="2901"/>
                    <a:pt x="12258" y="2901"/>
                  </a:cubicBezTo>
                  <a:lnTo>
                    <a:pt x="12629" y="1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6308546" y="2187656"/>
              <a:ext cx="156947" cy="111895"/>
            </a:xfrm>
            <a:custGeom>
              <a:avLst/>
              <a:gdLst/>
              <a:ahLst/>
              <a:cxnLst/>
              <a:rect l="l" t="t" r="r" b="b"/>
              <a:pathLst>
                <a:path w="2132" h="1520" extrusionOk="0">
                  <a:moveTo>
                    <a:pt x="1858" y="1"/>
                  </a:moveTo>
                  <a:cubicBezTo>
                    <a:pt x="1858" y="1"/>
                    <a:pt x="643" y="270"/>
                    <a:pt x="35" y="676"/>
                  </a:cubicBezTo>
                  <a:cubicBezTo>
                    <a:pt x="0" y="1082"/>
                    <a:pt x="304" y="1520"/>
                    <a:pt x="304" y="1520"/>
                  </a:cubicBezTo>
                  <a:lnTo>
                    <a:pt x="2131" y="1015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8255319" y="3788143"/>
              <a:ext cx="636623" cy="324053"/>
            </a:xfrm>
            <a:custGeom>
              <a:avLst/>
              <a:gdLst/>
              <a:ahLst/>
              <a:cxnLst/>
              <a:rect l="l" t="t" r="r" b="b"/>
              <a:pathLst>
                <a:path w="8648" h="4402" extrusionOk="0">
                  <a:moveTo>
                    <a:pt x="5436" y="1"/>
                  </a:moveTo>
                  <a:cubicBezTo>
                    <a:pt x="4805" y="1"/>
                    <a:pt x="4460" y="345"/>
                    <a:pt x="4460" y="345"/>
                  </a:cubicBezTo>
                  <a:cubicBezTo>
                    <a:pt x="4460" y="345"/>
                    <a:pt x="4346" y="175"/>
                    <a:pt x="2969" y="175"/>
                  </a:cubicBezTo>
                  <a:cubicBezTo>
                    <a:pt x="2846" y="175"/>
                    <a:pt x="2713" y="176"/>
                    <a:pt x="2569" y="179"/>
                  </a:cubicBezTo>
                  <a:cubicBezTo>
                    <a:pt x="813" y="210"/>
                    <a:pt x="1" y="2408"/>
                    <a:pt x="1" y="2408"/>
                  </a:cubicBezTo>
                  <a:cubicBezTo>
                    <a:pt x="18" y="2895"/>
                    <a:pt x="251" y="3060"/>
                    <a:pt x="558" y="3060"/>
                  </a:cubicBezTo>
                  <a:cubicBezTo>
                    <a:pt x="1199" y="3060"/>
                    <a:pt x="2163" y="2341"/>
                    <a:pt x="2163" y="2341"/>
                  </a:cubicBezTo>
                  <a:cubicBezTo>
                    <a:pt x="2163" y="2341"/>
                    <a:pt x="2938" y="2126"/>
                    <a:pt x="3323" y="2126"/>
                  </a:cubicBezTo>
                  <a:cubicBezTo>
                    <a:pt x="3370" y="2126"/>
                    <a:pt x="3412" y="2129"/>
                    <a:pt x="3445" y="2137"/>
                  </a:cubicBezTo>
                  <a:cubicBezTo>
                    <a:pt x="3544" y="2699"/>
                    <a:pt x="3676" y="2864"/>
                    <a:pt x="3796" y="2864"/>
                  </a:cubicBezTo>
                  <a:cubicBezTo>
                    <a:pt x="3964" y="2864"/>
                    <a:pt x="4108" y="2543"/>
                    <a:pt x="4108" y="2543"/>
                  </a:cubicBezTo>
                  <a:cubicBezTo>
                    <a:pt x="4132" y="2980"/>
                    <a:pt x="4629" y="4401"/>
                    <a:pt x="5201" y="4401"/>
                  </a:cubicBezTo>
                  <a:cubicBezTo>
                    <a:pt x="5778" y="4401"/>
                    <a:pt x="5471" y="3352"/>
                    <a:pt x="5470" y="3352"/>
                  </a:cubicBezTo>
                  <a:lnTo>
                    <a:pt x="5470" y="3352"/>
                  </a:lnTo>
                  <a:cubicBezTo>
                    <a:pt x="5471" y="3352"/>
                    <a:pt x="5872" y="3852"/>
                    <a:pt x="6257" y="3852"/>
                  </a:cubicBezTo>
                  <a:cubicBezTo>
                    <a:pt x="6372" y="3852"/>
                    <a:pt x="6486" y="3807"/>
                    <a:pt x="6587" y="3691"/>
                  </a:cubicBezTo>
                  <a:cubicBezTo>
                    <a:pt x="7025" y="3182"/>
                    <a:pt x="6046" y="2137"/>
                    <a:pt x="6046" y="2137"/>
                  </a:cubicBezTo>
                  <a:lnTo>
                    <a:pt x="6046" y="2137"/>
                  </a:lnTo>
                  <a:cubicBezTo>
                    <a:pt x="6047" y="2137"/>
                    <a:pt x="7128" y="2543"/>
                    <a:pt x="7906" y="2610"/>
                  </a:cubicBezTo>
                  <a:cubicBezTo>
                    <a:pt x="7922" y="2612"/>
                    <a:pt x="7937" y="2612"/>
                    <a:pt x="7952" y="2612"/>
                  </a:cubicBezTo>
                  <a:cubicBezTo>
                    <a:pt x="8647" y="2612"/>
                    <a:pt x="7909" y="1106"/>
                    <a:pt x="6587" y="345"/>
                  </a:cubicBezTo>
                  <a:cubicBezTo>
                    <a:pt x="6137" y="87"/>
                    <a:pt x="5751" y="1"/>
                    <a:pt x="5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8288152" y="3845490"/>
              <a:ext cx="269652" cy="119992"/>
            </a:xfrm>
            <a:custGeom>
              <a:avLst/>
              <a:gdLst/>
              <a:ahLst/>
              <a:cxnLst/>
              <a:rect l="l" t="t" r="r" b="b"/>
              <a:pathLst>
                <a:path w="3663" h="1630" extrusionOk="0">
                  <a:moveTo>
                    <a:pt x="2366" y="1"/>
                  </a:moveTo>
                  <a:cubicBezTo>
                    <a:pt x="2080" y="1"/>
                    <a:pt x="1796" y="44"/>
                    <a:pt x="1520" y="130"/>
                  </a:cubicBezTo>
                  <a:cubicBezTo>
                    <a:pt x="1342" y="185"/>
                    <a:pt x="1176" y="272"/>
                    <a:pt x="1010" y="358"/>
                  </a:cubicBezTo>
                  <a:cubicBezTo>
                    <a:pt x="861" y="469"/>
                    <a:pt x="699" y="568"/>
                    <a:pt x="580" y="710"/>
                  </a:cubicBezTo>
                  <a:cubicBezTo>
                    <a:pt x="517" y="777"/>
                    <a:pt x="442" y="837"/>
                    <a:pt x="395" y="915"/>
                  </a:cubicBezTo>
                  <a:lnTo>
                    <a:pt x="238" y="1140"/>
                  </a:lnTo>
                  <a:cubicBezTo>
                    <a:pt x="182" y="1211"/>
                    <a:pt x="154" y="1302"/>
                    <a:pt x="111" y="1381"/>
                  </a:cubicBezTo>
                  <a:cubicBezTo>
                    <a:pt x="72" y="1464"/>
                    <a:pt x="36" y="1547"/>
                    <a:pt x="1" y="1629"/>
                  </a:cubicBezTo>
                  <a:cubicBezTo>
                    <a:pt x="209" y="1334"/>
                    <a:pt x="415" y="1041"/>
                    <a:pt x="687" y="824"/>
                  </a:cubicBezTo>
                  <a:cubicBezTo>
                    <a:pt x="948" y="595"/>
                    <a:pt x="1251" y="422"/>
                    <a:pt x="1582" y="323"/>
                  </a:cubicBezTo>
                  <a:cubicBezTo>
                    <a:pt x="1910" y="216"/>
                    <a:pt x="2258" y="169"/>
                    <a:pt x="2605" y="169"/>
                  </a:cubicBezTo>
                  <a:cubicBezTo>
                    <a:pt x="2956" y="169"/>
                    <a:pt x="3311" y="201"/>
                    <a:pt x="3662" y="276"/>
                  </a:cubicBezTo>
                  <a:cubicBezTo>
                    <a:pt x="3335" y="126"/>
                    <a:pt x="2976" y="39"/>
                    <a:pt x="2613" y="12"/>
                  </a:cubicBezTo>
                  <a:cubicBezTo>
                    <a:pt x="2531" y="4"/>
                    <a:pt x="2448" y="1"/>
                    <a:pt x="2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8245970" y="3902248"/>
              <a:ext cx="269725" cy="119919"/>
            </a:xfrm>
            <a:custGeom>
              <a:avLst/>
              <a:gdLst/>
              <a:ahLst/>
              <a:cxnLst/>
              <a:rect l="l" t="t" r="r" b="b"/>
              <a:pathLst>
                <a:path w="3664" h="1629" extrusionOk="0">
                  <a:moveTo>
                    <a:pt x="2380" y="1"/>
                  </a:moveTo>
                  <a:cubicBezTo>
                    <a:pt x="2089" y="1"/>
                    <a:pt x="1797" y="42"/>
                    <a:pt x="1521" y="132"/>
                  </a:cubicBezTo>
                  <a:cubicBezTo>
                    <a:pt x="1339" y="184"/>
                    <a:pt x="1173" y="270"/>
                    <a:pt x="1011" y="361"/>
                  </a:cubicBezTo>
                  <a:cubicBezTo>
                    <a:pt x="862" y="472"/>
                    <a:pt x="700" y="567"/>
                    <a:pt x="581" y="709"/>
                  </a:cubicBezTo>
                  <a:cubicBezTo>
                    <a:pt x="518" y="780"/>
                    <a:pt x="443" y="835"/>
                    <a:pt x="396" y="913"/>
                  </a:cubicBezTo>
                  <a:lnTo>
                    <a:pt x="238" y="1139"/>
                  </a:lnTo>
                  <a:cubicBezTo>
                    <a:pt x="183" y="1214"/>
                    <a:pt x="151" y="1301"/>
                    <a:pt x="112" y="1383"/>
                  </a:cubicBezTo>
                  <a:cubicBezTo>
                    <a:pt x="72" y="1463"/>
                    <a:pt x="37" y="1545"/>
                    <a:pt x="1" y="1628"/>
                  </a:cubicBezTo>
                  <a:cubicBezTo>
                    <a:pt x="210" y="1332"/>
                    <a:pt x="416" y="1044"/>
                    <a:pt x="687" y="827"/>
                  </a:cubicBezTo>
                  <a:cubicBezTo>
                    <a:pt x="948" y="598"/>
                    <a:pt x="1252" y="425"/>
                    <a:pt x="1580" y="326"/>
                  </a:cubicBezTo>
                  <a:cubicBezTo>
                    <a:pt x="1907" y="215"/>
                    <a:pt x="2255" y="172"/>
                    <a:pt x="2605" y="168"/>
                  </a:cubicBezTo>
                  <a:cubicBezTo>
                    <a:pt x="2957" y="172"/>
                    <a:pt x="3312" y="199"/>
                    <a:pt x="3663" y="279"/>
                  </a:cubicBezTo>
                  <a:cubicBezTo>
                    <a:pt x="3336" y="128"/>
                    <a:pt x="2977" y="42"/>
                    <a:pt x="2614" y="10"/>
                  </a:cubicBezTo>
                  <a:cubicBezTo>
                    <a:pt x="2536" y="4"/>
                    <a:pt x="2458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190832" y="3597036"/>
              <a:ext cx="216207" cy="348420"/>
            </a:xfrm>
            <a:custGeom>
              <a:avLst/>
              <a:gdLst/>
              <a:ahLst/>
              <a:cxnLst/>
              <a:rect l="l" t="t" r="r" b="b"/>
              <a:pathLst>
                <a:path w="2937" h="4733" extrusionOk="0">
                  <a:moveTo>
                    <a:pt x="438" y="1"/>
                  </a:moveTo>
                  <a:cubicBezTo>
                    <a:pt x="438" y="1"/>
                    <a:pt x="1" y="612"/>
                    <a:pt x="269" y="983"/>
                  </a:cubicBezTo>
                  <a:cubicBezTo>
                    <a:pt x="1922" y="1323"/>
                    <a:pt x="1824" y="4733"/>
                    <a:pt x="1824" y="4733"/>
                  </a:cubicBezTo>
                  <a:lnTo>
                    <a:pt x="2869" y="4733"/>
                  </a:lnTo>
                  <a:cubicBezTo>
                    <a:pt x="2937" y="308"/>
                    <a:pt x="640" y="107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7902331" y="3461877"/>
              <a:ext cx="378013" cy="229973"/>
            </a:xfrm>
            <a:custGeom>
              <a:avLst/>
              <a:gdLst/>
              <a:ahLst/>
              <a:cxnLst/>
              <a:rect l="l" t="t" r="r" b="b"/>
              <a:pathLst>
                <a:path w="5135" h="3124" extrusionOk="0">
                  <a:moveTo>
                    <a:pt x="2588" y="0"/>
                  </a:moveTo>
                  <a:cubicBezTo>
                    <a:pt x="2343" y="0"/>
                    <a:pt x="2195" y="17"/>
                    <a:pt x="2195" y="17"/>
                  </a:cubicBezTo>
                  <a:cubicBezTo>
                    <a:pt x="2195" y="17"/>
                    <a:pt x="0" y="996"/>
                    <a:pt x="743" y="2345"/>
                  </a:cubicBezTo>
                  <a:cubicBezTo>
                    <a:pt x="1178" y="3093"/>
                    <a:pt x="2608" y="3123"/>
                    <a:pt x="3337" y="3123"/>
                  </a:cubicBezTo>
                  <a:cubicBezTo>
                    <a:pt x="3402" y="3123"/>
                    <a:pt x="3461" y="3123"/>
                    <a:pt x="3513" y="3123"/>
                  </a:cubicBezTo>
                  <a:cubicBezTo>
                    <a:pt x="4156" y="3123"/>
                    <a:pt x="4929" y="2855"/>
                    <a:pt x="4929" y="2855"/>
                  </a:cubicBezTo>
                  <a:cubicBezTo>
                    <a:pt x="4929" y="2855"/>
                    <a:pt x="5135" y="1130"/>
                    <a:pt x="4156" y="218"/>
                  </a:cubicBezTo>
                  <a:cubicBezTo>
                    <a:pt x="3529" y="37"/>
                    <a:pt x="2952" y="0"/>
                    <a:pt x="2588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8056630" y="3393340"/>
              <a:ext cx="166517" cy="90841"/>
            </a:xfrm>
            <a:custGeom>
              <a:avLst/>
              <a:gdLst/>
              <a:ahLst/>
              <a:cxnLst/>
              <a:rect l="l" t="t" r="r" b="b"/>
              <a:pathLst>
                <a:path w="2262" h="1234" extrusionOk="0">
                  <a:moveTo>
                    <a:pt x="0" y="1"/>
                  </a:moveTo>
                  <a:lnTo>
                    <a:pt x="99" y="948"/>
                  </a:lnTo>
                  <a:cubicBezTo>
                    <a:pt x="99" y="948"/>
                    <a:pt x="751" y="1234"/>
                    <a:pt x="1454" y="1234"/>
                  </a:cubicBezTo>
                  <a:cubicBezTo>
                    <a:pt x="1657" y="1234"/>
                    <a:pt x="1864" y="1210"/>
                    <a:pt x="2060" y="1149"/>
                  </a:cubicBezTo>
                  <a:cubicBezTo>
                    <a:pt x="2092" y="577"/>
                    <a:pt x="2261" y="68"/>
                    <a:pt x="2261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6221606" y="1948845"/>
              <a:ext cx="2177826" cy="1564613"/>
            </a:xfrm>
            <a:custGeom>
              <a:avLst/>
              <a:gdLst/>
              <a:ahLst/>
              <a:cxnLst/>
              <a:rect l="l" t="t" r="r" b="b"/>
              <a:pathLst>
                <a:path w="29584" h="21254" extrusionOk="0">
                  <a:moveTo>
                    <a:pt x="19962" y="1"/>
                  </a:moveTo>
                  <a:lnTo>
                    <a:pt x="13948" y="1117"/>
                  </a:lnTo>
                  <a:cubicBezTo>
                    <a:pt x="13948" y="1117"/>
                    <a:pt x="13545" y="1690"/>
                    <a:pt x="12259" y="3040"/>
                  </a:cubicBezTo>
                  <a:cubicBezTo>
                    <a:pt x="10977" y="4394"/>
                    <a:pt x="5810" y="8210"/>
                    <a:pt x="5810" y="8210"/>
                  </a:cubicBezTo>
                  <a:cubicBezTo>
                    <a:pt x="5810" y="8210"/>
                    <a:pt x="5439" y="5640"/>
                    <a:pt x="4389" y="4461"/>
                  </a:cubicBezTo>
                  <a:cubicBezTo>
                    <a:pt x="4085" y="4116"/>
                    <a:pt x="3678" y="3967"/>
                    <a:pt x="3240" y="3967"/>
                  </a:cubicBezTo>
                  <a:cubicBezTo>
                    <a:pt x="2173" y="3967"/>
                    <a:pt x="925" y="4855"/>
                    <a:pt x="542" y="5980"/>
                  </a:cubicBezTo>
                  <a:cubicBezTo>
                    <a:pt x="1" y="7567"/>
                    <a:pt x="2231" y="13139"/>
                    <a:pt x="5033" y="13510"/>
                  </a:cubicBezTo>
                  <a:cubicBezTo>
                    <a:pt x="5250" y="13539"/>
                    <a:pt x="5465" y="13552"/>
                    <a:pt x="5675" y="13552"/>
                  </a:cubicBezTo>
                  <a:cubicBezTo>
                    <a:pt x="8177" y="13552"/>
                    <a:pt x="10131" y="11655"/>
                    <a:pt x="10132" y="11654"/>
                  </a:cubicBezTo>
                  <a:lnTo>
                    <a:pt x="10132" y="11654"/>
                  </a:lnTo>
                  <a:cubicBezTo>
                    <a:pt x="10131" y="11655"/>
                    <a:pt x="7294" y="17464"/>
                    <a:pt x="9962" y="18948"/>
                  </a:cubicBezTo>
                  <a:cubicBezTo>
                    <a:pt x="12109" y="20145"/>
                    <a:pt x="15658" y="21253"/>
                    <a:pt x="18741" y="21253"/>
                  </a:cubicBezTo>
                  <a:cubicBezTo>
                    <a:pt x="19488" y="21253"/>
                    <a:pt x="20208" y="21188"/>
                    <a:pt x="20874" y="21044"/>
                  </a:cubicBezTo>
                  <a:cubicBezTo>
                    <a:pt x="22784" y="20625"/>
                    <a:pt x="23811" y="18474"/>
                    <a:pt x="23811" y="18474"/>
                  </a:cubicBezTo>
                  <a:cubicBezTo>
                    <a:pt x="23811" y="18474"/>
                    <a:pt x="24077" y="20199"/>
                    <a:pt x="26448" y="20199"/>
                  </a:cubicBezTo>
                  <a:cubicBezTo>
                    <a:pt x="26470" y="20199"/>
                    <a:pt x="26492" y="20199"/>
                    <a:pt x="26514" y="20199"/>
                  </a:cubicBezTo>
                  <a:cubicBezTo>
                    <a:pt x="28944" y="20164"/>
                    <a:pt x="29583" y="17124"/>
                    <a:pt x="29248" y="13782"/>
                  </a:cubicBezTo>
                  <a:cubicBezTo>
                    <a:pt x="28909" y="10439"/>
                    <a:pt x="26683" y="6958"/>
                    <a:pt x="25160" y="5337"/>
                  </a:cubicBezTo>
                  <a:cubicBezTo>
                    <a:pt x="23640" y="3718"/>
                    <a:pt x="19962" y="1"/>
                    <a:pt x="19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234929" y="1948845"/>
              <a:ext cx="479823" cy="182344"/>
            </a:xfrm>
            <a:custGeom>
              <a:avLst/>
              <a:gdLst/>
              <a:ahLst/>
              <a:cxnLst/>
              <a:rect l="l" t="t" r="r" b="b"/>
              <a:pathLst>
                <a:path w="6518" h="2477" extrusionOk="0">
                  <a:moveTo>
                    <a:pt x="6197" y="1"/>
                  </a:moveTo>
                  <a:lnTo>
                    <a:pt x="183" y="1117"/>
                  </a:lnTo>
                  <a:cubicBezTo>
                    <a:pt x="183" y="1117"/>
                    <a:pt x="128" y="1193"/>
                    <a:pt x="1" y="1354"/>
                  </a:cubicBezTo>
                  <a:cubicBezTo>
                    <a:pt x="493" y="2003"/>
                    <a:pt x="1568" y="2477"/>
                    <a:pt x="2650" y="2477"/>
                  </a:cubicBezTo>
                  <a:cubicBezTo>
                    <a:pt x="2739" y="2477"/>
                    <a:pt x="2829" y="2474"/>
                    <a:pt x="2918" y="2467"/>
                  </a:cubicBezTo>
                  <a:cubicBezTo>
                    <a:pt x="4848" y="2230"/>
                    <a:pt x="6075" y="897"/>
                    <a:pt x="6517" y="328"/>
                  </a:cubicBezTo>
                  <a:cubicBezTo>
                    <a:pt x="6316" y="123"/>
                    <a:pt x="6197" y="1"/>
                    <a:pt x="6197" y="1"/>
                  </a:cubicBez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248327" y="1767602"/>
              <a:ext cx="442868" cy="326998"/>
            </a:xfrm>
            <a:custGeom>
              <a:avLst/>
              <a:gdLst/>
              <a:ahLst/>
              <a:cxnLst/>
              <a:rect l="l" t="t" r="r" b="b"/>
              <a:pathLst>
                <a:path w="6016" h="4442" extrusionOk="0">
                  <a:moveTo>
                    <a:pt x="4492" y="0"/>
                  </a:moveTo>
                  <a:lnTo>
                    <a:pt x="609" y="2499"/>
                  </a:lnTo>
                  <a:lnTo>
                    <a:pt x="1" y="3579"/>
                  </a:lnTo>
                  <a:cubicBezTo>
                    <a:pt x="1" y="3579"/>
                    <a:pt x="206" y="3816"/>
                    <a:pt x="1354" y="4286"/>
                  </a:cubicBezTo>
                  <a:cubicBezTo>
                    <a:pt x="1711" y="4395"/>
                    <a:pt x="2055" y="4442"/>
                    <a:pt x="2385" y="4442"/>
                  </a:cubicBezTo>
                  <a:cubicBezTo>
                    <a:pt x="4520" y="4442"/>
                    <a:pt x="6015" y="2463"/>
                    <a:pt x="6015" y="2463"/>
                  </a:cubicBezTo>
                  <a:cubicBezTo>
                    <a:pt x="6015" y="2463"/>
                    <a:pt x="4594" y="0"/>
                    <a:pt x="4492" y="0"/>
                  </a:cubicBezTo>
                  <a:close/>
                </a:path>
              </a:pathLst>
            </a:custGeom>
            <a:solidFill>
              <a:srgbClr val="EAA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7131278" y="1591365"/>
              <a:ext cx="123820" cy="173290"/>
            </a:xfrm>
            <a:custGeom>
              <a:avLst/>
              <a:gdLst/>
              <a:ahLst/>
              <a:cxnLst/>
              <a:rect l="l" t="t" r="r" b="b"/>
              <a:pathLst>
                <a:path w="1682" h="2354" extrusionOk="0">
                  <a:moveTo>
                    <a:pt x="995" y="1"/>
                  </a:moveTo>
                  <a:cubicBezTo>
                    <a:pt x="667" y="1"/>
                    <a:pt x="303" y="252"/>
                    <a:pt x="514" y="468"/>
                  </a:cubicBezTo>
                  <a:cubicBezTo>
                    <a:pt x="438" y="523"/>
                    <a:pt x="391" y="591"/>
                    <a:pt x="281" y="607"/>
                  </a:cubicBezTo>
                  <a:cubicBezTo>
                    <a:pt x="299" y="739"/>
                    <a:pt x="1" y="1259"/>
                    <a:pt x="271" y="1291"/>
                  </a:cubicBezTo>
                  <a:lnTo>
                    <a:pt x="271" y="1291"/>
                  </a:lnTo>
                  <a:cubicBezTo>
                    <a:pt x="94" y="1354"/>
                    <a:pt x="176" y="1712"/>
                    <a:pt x="372" y="1791"/>
                  </a:cubicBezTo>
                  <a:cubicBezTo>
                    <a:pt x="261" y="2102"/>
                    <a:pt x="514" y="2323"/>
                    <a:pt x="813" y="2350"/>
                  </a:cubicBezTo>
                  <a:cubicBezTo>
                    <a:pt x="837" y="2353"/>
                    <a:pt x="859" y="2354"/>
                    <a:pt x="880" y="2354"/>
                  </a:cubicBezTo>
                  <a:cubicBezTo>
                    <a:pt x="1259" y="2354"/>
                    <a:pt x="1287" y="2028"/>
                    <a:pt x="1354" y="1684"/>
                  </a:cubicBezTo>
                  <a:cubicBezTo>
                    <a:pt x="1476" y="1077"/>
                    <a:pt x="1682" y="556"/>
                    <a:pt x="1323" y="129"/>
                  </a:cubicBezTo>
                  <a:cubicBezTo>
                    <a:pt x="1243" y="38"/>
                    <a:pt x="1122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7177435" y="1343500"/>
              <a:ext cx="432709" cy="660400"/>
            </a:xfrm>
            <a:custGeom>
              <a:avLst/>
              <a:gdLst/>
              <a:ahLst/>
              <a:cxnLst/>
              <a:rect l="l" t="t" r="r" b="b"/>
              <a:pathLst>
                <a:path w="5878" h="8971" extrusionOk="0">
                  <a:moveTo>
                    <a:pt x="3194" y="1"/>
                  </a:moveTo>
                  <a:cubicBezTo>
                    <a:pt x="2647" y="1"/>
                    <a:pt x="1980" y="351"/>
                    <a:pt x="1370" y="1147"/>
                  </a:cubicBezTo>
                  <a:cubicBezTo>
                    <a:pt x="206" y="2671"/>
                    <a:pt x="1" y="4593"/>
                    <a:pt x="206" y="5963"/>
                  </a:cubicBezTo>
                  <a:cubicBezTo>
                    <a:pt x="408" y="7328"/>
                    <a:pt x="1370" y="8800"/>
                    <a:pt x="2179" y="8950"/>
                  </a:cubicBezTo>
                  <a:cubicBezTo>
                    <a:pt x="2252" y="8964"/>
                    <a:pt x="2336" y="8971"/>
                    <a:pt x="2430" y="8971"/>
                  </a:cubicBezTo>
                  <a:cubicBezTo>
                    <a:pt x="3385" y="8971"/>
                    <a:pt x="5297" y="8266"/>
                    <a:pt x="5574" y="6977"/>
                  </a:cubicBezTo>
                  <a:cubicBezTo>
                    <a:pt x="5878" y="5556"/>
                    <a:pt x="5171" y="3784"/>
                    <a:pt x="5171" y="3784"/>
                  </a:cubicBezTo>
                  <a:cubicBezTo>
                    <a:pt x="5171" y="3784"/>
                    <a:pt x="4610" y="1858"/>
                    <a:pt x="4259" y="797"/>
                  </a:cubicBezTo>
                  <a:cubicBezTo>
                    <a:pt x="4090" y="290"/>
                    <a:pt x="3691" y="1"/>
                    <a:pt x="3194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7457249" y="1475273"/>
              <a:ext cx="243445" cy="220109"/>
            </a:xfrm>
            <a:custGeom>
              <a:avLst/>
              <a:gdLst/>
              <a:ahLst/>
              <a:cxnLst/>
              <a:rect l="l" t="t" r="r" b="b"/>
              <a:pathLst>
                <a:path w="3307" h="2990" extrusionOk="0">
                  <a:moveTo>
                    <a:pt x="1724" y="1"/>
                  </a:moveTo>
                  <a:cubicBezTo>
                    <a:pt x="1549" y="1"/>
                    <a:pt x="1385" y="73"/>
                    <a:pt x="1350" y="246"/>
                  </a:cubicBezTo>
                  <a:cubicBezTo>
                    <a:pt x="1350" y="234"/>
                    <a:pt x="1346" y="167"/>
                    <a:pt x="1346" y="159"/>
                  </a:cubicBezTo>
                  <a:cubicBezTo>
                    <a:pt x="1321" y="155"/>
                    <a:pt x="1292" y="153"/>
                    <a:pt x="1261" y="153"/>
                  </a:cubicBezTo>
                  <a:cubicBezTo>
                    <a:pt x="992" y="153"/>
                    <a:pt x="559" y="291"/>
                    <a:pt x="746" y="612"/>
                  </a:cubicBezTo>
                  <a:cubicBezTo>
                    <a:pt x="684" y="557"/>
                    <a:pt x="631" y="534"/>
                    <a:pt x="587" y="534"/>
                  </a:cubicBezTo>
                  <a:cubicBezTo>
                    <a:pt x="380" y="534"/>
                    <a:pt x="359" y="1056"/>
                    <a:pt x="395" y="1228"/>
                  </a:cubicBezTo>
                  <a:cubicBezTo>
                    <a:pt x="364" y="1222"/>
                    <a:pt x="337" y="1219"/>
                    <a:pt x="312" y="1219"/>
                  </a:cubicBezTo>
                  <a:cubicBezTo>
                    <a:pt x="1" y="1219"/>
                    <a:pt x="201" y="1672"/>
                    <a:pt x="425" y="1768"/>
                  </a:cubicBezTo>
                  <a:lnTo>
                    <a:pt x="425" y="1768"/>
                  </a:lnTo>
                  <a:cubicBezTo>
                    <a:pt x="102" y="1820"/>
                    <a:pt x="326" y="2389"/>
                    <a:pt x="509" y="2554"/>
                  </a:cubicBezTo>
                  <a:cubicBezTo>
                    <a:pt x="612" y="2647"/>
                    <a:pt x="701" y="2681"/>
                    <a:pt x="784" y="2681"/>
                  </a:cubicBezTo>
                  <a:cubicBezTo>
                    <a:pt x="1013" y="2681"/>
                    <a:pt x="1190" y="2416"/>
                    <a:pt x="1463" y="2416"/>
                  </a:cubicBezTo>
                  <a:cubicBezTo>
                    <a:pt x="1471" y="2416"/>
                    <a:pt x="1480" y="2416"/>
                    <a:pt x="1488" y="2417"/>
                  </a:cubicBezTo>
                  <a:cubicBezTo>
                    <a:pt x="1329" y="2523"/>
                    <a:pt x="1313" y="2553"/>
                    <a:pt x="1350" y="2553"/>
                  </a:cubicBezTo>
                  <a:cubicBezTo>
                    <a:pt x="1377" y="2553"/>
                    <a:pt x="1431" y="2538"/>
                    <a:pt x="1480" y="2523"/>
                  </a:cubicBezTo>
                  <a:lnTo>
                    <a:pt x="1480" y="2523"/>
                  </a:lnTo>
                  <a:cubicBezTo>
                    <a:pt x="1463" y="2718"/>
                    <a:pt x="1601" y="2897"/>
                    <a:pt x="1676" y="2897"/>
                  </a:cubicBezTo>
                  <a:cubicBezTo>
                    <a:pt x="1709" y="2897"/>
                    <a:pt x="1730" y="2863"/>
                    <a:pt x="1721" y="2783"/>
                  </a:cubicBezTo>
                  <a:lnTo>
                    <a:pt x="1721" y="2783"/>
                  </a:lnTo>
                  <a:cubicBezTo>
                    <a:pt x="1751" y="2929"/>
                    <a:pt x="1917" y="2990"/>
                    <a:pt x="2119" y="2990"/>
                  </a:cubicBezTo>
                  <a:cubicBezTo>
                    <a:pt x="2608" y="2990"/>
                    <a:pt x="3307" y="2634"/>
                    <a:pt x="2767" y="2290"/>
                  </a:cubicBezTo>
                  <a:cubicBezTo>
                    <a:pt x="3117" y="2200"/>
                    <a:pt x="3073" y="1633"/>
                    <a:pt x="2742" y="1633"/>
                  </a:cubicBezTo>
                  <a:cubicBezTo>
                    <a:pt x="2722" y="1633"/>
                    <a:pt x="2702" y="1635"/>
                    <a:pt x="2680" y="1639"/>
                  </a:cubicBezTo>
                  <a:cubicBezTo>
                    <a:pt x="3134" y="1541"/>
                    <a:pt x="3177" y="933"/>
                    <a:pt x="2672" y="925"/>
                  </a:cubicBezTo>
                  <a:cubicBezTo>
                    <a:pt x="2970" y="713"/>
                    <a:pt x="2577" y="342"/>
                    <a:pt x="2323" y="342"/>
                  </a:cubicBezTo>
                  <a:cubicBezTo>
                    <a:pt x="2265" y="342"/>
                    <a:pt x="2214" y="362"/>
                    <a:pt x="2181" y="407"/>
                  </a:cubicBezTo>
                  <a:lnTo>
                    <a:pt x="2181" y="407"/>
                  </a:lnTo>
                  <a:cubicBezTo>
                    <a:pt x="2290" y="171"/>
                    <a:pt x="1994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7526963" y="1610653"/>
              <a:ext cx="131624" cy="140678"/>
            </a:xfrm>
            <a:custGeom>
              <a:avLst/>
              <a:gdLst/>
              <a:ahLst/>
              <a:cxnLst/>
              <a:rect l="l" t="t" r="r" b="b"/>
              <a:pathLst>
                <a:path w="1788" h="1911" extrusionOk="0">
                  <a:moveTo>
                    <a:pt x="974" y="0"/>
                  </a:moveTo>
                  <a:cubicBezTo>
                    <a:pt x="368" y="0"/>
                    <a:pt x="269" y="747"/>
                    <a:pt x="269" y="747"/>
                  </a:cubicBezTo>
                  <a:cubicBezTo>
                    <a:pt x="269" y="747"/>
                    <a:pt x="1" y="1387"/>
                    <a:pt x="438" y="1757"/>
                  </a:cubicBezTo>
                  <a:cubicBezTo>
                    <a:pt x="564" y="1864"/>
                    <a:pt x="706" y="1910"/>
                    <a:pt x="848" y="1910"/>
                  </a:cubicBezTo>
                  <a:cubicBezTo>
                    <a:pt x="1203" y="1910"/>
                    <a:pt x="1558" y="1623"/>
                    <a:pt x="1654" y="1288"/>
                  </a:cubicBezTo>
                  <a:cubicBezTo>
                    <a:pt x="1788" y="815"/>
                    <a:pt x="1654" y="37"/>
                    <a:pt x="1011" y="1"/>
                  </a:cubicBezTo>
                  <a:cubicBezTo>
                    <a:pt x="999" y="0"/>
                    <a:pt x="986" y="0"/>
                    <a:pt x="974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7306778" y="1696710"/>
              <a:ext cx="124409" cy="158346"/>
            </a:xfrm>
            <a:custGeom>
              <a:avLst/>
              <a:gdLst/>
              <a:ahLst/>
              <a:cxnLst/>
              <a:rect l="l" t="t" r="r" b="b"/>
              <a:pathLst>
                <a:path w="1690" h="2151" extrusionOk="0">
                  <a:moveTo>
                    <a:pt x="288" y="1"/>
                  </a:moveTo>
                  <a:cubicBezTo>
                    <a:pt x="288" y="1"/>
                    <a:pt x="1" y="640"/>
                    <a:pt x="67" y="1638"/>
                  </a:cubicBezTo>
                  <a:cubicBezTo>
                    <a:pt x="94" y="2015"/>
                    <a:pt x="280" y="2150"/>
                    <a:pt x="511" y="2150"/>
                  </a:cubicBezTo>
                  <a:cubicBezTo>
                    <a:pt x="890" y="2150"/>
                    <a:pt x="1388" y="1788"/>
                    <a:pt x="1504" y="1535"/>
                  </a:cubicBezTo>
                  <a:cubicBezTo>
                    <a:pt x="1689" y="1129"/>
                    <a:pt x="288" y="1"/>
                    <a:pt x="288" y="1"/>
                  </a:cubicBezTo>
                  <a:close/>
                </a:path>
              </a:pathLst>
            </a:custGeom>
            <a:solidFill>
              <a:srgbClr val="FC8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398798" y="1813539"/>
              <a:ext cx="105858" cy="75823"/>
            </a:xfrm>
            <a:custGeom>
              <a:avLst/>
              <a:gdLst/>
              <a:ahLst/>
              <a:cxnLst/>
              <a:rect l="l" t="t" r="r" b="b"/>
              <a:pathLst>
                <a:path w="1438" h="1030" extrusionOk="0">
                  <a:moveTo>
                    <a:pt x="1438" y="0"/>
                  </a:moveTo>
                  <a:lnTo>
                    <a:pt x="1438" y="0"/>
                  </a:lnTo>
                  <a:cubicBezTo>
                    <a:pt x="1374" y="146"/>
                    <a:pt x="1288" y="276"/>
                    <a:pt x="1193" y="398"/>
                  </a:cubicBezTo>
                  <a:cubicBezTo>
                    <a:pt x="1099" y="513"/>
                    <a:pt x="988" y="620"/>
                    <a:pt x="862" y="698"/>
                  </a:cubicBezTo>
                  <a:cubicBezTo>
                    <a:pt x="740" y="782"/>
                    <a:pt x="601" y="848"/>
                    <a:pt x="455" y="895"/>
                  </a:cubicBezTo>
                  <a:cubicBezTo>
                    <a:pt x="313" y="947"/>
                    <a:pt x="159" y="979"/>
                    <a:pt x="1" y="1014"/>
                  </a:cubicBezTo>
                  <a:cubicBezTo>
                    <a:pt x="80" y="1022"/>
                    <a:pt x="159" y="1026"/>
                    <a:pt x="242" y="1030"/>
                  </a:cubicBezTo>
                  <a:cubicBezTo>
                    <a:pt x="321" y="1022"/>
                    <a:pt x="403" y="1026"/>
                    <a:pt x="487" y="1002"/>
                  </a:cubicBezTo>
                  <a:cubicBezTo>
                    <a:pt x="649" y="975"/>
                    <a:pt x="802" y="908"/>
                    <a:pt x="940" y="817"/>
                  </a:cubicBezTo>
                  <a:cubicBezTo>
                    <a:pt x="1217" y="631"/>
                    <a:pt x="1418" y="323"/>
                    <a:pt x="1438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359046" y="1664172"/>
              <a:ext cx="26281" cy="34967"/>
            </a:xfrm>
            <a:custGeom>
              <a:avLst/>
              <a:gdLst/>
              <a:ahLst/>
              <a:cxnLst/>
              <a:rect l="l" t="t" r="r" b="b"/>
              <a:pathLst>
                <a:path w="357" h="475" extrusionOk="0">
                  <a:moveTo>
                    <a:pt x="178" y="0"/>
                  </a:moveTo>
                  <a:cubicBezTo>
                    <a:pt x="79" y="0"/>
                    <a:pt x="1" y="107"/>
                    <a:pt x="1" y="237"/>
                  </a:cubicBezTo>
                  <a:cubicBezTo>
                    <a:pt x="1" y="367"/>
                    <a:pt x="79" y="474"/>
                    <a:pt x="178" y="474"/>
                  </a:cubicBezTo>
                  <a:cubicBezTo>
                    <a:pt x="276" y="474"/>
                    <a:pt x="356" y="367"/>
                    <a:pt x="356" y="237"/>
                  </a:cubicBezTo>
                  <a:cubicBezTo>
                    <a:pt x="356" y="107"/>
                    <a:pt x="276" y="0"/>
                    <a:pt x="178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7272179" y="1692882"/>
              <a:ext cx="25986" cy="34967"/>
            </a:xfrm>
            <a:custGeom>
              <a:avLst/>
              <a:gdLst/>
              <a:ahLst/>
              <a:cxnLst/>
              <a:rect l="l" t="t" r="r" b="b"/>
              <a:pathLst>
                <a:path w="353" h="475" extrusionOk="0">
                  <a:moveTo>
                    <a:pt x="174" y="1"/>
                  </a:moveTo>
                  <a:cubicBezTo>
                    <a:pt x="79" y="1"/>
                    <a:pt x="1" y="108"/>
                    <a:pt x="1" y="237"/>
                  </a:cubicBezTo>
                  <a:cubicBezTo>
                    <a:pt x="1" y="368"/>
                    <a:pt x="79" y="474"/>
                    <a:pt x="174" y="474"/>
                  </a:cubicBezTo>
                  <a:cubicBezTo>
                    <a:pt x="273" y="474"/>
                    <a:pt x="352" y="368"/>
                    <a:pt x="352" y="237"/>
                  </a:cubicBezTo>
                  <a:cubicBezTo>
                    <a:pt x="352" y="108"/>
                    <a:pt x="273" y="1"/>
                    <a:pt x="174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7349991" y="1593500"/>
              <a:ext cx="75014" cy="36439"/>
            </a:xfrm>
            <a:custGeom>
              <a:avLst/>
              <a:gdLst/>
              <a:ahLst/>
              <a:cxnLst/>
              <a:rect l="l" t="t" r="r" b="b"/>
              <a:pathLst>
                <a:path w="1019" h="495" extrusionOk="0">
                  <a:moveTo>
                    <a:pt x="9" y="1"/>
                  </a:moveTo>
                  <a:lnTo>
                    <a:pt x="1" y="404"/>
                  </a:lnTo>
                  <a:cubicBezTo>
                    <a:pt x="261" y="412"/>
                    <a:pt x="735" y="439"/>
                    <a:pt x="885" y="494"/>
                  </a:cubicBezTo>
                  <a:lnTo>
                    <a:pt x="1019" y="112"/>
                  </a:lnTo>
                  <a:cubicBezTo>
                    <a:pt x="758" y="21"/>
                    <a:pt x="88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7224476" y="1609843"/>
              <a:ext cx="70155" cy="56168"/>
            </a:xfrm>
            <a:custGeom>
              <a:avLst/>
              <a:gdLst/>
              <a:ahLst/>
              <a:cxnLst/>
              <a:rect l="l" t="t" r="r" b="b"/>
              <a:pathLst>
                <a:path w="953" h="763" extrusionOk="0">
                  <a:moveTo>
                    <a:pt x="778" y="1"/>
                  </a:moveTo>
                  <a:cubicBezTo>
                    <a:pt x="759" y="8"/>
                    <a:pt x="309" y="225"/>
                    <a:pt x="1" y="415"/>
                  </a:cubicBezTo>
                  <a:lnTo>
                    <a:pt x="210" y="762"/>
                  </a:lnTo>
                  <a:cubicBezTo>
                    <a:pt x="503" y="584"/>
                    <a:pt x="948" y="367"/>
                    <a:pt x="953" y="363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560900" y="1643265"/>
              <a:ext cx="60585" cy="79651"/>
            </a:xfrm>
            <a:custGeom>
              <a:avLst/>
              <a:gdLst/>
              <a:ahLst/>
              <a:cxnLst/>
              <a:rect l="l" t="t" r="r" b="b"/>
              <a:pathLst>
                <a:path w="823" h="1082" extrusionOk="0">
                  <a:moveTo>
                    <a:pt x="546" y="0"/>
                  </a:moveTo>
                  <a:cubicBezTo>
                    <a:pt x="420" y="4"/>
                    <a:pt x="321" y="87"/>
                    <a:pt x="254" y="177"/>
                  </a:cubicBezTo>
                  <a:cubicBezTo>
                    <a:pt x="190" y="268"/>
                    <a:pt x="139" y="367"/>
                    <a:pt x="108" y="470"/>
                  </a:cubicBezTo>
                  <a:cubicBezTo>
                    <a:pt x="68" y="572"/>
                    <a:pt x="48" y="679"/>
                    <a:pt x="21" y="782"/>
                  </a:cubicBezTo>
                  <a:lnTo>
                    <a:pt x="1" y="860"/>
                  </a:lnTo>
                  <a:lnTo>
                    <a:pt x="77" y="833"/>
                  </a:lnTo>
                  <a:cubicBezTo>
                    <a:pt x="115" y="821"/>
                    <a:pt x="155" y="805"/>
                    <a:pt x="190" y="802"/>
                  </a:cubicBezTo>
                  <a:cubicBezTo>
                    <a:pt x="196" y="801"/>
                    <a:pt x="202" y="801"/>
                    <a:pt x="207" y="801"/>
                  </a:cubicBezTo>
                  <a:cubicBezTo>
                    <a:pt x="236" y="801"/>
                    <a:pt x="251" y="811"/>
                    <a:pt x="258" y="840"/>
                  </a:cubicBezTo>
                  <a:cubicBezTo>
                    <a:pt x="266" y="911"/>
                    <a:pt x="230" y="999"/>
                    <a:pt x="199" y="1082"/>
                  </a:cubicBezTo>
                  <a:cubicBezTo>
                    <a:pt x="226" y="1046"/>
                    <a:pt x="250" y="1011"/>
                    <a:pt x="270" y="967"/>
                  </a:cubicBezTo>
                  <a:cubicBezTo>
                    <a:pt x="290" y="928"/>
                    <a:pt x="313" y="888"/>
                    <a:pt x="309" y="833"/>
                  </a:cubicBezTo>
                  <a:cubicBezTo>
                    <a:pt x="313" y="805"/>
                    <a:pt x="297" y="774"/>
                    <a:pt x="270" y="754"/>
                  </a:cubicBezTo>
                  <a:cubicBezTo>
                    <a:pt x="242" y="738"/>
                    <a:pt x="214" y="731"/>
                    <a:pt x="190" y="731"/>
                  </a:cubicBezTo>
                  <a:cubicBezTo>
                    <a:pt x="168" y="731"/>
                    <a:pt x="146" y="732"/>
                    <a:pt x="124" y="735"/>
                  </a:cubicBezTo>
                  <a:lnTo>
                    <a:pt x="124" y="735"/>
                  </a:lnTo>
                  <a:cubicBezTo>
                    <a:pt x="147" y="657"/>
                    <a:pt x="168" y="579"/>
                    <a:pt x="199" y="505"/>
                  </a:cubicBezTo>
                  <a:cubicBezTo>
                    <a:pt x="234" y="407"/>
                    <a:pt x="274" y="312"/>
                    <a:pt x="329" y="229"/>
                  </a:cubicBezTo>
                  <a:cubicBezTo>
                    <a:pt x="388" y="150"/>
                    <a:pt x="456" y="75"/>
                    <a:pt x="546" y="64"/>
                  </a:cubicBezTo>
                  <a:cubicBezTo>
                    <a:pt x="556" y="62"/>
                    <a:pt x="566" y="62"/>
                    <a:pt x="576" y="62"/>
                  </a:cubicBezTo>
                  <a:cubicBezTo>
                    <a:pt x="662" y="62"/>
                    <a:pt x="752" y="106"/>
                    <a:pt x="822" y="166"/>
                  </a:cubicBezTo>
                  <a:cubicBezTo>
                    <a:pt x="763" y="83"/>
                    <a:pt x="669" y="4"/>
                    <a:pt x="546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7502008" y="1941631"/>
              <a:ext cx="211570" cy="233654"/>
            </a:xfrm>
            <a:custGeom>
              <a:avLst/>
              <a:gdLst/>
              <a:ahLst/>
              <a:cxnLst/>
              <a:rect l="l" t="t" r="r" b="b"/>
              <a:pathLst>
                <a:path w="2874" h="3174" extrusionOk="0">
                  <a:moveTo>
                    <a:pt x="2534" y="0"/>
                  </a:moveTo>
                  <a:lnTo>
                    <a:pt x="1" y="1958"/>
                  </a:lnTo>
                  <a:lnTo>
                    <a:pt x="1184" y="3173"/>
                  </a:lnTo>
                  <a:lnTo>
                    <a:pt x="2873" y="371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238463" y="2011051"/>
              <a:ext cx="154371" cy="169167"/>
            </a:xfrm>
            <a:custGeom>
              <a:avLst/>
              <a:gdLst/>
              <a:ahLst/>
              <a:cxnLst/>
              <a:rect l="l" t="t" r="r" b="b"/>
              <a:pathLst>
                <a:path w="2097" h="2298" extrusionOk="0">
                  <a:moveTo>
                    <a:pt x="269" y="1"/>
                  </a:moveTo>
                  <a:lnTo>
                    <a:pt x="0" y="474"/>
                  </a:lnTo>
                  <a:lnTo>
                    <a:pt x="947" y="2297"/>
                  </a:lnTo>
                  <a:lnTo>
                    <a:pt x="2096" y="114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336152" y="1951495"/>
              <a:ext cx="216207" cy="196405"/>
            </a:xfrm>
            <a:custGeom>
              <a:avLst/>
              <a:gdLst/>
              <a:ahLst/>
              <a:cxnLst/>
              <a:rect l="l" t="t" r="r" b="b"/>
              <a:pathLst>
                <a:path w="2937" h="2668" extrusionOk="0">
                  <a:moveTo>
                    <a:pt x="1468" y="1"/>
                  </a:moveTo>
                  <a:cubicBezTo>
                    <a:pt x="655" y="1"/>
                    <a:pt x="0" y="596"/>
                    <a:pt x="0" y="1334"/>
                  </a:cubicBezTo>
                  <a:cubicBezTo>
                    <a:pt x="0" y="2072"/>
                    <a:pt x="655" y="2668"/>
                    <a:pt x="1468" y="2668"/>
                  </a:cubicBezTo>
                  <a:cubicBezTo>
                    <a:pt x="2277" y="2668"/>
                    <a:pt x="2936" y="2072"/>
                    <a:pt x="2936" y="1334"/>
                  </a:cubicBezTo>
                  <a:cubicBezTo>
                    <a:pt x="2936" y="596"/>
                    <a:pt x="2277" y="1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6305013" y="1927938"/>
              <a:ext cx="249334" cy="128605"/>
            </a:xfrm>
            <a:custGeom>
              <a:avLst/>
              <a:gdLst/>
              <a:ahLst/>
              <a:cxnLst/>
              <a:rect l="l" t="t" r="r" b="b"/>
              <a:pathLst>
                <a:path w="3387" h="1747" extrusionOk="0">
                  <a:moveTo>
                    <a:pt x="1875" y="1"/>
                  </a:moveTo>
                  <a:lnTo>
                    <a:pt x="1" y="987"/>
                  </a:lnTo>
                  <a:cubicBezTo>
                    <a:pt x="1" y="987"/>
                    <a:pt x="24" y="1366"/>
                    <a:pt x="506" y="1619"/>
                  </a:cubicBezTo>
                  <a:cubicBezTo>
                    <a:pt x="675" y="1708"/>
                    <a:pt x="810" y="1747"/>
                    <a:pt x="912" y="1747"/>
                  </a:cubicBezTo>
                  <a:cubicBezTo>
                    <a:pt x="1101" y="1747"/>
                    <a:pt x="1180" y="1615"/>
                    <a:pt x="1165" y="1417"/>
                  </a:cubicBezTo>
                  <a:lnTo>
                    <a:pt x="1165" y="1417"/>
                  </a:lnTo>
                  <a:cubicBezTo>
                    <a:pt x="1267" y="1451"/>
                    <a:pt x="1423" y="1502"/>
                    <a:pt x="1558" y="1502"/>
                  </a:cubicBezTo>
                  <a:cubicBezTo>
                    <a:pt x="1725" y="1502"/>
                    <a:pt x="1861" y="1423"/>
                    <a:pt x="1824" y="1137"/>
                  </a:cubicBezTo>
                  <a:lnTo>
                    <a:pt x="1824" y="1137"/>
                  </a:lnTo>
                  <a:cubicBezTo>
                    <a:pt x="1925" y="1216"/>
                    <a:pt x="2038" y="1251"/>
                    <a:pt x="2146" y="1251"/>
                  </a:cubicBezTo>
                  <a:cubicBezTo>
                    <a:pt x="2390" y="1251"/>
                    <a:pt x="2609" y="1072"/>
                    <a:pt x="2609" y="809"/>
                  </a:cubicBezTo>
                  <a:cubicBezTo>
                    <a:pt x="2817" y="897"/>
                    <a:pt x="2958" y="932"/>
                    <a:pt x="3051" y="932"/>
                  </a:cubicBezTo>
                  <a:cubicBezTo>
                    <a:pt x="3387" y="932"/>
                    <a:pt x="3090" y="478"/>
                    <a:pt x="3090" y="478"/>
                  </a:cubicBezTo>
                  <a:lnTo>
                    <a:pt x="1875" y="1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435460" y="1933459"/>
              <a:ext cx="61689" cy="54107"/>
            </a:xfrm>
            <a:custGeom>
              <a:avLst/>
              <a:gdLst/>
              <a:ahLst/>
              <a:cxnLst/>
              <a:rect l="l" t="t" r="r" b="b"/>
              <a:pathLst>
                <a:path w="838" h="735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95"/>
                    <a:pt x="309" y="202"/>
                    <a:pt x="438" y="337"/>
                  </a:cubicBezTo>
                  <a:cubicBezTo>
                    <a:pt x="577" y="459"/>
                    <a:pt x="699" y="601"/>
                    <a:pt x="837" y="734"/>
                  </a:cubicBezTo>
                  <a:cubicBezTo>
                    <a:pt x="766" y="553"/>
                    <a:pt x="644" y="399"/>
                    <a:pt x="509" y="261"/>
                  </a:cubicBezTo>
                  <a:cubicBezTo>
                    <a:pt x="367" y="135"/>
                    <a:pt x="198" y="13"/>
                    <a:pt x="1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360814" y="1944502"/>
              <a:ext cx="78474" cy="67210"/>
            </a:xfrm>
            <a:custGeom>
              <a:avLst/>
              <a:gdLst/>
              <a:ahLst/>
              <a:cxnLst/>
              <a:rect l="l" t="t" r="r" b="b"/>
              <a:pathLst>
                <a:path w="1066" h="913" extrusionOk="0">
                  <a:moveTo>
                    <a:pt x="0" y="1"/>
                  </a:moveTo>
                  <a:lnTo>
                    <a:pt x="0" y="1"/>
                  </a:lnTo>
                  <a:cubicBezTo>
                    <a:pt x="225" y="92"/>
                    <a:pt x="407" y="234"/>
                    <a:pt x="576" y="400"/>
                  </a:cubicBezTo>
                  <a:cubicBezTo>
                    <a:pt x="751" y="557"/>
                    <a:pt x="900" y="739"/>
                    <a:pt x="1066" y="912"/>
                  </a:cubicBezTo>
                  <a:cubicBezTo>
                    <a:pt x="967" y="691"/>
                    <a:pt x="817" y="498"/>
                    <a:pt x="644" y="324"/>
                  </a:cubicBezTo>
                  <a:cubicBezTo>
                    <a:pt x="553" y="245"/>
                    <a:pt x="458" y="163"/>
                    <a:pt x="352" y="107"/>
                  </a:cubicBezTo>
                  <a:cubicBezTo>
                    <a:pt x="241" y="48"/>
                    <a:pt x="123" y="5"/>
                    <a:pt x="0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295369" y="1978144"/>
              <a:ext cx="95405" cy="54181"/>
            </a:xfrm>
            <a:custGeom>
              <a:avLst/>
              <a:gdLst/>
              <a:ahLst/>
              <a:cxnLst/>
              <a:rect l="l" t="t" r="r" b="b"/>
              <a:pathLst>
                <a:path w="1296" h="736" extrusionOk="0">
                  <a:moveTo>
                    <a:pt x="33" y="1"/>
                  </a:moveTo>
                  <a:cubicBezTo>
                    <a:pt x="22" y="1"/>
                    <a:pt x="12" y="1"/>
                    <a:pt x="1" y="1"/>
                  </a:cubicBezTo>
                  <a:cubicBezTo>
                    <a:pt x="246" y="72"/>
                    <a:pt x="471" y="171"/>
                    <a:pt x="680" y="305"/>
                  </a:cubicBezTo>
                  <a:cubicBezTo>
                    <a:pt x="893" y="431"/>
                    <a:pt x="1090" y="586"/>
                    <a:pt x="1296" y="735"/>
                  </a:cubicBezTo>
                  <a:cubicBezTo>
                    <a:pt x="1150" y="526"/>
                    <a:pt x="948" y="360"/>
                    <a:pt x="731" y="218"/>
                  </a:cubicBezTo>
                  <a:cubicBezTo>
                    <a:pt x="621" y="156"/>
                    <a:pt x="507" y="100"/>
                    <a:pt x="385" y="56"/>
                  </a:cubicBezTo>
                  <a:cubicBezTo>
                    <a:pt x="268" y="21"/>
                    <a:pt x="152" y="1"/>
                    <a:pt x="33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289921" y="2031442"/>
              <a:ext cx="46304" cy="47703"/>
            </a:xfrm>
            <a:custGeom>
              <a:avLst/>
              <a:gdLst/>
              <a:ahLst/>
              <a:cxnLst/>
              <a:rect l="l" t="t" r="r" b="b"/>
              <a:pathLst>
                <a:path w="629" h="648" extrusionOk="0">
                  <a:moveTo>
                    <a:pt x="0" y="0"/>
                  </a:moveTo>
                  <a:lnTo>
                    <a:pt x="178" y="157"/>
                  </a:lnTo>
                  <a:cubicBezTo>
                    <a:pt x="202" y="181"/>
                    <a:pt x="233" y="217"/>
                    <a:pt x="261" y="252"/>
                  </a:cubicBezTo>
                  <a:cubicBezTo>
                    <a:pt x="284" y="292"/>
                    <a:pt x="304" y="332"/>
                    <a:pt x="324" y="374"/>
                  </a:cubicBezTo>
                  <a:cubicBezTo>
                    <a:pt x="364" y="458"/>
                    <a:pt x="388" y="552"/>
                    <a:pt x="415" y="647"/>
                  </a:cubicBezTo>
                  <a:cubicBezTo>
                    <a:pt x="435" y="549"/>
                    <a:pt x="426" y="445"/>
                    <a:pt x="403" y="347"/>
                  </a:cubicBezTo>
                  <a:cubicBezTo>
                    <a:pt x="388" y="296"/>
                    <a:pt x="368" y="249"/>
                    <a:pt x="341" y="203"/>
                  </a:cubicBezTo>
                  <a:lnTo>
                    <a:pt x="341" y="203"/>
                  </a:lnTo>
                  <a:cubicBezTo>
                    <a:pt x="434" y="225"/>
                    <a:pt x="528" y="241"/>
                    <a:pt x="628" y="248"/>
                  </a:cubicBezTo>
                  <a:cubicBezTo>
                    <a:pt x="494" y="173"/>
                    <a:pt x="359" y="119"/>
                    <a:pt x="217" y="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7857646" y="3594754"/>
              <a:ext cx="242709" cy="353278"/>
            </a:xfrm>
            <a:custGeom>
              <a:avLst/>
              <a:gdLst/>
              <a:ahLst/>
              <a:cxnLst/>
              <a:rect l="l" t="t" r="r" b="b"/>
              <a:pathLst>
                <a:path w="3297" h="4799" extrusionOk="0">
                  <a:moveTo>
                    <a:pt x="2653" y="0"/>
                  </a:moveTo>
                  <a:cubicBezTo>
                    <a:pt x="2391" y="0"/>
                    <a:pt x="2089" y="90"/>
                    <a:pt x="1890" y="205"/>
                  </a:cubicBezTo>
                  <a:cubicBezTo>
                    <a:pt x="0" y="915"/>
                    <a:pt x="0" y="4799"/>
                    <a:pt x="0" y="4799"/>
                  </a:cubicBezTo>
                  <a:lnTo>
                    <a:pt x="1046" y="4799"/>
                  </a:lnTo>
                  <a:cubicBezTo>
                    <a:pt x="1046" y="777"/>
                    <a:pt x="3141" y="678"/>
                    <a:pt x="3141" y="678"/>
                  </a:cubicBezTo>
                  <a:cubicBezTo>
                    <a:pt x="3296" y="170"/>
                    <a:pt x="3012" y="0"/>
                    <a:pt x="2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7847708" y="3813688"/>
              <a:ext cx="313305" cy="206122"/>
            </a:xfrm>
            <a:custGeom>
              <a:avLst/>
              <a:gdLst/>
              <a:ahLst/>
              <a:cxnLst/>
              <a:rect l="l" t="t" r="r" b="b"/>
              <a:pathLst>
                <a:path w="4256" h="2800" extrusionOk="0">
                  <a:moveTo>
                    <a:pt x="3001" y="1"/>
                  </a:moveTo>
                  <a:cubicBezTo>
                    <a:pt x="2992" y="1"/>
                    <a:pt x="2982" y="1"/>
                    <a:pt x="2972" y="1"/>
                  </a:cubicBezTo>
                  <a:cubicBezTo>
                    <a:pt x="2512" y="17"/>
                    <a:pt x="2309" y="602"/>
                    <a:pt x="1854" y="602"/>
                  </a:cubicBezTo>
                  <a:cubicBezTo>
                    <a:pt x="1846" y="602"/>
                    <a:pt x="1837" y="601"/>
                    <a:pt x="1828" y="601"/>
                  </a:cubicBezTo>
                  <a:cubicBezTo>
                    <a:pt x="1902" y="428"/>
                    <a:pt x="1844" y="282"/>
                    <a:pt x="1689" y="203"/>
                  </a:cubicBezTo>
                  <a:cubicBezTo>
                    <a:pt x="1631" y="172"/>
                    <a:pt x="1572" y="159"/>
                    <a:pt x="1513" y="159"/>
                  </a:cubicBezTo>
                  <a:cubicBezTo>
                    <a:pt x="1265" y="159"/>
                    <a:pt x="1026" y="398"/>
                    <a:pt x="873" y="542"/>
                  </a:cubicBezTo>
                  <a:cubicBezTo>
                    <a:pt x="407" y="968"/>
                    <a:pt x="1" y="1363"/>
                    <a:pt x="166" y="1994"/>
                  </a:cubicBezTo>
                  <a:cubicBezTo>
                    <a:pt x="166" y="2207"/>
                    <a:pt x="553" y="2650"/>
                    <a:pt x="1153" y="2737"/>
                  </a:cubicBezTo>
                  <a:cubicBezTo>
                    <a:pt x="1399" y="2773"/>
                    <a:pt x="1706" y="2799"/>
                    <a:pt x="2028" y="2799"/>
                  </a:cubicBezTo>
                  <a:cubicBezTo>
                    <a:pt x="2756" y="2799"/>
                    <a:pt x="3565" y="2667"/>
                    <a:pt x="3951" y="2227"/>
                  </a:cubicBezTo>
                  <a:cubicBezTo>
                    <a:pt x="4179" y="1967"/>
                    <a:pt x="4255" y="1517"/>
                    <a:pt x="4046" y="1217"/>
                  </a:cubicBezTo>
                  <a:cubicBezTo>
                    <a:pt x="3876" y="972"/>
                    <a:pt x="3647" y="1023"/>
                    <a:pt x="3410" y="913"/>
                  </a:cubicBezTo>
                  <a:cubicBezTo>
                    <a:pt x="3083" y="755"/>
                    <a:pt x="3237" y="735"/>
                    <a:pt x="3276" y="424"/>
                  </a:cubicBezTo>
                  <a:cubicBezTo>
                    <a:pt x="3307" y="157"/>
                    <a:pt x="327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106247" y="3838423"/>
              <a:ext cx="181387" cy="160481"/>
            </a:xfrm>
            <a:custGeom>
              <a:avLst/>
              <a:gdLst/>
              <a:ahLst/>
              <a:cxnLst/>
              <a:rect l="l" t="t" r="r" b="b"/>
              <a:pathLst>
                <a:path w="2464" h="2180" extrusionOk="0">
                  <a:moveTo>
                    <a:pt x="1232" y="1"/>
                  </a:moveTo>
                  <a:cubicBezTo>
                    <a:pt x="549" y="1"/>
                    <a:pt x="1" y="490"/>
                    <a:pt x="1" y="1090"/>
                  </a:cubicBezTo>
                  <a:cubicBezTo>
                    <a:pt x="1" y="1694"/>
                    <a:pt x="549" y="2179"/>
                    <a:pt x="1232" y="2179"/>
                  </a:cubicBezTo>
                  <a:cubicBezTo>
                    <a:pt x="1915" y="2179"/>
                    <a:pt x="2463" y="1694"/>
                    <a:pt x="2463" y="1090"/>
                  </a:cubicBezTo>
                  <a:cubicBezTo>
                    <a:pt x="2463" y="490"/>
                    <a:pt x="1915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7827611" y="3945387"/>
              <a:ext cx="634046" cy="387877"/>
            </a:xfrm>
            <a:custGeom>
              <a:avLst/>
              <a:gdLst/>
              <a:ahLst/>
              <a:cxnLst/>
              <a:rect l="l" t="t" r="r" b="b"/>
              <a:pathLst>
                <a:path w="8613" h="5269" extrusionOk="0">
                  <a:moveTo>
                    <a:pt x="1" y="1"/>
                  </a:moveTo>
                  <a:lnTo>
                    <a:pt x="408" y="3749"/>
                  </a:lnTo>
                  <a:cubicBezTo>
                    <a:pt x="408" y="3749"/>
                    <a:pt x="510" y="5269"/>
                    <a:pt x="2195" y="5269"/>
                  </a:cubicBezTo>
                  <a:lnTo>
                    <a:pt x="6959" y="5269"/>
                  </a:lnTo>
                  <a:cubicBezTo>
                    <a:pt x="6959" y="5269"/>
                    <a:pt x="8075" y="4965"/>
                    <a:pt x="8277" y="3410"/>
                  </a:cubicBezTo>
                  <a:cubicBezTo>
                    <a:pt x="8478" y="1859"/>
                    <a:pt x="8612" y="1"/>
                    <a:pt x="8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119351" y="3797492"/>
              <a:ext cx="65665" cy="72143"/>
            </a:xfrm>
            <a:custGeom>
              <a:avLst/>
              <a:gdLst/>
              <a:ahLst/>
              <a:cxnLst/>
              <a:rect l="l" t="t" r="r" b="b"/>
              <a:pathLst>
                <a:path w="892" h="980" extrusionOk="0">
                  <a:moveTo>
                    <a:pt x="63" y="0"/>
                  </a:moveTo>
                  <a:cubicBezTo>
                    <a:pt x="39" y="0"/>
                    <a:pt x="15" y="15"/>
                    <a:pt x="8" y="39"/>
                  </a:cubicBezTo>
                  <a:cubicBezTo>
                    <a:pt x="1" y="68"/>
                    <a:pt x="21" y="95"/>
                    <a:pt x="44" y="99"/>
                  </a:cubicBezTo>
                  <a:cubicBezTo>
                    <a:pt x="553" y="225"/>
                    <a:pt x="786" y="935"/>
                    <a:pt x="786" y="944"/>
                  </a:cubicBezTo>
                  <a:cubicBezTo>
                    <a:pt x="793" y="968"/>
                    <a:pt x="813" y="979"/>
                    <a:pt x="833" y="979"/>
                  </a:cubicBezTo>
                  <a:lnTo>
                    <a:pt x="849" y="979"/>
                  </a:lnTo>
                  <a:cubicBezTo>
                    <a:pt x="877" y="968"/>
                    <a:pt x="892" y="939"/>
                    <a:pt x="884" y="912"/>
                  </a:cubicBezTo>
                  <a:cubicBezTo>
                    <a:pt x="873" y="881"/>
                    <a:pt x="631" y="143"/>
                    <a:pt x="72" y="1"/>
                  </a:cubicBezTo>
                  <a:cubicBezTo>
                    <a:pt x="69" y="0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8014522" y="3589821"/>
              <a:ext cx="80535" cy="54917"/>
            </a:xfrm>
            <a:custGeom>
              <a:avLst/>
              <a:gdLst/>
              <a:ahLst/>
              <a:cxnLst/>
              <a:rect l="l" t="t" r="r" b="b"/>
              <a:pathLst>
                <a:path w="1094" h="746" extrusionOk="0">
                  <a:moveTo>
                    <a:pt x="589" y="0"/>
                  </a:moveTo>
                  <a:cubicBezTo>
                    <a:pt x="512" y="0"/>
                    <a:pt x="438" y="10"/>
                    <a:pt x="367" y="19"/>
                  </a:cubicBezTo>
                  <a:cubicBezTo>
                    <a:pt x="299" y="28"/>
                    <a:pt x="232" y="39"/>
                    <a:pt x="170" y="59"/>
                  </a:cubicBezTo>
                  <a:cubicBezTo>
                    <a:pt x="137" y="66"/>
                    <a:pt x="106" y="79"/>
                    <a:pt x="75" y="95"/>
                  </a:cubicBezTo>
                  <a:cubicBezTo>
                    <a:pt x="48" y="106"/>
                    <a:pt x="0" y="122"/>
                    <a:pt x="8" y="161"/>
                  </a:cubicBezTo>
                  <a:cubicBezTo>
                    <a:pt x="28" y="130"/>
                    <a:pt x="71" y="126"/>
                    <a:pt x="114" y="126"/>
                  </a:cubicBezTo>
                  <a:cubicBezTo>
                    <a:pt x="129" y="126"/>
                    <a:pt x="143" y="127"/>
                    <a:pt x="157" y="127"/>
                  </a:cubicBezTo>
                  <a:cubicBezTo>
                    <a:pt x="165" y="127"/>
                    <a:pt x="173" y="127"/>
                    <a:pt x="181" y="126"/>
                  </a:cubicBezTo>
                  <a:cubicBezTo>
                    <a:pt x="245" y="126"/>
                    <a:pt x="308" y="130"/>
                    <a:pt x="370" y="130"/>
                  </a:cubicBezTo>
                  <a:cubicBezTo>
                    <a:pt x="501" y="137"/>
                    <a:pt x="631" y="126"/>
                    <a:pt x="734" y="157"/>
                  </a:cubicBezTo>
                  <a:cubicBezTo>
                    <a:pt x="840" y="190"/>
                    <a:pt x="915" y="264"/>
                    <a:pt x="959" y="374"/>
                  </a:cubicBezTo>
                  <a:cubicBezTo>
                    <a:pt x="998" y="485"/>
                    <a:pt x="1010" y="611"/>
                    <a:pt x="1010" y="745"/>
                  </a:cubicBezTo>
                  <a:cubicBezTo>
                    <a:pt x="1061" y="623"/>
                    <a:pt x="1093" y="485"/>
                    <a:pt x="1061" y="343"/>
                  </a:cubicBezTo>
                  <a:cubicBezTo>
                    <a:pt x="1042" y="205"/>
                    <a:pt x="924" y="63"/>
                    <a:pt x="773" y="24"/>
                  </a:cubicBezTo>
                  <a:cubicBezTo>
                    <a:pt x="709" y="6"/>
                    <a:pt x="648" y="0"/>
                    <a:pt x="589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7907263" y="2597918"/>
              <a:ext cx="67210" cy="710974"/>
            </a:xfrm>
            <a:custGeom>
              <a:avLst/>
              <a:gdLst/>
              <a:ahLst/>
              <a:cxnLst/>
              <a:rect l="l" t="t" r="r" b="b"/>
              <a:pathLst>
                <a:path w="913" h="9658" extrusionOk="0">
                  <a:moveTo>
                    <a:pt x="194" y="1"/>
                  </a:moveTo>
                  <a:cubicBezTo>
                    <a:pt x="20" y="794"/>
                    <a:pt x="0" y="1615"/>
                    <a:pt x="4" y="2424"/>
                  </a:cubicBezTo>
                  <a:cubicBezTo>
                    <a:pt x="13" y="3236"/>
                    <a:pt x="71" y="4050"/>
                    <a:pt x="146" y="4855"/>
                  </a:cubicBezTo>
                  <a:cubicBezTo>
                    <a:pt x="233" y="5664"/>
                    <a:pt x="328" y="6469"/>
                    <a:pt x="458" y="7270"/>
                  </a:cubicBezTo>
                  <a:cubicBezTo>
                    <a:pt x="589" y="8071"/>
                    <a:pt x="731" y="8868"/>
                    <a:pt x="913" y="9657"/>
                  </a:cubicBezTo>
                  <a:lnTo>
                    <a:pt x="612" y="7247"/>
                  </a:lnTo>
                  <a:cubicBezTo>
                    <a:pt x="514" y="6445"/>
                    <a:pt x="419" y="5640"/>
                    <a:pt x="348" y="4835"/>
                  </a:cubicBezTo>
                  <a:cubicBezTo>
                    <a:pt x="257" y="4034"/>
                    <a:pt x="202" y="3229"/>
                    <a:pt x="159" y="2420"/>
                  </a:cubicBezTo>
                  <a:cubicBezTo>
                    <a:pt x="135" y="2017"/>
                    <a:pt x="131" y="1615"/>
                    <a:pt x="131" y="1212"/>
                  </a:cubicBezTo>
                  <a:lnTo>
                    <a:pt x="142" y="60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28"/>
          <p:cNvSpPr/>
          <p:nvPr/>
        </p:nvSpPr>
        <p:spPr>
          <a:xfrm flipH="1">
            <a:off x="6587403" y="4453604"/>
            <a:ext cx="1696520" cy="266400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2139702"/>
            <a:ext cx="6001537" cy="1224136"/>
          </a:xfrm>
        </p:spPr>
        <p:txBody>
          <a:bodyPr/>
          <a:lstStyle/>
          <a:p>
            <a:r>
              <a:rPr lang="en" sz="5400" b="1" dirty="0"/>
              <a:t>HOME PAGE</a:t>
            </a:r>
            <a:endParaRPr 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7534"/>
            <a:ext cx="1755775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82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5CE5-FB77-4587-A1AA-962FB044C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9F59F-67DD-4024-9A00-01A918C4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6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4"/>
          <p:cNvSpPr txBox="1">
            <a:spLocks noGrp="1"/>
          </p:cNvSpPr>
          <p:nvPr>
            <p:ph type="ctrTitle"/>
          </p:nvPr>
        </p:nvSpPr>
        <p:spPr>
          <a:xfrm>
            <a:off x="755576" y="267494"/>
            <a:ext cx="7128792" cy="67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8A6D-98A5-4E4F-925B-5D1CB77C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282"/>
            <a:ext cx="9144000" cy="5092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8" y="1851670"/>
            <a:ext cx="6480720" cy="2016224"/>
          </a:xfrm>
        </p:spPr>
        <p:txBody>
          <a:bodyPr/>
          <a:lstStyle/>
          <a:p>
            <a:r>
              <a:rPr lang="en-US" sz="4800" b="1" dirty="0"/>
              <a:t>PROFILE CREATION</a:t>
            </a:r>
            <a:endParaRPr lang="en-US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5606"/>
            <a:ext cx="1804987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91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80ED2-E611-47C7-99E7-E3E02FA9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94"/>
            <a:ext cx="9144000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5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7614"/>
            <a:ext cx="7848872" cy="2232248"/>
          </a:xfrm>
        </p:spPr>
        <p:txBody>
          <a:bodyPr/>
          <a:lstStyle/>
          <a:p>
            <a:r>
              <a:rPr lang="en-US" sz="4800" b="1" dirty="0"/>
              <a:t>ADD PRODUCTS</a:t>
            </a:r>
            <a:endParaRPr 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62070"/>
            <a:ext cx="16033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5775"/>
            <a:ext cx="1700213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505775"/>
            <a:ext cx="1700213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33796"/>
            <a:ext cx="1695450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23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72EF5-1E57-42C4-B562-047FAE5D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94"/>
            <a:ext cx="9144000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76238"/>
      </p:ext>
    </p:extLst>
  </p:cSld>
  <p:clrMapOvr>
    <a:masterClrMapping/>
  </p:clrMapOvr>
</p:sld>
</file>

<file path=ppt/theme/theme1.xml><?xml version="1.0" encoding="utf-8"?>
<a:theme xmlns:a="http://schemas.openxmlformats.org/drawingml/2006/main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88</Words>
  <Application>Microsoft Office PowerPoint</Application>
  <PresentationFormat>On-screen Show (16:9)</PresentationFormat>
  <Paragraphs>16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Barlow</vt:lpstr>
      <vt:lpstr>Fjalla One</vt:lpstr>
      <vt:lpstr>Josefin Slab</vt:lpstr>
      <vt:lpstr>Staatliches</vt:lpstr>
      <vt:lpstr>Supermarket Business Plan by Slidesgo</vt:lpstr>
      <vt:lpstr>SUPER MARKET MANAGEMENT</vt:lpstr>
      <vt:lpstr>MODULES</vt:lpstr>
      <vt:lpstr>HOME PAGE</vt:lpstr>
      <vt:lpstr>PowerPoint Presentation</vt:lpstr>
      <vt:lpstr>PowerPoint Presentation</vt:lpstr>
      <vt:lpstr>PROFILE CREATION</vt:lpstr>
      <vt:lpstr>PowerPoint Presentation</vt:lpstr>
      <vt:lpstr>ADD PRODUCTS</vt:lpstr>
      <vt:lpstr>PowerPoint Presentation</vt:lpstr>
      <vt:lpstr>VIEW PRODUCT</vt:lpstr>
      <vt:lpstr>PowerPoint Presentation</vt:lpstr>
      <vt:lpstr>BILL CREATION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PROJECT</dc:title>
  <dc:creator>Niya Francis</dc:creator>
  <cp:lastModifiedBy>Feba Ann Kurian</cp:lastModifiedBy>
  <cp:revision>29</cp:revision>
  <dcterms:modified xsi:type="dcterms:W3CDTF">2021-07-29T08:27:04Z</dcterms:modified>
</cp:coreProperties>
</file>