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1428-4EB6-FF09-9045-8C0BA5150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3AC34-9771-52AF-7CDF-4518A51BC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60044-13BD-EFA4-17BF-93CD2B06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22A8-4285-419C-8CE0-18AC89C02C9E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8DCB6-6D58-9222-CD26-FA32DE7D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5779-AB36-CED8-F7D4-A74A07D9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5C1-FED3-41EB-AECE-1EFF23FB9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7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3963-2400-15F0-465A-5319C6FE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03E1F-A69C-AFB4-DA15-85BD262DC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A736C-2F1B-990F-A94E-1CB548C7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22A8-4285-419C-8CE0-18AC89C02C9E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0BEB-EF6B-0FB6-4896-6AE896BC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FB9C6-81CC-3ECB-7184-5D2D6E6A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5C1-FED3-41EB-AECE-1EFF23FB9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38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91407-2AAE-325A-383E-7C313BFBA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0D47E-512D-D088-21CA-C4882C5EE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1BECD-7C7B-6477-60BD-57C19CE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22A8-4285-419C-8CE0-18AC89C02C9E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B66A-866B-926F-0294-82A19D6C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EF1F2-630E-2173-BD56-9DE7CBEB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5C1-FED3-41EB-AECE-1EFF23FB9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8D81-2273-C9E8-B7FC-51E14696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F146-6E0A-C9EB-5776-290AE9FF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6B56-AD7D-DA9A-8761-4B7B6608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22A8-4285-419C-8CE0-18AC89C02C9E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F3EC-100D-8D34-F958-8AE91B9F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1CE24-0B9C-A9D3-8787-CA5729DE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5C1-FED3-41EB-AECE-1EFF23FB9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96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4D41-1281-C946-25FD-EF1F86E1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9A89-5385-7969-C07D-18F62EE8C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D732-76C5-60CD-28CF-64E78ABD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22A8-4285-419C-8CE0-18AC89C02C9E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F4BF-85A6-917A-2712-EC0068B7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B1205-3339-B75C-BF20-E8017145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5C1-FED3-41EB-AECE-1EFF23FB9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25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56DA-613B-830F-BC3A-CBB8DBFA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D04E-9E1B-2CAF-2621-C04897A8B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ADC2E-AFEE-2A85-694D-AD09DAE50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C074D-EC77-4DB4-55F3-F146E072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22A8-4285-419C-8CE0-18AC89C02C9E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A0423-0A33-E754-F708-568C3306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2FD2E-4444-FADB-3FF3-639E329C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5C1-FED3-41EB-AECE-1EFF23FB9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3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0D61-A4DC-1C21-446A-B1CB950C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A4EC0-923B-D736-C199-98DBC5C5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B0146-921B-D844-63C3-37C2FCB2F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0E4E0-61C7-7EFF-7160-DFCA01164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BAE7E-D08E-BE57-E9D2-C4AFD8BD8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C524E-A5F3-DB0F-9A10-376F3A8B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22A8-4285-419C-8CE0-18AC89C02C9E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CA5B2-7567-50E9-CFD0-7040871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C85AC-40C7-6340-E436-A77D34C3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5C1-FED3-41EB-AECE-1EFF23FB9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77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2327-3D62-F57E-29EF-33D8E7A1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5578D-6BDF-1FBD-813F-5B611492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22A8-4285-419C-8CE0-18AC89C02C9E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60301-F91E-D6DA-A7D1-A252DED9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8F924-3D2A-8819-BDDC-1D594D5C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5C1-FED3-41EB-AECE-1EFF23FB9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1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77F8D-284D-CC96-6460-9035AF32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22A8-4285-419C-8CE0-18AC89C02C9E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FF544-F677-8AE3-9EED-984925B2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B5BB2-C7DA-9083-A7A3-4C0EFAF9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5C1-FED3-41EB-AECE-1EFF23FB9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01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4F31-F2AA-0F11-8183-A540CA35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D9ED-F3F9-D1FF-0CA2-7C63F629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836E9-81A0-CC5D-18CD-8456FE419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ECF54-7CF2-D716-84F2-DE832A1A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22A8-4285-419C-8CE0-18AC89C02C9E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032F-2E6D-7317-11CE-9F0A9A92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4EA15-5965-E2EE-5869-7131D421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5C1-FED3-41EB-AECE-1EFF23FB9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5344-A826-7B6A-563C-9660BAF6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42AD7-3870-6ED9-39D8-7CF76C6CB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0A058-4771-1E95-ABAD-25752BC5C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16DBA-FFAB-66F3-C320-93822820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22A8-4285-419C-8CE0-18AC89C02C9E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03752-FC40-6E0D-82A7-91C37EDC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D49DE-B3E7-20CB-F771-A0C59329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5C1-FED3-41EB-AECE-1EFF23FB9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F45F7-73A0-C79A-54DE-2FC0B6DB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BBE7B-1CDE-93D7-C20E-ED74372B5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3E76-DE31-7E23-3A32-AD8D58D47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822A8-4285-419C-8CE0-18AC89C02C9E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0847F-A883-5A1F-A4D9-94E95B2CF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BB04C-AE8F-3197-18BC-9B337B6F4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05C1-FED3-41EB-AECE-1EFF23FB9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05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4AFBFCC-75A8-0153-D3BA-1439D685B0D7}"/>
              </a:ext>
            </a:extLst>
          </p:cNvPr>
          <p:cNvSpPr/>
          <p:nvPr/>
        </p:nvSpPr>
        <p:spPr>
          <a:xfrm>
            <a:off x="318539" y="344773"/>
            <a:ext cx="1753849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B187937-2983-D7AE-7A59-18E3B898746D}"/>
              </a:ext>
            </a:extLst>
          </p:cNvPr>
          <p:cNvSpPr/>
          <p:nvPr/>
        </p:nvSpPr>
        <p:spPr>
          <a:xfrm>
            <a:off x="26230" y="1551484"/>
            <a:ext cx="2338466" cy="974360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Condition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ACECFA40-1086-EC6B-CA1E-01B64BA2C982}"/>
              </a:ext>
            </a:extLst>
          </p:cNvPr>
          <p:cNvSpPr/>
          <p:nvPr/>
        </p:nvSpPr>
        <p:spPr>
          <a:xfrm>
            <a:off x="2364696" y="2525844"/>
            <a:ext cx="2338466" cy="974360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Condition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6B2774-D30E-F3BA-A7E8-44AEF95763B9}"/>
              </a:ext>
            </a:extLst>
          </p:cNvPr>
          <p:cNvSpPr/>
          <p:nvPr/>
        </p:nvSpPr>
        <p:spPr>
          <a:xfrm>
            <a:off x="172385" y="3057998"/>
            <a:ext cx="2046157" cy="9743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Body of IF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C8DA0A-A045-AA20-388A-CB229DF44DE8}"/>
              </a:ext>
            </a:extLst>
          </p:cNvPr>
          <p:cNvSpPr/>
          <p:nvPr/>
        </p:nvSpPr>
        <p:spPr>
          <a:xfrm>
            <a:off x="2510850" y="4474564"/>
            <a:ext cx="2046157" cy="9743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Body of ELIF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43C6CA-8A59-3AF5-94F2-016BFEDB806E}"/>
              </a:ext>
            </a:extLst>
          </p:cNvPr>
          <p:cNvSpPr/>
          <p:nvPr/>
        </p:nvSpPr>
        <p:spPr>
          <a:xfrm>
            <a:off x="5072921" y="4167265"/>
            <a:ext cx="2046157" cy="9743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Body of ELSE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F4A2AD-CC0A-9F76-2D52-F299FD42B93A}"/>
              </a:ext>
            </a:extLst>
          </p:cNvPr>
          <p:cNvSpPr/>
          <p:nvPr/>
        </p:nvSpPr>
        <p:spPr>
          <a:xfrm>
            <a:off x="318539" y="5838670"/>
            <a:ext cx="1753849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A1A7CF-1A54-EE67-A40A-B6155AC18806}"/>
              </a:ext>
            </a:extLst>
          </p:cNvPr>
          <p:cNvSpPr txBox="1"/>
          <p:nvPr/>
        </p:nvSpPr>
        <p:spPr>
          <a:xfrm>
            <a:off x="535896" y="1100741"/>
            <a:ext cx="13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If statement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C5D30A-7DC4-E588-9A00-7BDB3934A5F6}"/>
              </a:ext>
            </a:extLst>
          </p:cNvPr>
          <p:cNvSpPr txBox="1"/>
          <p:nvPr/>
        </p:nvSpPr>
        <p:spPr>
          <a:xfrm>
            <a:off x="3189152" y="3797933"/>
            <a:ext cx="13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0FA168-775A-8550-0E7B-73B3ECF399E6}"/>
              </a:ext>
            </a:extLst>
          </p:cNvPr>
          <p:cNvSpPr txBox="1"/>
          <p:nvPr/>
        </p:nvSpPr>
        <p:spPr>
          <a:xfrm>
            <a:off x="865677" y="2607255"/>
            <a:ext cx="13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9ECCD6-A0D1-7709-1021-3A29945B5E95}"/>
              </a:ext>
            </a:extLst>
          </p:cNvPr>
          <p:cNvSpPr txBox="1"/>
          <p:nvPr/>
        </p:nvSpPr>
        <p:spPr>
          <a:xfrm>
            <a:off x="2585793" y="1728256"/>
            <a:ext cx="13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8BDD67-772F-ECB4-9A17-1C736B1EE19D}"/>
              </a:ext>
            </a:extLst>
          </p:cNvPr>
          <p:cNvSpPr txBox="1"/>
          <p:nvPr/>
        </p:nvSpPr>
        <p:spPr>
          <a:xfrm>
            <a:off x="5072921" y="2682205"/>
            <a:ext cx="13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FALSE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7C2578-B408-D83F-5C45-CAEC2F70EBAA}"/>
              </a:ext>
            </a:extLst>
          </p:cNvPr>
          <p:cNvCxnSpPr>
            <a:stCxn id="13" idx="0"/>
            <a:endCxn id="7" idx="0"/>
          </p:cNvCxnSpPr>
          <p:nvPr/>
        </p:nvCxnSpPr>
        <p:spPr>
          <a:xfrm>
            <a:off x="1195463" y="1100741"/>
            <a:ext cx="0" cy="45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C7E47B-37CD-BAC1-378C-F0303AA9167A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1195463" y="2525844"/>
            <a:ext cx="0" cy="53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86E5C0-FFF7-23FE-0187-CB2491B349BA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1195464" y="4032358"/>
            <a:ext cx="0" cy="180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9472F39-C517-D3AE-71EF-FC9D38D5288A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2364696" y="2038664"/>
            <a:ext cx="1169233" cy="487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AD05024-C2D3-8092-9359-B1C539537868}"/>
              </a:ext>
            </a:extLst>
          </p:cNvPr>
          <p:cNvCxnSpPr>
            <a:stCxn id="8" idx="3"/>
            <a:endCxn id="11" idx="0"/>
          </p:cNvCxnSpPr>
          <p:nvPr/>
        </p:nvCxnSpPr>
        <p:spPr>
          <a:xfrm>
            <a:off x="4703162" y="3013024"/>
            <a:ext cx="1392838" cy="1154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E8E9EC-F3D4-AF2A-1206-DF2824CF37E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533929" y="3500204"/>
            <a:ext cx="0" cy="97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0A6BF41-AA85-C87B-DA55-E013CF0D9786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3245" y="3703192"/>
            <a:ext cx="1034323" cy="3911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C8610B-C33C-F374-8989-3CA8044433F8}"/>
              </a:ext>
            </a:extLst>
          </p:cNvPr>
          <p:cNvCxnSpPr>
            <a:stCxn id="10" idx="2"/>
          </p:cNvCxnSpPr>
          <p:nvPr/>
        </p:nvCxnSpPr>
        <p:spPr>
          <a:xfrm flipH="1">
            <a:off x="3533928" y="5448924"/>
            <a:ext cx="1" cy="72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3136FA-57BE-F3CD-903C-A3D8428CB4ED}"/>
              </a:ext>
            </a:extLst>
          </p:cNvPr>
          <p:cNvSpPr txBox="1"/>
          <p:nvPr/>
        </p:nvSpPr>
        <p:spPr>
          <a:xfrm>
            <a:off x="8753005" y="875451"/>
            <a:ext cx="301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For Loop Flowchart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5E4AE0-D520-7989-317C-8092B6B2BF60}"/>
              </a:ext>
            </a:extLst>
          </p:cNvPr>
          <p:cNvSpPr txBox="1"/>
          <p:nvPr/>
        </p:nvSpPr>
        <p:spPr>
          <a:xfrm>
            <a:off x="2585792" y="693933"/>
            <a:ext cx="3620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IF ELSE ELIF Flowchart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31B9444-AB93-0ED5-E870-5D0E87C644ED}"/>
              </a:ext>
            </a:extLst>
          </p:cNvPr>
          <p:cNvSpPr/>
          <p:nvPr/>
        </p:nvSpPr>
        <p:spPr>
          <a:xfrm>
            <a:off x="8353254" y="1759591"/>
            <a:ext cx="1753849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6D2D9827-ABCF-C9C8-3C90-023D5BCBCF1C}"/>
              </a:ext>
            </a:extLst>
          </p:cNvPr>
          <p:cNvSpPr/>
          <p:nvPr/>
        </p:nvSpPr>
        <p:spPr>
          <a:xfrm>
            <a:off x="8060945" y="3827398"/>
            <a:ext cx="2338466" cy="974360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Last item?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00C1CD8-6764-95FC-6D09-BD6CDB453BAA}"/>
              </a:ext>
            </a:extLst>
          </p:cNvPr>
          <p:cNvSpPr/>
          <p:nvPr/>
        </p:nvSpPr>
        <p:spPr>
          <a:xfrm>
            <a:off x="9973458" y="2791921"/>
            <a:ext cx="2046157" cy="9743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Statement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66F177-7E00-1D90-F80A-5FE83DFFAB19}"/>
              </a:ext>
            </a:extLst>
          </p:cNvPr>
          <p:cNvSpPr/>
          <p:nvPr/>
        </p:nvSpPr>
        <p:spPr>
          <a:xfrm>
            <a:off x="8353255" y="5501391"/>
            <a:ext cx="1753849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BB5D99-C354-F2C1-CCB8-ACEA34BA6C71}"/>
              </a:ext>
            </a:extLst>
          </p:cNvPr>
          <p:cNvCxnSpPr>
            <a:endCxn id="41" idx="0"/>
          </p:cNvCxnSpPr>
          <p:nvPr/>
        </p:nvCxnSpPr>
        <p:spPr>
          <a:xfrm>
            <a:off x="9230178" y="2525844"/>
            <a:ext cx="0" cy="130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2728313-6B87-57CF-2977-03167C8FC692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230178" y="3279101"/>
            <a:ext cx="743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CCE6A29-E8C1-CB1F-A352-A3244EA1B7CF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 rot="16200000" flipH="1">
            <a:off x="8880363" y="5151573"/>
            <a:ext cx="699633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BA20825-64C0-5E83-3B6B-0C804B05E4F4}"/>
              </a:ext>
            </a:extLst>
          </p:cNvPr>
          <p:cNvCxnSpPr>
            <a:stCxn id="41" idx="3"/>
            <a:endCxn id="42" idx="2"/>
          </p:cNvCxnSpPr>
          <p:nvPr/>
        </p:nvCxnSpPr>
        <p:spPr>
          <a:xfrm flipV="1">
            <a:off x="10399411" y="3766281"/>
            <a:ext cx="597126" cy="5482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2334560-6A8D-8052-0D33-B127056A539C}"/>
              </a:ext>
            </a:extLst>
          </p:cNvPr>
          <p:cNvSpPr txBox="1"/>
          <p:nvPr/>
        </p:nvSpPr>
        <p:spPr>
          <a:xfrm>
            <a:off x="9282634" y="4862874"/>
            <a:ext cx="13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6F9F75-3B38-D53F-B6C4-A65862E8C5D8}"/>
              </a:ext>
            </a:extLst>
          </p:cNvPr>
          <p:cNvSpPr txBox="1"/>
          <p:nvPr/>
        </p:nvSpPr>
        <p:spPr>
          <a:xfrm>
            <a:off x="10681711" y="4219394"/>
            <a:ext cx="13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NO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EB3BA6-21A7-A605-386B-BF2FC334BB6E}"/>
              </a:ext>
            </a:extLst>
          </p:cNvPr>
          <p:cNvSpPr txBox="1"/>
          <p:nvPr/>
        </p:nvSpPr>
        <p:spPr>
          <a:xfrm>
            <a:off x="9415026" y="2976587"/>
            <a:ext cx="1319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Try</a:t>
            </a:r>
          </a:p>
          <a:p>
            <a:r>
              <a:rPr lang="en-GB" u="sng" dirty="0"/>
              <a:t>Next Number</a:t>
            </a:r>
          </a:p>
        </p:txBody>
      </p:sp>
    </p:spTree>
    <p:extLst>
      <p:ext uri="{BB962C8B-B14F-4D97-AF65-F5344CB8AC3E}">
        <p14:creationId xmlns:p14="http://schemas.microsoft.com/office/powerpoint/2010/main" val="375040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Irina Andrei</dc:creator>
  <cp:lastModifiedBy>Irina Andrei</cp:lastModifiedBy>
  <cp:revision>1</cp:revision>
  <dcterms:created xsi:type="dcterms:W3CDTF">2023-09-19T14:13:31Z</dcterms:created>
  <dcterms:modified xsi:type="dcterms:W3CDTF">2023-09-19T14:36:06Z</dcterms:modified>
</cp:coreProperties>
</file>