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1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6375-0786-934C-85CC-C364C1CA8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Foreseeing the severity of the collision in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795BD-3640-204B-8A7A-BF8CCF474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624-F66D-D340-9891-42EA817A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of Seattle department of Transport (SDOT)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8B95-F07F-7243-87C6-9C35005D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into human factors, external factors, collision site details and time series</a:t>
            </a:r>
          </a:p>
          <a:p>
            <a:r>
              <a:rPr lang="en-US" dirty="0"/>
              <a:t>Understanding factors that influence the collision can help minimize accidents on the road</a:t>
            </a:r>
          </a:p>
          <a:p>
            <a:r>
              <a:rPr lang="en-US" dirty="0"/>
              <a:t>Contains data from 2004-2020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1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60B-D447-6C4B-A4BB-9F719040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27DA-6B16-CA42-A3E8-4DEE60B4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Removing 2020 data</a:t>
            </a:r>
          </a:p>
          <a:p>
            <a:r>
              <a:rPr lang="en-US" dirty="0"/>
              <a:t>Replacing missing data</a:t>
            </a:r>
          </a:p>
          <a:p>
            <a:r>
              <a:rPr lang="en-US" dirty="0"/>
              <a:t>Creating ‘Hour’, ‘Week Day’, ‘Month’ columns</a:t>
            </a:r>
          </a:p>
          <a:p>
            <a:r>
              <a:rPr lang="en-US" dirty="0"/>
              <a:t>Combining categories to simplify information</a:t>
            </a:r>
          </a:p>
          <a:p>
            <a:r>
              <a:rPr lang="en-US" dirty="0"/>
              <a:t>There are only 2 types of severity levels in the data set</a:t>
            </a:r>
          </a:p>
          <a:p>
            <a:r>
              <a:rPr lang="en-US" dirty="0"/>
              <a:t>Under Influence, </a:t>
            </a:r>
            <a:r>
              <a:rPr lang="en-US" dirty="0" err="1"/>
              <a:t>Unattention</a:t>
            </a:r>
            <a:r>
              <a:rPr lang="en-US" dirty="0"/>
              <a:t>, Light Conditions, Weather, Address Type, Road Conditions</a:t>
            </a:r>
          </a:p>
        </p:txBody>
      </p:sp>
    </p:spTree>
    <p:extLst>
      <p:ext uri="{BB962C8B-B14F-4D97-AF65-F5344CB8AC3E}">
        <p14:creationId xmlns:p14="http://schemas.microsoft.com/office/powerpoint/2010/main" val="128730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B41F-A171-6C49-9E7D-74EAB6F3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8A81-D8B5-E041-B9C3-CF8E2017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External Factor:</a:t>
            </a:r>
          </a:p>
          <a:p>
            <a:r>
              <a:rPr lang="en-US" dirty="0"/>
              <a:t>Weather and Light Condition </a:t>
            </a:r>
          </a:p>
          <a:p>
            <a:r>
              <a:rPr lang="en-US" dirty="0"/>
              <a:t>Weather is similar graph as Road Conditions</a:t>
            </a:r>
          </a:p>
          <a:p>
            <a:r>
              <a:rPr lang="en-US" dirty="0"/>
              <a:t>More traffic on clear day?</a:t>
            </a:r>
          </a:p>
          <a:p>
            <a:r>
              <a:rPr lang="en-US" dirty="0"/>
              <a:t>Rain is the second largest</a:t>
            </a:r>
          </a:p>
          <a:p>
            <a:r>
              <a:rPr lang="en-US" dirty="0"/>
              <a:t>Night with the lights on second category</a:t>
            </a:r>
          </a:p>
        </p:txBody>
      </p:sp>
      <p:pic>
        <p:nvPicPr>
          <p:cNvPr id="5" name="Content Placeholder 4" descr="/var/folders/cp/xz3rswln3b369hzh2570v8t40000gn/T/com.microsoft.Word/Content.MSO/9B81AE36.tmp">
            <a:extLst>
              <a:ext uri="{FF2B5EF4-FFF2-40B4-BE49-F238E27FC236}">
                <a16:creationId xmlns:a16="http://schemas.microsoft.com/office/drawing/2014/main" id="{65E56582-029C-CE41-92FC-040DB0E418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75" y="278025"/>
            <a:ext cx="5891213" cy="332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/var/folders/cp/xz3rswln3b369hzh2570v8t40000gn/T/com.microsoft.Word/Content.MSO/3920CFB4.tmp">
            <a:extLst>
              <a:ext uri="{FF2B5EF4-FFF2-40B4-BE49-F238E27FC236}">
                <a16:creationId xmlns:a16="http://schemas.microsoft.com/office/drawing/2014/main" id="{B2641A14-2B81-C84F-85A6-67779A3F2C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14" y="3758524"/>
            <a:ext cx="5280254" cy="285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54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09BB-2487-354E-B0A8-3F4C6F50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E898C-3B4F-244D-8D71-9B41A79C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Human Factor:</a:t>
            </a:r>
          </a:p>
          <a:p>
            <a:r>
              <a:rPr lang="en-US" dirty="0"/>
              <a:t>Under influence and Not Paying Attention</a:t>
            </a:r>
          </a:p>
          <a:p>
            <a:r>
              <a:rPr lang="en-US" dirty="0"/>
              <a:t>Some data not available</a:t>
            </a:r>
          </a:p>
          <a:p>
            <a:r>
              <a:rPr lang="en-US" dirty="0"/>
              <a:t>No clear indication</a:t>
            </a:r>
          </a:p>
          <a:p>
            <a:endParaRPr lang="en-US" dirty="0"/>
          </a:p>
        </p:txBody>
      </p:sp>
      <p:pic>
        <p:nvPicPr>
          <p:cNvPr id="5" name="Content Placeholder 4" descr="/var/folders/cp/xz3rswln3b369hzh2570v8t40000gn/T/com.microsoft.Word/Content.MSO/4B121E4E.tmp">
            <a:extLst>
              <a:ext uri="{FF2B5EF4-FFF2-40B4-BE49-F238E27FC236}">
                <a16:creationId xmlns:a16="http://schemas.microsoft.com/office/drawing/2014/main" id="{F424D7E7-3580-FF4D-A68E-6CAC32566E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60" y="609601"/>
            <a:ext cx="4787900" cy="3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/var/folders/cp/xz3rswln3b369hzh2570v8t40000gn/T/com.microsoft.Word/Content.MSO/B5036F8C.tmp">
            <a:extLst>
              <a:ext uri="{FF2B5EF4-FFF2-40B4-BE49-F238E27FC236}">
                <a16:creationId xmlns:a16="http://schemas.microsoft.com/office/drawing/2014/main" id="{30978F10-9CC9-4A42-8A67-2D249851FB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750" y="3858895"/>
            <a:ext cx="4563110" cy="299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03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48FD-86D3-C04B-A5C1-D450B28F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01A1F-57CB-1046-B8F9-01FA5CD3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Collision site characteristics:</a:t>
            </a:r>
          </a:p>
          <a:p>
            <a:r>
              <a:rPr lang="en-US" dirty="0"/>
              <a:t>Address Type</a:t>
            </a:r>
          </a:p>
          <a:p>
            <a:r>
              <a:rPr lang="en-US" dirty="0"/>
              <a:t>Gives three clear category</a:t>
            </a:r>
          </a:p>
        </p:txBody>
      </p:sp>
      <p:pic>
        <p:nvPicPr>
          <p:cNvPr id="5" name="Content Placeholder 4" descr="/var/folders/cp/xz3rswln3b369hzh2570v8t40000gn/T/com.microsoft.Word/Content.MSO/3DAFDE40.tmp">
            <a:extLst>
              <a:ext uri="{FF2B5EF4-FFF2-40B4-BE49-F238E27FC236}">
                <a16:creationId xmlns:a16="http://schemas.microsoft.com/office/drawing/2014/main" id="{DCE3AE61-2669-AE4A-88E3-05E493C66D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656" y="1616869"/>
            <a:ext cx="5448300" cy="314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9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8B0E-EC78-4340-A602-5B80A4F0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E76B9-EFA4-0346-990A-5C61726F1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Time series analyses:</a:t>
            </a:r>
          </a:p>
          <a:p>
            <a:r>
              <a:rPr lang="en-US" dirty="0"/>
              <a:t>Time of the Day</a:t>
            </a:r>
          </a:p>
          <a:p>
            <a:r>
              <a:rPr lang="en-US" dirty="0"/>
              <a:t>Highest rate is at midnight</a:t>
            </a:r>
          </a:p>
          <a:p>
            <a:r>
              <a:rPr lang="en-US" dirty="0"/>
              <a:t>Also most of the accidents happen on Friday during the week and in the month of October</a:t>
            </a:r>
          </a:p>
          <a:p>
            <a:endParaRPr lang="en-US" dirty="0"/>
          </a:p>
        </p:txBody>
      </p:sp>
      <p:pic>
        <p:nvPicPr>
          <p:cNvPr id="5" name="Content Placeholder 4" descr="/var/folders/cp/xz3rswln3b369hzh2570v8t40000gn/T/com.microsoft.Word/Content.MSO/A8D4062F.tmp">
            <a:extLst>
              <a:ext uri="{FF2B5EF4-FFF2-40B4-BE49-F238E27FC236}">
                <a16:creationId xmlns:a16="http://schemas.microsoft.com/office/drawing/2014/main" id="{5D083BF2-E7FB-D440-B40E-0FCCD9A58B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1388297"/>
            <a:ext cx="5891213" cy="3606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74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932D-6485-004B-898C-36D27A0D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48DAD9-DBDD-8B4E-94E3-C52CD0AF3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6711" y="2595404"/>
          <a:ext cx="5330190" cy="119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340">
                  <a:extLst>
                    <a:ext uri="{9D8B030D-6E8A-4147-A177-3AD203B41FA5}">
                      <a16:colId xmlns:a16="http://schemas.microsoft.com/office/drawing/2014/main" val="387556030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0681838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28613429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05092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Algorithm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Jaccard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F1-score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LogLoss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642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KNN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0.67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0.64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89510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Decision Tree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0.59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6176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SVM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0.58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4078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Logistic Regression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0.59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0.59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9834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11196-3590-4046-BAE5-0EA57675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Classification supervised learning to predict the severity of the collision based on the input factors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Accuracy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6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EE2A-1F3F-8349-BEF1-79AD5647A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&amp;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79B99-4969-1B45-B233-55D8455D9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highest accuracy rate for classification is 0.7 using SVM, Decision Tree and logistic regression</a:t>
            </a:r>
          </a:p>
          <a:p>
            <a:r>
              <a:rPr lang="en-US" dirty="0"/>
              <a:t>Limited available data</a:t>
            </a:r>
          </a:p>
          <a:p>
            <a:r>
              <a:rPr lang="en-US" dirty="0"/>
              <a:t>New technology to be considered  </a:t>
            </a:r>
          </a:p>
        </p:txBody>
      </p:sp>
    </p:spTree>
    <p:extLst>
      <p:ext uri="{BB962C8B-B14F-4D97-AF65-F5344CB8AC3E}">
        <p14:creationId xmlns:p14="http://schemas.microsoft.com/office/powerpoint/2010/main" val="676482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83</TotalTime>
  <Words>278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Foreseeing the severity of the collision in Seattle</vt:lpstr>
      <vt:lpstr>Data Set of Seattle department of Transport (SDOT)  </vt:lpstr>
      <vt:lpstr>DATA cleaning &amp; Feature selection</vt:lpstr>
      <vt:lpstr>Exploratory analyses </vt:lpstr>
      <vt:lpstr>Exploratory analysis </vt:lpstr>
      <vt:lpstr>Exploratory analyses </vt:lpstr>
      <vt:lpstr>Exploratory Analyses </vt:lpstr>
      <vt:lpstr>Predictive modelling</vt:lpstr>
      <vt:lpstr>Results &amp; 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Foreseeing the severity of the collision in Seattle</dc:title>
  <dc:creator>Microsoft Office User</dc:creator>
  <cp:lastModifiedBy>Microsoft Office User</cp:lastModifiedBy>
  <cp:revision>7</cp:revision>
  <dcterms:created xsi:type="dcterms:W3CDTF">2020-10-17T13:06:49Z</dcterms:created>
  <dcterms:modified xsi:type="dcterms:W3CDTF">2020-10-17T14:30:08Z</dcterms:modified>
</cp:coreProperties>
</file>