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5" r:id="rId3"/>
    <p:sldId id="260" r:id="rId4"/>
    <p:sldId id="261" r:id="rId5"/>
    <p:sldId id="262" r:id="rId6"/>
    <p:sldId id="263" r:id="rId7"/>
    <p:sldId id="259" r:id="rId8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D3AA"/>
    <a:srgbClr val="23BF9A"/>
    <a:srgbClr val="27BB9D"/>
    <a:srgbClr val="21C9B9"/>
    <a:srgbClr val="FA2F06"/>
    <a:srgbClr val="28BED2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66" autoAdjust="0"/>
  </p:normalViewPr>
  <p:slideViewPr>
    <p:cSldViewPr snapToGrid="0">
      <p:cViewPr varScale="1">
        <p:scale>
          <a:sx n="61" d="100"/>
          <a:sy n="61" d="100"/>
        </p:scale>
        <p:origin x="1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268B6-8988-4FFE-8BBF-746E91E928F5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B237D-DBE7-4BDF-A6CA-B4D3CD8AD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0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1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5D7AE1-0AFB-4C2A-A0CE-6EDF1C18C8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00066B-A0C2-4F53-8312-771598DB8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706CE-71EE-4291-A29F-92FB0EB16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64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882DE4-D5CA-4EDB-AE86-06D57A18B9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"/>
            <a:ext cx="10691813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32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3FE75BD-DC29-451D-8FE5-4AB4C0B4F533}"/>
              </a:ext>
            </a:extLst>
          </p:cNvPr>
          <p:cNvSpPr txBox="1"/>
          <p:nvPr/>
        </p:nvSpPr>
        <p:spPr>
          <a:xfrm>
            <a:off x="3893568" y="7044578"/>
            <a:ext cx="266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2018111374 </a:t>
            </a:r>
            <a:r>
              <a:rPr lang="ko-KR" altLang="en-US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박세연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C2C364-18BE-4FAE-9F04-B5FD03CEC1D8}"/>
              </a:ext>
            </a:extLst>
          </p:cNvPr>
          <p:cNvSpPr txBox="1"/>
          <p:nvPr/>
        </p:nvSpPr>
        <p:spPr>
          <a:xfrm>
            <a:off x="1534511" y="5260167"/>
            <a:ext cx="7469976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700" b="1" spc="1000" dirty="0">
                <a:solidFill>
                  <a:schemeClr val="bg1">
                    <a:lumMod val="6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Data Structure &amp; 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79400-8531-4652-A7E8-C18740B9123F}"/>
              </a:ext>
            </a:extLst>
          </p:cNvPr>
          <p:cNvSpPr txBox="1"/>
          <p:nvPr/>
        </p:nvSpPr>
        <p:spPr>
          <a:xfrm>
            <a:off x="4342059" y="3413639"/>
            <a:ext cx="466242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200"/>
              </a:lnSpc>
            </a:pPr>
            <a:r>
              <a:rPr lang="ko-KR" altLang="en-US" sz="3200" spc="300" dirty="0" err="1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텀프로젝트</a:t>
            </a:r>
            <a:endParaRPr lang="ko-KR" altLang="en-US" sz="3200" spc="3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4396B-65EB-4932-BA78-858E5B3F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935" y="248791"/>
            <a:ext cx="123614" cy="5967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C196E6E-2FE7-48ED-A118-B4EF1ABD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9" y="6746200"/>
            <a:ext cx="123614" cy="5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34D091-5949-4664-9FD3-3B18B0F6554F}"/>
              </a:ext>
            </a:extLst>
          </p:cNvPr>
          <p:cNvSpPr txBox="1"/>
          <p:nvPr/>
        </p:nvSpPr>
        <p:spPr>
          <a:xfrm>
            <a:off x="506447" y="257435"/>
            <a:ext cx="688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기존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389522-8950-4A67-8B44-CCE1518B5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99" y="2024499"/>
            <a:ext cx="6117596" cy="42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0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34D091-5949-4664-9FD3-3B18B0F6554F}"/>
              </a:ext>
            </a:extLst>
          </p:cNvPr>
          <p:cNvSpPr txBox="1"/>
          <p:nvPr/>
        </p:nvSpPr>
        <p:spPr>
          <a:xfrm>
            <a:off x="506447" y="257435"/>
            <a:ext cx="688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세그먼트 트리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8B0B1E-E0BE-49EE-916F-A00A6C267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820737"/>
            <a:ext cx="5264150" cy="2959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8FB14C-5439-4D9F-AB46-4683FFFFC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31" y="3930390"/>
            <a:ext cx="3867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34D091-5949-4664-9FD3-3B18B0F6554F}"/>
              </a:ext>
            </a:extLst>
          </p:cNvPr>
          <p:cNvSpPr txBox="1"/>
          <p:nvPr/>
        </p:nvSpPr>
        <p:spPr>
          <a:xfrm>
            <a:off x="506447" y="257435"/>
            <a:ext cx="688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개선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C95755-F3D0-452E-8254-00A6F217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5" y="1770949"/>
            <a:ext cx="8219862" cy="48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9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34D091-5949-4664-9FD3-3B18B0F6554F}"/>
              </a:ext>
            </a:extLst>
          </p:cNvPr>
          <p:cNvSpPr txBox="1"/>
          <p:nvPr/>
        </p:nvSpPr>
        <p:spPr>
          <a:xfrm>
            <a:off x="506447" y="257435"/>
            <a:ext cx="688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개선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E9EB47-9B00-4583-A058-F6AA3FF7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72" y="2573548"/>
            <a:ext cx="4387850" cy="2406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E527E5-1EDF-4E42-83CA-E1E39008C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49" y="1291184"/>
            <a:ext cx="2062587" cy="8029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9FAAC2-7315-442C-9A1B-D287AAAD2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20" y="2239023"/>
            <a:ext cx="1968117" cy="755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A74BB1-DF60-41E2-A1A3-F11886096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24" y="3139627"/>
            <a:ext cx="2101949" cy="771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1B5EA9-4103-45FE-AD17-D837C9C65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49" y="4055976"/>
            <a:ext cx="2109823" cy="779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423907-52DC-4566-965C-D3EC323F1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24" y="5872931"/>
            <a:ext cx="2172803" cy="7321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B22E4CF-CDA7-4B46-8D15-DC10CBC2F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24" y="4980198"/>
            <a:ext cx="2070461" cy="74788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69B94104-183D-48DC-9C82-949F61AB5BBB}"/>
              </a:ext>
            </a:extLst>
          </p:cNvPr>
          <p:cNvGrpSpPr/>
          <p:nvPr/>
        </p:nvGrpSpPr>
        <p:grpSpPr>
          <a:xfrm>
            <a:off x="6646382" y="2094176"/>
            <a:ext cx="1580197" cy="1218532"/>
            <a:chOff x="6646382" y="2094176"/>
            <a:chExt cx="1580197" cy="1218532"/>
          </a:xfrm>
        </p:grpSpPr>
        <p:sp>
          <p:nvSpPr>
            <p:cNvPr id="24" name="막힌 원호 23">
              <a:extLst>
                <a:ext uri="{FF2B5EF4-FFF2-40B4-BE49-F238E27FC236}">
                  <a16:creationId xmlns:a16="http://schemas.microsoft.com/office/drawing/2014/main" id="{78E8FE41-CEB8-47D6-8DEB-CE3592970402}"/>
                </a:ext>
              </a:extLst>
            </p:cNvPr>
            <p:cNvSpPr/>
            <p:nvPr/>
          </p:nvSpPr>
          <p:spPr>
            <a:xfrm>
              <a:off x="6646382" y="2094176"/>
              <a:ext cx="1498280" cy="1218532"/>
            </a:xfrm>
            <a:prstGeom prst="blockArc">
              <a:avLst>
                <a:gd name="adj1" fmla="val 10800000"/>
                <a:gd name="adj2" fmla="val 20886006"/>
                <a:gd name="adj3" fmla="val 552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화살표: 갈매기형 수장 24">
              <a:extLst>
                <a:ext uri="{FF2B5EF4-FFF2-40B4-BE49-F238E27FC236}">
                  <a16:creationId xmlns:a16="http://schemas.microsoft.com/office/drawing/2014/main" id="{D3F54894-CDAF-473D-B2C5-B6A92BA94B02}"/>
                </a:ext>
              </a:extLst>
            </p:cNvPr>
            <p:cNvSpPr/>
            <p:nvPr/>
          </p:nvSpPr>
          <p:spPr>
            <a:xfrm rot="4313720">
              <a:off x="7868492" y="2276578"/>
              <a:ext cx="346842" cy="369332"/>
            </a:xfrm>
            <a:prstGeom prst="chevron">
              <a:avLst>
                <a:gd name="adj" fmla="val 7424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058D33B-2761-4F3A-AE97-75CB98E6E0A3}"/>
              </a:ext>
            </a:extLst>
          </p:cNvPr>
          <p:cNvSpPr txBox="1"/>
          <p:nvPr/>
        </p:nvSpPr>
        <p:spPr>
          <a:xfrm>
            <a:off x="7139152" y="1702429"/>
            <a:ext cx="76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97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34D091-5949-4664-9FD3-3B18B0F6554F}"/>
              </a:ext>
            </a:extLst>
          </p:cNvPr>
          <p:cNvSpPr txBox="1"/>
          <p:nvPr/>
        </p:nvSpPr>
        <p:spPr>
          <a:xfrm>
            <a:off x="506447" y="257435"/>
            <a:ext cx="688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개선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3E3CF-B7BA-42E8-98C3-1AB0024DB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82" y="2133431"/>
            <a:ext cx="6248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0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B225D1-98B6-433B-ABDC-20D816E3BF3A}"/>
              </a:ext>
            </a:extLst>
          </p:cNvPr>
          <p:cNvSpPr txBox="1"/>
          <p:nvPr/>
        </p:nvSpPr>
        <p:spPr>
          <a:xfrm>
            <a:off x="4127158" y="6934800"/>
            <a:ext cx="266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2018111374 </a:t>
            </a:r>
            <a:r>
              <a:rPr lang="ko-KR" altLang="en-US" sz="1400" dirty="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박세연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C1D29-8562-494D-8825-6ED3A0619FD2}"/>
              </a:ext>
            </a:extLst>
          </p:cNvPr>
          <p:cNvSpPr txBox="1"/>
          <p:nvPr/>
        </p:nvSpPr>
        <p:spPr>
          <a:xfrm>
            <a:off x="3922661" y="3108189"/>
            <a:ext cx="3139030" cy="67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kern="1500" spc="60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감사합니다</a:t>
            </a:r>
            <a:endParaRPr lang="ko-KR" altLang="en-US" kern="1500" spc="6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3BBAC1-AC5D-4955-8A32-D56901C86A87}"/>
              </a:ext>
            </a:extLst>
          </p:cNvPr>
          <p:cNvSpPr/>
          <p:nvPr/>
        </p:nvSpPr>
        <p:spPr>
          <a:xfrm>
            <a:off x="3922661" y="1979746"/>
            <a:ext cx="3009720" cy="30097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4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22</Words>
  <Application>Microsoft Office PowerPoint</Application>
  <PresentationFormat>사용자 지정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 Sans KR Black</vt:lpstr>
      <vt:lpstr>Noto Sans KR Bold</vt:lpstr>
      <vt:lpstr>Noto Sans KR 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bbtree</dc:creator>
  <cp:lastModifiedBy>ok</cp:lastModifiedBy>
  <cp:revision>93</cp:revision>
  <dcterms:created xsi:type="dcterms:W3CDTF">2017-08-29T05:03:54Z</dcterms:created>
  <dcterms:modified xsi:type="dcterms:W3CDTF">2020-12-14T12:36:10Z</dcterms:modified>
</cp:coreProperties>
</file>