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4"/>
  </p:notesMasterIdLst>
  <p:sldIdLst>
    <p:sldId id="256" r:id="rId2"/>
    <p:sldId id="271" r:id="rId3"/>
    <p:sldId id="311" r:id="rId4"/>
    <p:sldId id="321" r:id="rId5"/>
    <p:sldId id="297" r:id="rId6"/>
    <p:sldId id="298" r:id="rId7"/>
    <p:sldId id="331" r:id="rId8"/>
    <p:sldId id="312" r:id="rId9"/>
    <p:sldId id="330" r:id="rId10"/>
    <p:sldId id="322" r:id="rId11"/>
    <p:sldId id="292" r:id="rId12"/>
    <p:sldId id="269" r:id="rId13"/>
  </p:sldIdLst>
  <p:sldSz cx="12192000" cy="6858000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B2A"/>
    <a:srgbClr val="2B853A"/>
    <a:srgbClr val="F26E6E"/>
    <a:srgbClr val="78F533"/>
    <a:srgbClr val="FFC000"/>
    <a:srgbClr val="C39170"/>
    <a:srgbClr val="E4E4E4"/>
    <a:srgbClr val="B61039"/>
    <a:srgbClr val="05993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03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4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71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8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Vendor prefixes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4" y="2597593"/>
            <a:ext cx="6741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Вендорные префиксы это приставки, используемые производителями (вендорами) браузеров для экспериментальных, еще не принятых в стандарт, CSS-свойств.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9ACCE-F7EE-4362-A1DE-7A2E9FA7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963" y="2534052"/>
            <a:ext cx="4133850" cy="34480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4A418F3-9CFD-4734-99AE-FE7A5573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028" y="3423773"/>
            <a:ext cx="3837765" cy="1123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{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-webkit-box-sizing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border-box;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-moz-box-sizing: border-box;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box-sizing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border-box;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7BCE9-18FB-4E0F-B6F4-1BF0EBA71402}"/>
              </a:ext>
            </a:extLst>
          </p:cNvPr>
          <p:cNvSpPr txBox="1"/>
          <p:nvPr/>
        </p:nvSpPr>
        <p:spPr>
          <a:xfrm>
            <a:off x="617584" y="4547157"/>
            <a:ext cx="67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использовании префиксов для свойств CSS, необходимо помнить, что их следует располагать до свойства CSS без префикса.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63842-8BE3-410F-8774-ED3905AF16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6" r="24359"/>
          <a:stretch/>
        </p:blipFill>
        <p:spPr>
          <a:xfrm>
            <a:off x="2019028" y="5070377"/>
            <a:ext cx="2701011" cy="8269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5F15453-9D14-46DC-8F05-898C2763EDD9}"/>
              </a:ext>
            </a:extLst>
          </p:cNvPr>
          <p:cNvSpPr txBox="1"/>
          <p:nvPr/>
        </p:nvSpPr>
        <p:spPr>
          <a:xfrm>
            <a:off x="617583" y="5967929"/>
            <a:ext cx="7045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рисунке выше видно, что оригинальное 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ru-RU" dirty="0"/>
              <a:t> уже внедрено в этот браузер, и из-за того, что оно располагается последним, браузер использует именного его, а не вышеприведенное 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-webkit-box-sizing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9770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751956" y="406503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Portrait &amp; Landscape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751957" y="311192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VIewport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751957" y="358918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Media Query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33" name="Shape 195">
            <a:extLst>
              <a:ext uri="{FF2B5EF4-FFF2-40B4-BE49-F238E27FC236}">
                <a16:creationId xmlns:a16="http://schemas.microsoft.com/office/drawing/2014/main" id="{717433D2-FAE1-43D0-B794-5A2A08DE0B28}"/>
              </a:ext>
            </a:extLst>
          </p:cNvPr>
          <p:cNvSpPr txBox="1"/>
          <p:nvPr/>
        </p:nvSpPr>
        <p:spPr>
          <a:xfrm>
            <a:off x="1751957" y="263467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Responsive Web Design</a:t>
            </a:r>
          </a:p>
        </p:txBody>
      </p:sp>
      <p:sp>
        <p:nvSpPr>
          <p:cNvPr id="14" name="Shape 207">
            <a:extLst>
              <a:ext uri="{FF2B5EF4-FFF2-40B4-BE49-F238E27FC236}">
                <a16:creationId xmlns:a16="http://schemas.microsoft.com/office/drawing/2014/main" id="{2EE5835F-9696-419A-A447-2164EC1DEAD7}"/>
              </a:ext>
            </a:extLst>
          </p:cNvPr>
          <p:cNvSpPr/>
          <p:nvPr/>
        </p:nvSpPr>
        <p:spPr>
          <a:xfrm>
            <a:off x="1259748" y="498963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08">
            <a:extLst>
              <a:ext uri="{FF2B5EF4-FFF2-40B4-BE49-F238E27FC236}">
                <a16:creationId xmlns:a16="http://schemas.microsoft.com/office/drawing/2014/main" id="{FBF741C1-74EB-4FA6-BE97-12465CC48AC4}"/>
              </a:ext>
            </a:extLst>
          </p:cNvPr>
          <p:cNvSpPr/>
          <p:nvPr/>
        </p:nvSpPr>
        <p:spPr>
          <a:xfrm>
            <a:off x="1259748" y="451237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95">
            <a:extLst>
              <a:ext uri="{FF2B5EF4-FFF2-40B4-BE49-F238E27FC236}">
                <a16:creationId xmlns:a16="http://schemas.microsoft.com/office/drawing/2014/main" id="{09B9C2EE-42D5-4CEC-A502-47CFF94487ED}"/>
              </a:ext>
            </a:extLst>
          </p:cNvPr>
          <p:cNvSpPr txBox="1"/>
          <p:nvPr/>
        </p:nvSpPr>
        <p:spPr>
          <a:xfrm>
            <a:off x="1751957" y="504663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Vendor prefixes</a:t>
            </a:r>
          </a:p>
        </p:txBody>
      </p:sp>
      <p:sp>
        <p:nvSpPr>
          <p:cNvPr id="24" name="Shape 195">
            <a:extLst>
              <a:ext uri="{FF2B5EF4-FFF2-40B4-BE49-F238E27FC236}">
                <a16:creationId xmlns:a16="http://schemas.microsoft.com/office/drawing/2014/main" id="{D13D2382-0CA6-4069-AF9F-C1358B9BDB27}"/>
              </a:ext>
            </a:extLst>
          </p:cNvPr>
          <p:cNvSpPr txBox="1"/>
          <p:nvPr/>
        </p:nvSpPr>
        <p:spPr>
          <a:xfrm>
            <a:off x="1751957" y="456937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Responsive Web Design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10870898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Responsive Web Design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позволяет сделать так, чтоб ваша веб-страница хорошо выглядела на всех устройствах;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Responsive Web Design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использует только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HTML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CSS;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Responsive Web Design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это не программа или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JavaScript.</a:t>
            </a:r>
          </a:p>
          <a:p>
            <a:pPr marL="92075">
              <a:spcBef>
                <a:spcPts val="500"/>
              </a:spcBef>
              <a:defRPr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4E4A2-8F83-4D41-8510-978542E1A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97"/>
          <a:stretch/>
        </p:blipFill>
        <p:spPr>
          <a:xfrm>
            <a:off x="1844360" y="4092117"/>
            <a:ext cx="8425329" cy="2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Responsive Web Design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95325" y="3532282"/>
            <a:ext cx="5570218" cy="1880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Веб-страницы можно просматривать с помощью множества различных устройств: настольных компьютеров, планшетов и телефонов. Ваша веб-страница должна выглядеть хорошо и быть простой в использовании, независимо от устройства.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Responsive Web Design это когда вы используете CSS и HTML для изменения размера, скрытия, сжатия, увеличения или перемещения контента, чтобы он выглядел хорошо на любом экране.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FE470-9E47-4249-AC55-2C145ECA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320" y="2461891"/>
            <a:ext cx="4122147" cy="40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2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Viewport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514812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видимая область пользователя на веб-странице.</a:t>
            </a:r>
          </a:p>
          <a:p>
            <a:pPr algn="just"/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зависит от устройства и будет меньше на мобильном телефоне, чем на экране компьютера.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Настройка Viewport 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HTML5 был введен метод, позволяющий веб-дизайнерам контролировать область просмотра через тег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Следует добавить следующий тег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всех ваших веб-страницах: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viewport предоставляет инструкции браузера о том, как управлять размерами страницы и масштабированием.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width=device-width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задает ширину страницы, чтобы она соответствовала ширине экрана устройства (которая будет меняться в зависимости от устройства).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initial-scale=1.0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устанавливает начальный уровень масштабирования, когда страница сначала загружается браузером.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F1FD9F0-9CA4-46DB-8A45-20312C3EC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26330" y="2343770"/>
            <a:ext cx="5858969" cy="40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Media Query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Медиа-запрос - это метод CSS, представленный в CSS3.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 использует правило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@media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применения CSS свойств только в том случае, если выполняется определенное условие.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C18089-2DB5-4667-BD4C-C29A0C2C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183" y="2523901"/>
            <a:ext cx="6210381" cy="32270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EB9D0CB-F812-4074-ACD1-49C2036B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96" y="4584913"/>
            <a:ext cx="2677626" cy="215444"/>
          </a:xfrm>
          <a:prstGeom prst="rect">
            <a:avLst/>
          </a:prstGeom>
          <a:solidFill>
            <a:srgbClr val="141B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5F1DE5-67D9-4802-AE64-E270392E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11" y="5695794"/>
            <a:ext cx="3460095" cy="215444"/>
          </a:xfrm>
          <a:prstGeom prst="rect">
            <a:avLst/>
          </a:prstGeom>
          <a:solidFill>
            <a:srgbClr val="141B2A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screen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42FB7-F9E3-4539-B257-5693EAFD97E6}"/>
              </a:ext>
            </a:extLst>
          </p:cNvPr>
          <p:cNvSpPr/>
          <p:nvPr/>
        </p:nvSpPr>
        <p:spPr>
          <a:xfrm>
            <a:off x="737436" y="4957130"/>
            <a:ext cx="4007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также можете писать правила сразу для нескольких устройств. Например этот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 сразу для экранов и принтеров: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11A1E-A087-48E7-8B0D-81DEA155BF72}"/>
              </a:ext>
            </a:extLst>
          </p:cNvPr>
          <p:cNvSpPr/>
          <p:nvPr/>
        </p:nvSpPr>
        <p:spPr>
          <a:xfrm>
            <a:off x="737436" y="4281827"/>
            <a:ext cx="4007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 это правило для принтеров:</a:t>
            </a:r>
          </a:p>
        </p:txBody>
      </p:sp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Media Query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Медиа-запрос - это метод CSS, представленный в CSS3.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 использует правило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@media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применения CSS свойств только в том случае, если выполняется определенное условие.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C18089-2DB5-4667-BD4C-C29A0C2C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183" y="2523901"/>
            <a:ext cx="6210381" cy="32270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EB9D0CB-F812-4074-ACD1-49C2036B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96" y="4584913"/>
            <a:ext cx="2677626" cy="215444"/>
          </a:xfrm>
          <a:prstGeom prst="rect">
            <a:avLst/>
          </a:prstGeom>
          <a:solidFill>
            <a:srgbClr val="141B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5F1DE5-67D9-4802-AE64-E270392E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11" y="5695794"/>
            <a:ext cx="3460095" cy="215444"/>
          </a:xfrm>
          <a:prstGeom prst="rect">
            <a:avLst/>
          </a:prstGeom>
          <a:solidFill>
            <a:srgbClr val="141B2A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screen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42FB7-F9E3-4539-B257-5693EAFD97E6}"/>
              </a:ext>
            </a:extLst>
          </p:cNvPr>
          <p:cNvSpPr/>
          <p:nvPr/>
        </p:nvSpPr>
        <p:spPr>
          <a:xfrm>
            <a:off x="737436" y="4957130"/>
            <a:ext cx="4007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также можете писать правила сразу для нескольких устройств. Например этот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 сразу для экранов и принтеров: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11A1E-A087-48E7-8B0D-81DEA155BF72}"/>
              </a:ext>
            </a:extLst>
          </p:cNvPr>
          <p:cNvSpPr/>
          <p:nvPr/>
        </p:nvSpPr>
        <p:spPr>
          <a:xfrm>
            <a:off x="737436" y="4281827"/>
            <a:ext cx="4007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 это правило для принтеров:</a:t>
            </a:r>
          </a:p>
        </p:txBody>
      </p:sp>
    </p:spTree>
    <p:extLst>
      <p:ext uri="{BB962C8B-B14F-4D97-AF65-F5344CB8AC3E}">
        <p14:creationId xmlns:p14="http://schemas.microsoft.com/office/powerpoint/2010/main" val="15530361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Portrait &amp; Landscape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3C2B-4250-4661-901F-DF96392BF8AA}"/>
              </a:ext>
            </a:extLst>
          </p:cNvPr>
          <p:cNvSpPr txBox="1"/>
          <p:nvPr/>
        </p:nvSpPr>
        <p:spPr>
          <a:xfrm>
            <a:off x="695325" y="2723511"/>
            <a:ext cx="45869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Медиа-запросы также могут использоваться для изменения макета страницы в зависимости от ориентации экрана (браузера).</a:t>
            </a:r>
          </a:p>
          <a:p>
            <a:r>
              <a:rPr lang="ru-RU" dirty="0"/>
              <a:t>Вы можете иметь набор свойств CSS, которые будут применяться только тогда, когда окно браузера будет шире его высоты, так называемая ориентация «Горизонтальная(Landscape)»: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3EB7B-D402-40DD-BAF9-E23F8CD4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471" y="2534052"/>
            <a:ext cx="4676775" cy="3028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583DFD-1011-4696-A847-B1305FD036EE}"/>
              </a:ext>
            </a:extLst>
          </p:cNvPr>
          <p:cNvSpPr txBox="1"/>
          <p:nvPr/>
        </p:nvSpPr>
        <p:spPr>
          <a:xfrm>
            <a:off x="695325" y="4439617"/>
            <a:ext cx="502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/* Портретная ориентация*/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(orientation: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portrait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body { opacity: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/* </a:t>
            </a:r>
            <a:r>
              <a:rPr lang="ru-RU" dirty="0"/>
              <a:t>Ландшафтная ориентация*/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(orientation: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landscape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body { opacity: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7907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Mobile First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4" y="2720577"/>
            <a:ext cx="107971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First означает сперва верстку для мобильных устройств, потом для настольных компьютеров или любого другого устройства (это позволит быстрее отображать страницу на более мелких устройствах).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Количестов медиа запросов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можете добавить столько медиазапросов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(брейкпоинтов), сколько необходимо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995E5-F011-48EB-9B0B-EF3B51445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141"/>
          <a:stretch/>
        </p:blipFill>
        <p:spPr>
          <a:xfrm>
            <a:off x="1704239" y="4014652"/>
            <a:ext cx="8783522" cy="23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33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18498</TotalTime>
  <Words>632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Calibri</vt:lpstr>
      <vt:lpstr>SFMono-Regular</vt:lpstr>
      <vt:lpstr>Arial</vt:lpstr>
      <vt:lpstr>Courier New</vt:lpstr>
      <vt:lpstr>Consolas</vt:lpstr>
      <vt:lpstr>Calibri Light</vt:lpstr>
      <vt:lpstr>Тема Office</vt:lpstr>
      <vt:lpstr>PowerPoint Presentation</vt:lpstr>
      <vt:lpstr>На сегодняшнем занятии:</vt:lpstr>
      <vt:lpstr>Responsive Web Design</vt:lpstr>
      <vt:lpstr>Responsive Web Design</vt:lpstr>
      <vt:lpstr>Viewport</vt:lpstr>
      <vt:lpstr>Media Query</vt:lpstr>
      <vt:lpstr>Media Query</vt:lpstr>
      <vt:lpstr>Portrait &amp; Landscape</vt:lpstr>
      <vt:lpstr>Mobile First</vt:lpstr>
      <vt:lpstr>Vendor prefixes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RePack by Diakov</cp:lastModifiedBy>
  <cp:revision>448</cp:revision>
  <dcterms:modified xsi:type="dcterms:W3CDTF">2020-11-02T16:29:23Z</dcterms:modified>
</cp:coreProperties>
</file>