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1" r:id="rId4"/>
    <p:sldId id="269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8" d="100"/>
          <a:sy n="28" d="100"/>
        </p:scale>
        <p:origin x="148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5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72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4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5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3FA4-5E32-4BAD-A48B-3A1AB1330375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6761-D84F-4F3B-A25A-D7CA37220C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8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2211" y="3653582"/>
            <a:ext cx="6367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Distribution of gene counts in a TAD: </a:t>
            </a:r>
            <a:r>
              <a:rPr lang="en-GB" sz="2400" b="1" dirty="0" smtClean="0">
                <a:solidFill>
                  <a:schemeClr val="accent5"/>
                </a:solidFill>
              </a:rPr>
              <a:t>DEG</a:t>
            </a:r>
            <a:r>
              <a:rPr lang="en-GB" sz="2400" dirty="0" smtClean="0"/>
              <a:t> vs 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SEG</a:t>
            </a:r>
          </a:p>
          <a:p>
            <a:endParaRPr lang="en-GB" dirty="0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81" y="4075161"/>
            <a:ext cx="4626141" cy="239920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3"/>
          <a:srcRect l="3991" t="22921" r="121" b="15538"/>
          <a:stretch/>
        </p:blipFill>
        <p:spPr bwMode="auto">
          <a:xfrm>
            <a:off x="625643" y="838532"/>
            <a:ext cx="10118557" cy="2820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211" y="139968"/>
            <a:ext cx="7520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SEGs share same TAD </a:t>
            </a:r>
            <a:r>
              <a:rPr lang="en-GB" sz="3200" dirty="0"/>
              <a:t>more often </a:t>
            </a:r>
            <a:r>
              <a:rPr lang="en-GB" sz="3200" dirty="0" smtClean="0"/>
              <a:t>than DEGs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3137" y="135956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5122" y="438651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3784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05330"/>
              </p:ext>
            </p:extLst>
          </p:nvPr>
        </p:nvGraphicFramePr>
        <p:xfrm>
          <a:off x="685800" y="196939"/>
          <a:ext cx="10804358" cy="6741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720076" imgH="3568963" progId="Word.Document.12">
                  <p:embed/>
                </p:oleObj>
              </mc:Choice>
              <mc:Fallback>
                <p:oleObj name="Document" r:id="rId3" imgW="5720076" imgH="35689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6939"/>
                        <a:ext cx="10804358" cy="6741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3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3" y="3810032"/>
            <a:ext cx="4490363" cy="257107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9923" y="824481"/>
            <a:ext cx="4903102" cy="27457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6293" y="242902"/>
            <a:ext cx="485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DEGs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SEGs</a:t>
            </a:r>
            <a:r>
              <a:rPr lang="en-GB" sz="2400" dirty="0" smtClean="0"/>
              <a:t> relative TADs borders</a:t>
            </a:r>
            <a:endParaRPr lang="en-GB" sz="2400" dirty="0"/>
          </a:p>
        </p:txBody>
      </p:sp>
      <p:pic>
        <p:nvPicPr>
          <p:cNvPr id="15" name="Picture 14"/>
          <p:cNvPicPr/>
          <p:nvPr/>
        </p:nvPicPr>
        <p:blipFill rotWithShape="1">
          <a:blip r:embed="rId4"/>
          <a:srcRect l="22821" t="9936" r="27352" b="11043"/>
          <a:stretch/>
        </p:blipFill>
        <p:spPr bwMode="auto">
          <a:xfrm>
            <a:off x="7044154" y="964544"/>
            <a:ext cx="4746794" cy="4582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537" y="24290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C</a:t>
            </a:r>
            <a:endParaRPr lang="en-GB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33464" y="247404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6458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8367" y="4873242"/>
            <a:ext cx="4792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Given set of TAD, DEGs and SEGs, compute</a:t>
            </a:r>
          </a:p>
          <a:p>
            <a:r>
              <a:rPr lang="en-GB" dirty="0" smtClean="0"/>
              <a:t>Number/fraction of DEG SEG genes for each TAD:</a:t>
            </a:r>
          </a:p>
          <a:p>
            <a:endParaRPr lang="en-GB" dirty="0"/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42" y="4135306"/>
            <a:ext cx="4626141" cy="239920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3"/>
          <a:srcRect l="3991" t="22921" r="121" b="15538"/>
          <a:stretch/>
        </p:blipFill>
        <p:spPr bwMode="auto">
          <a:xfrm>
            <a:off x="688367" y="1233860"/>
            <a:ext cx="10118557" cy="28207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2211" y="493295"/>
            <a:ext cx="7520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SEGs share same TAD </a:t>
            </a:r>
            <a:r>
              <a:rPr lang="en-GB" sz="3200" dirty="0"/>
              <a:t>more often </a:t>
            </a:r>
            <a:r>
              <a:rPr lang="en-GB" sz="3200" dirty="0" smtClean="0"/>
              <a:t>than DEGs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3137" y="135956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5122" y="4386515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B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090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2821" t="9936" r="27352" b="11043"/>
          <a:stretch/>
        </p:blipFill>
        <p:spPr bwMode="auto">
          <a:xfrm>
            <a:off x="1235767" y="1060796"/>
            <a:ext cx="5645323" cy="45826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74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45168" y="372979"/>
            <a:ext cx="11478127" cy="6087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863" y="46923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A</a:t>
            </a:r>
            <a:endParaRPr lang="en-GB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31568" y="57751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B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51884" y="308008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9863" y="308008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D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8742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79" y="1828800"/>
            <a:ext cx="61120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Abnizova</dc:creator>
  <cp:lastModifiedBy>Irina Abnizova</cp:lastModifiedBy>
  <cp:revision>32</cp:revision>
  <dcterms:created xsi:type="dcterms:W3CDTF">2020-02-24T06:10:51Z</dcterms:created>
  <dcterms:modified xsi:type="dcterms:W3CDTF">2020-10-01T06:03:00Z</dcterms:modified>
</cp:coreProperties>
</file>