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4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3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3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8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7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3917-C781-43DA-AE80-846EB5CCBC43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4D9B-53D0-4493-A046-8B695798C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9667" t="16533" r="21522" b="3177"/>
          <a:stretch/>
        </p:blipFill>
        <p:spPr bwMode="auto">
          <a:xfrm>
            <a:off x="651418" y="0"/>
            <a:ext cx="9189268" cy="3413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40364" y="221673"/>
            <a:ext cx="4156363" cy="39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140363" y="1817716"/>
            <a:ext cx="4156363" cy="39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135" y="420254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8994" y="399448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242163" y="3792354"/>
            <a:ext cx="4458048" cy="20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0" y="3416951"/>
            <a:ext cx="7142688" cy="36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0894" y="714157"/>
            <a:ext cx="6291407" cy="43427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91014" y="888274"/>
            <a:ext cx="644500" cy="3303455"/>
          </a:xfrm>
          <a:prstGeom prst="rect">
            <a:avLst/>
          </a:prstGeom>
          <a:solidFill>
            <a:srgbClr val="D35DB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49186" y="888274"/>
            <a:ext cx="644500" cy="330345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26286" y="888274"/>
            <a:ext cx="258668" cy="319254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86489" y="1078029"/>
            <a:ext cx="5025839" cy="46682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302137" y="535577"/>
            <a:ext cx="7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7455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3" b="-1092"/>
          <a:stretch/>
        </p:blipFill>
        <p:spPr bwMode="auto">
          <a:xfrm>
            <a:off x="2597105" y="2134554"/>
            <a:ext cx="6102758" cy="3234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Abnizova</dc:creator>
  <cp:lastModifiedBy>Irina Abnizova</cp:lastModifiedBy>
  <cp:revision>1</cp:revision>
  <dcterms:created xsi:type="dcterms:W3CDTF">2020-09-25T07:12:39Z</dcterms:created>
  <dcterms:modified xsi:type="dcterms:W3CDTF">2020-09-25T07:18:56Z</dcterms:modified>
</cp:coreProperties>
</file>