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1BA6-BE7A-4073-B39D-EBB084B0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2DC24-5A06-4FF1-BCCA-28C2A47CB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32CC-9ABA-4356-ABFD-EB24B50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9C5C-99E8-464F-B3CF-229C39B8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7169-102C-45B1-B10D-F5E72AA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AE2C-681A-480E-8527-C3177710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1679-0EFD-4DDD-AE4E-D8822E13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D0A4-8128-46CF-BDFA-96E7721D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F886-B927-44A4-BBDD-1330DF9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A536-75C5-4020-91AB-E7E6DABF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6095C-3082-4895-8D7C-B317C5195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590D4-30AC-415E-AD7D-6BFB7604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44D9-329D-4D8A-B11D-2F96156B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7617-7B49-40D9-AD92-AB18C1A3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9A03-730D-4B38-A80D-78755554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BB6-4F0B-4B25-8886-D49F243C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1D9B-1747-45FC-B98C-7519A5BB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72B9-995B-4C59-B089-22CF9F87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4362-40C3-417A-A388-0937C09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D739-AAEF-48D2-AD0F-9CC67CC6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BA43-DFD6-4574-BD37-800553CE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0D18-02EE-4505-AE61-CF3711F4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D4F5-4B97-4827-AE91-5C2460C7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E20D-09FC-4308-AAC6-61A1C422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6667-BCB3-485D-A567-D97C64E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7D8E-5AF9-4ED3-9870-E1C809F8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763C-936B-4C8C-9783-DD660F64F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E25-5434-43B6-B87E-D29C6B1D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D65F-D5C7-418D-AA9D-9E04FF07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BEE1-085E-498E-AE41-0D98607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33B91-5DFA-448E-8E89-0066E561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1532-33D0-4E44-9E9C-25F12ABB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5D8D3-504D-42FE-AD02-F42C85AE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B96E-2B8D-4D37-97BB-626008B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FAAA4-A1C5-4CB9-B7BC-41ACA06F9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C3E31-9261-4587-BE1D-501CBD01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9C7C3-33F4-4340-911B-7D88B7B2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BB6AC-A8F5-4D6D-B9A0-60F5FCAF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8E9AF-AC92-4179-83B4-877EA146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ADF8-A2DA-4024-8E8B-9B617BB9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B5B1-C5CD-4E69-935B-94BD23D0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D3342-644F-4CEE-9AED-30DBAC6E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C907C-BDF1-47EE-8457-8F64C18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FDAA6-3DE6-473F-86C6-66CFA31A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B563-2498-4C1C-9E0E-A7625778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AD4C-A8C6-4CA0-8F9A-69336905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CF8B-6945-43EA-B1A3-67167BE2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02B4-FDBC-4E70-8321-F1FCFC65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E87B2-5597-4394-9349-5F119C97A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9705-CAB6-488F-84CA-7A76509E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031F9-CDD3-4668-8E77-FBBC325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908EB-2639-40D3-92B9-7FE24E42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D756-E19F-4D00-8CF3-DB26B4A2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DEDEB-E963-4EA8-912F-FD28128C4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B505C-EB22-40F5-A24A-9C7DFB03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EC148-9CA2-4E7E-863A-A209BA72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272-6784-4A3A-A6E1-18C7A5E1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A8298-4712-4895-9523-0B849E6A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CD964-C849-412B-8E14-D13349D9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5B8FB-A9C6-4F41-B9D1-E6F379AA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ADD9-5ADF-4CEB-B5D7-BE3A76EB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6F7B-05E3-4B4F-B0B0-A766EB7B8EE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CCD7-05FE-409C-A3BC-54272F61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2D4F-6635-4FA8-B9BF-6311051C9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E968-42B6-4844-AB65-A1D58649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9312-0058-4361-AFF9-C2A714407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detection, extraction,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3B44B-6A27-4AED-8A95-B333CFED8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E8DE-82FC-42F5-92E5-BA7D0E0E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ADDB-3254-4F8B-BE08-122B38A9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vectorial representation of objects/patterns/areas in an image</a:t>
            </a:r>
          </a:p>
          <a:p>
            <a:r>
              <a:rPr lang="en-US" dirty="0"/>
              <a:t>Features characterize color, shape, texture, etc.</a:t>
            </a:r>
          </a:p>
          <a:p>
            <a:r>
              <a:rPr lang="en-US" dirty="0"/>
              <a:t>A good feature is robust</a:t>
            </a:r>
          </a:p>
          <a:p>
            <a:r>
              <a:rPr lang="en-US" b="1" dirty="0"/>
              <a:t>Feature detection </a:t>
            </a:r>
            <a:r>
              <a:rPr lang="en-US" dirty="0"/>
              <a:t>– find points of interests in the image: e.g.: corners</a:t>
            </a:r>
          </a:p>
          <a:p>
            <a:r>
              <a:rPr lang="en-US" b="1" dirty="0"/>
              <a:t>Feature extraction </a:t>
            </a:r>
            <a:r>
              <a:rPr lang="en-US" dirty="0"/>
              <a:t>– based on </a:t>
            </a:r>
            <a:r>
              <a:rPr lang="en-US" dirty="0" err="1"/>
              <a:t>keypoints</a:t>
            </a:r>
            <a:r>
              <a:rPr lang="en-US" dirty="0"/>
              <a:t> or features, give a numerical representation of the pixels-of-interest and their neighborhood.</a:t>
            </a:r>
          </a:p>
          <a:p>
            <a:pPr lvl="1"/>
            <a:r>
              <a:rPr lang="en-US" dirty="0"/>
              <a:t>Can be done globally at image level</a:t>
            </a:r>
          </a:p>
          <a:p>
            <a:pPr lvl="1"/>
            <a:r>
              <a:rPr lang="en-US" dirty="0"/>
              <a:t>Or divide image in patches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keypoints</a:t>
            </a:r>
            <a:r>
              <a:rPr lang="en-US" dirty="0"/>
              <a:t> location as guide for localizing a </a:t>
            </a:r>
            <a:r>
              <a:rPr lang="en-US" dirty="0" err="1"/>
              <a:t>neigborhood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9087-5989-462D-8E28-CDAF43BA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4C72-3FAE-44B6-A980-B337B3AF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feature is robust to changes in illumination, geometry (translation, rotation), viewpoint and scale.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Harris Corner Detection – scale-sensitive</a:t>
            </a:r>
          </a:p>
          <a:p>
            <a:pPr lvl="1"/>
            <a:r>
              <a:rPr lang="en-US" dirty="0"/>
              <a:t>Scale Invariant Feature Transformation (SIFT) – multiscale capabilities</a:t>
            </a:r>
          </a:p>
          <a:p>
            <a:pPr lvl="2"/>
            <a:r>
              <a:rPr lang="en-US" dirty="0"/>
              <a:t>There are many SIFT extensions: SURF, BRISK, ORB, KAZE…</a:t>
            </a:r>
          </a:p>
        </p:txBody>
      </p:sp>
    </p:spTree>
    <p:extLst>
      <p:ext uri="{BB962C8B-B14F-4D97-AF65-F5344CB8AC3E}">
        <p14:creationId xmlns:p14="http://schemas.microsoft.com/office/powerpoint/2010/main" val="11740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0DFC-36A3-4C75-A787-2225831C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6BAA5-4351-4A6C-BD45-A3E7F210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015" y="0"/>
            <a:ext cx="4972086" cy="3671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24C45-EE8E-4402-A0F7-2C4DC413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75" y="0"/>
            <a:ext cx="4943511" cy="3652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A7917-0B17-41FA-8E9B-885979AAB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6" y="3226986"/>
            <a:ext cx="4943511" cy="3738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15FC1-3943-4074-90DF-6C698F073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10" y="3171798"/>
            <a:ext cx="4900648" cy="36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B459-9C9F-42A0-865E-AD74220C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operates in a scale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A35E-B8A0-4AD6-99E8-3CA341BE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F19D-4A1F-4FFF-8787-5EA756A2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4" y="1520013"/>
            <a:ext cx="3333774" cy="496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DA36-99C6-4637-8693-9C65BBD4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05" y="1520013"/>
            <a:ext cx="3657627" cy="47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14B3-40E8-4177-8022-E4EAF127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5E9A-3C0F-40E5-A97F-96865F4F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numerical representation around important points of interest and their neighborhood: pixel intensity value, gradient orientation, magnitude, histogram,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Most of the feature detection techniques  (SURF, ORB, etc.) have their own way of computing a descriptor.</a:t>
            </a:r>
          </a:p>
          <a:p>
            <a:r>
              <a:rPr lang="en-US" dirty="0"/>
              <a:t>An important feature extraction technique is </a:t>
            </a:r>
            <a:r>
              <a:rPr lang="en-US" b="1" dirty="0"/>
              <a:t>Histogram of Oriented Gradients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76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89FE-E6D3-4698-B154-2B71893A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214328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Histogram of Oriented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5D56-3A83-476E-AD7E-7B671D13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5" y="1931253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Proposed by </a:t>
            </a:r>
            <a:r>
              <a:rPr lang="en-US" sz="2000" dirty="0" err="1"/>
              <a:t>Dalal</a:t>
            </a:r>
            <a:r>
              <a:rPr lang="en-US" sz="2000" dirty="0"/>
              <a:t> and </a:t>
            </a:r>
            <a:r>
              <a:rPr lang="en-US" sz="2000" dirty="0" err="1"/>
              <a:t>Triggs</a:t>
            </a:r>
            <a:r>
              <a:rPr lang="en-US" sz="2000" dirty="0"/>
              <a:t> in 2005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F1101-F761-4B0D-9367-B5D0EE40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1287"/>
            <a:ext cx="6019331" cy="379217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8DD6A-D291-44AF-ABBC-F52FF88F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4" y="2911654"/>
            <a:ext cx="3571901" cy="38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A231-897C-4B18-897A-B1A4F25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9774-6EAA-4C9D-8A02-82DA8DC4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common objects in two scenes, map the correspondences between the same object.</a:t>
            </a:r>
          </a:p>
          <a:p>
            <a:r>
              <a:rPr lang="en-US" dirty="0"/>
              <a:t>Application: image registration, image stitching (panoramic photos), template matching.</a:t>
            </a:r>
          </a:p>
        </p:txBody>
      </p:sp>
    </p:spTree>
    <p:extLst>
      <p:ext uri="{BB962C8B-B14F-4D97-AF65-F5344CB8AC3E}">
        <p14:creationId xmlns:p14="http://schemas.microsoft.com/office/powerpoint/2010/main" val="35763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4C1-9EA0-4EC0-A1FC-2252C349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631C-1AB9-41ED-A8B9-FD5B023A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features as well.</a:t>
            </a:r>
          </a:p>
          <a:p>
            <a:r>
              <a:rPr lang="en-US" dirty="0"/>
              <a:t>A classifier is a “function” that separates between features based on their similarity or dissimilarity.</a:t>
            </a:r>
          </a:p>
          <a:p>
            <a:r>
              <a:rPr lang="en-US" dirty="0"/>
              <a:t>To be done next week.</a:t>
            </a:r>
          </a:p>
        </p:txBody>
      </p:sp>
    </p:spTree>
    <p:extLst>
      <p:ext uri="{BB962C8B-B14F-4D97-AF65-F5344CB8AC3E}">
        <p14:creationId xmlns:p14="http://schemas.microsoft.com/office/powerpoint/2010/main" val="4695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Feature detection, extraction, matching</vt:lpstr>
      <vt:lpstr>Features</vt:lpstr>
      <vt:lpstr>Feature Detection</vt:lpstr>
      <vt:lpstr>PowerPoint Presentation</vt:lpstr>
      <vt:lpstr>SIFT operates in a scale space</vt:lpstr>
      <vt:lpstr>Feature extraction</vt:lpstr>
      <vt:lpstr>Histogram of Oriented Gradients</vt:lpstr>
      <vt:lpstr>Feature matching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detection, extraction, matching</dc:title>
  <dc:creator>Irina-Mihaela Ciortan</dc:creator>
  <cp:lastModifiedBy>Irina-Mihaela Ciortan</cp:lastModifiedBy>
  <cp:revision>3</cp:revision>
  <dcterms:created xsi:type="dcterms:W3CDTF">2021-03-17T10:54:16Z</dcterms:created>
  <dcterms:modified xsi:type="dcterms:W3CDTF">2022-03-24T21:13:11Z</dcterms:modified>
</cp:coreProperties>
</file>