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4A030-13FE-0BC0-BBB2-4175B736A2A7}" v="1" dt="2024-10-14T19:22:27.507"/>
    <p1510:client id="{94BC98DE-E375-0075-CD00-149B696624F2}" v="12" dt="2024-10-14T19:21:55.466"/>
    <p1510:client id="{95A3197F-050F-40E6-D1A7-E20E6CDF496F}" v="256" dt="2024-10-14T19:19:22.725"/>
    <p1510:client id="{BB1A48C0-D347-C6E2-D261-73B4C92BEC2C}" v="164" dt="2024-10-14T19:16:2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0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00B0E-4E1B-5B7A-EBAD-1F3C362E2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526" y="469866"/>
            <a:ext cx="9714694" cy="5925220"/>
          </a:xfrm>
        </p:spPr>
      </p:pic>
    </p:spTree>
    <p:extLst>
      <p:ext uri="{BB962C8B-B14F-4D97-AF65-F5344CB8AC3E}">
        <p14:creationId xmlns:p14="http://schemas.microsoft.com/office/powerpoint/2010/main" val="53076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A591E638-C8DE-BC32-658C-4FB3A631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39" y="211418"/>
            <a:ext cx="10394420" cy="64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545A24-9086-5AB1-0F5F-C2C47AD0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17" y="549125"/>
            <a:ext cx="9397165" cy="57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7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C97A46-9B5B-FF52-43A4-1D0FE64EF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53" y="518112"/>
            <a:ext cx="9362835" cy="5815307"/>
          </a:xfrm>
        </p:spPr>
      </p:pic>
    </p:spTree>
    <p:extLst>
      <p:ext uri="{BB962C8B-B14F-4D97-AF65-F5344CB8AC3E}">
        <p14:creationId xmlns:p14="http://schemas.microsoft.com/office/powerpoint/2010/main" val="9570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7DF96D-BCF4-7B47-D81E-81B125BDB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975" y="268783"/>
            <a:ext cx="10781307" cy="6591334"/>
          </a:xfrm>
        </p:spPr>
      </p:pic>
    </p:spTree>
    <p:extLst>
      <p:ext uri="{BB962C8B-B14F-4D97-AF65-F5344CB8AC3E}">
        <p14:creationId xmlns:p14="http://schemas.microsoft.com/office/powerpoint/2010/main" val="49795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B6FE-86D0-9319-A31C-C89A5B7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Patrones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1909-E11D-5B66-343C-E7F20DF4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14155"/>
            <a:ext cx="10691265" cy="4115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La mayor </a:t>
            </a:r>
            <a:r>
              <a:rPr lang="en-US" sz="2400" err="1">
                <a:ea typeface="+mn-lt"/>
                <a:cs typeface="+mn-lt"/>
              </a:rPr>
              <a:t>cantidad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desvinculaciones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>
                <a:ea typeface="+mn-lt"/>
                <a:cs typeface="+mn-lt"/>
              </a:rPr>
              <a:t> sector </a:t>
            </a:r>
            <a:r>
              <a:rPr lang="en-US" sz="2400" b="1">
                <a:ea typeface="+mn-lt"/>
                <a:cs typeface="+mn-lt"/>
              </a:rPr>
              <a:t>IT</a:t>
            </a:r>
            <a:r>
              <a:rPr lang="en-US" sz="2400">
                <a:ea typeface="+mn-lt"/>
                <a:cs typeface="+mn-lt"/>
              </a:rPr>
              <a:t>, Ventas y </a:t>
            </a:r>
            <a:r>
              <a:rPr lang="en-US" sz="2400" err="1">
                <a:ea typeface="+mn-lt"/>
                <a:cs typeface="+mn-lt"/>
              </a:rPr>
              <a:t>Compras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La </a:t>
            </a:r>
            <a:r>
              <a:rPr lang="en-US" sz="2400" err="1">
                <a:ea typeface="+mn-lt"/>
                <a:cs typeface="+mn-lt"/>
              </a:rPr>
              <a:t>menor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cantidad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desvinculaciones</a:t>
            </a:r>
            <a:r>
              <a:rPr lang="en-US" sz="2400">
                <a:ea typeface="+mn-lt"/>
                <a:cs typeface="+mn-lt"/>
              </a:rPr>
              <a:t> las </a:t>
            </a:r>
            <a:r>
              <a:rPr lang="en-US" sz="2400" err="1">
                <a:ea typeface="+mn-lt"/>
                <a:cs typeface="+mn-lt"/>
              </a:rPr>
              <a:t>tuvo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el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grupo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reclutamiento</a:t>
            </a:r>
            <a:r>
              <a:rPr lang="en-US" sz="2400">
                <a:ea typeface="+mn-lt"/>
                <a:cs typeface="+mn-lt"/>
              </a:rPr>
              <a:t> B 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El </a:t>
            </a:r>
            <a:r>
              <a:rPr lang="en-US" sz="2400" err="1">
                <a:ea typeface="+mn-lt"/>
                <a:cs typeface="+mn-lt"/>
              </a:rPr>
              <a:t>salario</a:t>
            </a:r>
            <a:r>
              <a:rPr lang="en-US" sz="2400">
                <a:ea typeface="+mn-lt"/>
                <a:cs typeface="+mn-lt"/>
              </a:rPr>
              <a:t> no es la </a:t>
            </a:r>
            <a:r>
              <a:rPr lang="en-US" sz="2400" err="1">
                <a:ea typeface="+mn-lt"/>
                <a:cs typeface="+mn-lt"/>
              </a:rPr>
              <a:t>razón</a:t>
            </a:r>
            <a:r>
              <a:rPr lang="en-US" sz="2400">
                <a:ea typeface="+mn-lt"/>
                <a:cs typeface="+mn-lt"/>
              </a:rPr>
              <a:t> de las </a:t>
            </a:r>
            <a:r>
              <a:rPr lang="en-US" sz="2400" err="1">
                <a:ea typeface="+mn-lt"/>
                <a:cs typeface="+mn-lt"/>
              </a:rPr>
              <a:t>desvinculaciones</a:t>
            </a:r>
            <a:r>
              <a:rPr lang="en-US" sz="2400">
                <a:ea typeface="+mn-lt"/>
                <a:cs typeface="+mn-lt"/>
              </a:rPr>
              <a:t> 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 La </a:t>
            </a:r>
            <a:r>
              <a:rPr lang="en-US" sz="2400" err="1">
                <a:ea typeface="+mn-lt"/>
                <a:cs typeface="+mn-lt"/>
              </a:rPr>
              <a:t>mayoria</a:t>
            </a:r>
            <a:r>
              <a:rPr lang="en-US" sz="2400">
                <a:ea typeface="+mn-lt"/>
                <a:cs typeface="+mn-lt"/>
              </a:rPr>
              <a:t> de las </a:t>
            </a:r>
            <a:r>
              <a:rPr lang="en-US" sz="2400" err="1">
                <a:ea typeface="+mn-lt"/>
                <a:cs typeface="+mn-lt"/>
              </a:rPr>
              <a:t>desvinculaciones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pertenecen</a:t>
            </a:r>
            <a:r>
              <a:rPr lang="en-US" sz="240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los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niveles</a:t>
            </a:r>
            <a:r>
              <a:rPr lang="en-US" sz="2400">
                <a:ea typeface="+mn-lt"/>
                <a:cs typeface="+mn-lt"/>
              </a:rPr>
              <a:t> 3 y 4 </a:t>
            </a:r>
            <a:endParaRPr lang="en-US" sz="2400"/>
          </a:p>
          <a:p>
            <a:r>
              <a:rPr lang="en-US" sz="2400" err="1">
                <a:ea typeface="+mn-lt"/>
                <a:cs typeface="+mn-lt"/>
              </a:rPr>
              <a:t>Cuanto</a:t>
            </a:r>
            <a:r>
              <a:rPr lang="en-US" sz="2400">
                <a:ea typeface="+mn-lt"/>
                <a:cs typeface="+mn-lt"/>
              </a:rPr>
              <a:t> mas </a:t>
            </a:r>
            <a:r>
              <a:rPr lang="en-US" sz="2400" err="1">
                <a:ea typeface="+mn-lt"/>
                <a:cs typeface="+mn-lt"/>
              </a:rPr>
              <a:t>tarda</a:t>
            </a:r>
            <a:r>
              <a:rPr lang="en-US" sz="2400">
                <a:ea typeface="+mn-lt"/>
                <a:cs typeface="+mn-lt"/>
              </a:rPr>
              <a:t> la </a:t>
            </a:r>
            <a:r>
              <a:rPr lang="en-US" sz="2400" err="1">
                <a:ea typeface="+mn-lt"/>
                <a:cs typeface="+mn-lt"/>
              </a:rPr>
              <a:t>empresa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reclutar</a:t>
            </a:r>
            <a:r>
              <a:rPr lang="en-US" sz="240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los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empleados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menor</a:t>
            </a:r>
            <a:r>
              <a:rPr lang="en-US" sz="2400">
                <a:ea typeface="+mn-lt"/>
                <a:cs typeface="+mn-lt"/>
              </a:rPr>
              <a:t> es </a:t>
            </a:r>
            <a:r>
              <a:rPr lang="en-US" sz="2400" err="1">
                <a:ea typeface="+mn-lt"/>
                <a:cs typeface="+mn-lt"/>
              </a:rPr>
              <a:t>su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tiempo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vinculados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La </a:t>
            </a:r>
            <a:r>
              <a:rPr lang="en-US" sz="2400" err="1">
                <a:ea typeface="+mn-lt"/>
                <a:cs typeface="+mn-lt"/>
              </a:rPr>
              <a:t>mitad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los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desvinculados</a:t>
            </a:r>
            <a:r>
              <a:rPr lang="en-US" sz="2400">
                <a:ea typeface="+mn-lt"/>
                <a:cs typeface="+mn-lt"/>
              </a:rPr>
              <a:t> que no </a:t>
            </a:r>
            <a:r>
              <a:rPr lang="en-US" sz="2400" err="1">
                <a:ea typeface="+mn-lt"/>
                <a:cs typeface="+mn-lt"/>
              </a:rPr>
              <a:t>hicieron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cursos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pertenecen</a:t>
            </a:r>
            <a:r>
              <a:rPr lang="en-US" sz="2400">
                <a:ea typeface="+mn-lt"/>
                <a:cs typeface="+mn-lt"/>
              </a:rPr>
              <a:t> al sector de IT </a:t>
            </a:r>
          </a:p>
        </p:txBody>
      </p:sp>
    </p:spTree>
    <p:extLst>
      <p:ext uri="{BB962C8B-B14F-4D97-AF65-F5344CB8AC3E}">
        <p14:creationId xmlns:p14="http://schemas.microsoft.com/office/powerpoint/2010/main" val="34696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5A07-BB01-7A88-A74A-8434749C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Problema</a:t>
            </a:r>
            <a:r>
              <a:rPr lang="en-US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7B28-E586-7B56-E1C7-2C6E3560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Baja </a:t>
            </a:r>
            <a:r>
              <a:rPr lang="en-US" err="1"/>
              <a:t>capacidad</a:t>
            </a:r>
            <a:r>
              <a:rPr lang="en-US"/>
              <a:t> de la </a:t>
            </a:r>
            <a:r>
              <a:rPr lang="en-US" err="1"/>
              <a:t>empresa</a:t>
            </a:r>
            <a:r>
              <a:rPr lang="en-US"/>
              <a:t> para </a:t>
            </a:r>
            <a:r>
              <a:rPr lang="en-US" err="1"/>
              <a:t>retener</a:t>
            </a:r>
            <a:r>
              <a:rPr lang="en-US"/>
              <a:t> </a:t>
            </a:r>
            <a:r>
              <a:rPr lang="en-US" err="1"/>
              <a:t>el</a:t>
            </a:r>
            <a:r>
              <a:rPr lang="en-US"/>
              <a:t> </a:t>
            </a:r>
            <a:r>
              <a:rPr lang="en-US" err="1"/>
              <a:t>talento</a:t>
            </a:r>
            <a:r>
              <a:rPr lang="en-US"/>
              <a:t> </a:t>
            </a:r>
            <a:r>
              <a:rPr lang="en-US" err="1"/>
              <a:t>incorporado</a:t>
            </a:r>
          </a:p>
          <a:p>
            <a:r>
              <a:rPr lang="en-US" err="1"/>
              <a:t>Lentitud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proceso</a:t>
            </a:r>
            <a:r>
              <a:rPr lang="en-US"/>
              <a:t> de </a:t>
            </a:r>
            <a:r>
              <a:rPr lang="en-US" err="1"/>
              <a:t>reclutamiento</a:t>
            </a:r>
            <a:r>
              <a:rPr lang="en-US"/>
              <a:t>   </a:t>
            </a:r>
          </a:p>
        </p:txBody>
      </p:sp>
    </p:spTree>
    <p:extLst>
      <p:ext uri="{BB962C8B-B14F-4D97-AF65-F5344CB8AC3E}">
        <p14:creationId xmlns:p14="http://schemas.microsoft.com/office/powerpoint/2010/main" val="291413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550C-BEB7-6921-30C3-85A85883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Toma de </a:t>
            </a:r>
            <a:r>
              <a:rPr lang="en-US" err="1"/>
              <a:t>decisiones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EF79-1C86-3C1B-204D-7B6D531B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Optimizar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proceso</a:t>
            </a:r>
            <a:r>
              <a:rPr lang="en-US"/>
              <a:t> de selección</a:t>
            </a:r>
          </a:p>
          <a:p>
            <a:r>
              <a:rPr lang="en-US" err="1"/>
              <a:t>Enfoque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departamento</a:t>
            </a:r>
            <a:r>
              <a:rPr lang="en-US"/>
              <a:t> IT: </a:t>
            </a:r>
            <a:r>
              <a:rPr lang="en-US" err="1"/>
              <a:t>ambiente</a:t>
            </a:r>
            <a:r>
              <a:rPr lang="en-US"/>
              <a:t> </a:t>
            </a:r>
            <a:r>
              <a:rPr lang="en-US" err="1"/>
              <a:t>laboral</a:t>
            </a:r>
            <a:r>
              <a:rPr lang="en-US"/>
              <a:t>, </a:t>
            </a:r>
            <a:r>
              <a:rPr lang="en-US" err="1"/>
              <a:t>estructura</a:t>
            </a:r>
            <a:r>
              <a:rPr lang="en-US"/>
              <a:t> y </a:t>
            </a:r>
            <a:r>
              <a:rPr lang="en-US" err="1"/>
              <a:t>capacitaciones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262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Patrones</vt:lpstr>
      <vt:lpstr>Problema </vt:lpstr>
      <vt:lpstr>Toma de decisiones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2024-10-14T19:05:59Z</dcterms:created>
  <dcterms:modified xsi:type="dcterms:W3CDTF">2024-10-15T12:00:56Z</dcterms:modified>
</cp:coreProperties>
</file>