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2"/>
    <p:restoredTop sz="94737"/>
  </p:normalViewPr>
  <p:slideViewPr>
    <p:cSldViewPr snapToGrid="0" snapToObjects="1">
      <p:cViewPr varScale="1">
        <p:scale>
          <a:sx n="87" d="100"/>
          <a:sy n="87" d="100"/>
        </p:scale>
        <p:origin x="1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C9DA29-D9E0-2D4D-88B3-4D70D994D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872A27-CFDE-1545-853E-816E1D7A4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1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386C-2B2A-7247-BA6F-276A5105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CMAs have the best outcomes?  Is there a province that is better than 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7D945-F297-9A45-8534-45630614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chart looking at the mortality rates by CMA.  Which CMAs are </a:t>
            </a:r>
          </a:p>
        </p:txBody>
      </p:sp>
    </p:spTree>
    <p:extLst>
      <p:ext uri="{BB962C8B-B14F-4D97-AF65-F5344CB8AC3E}">
        <p14:creationId xmlns:p14="http://schemas.microsoft.com/office/powerpoint/2010/main" val="41439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64F2-9CF7-7F4A-BA99-F960348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health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81AB8-760F-A74E-AA15-9CEF8971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scatterplot that shows mortality rates by CMA, with the size of the circle indicating the number of physicians, do another one with the circles indicating the number of hospitals/clinics to see if there is 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0603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21BC-A934-C845-88A2-2C47CE7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lifestyle versus access to health facilities and professionals that determines mortality?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BA23-95C2-484B-A4C3-FEE0D34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a couple of stats from the Health Indicator chart such as BMI, smoking, physical activity etc.</a:t>
            </a:r>
          </a:p>
        </p:txBody>
      </p:sp>
    </p:spTree>
    <p:extLst>
      <p:ext uri="{BB962C8B-B14F-4D97-AF65-F5344CB8AC3E}">
        <p14:creationId xmlns:p14="http://schemas.microsoft.com/office/powerpoint/2010/main" val="304974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B0AA-39AC-4540-BDE4-85A74E94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05F9-400A-D043-92DB-91A7FB9E7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044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</TotalTime>
  <Words>112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Frame</vt:lpstr>
      <vt:lpstr>Title</vt:lpstr>
      <vt:lpstr>Which CMAs have the best outcomes?  Is there a province that is better than others?</vt:lpstr>
      <vt:lpstr>Access to health services</vt:lpstr>
      <vt:lpstr>Is it lifestyle versus access to health facilities and professionals that determines mortality?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Avis Sokol</dc:creator>
  <cp:lastModifiedBy>Avis Sokol</cp:lastModifiedBy>
  <cp:revision>1</cp:revision>
  <dcterms:created xsi:type="dcterms:W3CDTF">2019-03-11T19:22:26Z</dcterms:created>
  <dcterms:modified xsi:type="dcterms:W3CDTF">2019-03-11T19:31:41Z</dcterms:modified>
</cp:coreProperties>
</file>