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ana georgescu" userId="70ac4c9c4247d732" providerId="LiveId" clId="{4B203286-3DDB-4BE6-87E6-ED34A9620B34}"/>
    <pc:docChg chg="undo custSel addSld delSld modSld sldOrd">
      <pc:chgData name="oana georgescu" userId="70ac4c9c4247d732" providerId="LiveId" clId="{4B203286-3DDB-4BE6-87E6-ED34A9620B34}" dt="2025-10-05T08:57:37.263" v="2005" actId="20577"/>
      <pc:docMkLst>
        <pc:docMk/>
      </pc:docMkLst>
      <pc:sldChg chg="modTransition">
        <pc:chgData name="oana georgescu" userId="70ac4c9c4247d732" providerId="LiveId" clId="{4B203286-3DDB-4BE6-87E6-ED34A9620B34}" dt="2025-10-05T06:55:25.591" v="26"/>
        <pc:sldMkLst>
          <pc:docMk/>
          <pc:sldMk cId="4248457323" sldId="257"/>
        </pc:sldMkLst>
      </pc:sldChg>
      <pc:sldChg chg="addSp delSp modSp mod modTransition">
        <pc:chgData name="oana georgescu" userId="70ac4c9c4247d732" providerId="LiveId" clId="{4B203286-3DDB-4BE6-87E6-ED34A9620B34}" dt="2025-10-05T06:53:41.815" v="15" actId="1076"/>
        <pc:sldMkLst>
          <pc:docMk/>
          <pc:sldMk cId="2016825233" sldId="258"/>
        </pc:sldMkLst>
        <pc:spChg chg="add mod">
          <ac:chgData name="oana georgescu" userId="70ac4c9c4247d732" providerId="LiveId" clId="{4B203286-3DDB-4BE6-87E6-ED34A9620B34}" dt="2025-10-05T06:53:41.815" v="15" actId="1076"/>
          <ac:spMkLst>
            <pc:docMk/>
            <pc:sldMk cId="2016825233" sldId="258"/>
            <ac:spMk id="2" creationId="{BF22972F-4350-4DBD-998C-9C20815DA01C}"/>
          </ac:spMkLst>
        </pc:spChg>
        <pc:spChg chg="del">
          <ac:chgData name="oana georgescu" userId="70ac4c9c4247d732" providerId="LiveId" clId="{4B203286-3DDB-4BE6-87E6-ED34A9620B34}" dt="2025-10-05T06:51:31.174" v="2"/>
          <ac:spMkLst>
            <pc:docMk/>
            <pc:sldMk cId="2016825233" sldId="258"/>
            <ac:spMk id="6" creationId="{A73F11E8-CA55-4787-AD77-7977634395C2}"/>
          </ac:spMkLst>
        </pc:spChg>
        <pc:spChg chg="mod">
          <ac:chgData name="oana georgescu" userId="70ac4c9c4247d732" providerId="LiveId" clId="{4B203286-3DDB-4BE6-87E6-ED34A9620B34}" dt="2025-10-05T06:53:12.799" v="6" actId="1076"/>
          <ac:spMkLst>
            <pc:docMk/>
            <pc:sldMk cId="2016825233" sldId="258"/>
            <ac:spMk id="7" creationId="{1EC053A1-B05E-4C6B-9AE0-7169AF3EED1A}"/>
          </ac:spMkLst>
        </pc:spChg>
        <pc:picChg chg="mod">
          <ac:chgData name="oana georgescu" userId="70ac4c9c4247d732" providerId="LiveId" clId="{4B203286-3DDB-4BE6-87E6-ED34A9620B34}" dt="2025-10-05T06:52:58.717" v="4" actId="1076"/>
          <ac:picMkLst>
            <pc:docMk/>
            <pc:sldMk cId="2016825233" sldId="258"/>
            <ac:picMk id="5" creationId="{ACA665DB-0717-4F0F-866F-9E1EC3977403}"/>
          </ac:picMkLst>
        </pc:picChg>
      </pc:sldChg>
      <pc:sldChg chg="modSp add mod modTransition">
        <pc:chgData name="oana georgescu" userId="70ac4c9c4247d732" providerId="LiveId" clId="{4B203286-3DDB-4BE6-87E6-ED34A9620B34}" dt="2025-10-05T07:21:00.543" v="663"/>
        <pc:sldMkLst>
          <pc:docMk/>
          <pc:sldMk cId="2542239625" sldId="259"/>
        </pc:sldMkLst>
        <pc:spChg chg="mod">
          <ac:chgData name="oana georgescu" userId="70ac4c9c4247d732" providerId="LiveId" clId="{4B203286-3DDB-4BE6-87E6-ED34A9620B34}" dt="2025-10-05T06:54:49.190" v="23" actId="1076"/>
          <ac:spMkLst>
            <pc:docMk/>
            <pc:sldMk cId="2542239625" sldId="259"/>
            <ac:spMk id="2" creationId="{BF22972F-4350-4DBD-998C-9C20815DA01C}"/>
          </ac:spMkLst>
        </pc:spChg>
        <pc:spChg chg="mod">
          <ac:chgData name="oana georgescu" userId="70ac4c9c4247d732" providerId="LiveId" clId="{4B203286-3DDB-4BE6-87E6-ED34A9620B34}" dt="2025-10-05T06:55:08.705" v="24" actId="1076"/>
          <ac:spMkLst>
            <pc:docMk/>
            <pc:sldMk cId="2542239625" sldId="259"/>
            <ac:spMk id="7" creationId="{1EC053A1-B05E-4C6B-9AE0-7169AF3EED1A}"/>
          </ac:spMkLst>
        </pc:spChg>
        <pc:picChg chg="mod">
          <ac:chgData name="oana georgescu" userId="70ac4c9c4247d732" providerId="LiveId" clId="{4B203286-3DDB-4BE6-87E6-ED34A9620B34}" dt="2025-10-05T06:54:46.339" v="22" actId="1076"/>
          <ac:picMkLst>
            <pc:docMk/>
            <pc:sldMk cId="2542239625" sldId="259"/>
            <ac:picMk id="5" creationId="{ACA665DB-0717-4F0F-866F-9E1EC3977403}"/>
          </ac:picMkLst>
        </pc:picChg>
      </pc:sldChg>
      <pc:sldChg chg="addSp delSp modSp new mod modTransition">
        <pc:chgData name="oana georgescu" userId="70ac4c9c4247d732" providerId="LiveId" clId="{4B203286-3DDB-4BE6-87E6-ED34A9620B34}" dt="2025-10-05T08:37:29.753" v="1817"/>
        <pc:sldMkLst>
          <pc:docMk/>
          <pc:sldMk cId="3214853620" sldId="260"/>
        </pc:sldMkLst>
        <pc:spChg chg="mod">
          <ac:chgData name="oana georgescu" userId="70ac4c9c4247d732" providerId="LiveId" clId="{4B203286-3DDB-4BE6-87E6-ED34A9620B34}" dt="2025-10-05T06:57:54.815" v="28" actId="1076"/>
          <ac:spMkLst>
            <pc:docMk/>
            <pc:sldMk cId="3214853620" sldId="260"/>
            <ac:spMk id="2" creationId="{2AC1CF07-082B-41A4-BFB1-CFEA9FB7C730}"/>
          </ac:spMkLst>
        </pc:spChg>
        <pc:spChg chg="del">
          <ac:chgData name="oana georgescu" userId="70ac4c9c4247d732" providerId="LiveId" clId="{4B203286-3DDB-4BE6-87E6-ED34A9620B34}" dt="2025-10-05T06:58:01.600" v="29" actId="478"/>
          <ac:spMkLst>
            <pc:docMk/>
            <pc:sldMk cId="3214853620" sldId="260"/>
            <ac:spMk id="3" creationId="{604587D4-5ABF-4F41-A4F2-20D03628192A}"/>
          </ac:spMkLst>
        </pc:spChg>
        <pc:spChg chg="add mod">
          <ac:chgData name="oana georgescu" userId="70ac4c9c4247d732" providerId="LiveId" clId="{4B203286-3DDB-4BE6-87E6-ED34A9620B34}" dt="2025-10-05T07:00:40.627" v="82" actId="1076"/>
          <ac:spMkLst>
            <pc:docMk/>
            <pc:sldMk cId="3214853620" sldId="260"/>
            <ac:spMk id="6" creationId="{7E738BF7-9673-498A-B1D8-FB12E1EA85AF}"/>
          </ac:spMkLst>
        </pc:spChg>
        <pc:spChg chg="add mod">
          <ac:chgData name="oana georgescu" userId="70ac4c9c4247d732" providerId="LiveId" clId="{4B203286-3DDB-4BE6-87E6-ED34A9620B34}" dt="2025-10-05T07:04:03.201" v="156" actId="1076"/>
          <ac:spMkLst>
            <pc:docMk/>
            <pc:sldMk cId="3214853620" sldId="260"/>
            <ac:spMk id="7" creationId="{E8F2A2C2-B4E7-4868-BB41-787909A17730}"/>
          </ac:spMkLst>
        </pc:spChg>
        <pc:picChg chg="add mod">
          <ac:chgData name="oana georgescu" userId="70ac4c9c4247d732" providerId="LiveId" clId="{4B203286-3DDB-4BE6-87E6-ED34A9620B34}" dt="2025-10-05T07:03:51.759" v="155" actId="1076"/>
          <ac:picMkLst>
            <pc:docMk/>
            <pc:sldMk cId="3214853620" sldId="260"/>
            <ac:picMk id="5" creationId="{964701CC-2A7F-4A70-AD37-FFB4516E2D5D}"/>
          </ac:picMkLst>
        </pc:picChg>
      </pc:sldChg>
      <pc:sldChg chg="addSp delSp modSp new mod modTransition">
        <pc:chgData name="oana georgescu" userId="70ac4c9c4247d732" providerId="LiveId" clId="{4B203286-3DDB-4BE6-87E6-ED34A9620B34}" dt="2025-10-05T08:37:44.281" v="1819"/>
        <pc:sldMkLst>
          <pc:docMk/>
          <pc:sldMk cId="104454390" sldId="261"/>
        </pc:sldMkLst>
        <pc:spChg chg="add del mod">
          <ac:chgData name="oana georgescu" userId="70ac4c9c4247d732" providerId="LiveId" clId="{4B203286-3DDB-4BE6-87E6-ED34A9620B34}" dt="2025-10-05T07:05:17.832" v="166" actId="478"/>
          <ac:spMkLst>
            <pc:docMk/>
            <pc:sldMk cId="104454390" sldId="261"/>
            <ac:spMk id="6" creationId="{AA4FC62E-42C8-444F-BDEB-639BDD0F3813}"/>
          </ac:spMkLst>
        </pc:spChg>
        <pc:spChg chg="add del mod">
          <ac:chgData name="oana georgescu" userId="70ac4c9c4247d732" providerId="LiveId" clId="{4B203286-3DDB-4BE6-87E6-ED34A9620B34}" dt="2025-10-05T07:06:34.452" v="173" actId="767"/>
          <ac:spMkLst>
            <pc:docMk/>
            <pc:sldMk cId="104454390" sldId="261"/>
            <ac:spMk id="9" creationId="{3D655AD2-E735-4D67-ACF4-1AEBDE09F28C}"/>
          </ac:spMkLst>
        </pc:spChg>
        <pc:spChg chg="add del mod">
          <ac:chgData name="oana georgescu" userId="70ac4c9c4247d732" providerId="LiveId" clId="{4B203286-3DDB-4BE6-87E6-ED34A9620B34}" dt="2025-10-05T07:08:58.426" v="274"/>
          <ac:spMkLst>
            <pc:docMk/>
            <pc:sldMk cId="104454390" sldId="261"/>
            <ac:spMk id="10" creationId="{DF9DFD52-D3F6-4D9C-B463-60E1D429F956}"/>
          </ac:spMkLst>
        </pc:spChg>
        <pc:spChg chg="add del mod">
          <ac:chgData name="oana georgescu" userId="70ac4c9c4247d732" providerId="LiveId" clId="{4B203286-3DDB-4BE6-87E6-ED34A9620B34}" dt="2025-10-05T07:28:03.671" v="814"/>
          <ac:spMkLst>
            <pc:docMk/>
            <pc:sldMk cId="104454390" sldId="261"/>
            <ac:spMk id="11" creationId="{82E44E03-83FF-435E-836F-20A77BB28E7B}"/>
          </ac:spMkLst>
        </pc:spChg>
        <pc:spChg chg="add mod">
          <ac:chgData name="oana georgescu" userId="70ac4c9c4247d732" providerId="LiveId" clId="{4B203286-3DDB-4BE6-87E6-ED34A9620B34}" dt="2025-10-05T07:29:00.036" v="866" actId="1076"/>
          <ac:spMkLst>
            <pc:docMk/>
            <pc:sldMk cId="104454390" sldId="261"/>
            <ac:spMk id="14" creationId="{26F1A852-943B-4363-8B79-8A5ACCE1C3E7}"/>
          </ac:spMkLst>
        </pc:spChg>
        <pc:picChg chg="add del mod">
          <ac:chgData name="oana georgescu" userId="70ac4c9c4247d732" providerId="LiveId" clId="{4B203286-3DDB-4BE6-87E6-ED34A9620B34}" dt="2025-10-05T07:06:00.507" v="169" actId="478"/>
          <ac:picMkLst>
            <pc:docMk/>
            <pc:sldMk cId="104454390" sldId="261"/>
            <ac:picMk id="5" creationId="{F338446C-66A5-492C-89CC-09CECEE56814}"/>
          </ac:picMkLst>
        </pc:picChg>
        <pc:picChg chg="add del mod">
          <ac:chgData name="oana georgescu" userId="70ac4c9c4247d732" providerId="LiveId" clId="{4B203286-3DDB-4BE6-87E6-ED34A9620B34}" dt="2025-10-05T07:27:30.862" v="760" actId="478"/>
          <ac:picMkLst>
            <pc:docMk/>
            <pc:sldMk cId="104454390" sldId="261"/>
            <ac:picMk id="8" creationId="{D429DE20-501B-4D75-93E0-832F0BD93939}"/>
          </ac:picMkLst>
        </pc:picChg>
        <pc:picChg chg="add mod">
          <ac:chgData name="oana georgescu" userId="70ac4c9c4247d732" providerId="LiveId" clId="{4B203286-3DDB-4BE6-87E6-ED34A9620B34}" dt="2025-10-05T07:27:52.618" v="764" actId="1076"/>
          <ac:picMkLst>
            <pc:docMk/>
            <pc:sldMk cId="104454390" sldId="261"/>
            <ac:picMk id="12" creationId="{59E044AF-9365-4CBC-A778-7CADCEDE7465}"/>
          </ac:picMkLst>
        </pc:picChg>
        <pc:picChg chg="add mod">
          <ac:chgData name="oana georgescu" userId="70ac4c9c4247d732" providerId="LiveId" clId="{4B203286-3DDB-4BE6-87E6-ED34A9620B34}" dt="2025-10-05T07:28:15.829" v="815"/>
          <ac:picMkLst>
            <pc:docMk/>
            <pc:sldMk cId="104454390" sldId="261"/>
            <ac:picMk id="13" creationId="{E283D2A8-9D99-461A-9557-1D4DBF2B7274}"/>
          </ac:picMkLst>
        </pc:picChg>
      </pc:sldChg>
      <pc:sldChg chg="addSp delSp modSp new mod modTransition delAnim modAnim">
        <pc:chgData name="oana georgescu" userId="70ac4c9c4247d732" providerId="LiveId" clId="{4B203286-3DDB-4BE6-87E6-ED34A9620B34}" dt="2025-10-05T07:32:26.277" v="900"/>
        <pc:sldMkLst>
          <pc:docMk/>
          <pc:sldMk cId="1163421893" sldId="262"/>
        </pc:sldMkLst>
        <pc:spChg chg="add del mod">
          <ac:chgData name="oana georgescu" userId="70ac4c9c4247d732" providerId="LiveId" clId="{4B203286-3DDB-4BE6-87E6-ED34A9620B34}" dt="2025-10-05T07:11:44.931" v="278" actId="478"/>
          <ac:spMkLst>
            <pc:docMk/>
            <pc:sldMk cId="1163421893" sldId="262"/>
            <ac:spMk id="5" creationId="{D60EA134-659E-4ACF-9DE6-BAEF90835C01}"/>
          </ac:spMkLst>
        </pc:spChg>
        <pc:spChg chg="add del mod">
          <ac:chgData name="oana georgescu" userId="70ac4c9c4247d732" providerId="LiveId" clId="{4B203286-3DDB-4BE6-87E6-ED34A9620B34}" dt="2025-10-05T07:26:47.974" v="748"/>
          <ac:spMkLst>
            <pc:docMk/>
            <pc:sldMk cId="1163421893" sldId="262"/>
            <ac:spMk id="12" creationId="{F59B9D67-16B6-448E-9948-D462E57F3711}"/>
          </ac:spMkLst>
        </pc:spChg>
        <pc:spChg chg="add mod">
          <ac:chgData name="oana georgescu" userId="70ac4c9c4247d732" providerId="LiveId" clId="{4B203286-3DDB-4BE6-87E6-ED34A9620B34}" dt="2025-10-05T07:31:14.927" v="896" actId="20577"/>
          <ac:spMkLst>
            <pc:docMk/>
            <pc:sldMk cId="1163421893" sldId="262"/>
            <ac:spMk id="19" creationId="{25B36DFE-3CC3-4A9A-BD21-5BDD56E20B7B}"/>
          </ac:spMkLst>
        </pc:spChg>
        <pc:picChg chg="add del mod">
          <ac:chgData name="oana georgescu" userId="70ac4c9c4247d732" providerId="LiveId" clId="{4B203286-3DDB-4BE6-87E6-ED34A9620B34}" dt="2025-10-05T07:26:17.295" v="732" actId="478"/>
          <ac:picMkLst>
            <pc:docMk/>
            <pc:sldMk cId="1163421893" sldId="262"/>
            <ac:picMk id="2" creationId="{3CCCE1CB-5E19-4097-AD83-0841B13F1F8F}"/>
          </ac:picMkLst>
        </pc:picChg>
        <pc:picChg chg="add del mod">
          <ac:chgData name="oana georgescu" userId="70ac4c9c4247d732" providerId="LiveId" clId="{4B203286-3DDB-4BE6-87E6-ED34A9620B34}" dt="2025-10-05T07:13:45.093" v="631" actId="478"/>
          <ac:picMkLst>
            <pc:docMk/>
            <pc:sldMk cId="1163421893" sldId="262"/>
            <ac:picMk id="4" creationId="{E331CD98-D7AE-4481-ABD3-DAED126221EC}"/>
          </ac:picMkLst>
        </pc:picChg>
        <pc:picChg chg="add del mod">
          <ac:chgData name="oana georgescu" userId="70ac4c9c4247d732" providerId="LiveId" clId="{4B203286-3DDB-4BE6-87E6-ED34A9620B34}" dt="2025-10-05T07:15:27.922" v="644" actId="478"/>
          <ac:picMkLst>
            <pc:docMk/>
            <pc:sldMk cId="1163421893" sldId="262"/>
            <ac:picMk id="7" creationId="{94D491DA-2787-4B7A-818F-1C4DD2BEAA73}"/>
          </ac:picMkLst>
        </pc:picChg>
        <pc:picChg chg="add del mod">
          <ac:chgData name="oana georgescu" userId="70ac4c9c4247d732" providerId="LiveId" clId="{4B203286-3DDB-4BE6-87E6-ED34A9620B34}" dt="2025-10-05T07:17:48.533" v="648" actId="478"/>
          <ac:picMkLst>
            <pc:docMk/>
            <pc:sldMk cId="1163421893" sldId="262"/>
            <ac:picMk id="9" creationId="{D10EBD9E-A654-4A2D-B991-3B193C61874E}"/>
          </ac:picMkLst>
        </pc:picChg>
        <pc:picChg chg="add del mod">
          <ac:chgData name="oana georgescu" userId="70ac4c9c4247d732" providerId="LiveId" clId="{4B203286-3DDB-4BE6-87E6-ED34A9620B34}" dt="2025-10-05T07:26:35.510" v="739" actId="478"/>
          <ac:picMkLst>
            <pc:docMk/>
            <pc:sldMk cId="1163421893" sldId="262"/>
            <ac:picMk id="11" creationId="{FA2C38B3-55BE-4380-BF8C-C1F4C7B1CB5E}"/>
          </ac:picMkLst>
        </pc:picChg>
        <pc:picChg chg="add mod">
          <ac:chgData name="oana georgescu" userId="70ac4c9c4247d732" providerId="LiveId" clId="{4B203286-3DDB-4BE6-87E6-ED34A9620B34}" dt="2025-10-05T07:26:46.381" v="746" actId="14100"/>
          <ac:picMkLst>
            <pc:docMk/>
            <pc:sldMk cId="1163421893" sldId="262"/>
            <ac:picMk id="13" creationId="{8FC4E619-FEE4-481A-A387-9F024CC7E9DA}"/>
          </ac:picMkLst>
        </pc:picChg>
        <pc:picChg chg="add del mod">
          <ac:chgData name="oana georgescu" userId="70ac4c9c4247d732" providerId="LiveId" clId="{4B203286-3DDB-4BE6-87E6-ED34A9620B34}" dt="2025-10-05T07:27:19.705" v="756" actId="478"/>
          <ac:picMkLst>
            <pc:docMk/>
            <pc:sldMk cId="1163421893" sldId="262"/>
            <ac:picMk id="14" creationId="{FA7500C1-385C-4945-A418-52DFC0FD5B68}"/>
          </ac:picMkLst>
        </pc:picChg>
        <pc:picChg chg="add mod">
          <ac:chgData name="oana georgescu" userId="70ac4c9c4247d732" providerId="LiveId" clId="{4B203286-3DDB-4BE6-87E6-ED34A9620B34}" dt="2025-10-05T07:30:21.838" v="874" actId="1076"/>
          <ac:picMkLst>
            <pc:docMk/>
            <pc:sldMk cId="1163421893" sldId="262"/>
            <ac:picMk id="16" creationId="{7A95632D-E473-4B9D-A420-2DD3DC594785}"/>
          </ac:picMkLst>
        </pc:picChg>
        <pc:picChg chg="add del mod">
          <ac:chgData name="oana georgescu" userId="70ac4c9c4247d732" providerId="LiveId" clId="{4B203286-3DDB-4BE6-87E6-ED34A9620B34}" dt="2025-10-05T07:30:41.871" v="877" actId="478"/>
          <ac:picMkLst>
            <pc:docMk/>
            <pc:sldMk cId="1163421893" sldId="262"/>
            <ac:picMk id="17" creationId="{7B88ADDD-3073-42D7-BC9E-23154D91DE8C}"/>
          </ac:picMkLst>
        </pc:picChg>
        <pc:picChg chg="add mod">
          <ac:chgData name="oana georgescu" userId="70ac4c9c4247d732" providerId="LiveId" clId="{4B203286-3DDB-4BE6-87E6-ED34A9620B34}" dt="2025-10-05T07:30:42.541" v="878"/>
          <ac:picMkLst>
            <pc:docMk/>
            <pc:sldMk cId="1163421893" sldId="262"/>
            <ac:picMk id="18" creationId="{AECA23B0-B0CD-4C48-90A9-B2B6E07B1B28}"/>
          </ac:picMkLst>
        </pc:picChg>
      </pc:sldChg>
      <pc:sldChg chg="addSp delSp modSp new mod ord modTransition">
        <pc:chgData name="oana georgescu" userId="70ac4c9c4247d732" providerId="LiveId" clId="{4B203286-3DDB-4BE6-87E6-ED34A9620B34}" dt="2025-10-05T08:39:35.654" v="1830"/>
        <pc:sldMkLst>
          <pc:docMk/>
          <pc:sldMk cId="4021587598" sldId="263"/>
        </pc:sldMkLst>
        <pc:spChg chg="add del mod">
          <ac:chgData name="oana georgescu" userId="70ac4c9c4247d732" providerId="LiveId" clId="{4B203286-3DDB-4BE6-87E6-ED34A9620B34}" dt="2025-10-05T07:25:01.023" v="722" actId="478"/>
          <ac:spMkLst>
            <pc:docMk/>
            <pc:sldMk cId="4021587598" sldId="263"/>
            <ac:spMk id="5" creationId="{17CDAFE4-6673-41CD-8467-4EEDEF42CBA6}"/>
          </ac:spMkLst>
        </pc:spChg>
        <pc:spChg chg="add mod">
          <ac:chgData name="oana georgescu" userId="70ac4c9c4247d732" providerId="LiveId" clId="{4B203286-3DDB-4BE6-87E6-ED34A9620B34}" dt="2025-10-05T07:34:58.967" v="1052" actId="3062"/>
          <ac:spMkLst>
            <pc:docMk/>
            <pc:sldMk cId="4021587598" sldId="263"/>
            <ac:spMk id="8" creationId="{7C760F14-8AAF-422B-A00E-D167A915441C}"/>
          </ac:spMkLst>
        </pc:spChg>
        <pc:picChg chg="add del mod">
          <ac:chgData name="oana georgescu" userId="70ac4c9c4247d732" providerId="LiveId" clId="{4B203286-3DDB-4BE6-87E6-ED34A9620B34}" dt="2025-10-05T07:32:35.919" v="902" actId="478"/>
          <ac:picMkLst>
            <pc:docMk/>
            <pc:sldMk cId="4021587598" sldId="263"/>
            <ac:picMk id="2" creationId="{29519A89-599D-4905-BE34-6E37EDA35B77}"/>
          </ac:picMkLst>
        </pc:picChg>
        <pc:picChg chg="add del mod">
          <ac:chgData name="oana georgescu" userId="70ac4c9c4247d732" providerId="LiveId" clId="{4B203286-3DDB-4BE6-87E6-ED34A9620B34}" dt="2025-10-05T07:32:33.916" v="901" actId="478"/>
          <ac:picMkLst>
            <pc:docMk/>
            <pc:sldMk cId="4021587598" sldId="263"/>
            <ac:picMk id="4" creationId="{927F4215-B5D5-498E-B3FC-70BA714EE993}"/>
          </ac:picMkLst>
        </pc:picChg>
        <pc:picChg chg="add mod">
          <ac:chgData name="oana georgescu" userId="70ac4c9c4247d732" providerId="LiveId" clId="{4B203286-3DDB-4BE6-87E6-ED34A9620B34}" dt="2025-10-05T07:34:13.774" v="1047" actId="1076"/>
          <ac:picMkLst>
            <pc:docMk/>
            <pc:sldMk cId="4021587598" sldId="263"/>
            <ac:picMk id="7" creationId="{167B76F3-3E91-45CA-A48E-61D39BBD9377}"/>
          </ac:picMkLst>
        </pc:picChg>
      </pc:sldChg>
      <pc:sldChg chg="addSp delSp modSp new mod modTransition delAnim modAnim">
        <pc:chgData name="oana georgescu" userId="70ac4c9c4247d732" providerId="LiveId" clId="{4B203286-3DDB-4BE6-87E6-ED34A9620B34}" dt="2025-10-05T08:38:01.797" v="1821"/>
        <pc:sldMkLst>
          <pc:docMk/>
          <pc:sldMk cId="181763345" sldId="264"/>
        </pc:sldMkLst>
        <pc:spChg chg="add del mod">
          <ac:chgData name="oana georgescu" userId="70ac4c9c4247d732" providerId="LiveId" clId="{4B203286-3DDB-4BE6-87E6-ED34A9620B34}" dt="2025-10-05T07:36:38.230" v="1109"/>
          <ac:spMkLst>
            <pc:docMk/>
            <pc:sldMk cId="181763345" sldId="264"/>
            <ac:spMk id="2" creationId="{27CD6E5D-8570-4B25-8A12-5187F745EFA9}"/>
          </ac:spMkLst>
        </pc:spChg>
        <pc:spChg chg="add mod">
          <ac:chgData name="oana georgescu" userId="70ac4c9c4247d732" providerId="LiveId" clId="{4B203286-3DDB-4BE6-87E6-ED34A9620B34}" dt="2025-10-05T07:38:02.441" v="1117" actId="1076"/>
          <ac:spMkLst>
            <pc:docMk/>
            <pc:sldMk cId="181763345" sldId="264"/>
            <ac:spMk id="6" creationId="{8E3385EA-84B2-439E-9A15-420D8D24F196}"/>
          </ac:spMkLst>
        </pc:spChg>
        <pc:spChg chg="add del mod">
          <ac:chgData name="oana georgescu" userId="70ac4c9c4247d732" providerId="LiveId" clId="{4B203286-3DDB-4BE6-87E6-ED34A9620B34}" dt="2025-10-05T07:39:11.481" v="1121"/>
          <ac:spMkLst>
            <pc:docMk/>
            <pc:sldMk cId="181763345" sldId="264"/>
            <ac:spMk id="7" creationId="{52C5177A-7E64-4068-9178-4CBAFE271039}"/>
          </ac:spMkLst>
        </pc:spChg>
        <pc:spChg chg="add mod">
          <ac:chgData name="oana georgescu" userId="70ac4c9c4247d732" providerId="LiveId" clId="{4B203286-3DDB-4BE6-87E6-ED34A9620B34}" dt="2025-10-05T07:43:14.523" v="1262" actId="14100"/>
          <ac:spMkLst>
            <pc:docMk/>
            <pc:sldMk cId="181763345" sldId="264"/>
            <ac:spMk id="10" creationId="{C6552D21-8533-4841-8733-933343C673E5}"/>
          </ac:spMkLst>
        </pc:spChg>
        <pc:picChg chg="add del mod">
          <ac:chgData name="oana georgescu" userId="70ac4c9c4247d732" providerId="LiveId" clId="{4B203286-3DDB-4BE6-87E6-ED34A9620B34}" dt="2025-10-05T07:36:17.849" v="1101" actId="478"/>
          <ac:picMkLst>
            <pc:docMk/>
            <pc:sldMk cId="181763345" sldId="264"/>
            <ac:picMk id="3" creationId="{EEDE7FD5-C59C-4D7C-8378-5589BF3F7949}"/>
          </ac:picMkLst>
        </pc:picChg>
        <pc:picChg chg="add mod">
          <ac:chgData name="oana georgescu" userId="70ac4c9c4247d732" providerId="LiveId" clId="{4B203286-3DDB-4BE6-87E6-ED34A9620B34}" dt="2025-10-05T07:39:47.784" v="1127" actId="1076"/>
          <ac:picMkLst>
            <pc:docMk/>
            <pc:sldMk cId="181763345" sldId="264"/>
            <ac:picMk id="4" creationId="{DB87F43C-912A-47A2-B038-91F3049A679A}"/>
          </ac:picMkLst>
        </pc:picChg>
        <pc:picChg chg="add mod">
          <ac:chgData name="oana georgescu" userId="70ac4c9c4247d732" providerId="LiveId" clId="{4B203286-3DDB-4BE6-87E6-ED34A9620B34}" dt="2025-10-05T07:39:56.349" v="1130" actId="1076"/>
          <ac:picMkLst>
            <pc:docMk/>
            <pc:sldMk cId="181763345" sldId="264"/>
            <ac:picMk id="9" creationId="{7B91328B-26BD-4A3A-A0A3-84170A0F45D9}"/>
          </ac:picMkLst>
        </pc:picChg>
      </pc:sldChg>
      <pc:sldChg chg="addSp modSp new mod modTransition">
        <pc:chgData name="oana georgescu" userId="70ac4c9c4247d732" providerId="LiveId" clId="{4B203286-3DDB-4BE6-87E6-ED34A9620B34}" dt="2025-10-05T08:38:08.077" v="1822"/>
        <pc:sldMkLst>
          <pc:docMk/>
          <pc:sldMk cId="1129977642" sldId="265"/>
        </pc:sldMkLst>
        <pc:spChg chg="add mod">
          <ac:chgData name="oana georgescu" userId="70ac4c9c4247d732" providerId="LiveId" clId="{4B203286-3DDB-4BE6-87E6-ED34A9620B34}" dt="2025-10-05T07:45:25.870" v="1397" actId="14100"/>
          <ac:spMkLst>
            <pc:docMk/>
            <pc:sldMk cId="1129977642" sldId="265"/>
            <ac:spMk id="3" creationId="{7B35155D-A354-4546-BF4E-7DB422D34B0C}"/>
          </ac:spMkLst>
        </pc:spChg>
        <pc:picChg chg="add mod">
          <ac:chgData name="oana georgescu" userId="70ac4c9c4247d732" providerId="LiveId" clId="{4B203286-3DDB-4BE6-87E6-ED34A9620B34}" dt="2025-10-05T07:43:45.804" v="1264"/>
          <ac:picMkLst>
            <pc:docMk/>
            <pc:sldMk cId="1129977642" sldId="265"/>
            <ac:picMk id="2" creationId="{140D1291-37F2-4C70-9EB9-F4738D4BD0FD}"/>
          </ac:picMkLst>
        </pc:picChg>
      </pc:sldChg>
      <pc:sldChg chg="new del">
        <pc:chgData name="oana georgescu" userId="70ac4c9c4247d732" providerId="LiveId" clId="{4B203286-3DDB-4BE6-87E6-ED34A9620B34}" dt="2025-10-05T07:46:23.916" v="1402" actId="47"/>
        <pc:sldMkLst>
          <pc:docMk/>
          <pc:sldMk cId="1628917621" sldId="266"/>
        </pc:sldMkLst>
      </pc:sldChg>
      <pc:sldChg chg="addSp modSp add mod modTransition modAnim">
        <pc:chgData name="oana georgescu" userId="70ac4c9c4247d732" providerId="LiveId" clId="{4B203286-3DDB-4BE6-87E6-ED34A9620B34}" dt="2025-10-05T08:38:24.870" v="1823"/>
        <pc:sldMkLst>
          <pc:docMk/>
          <pc:sldMk cId="2169099376" sldId="267"/>
        </pc:sldMkLst>
        <pc:spChg chg="add mod">
          <ac:chgData name="oana georgescu" userId="70ac4c9c4247d732" providerId="LiveId" clId="{4B203286-3DDB-4BE6-87E6-ED34A9620B34}" dt="2025-10-05T07:47:18.535" v="1425" actId="1076"/>
          <ac:spMkLst>
            <pc:docMk/>
            <pc:sldMk cId="2169099376" sldId="267"/>
            <ac:spMk id="3" creationId="{D25CC3AB-E88E-4FF0-AA82-F05306E75BE1}"/>
          </ac:spMkLst>
        </pc:spChg>
        <pc:spChg chg="add mod">
          <ac:chgData name="oana georgescu" userId="70ac4c9c4247d732" providerId="LiveId" clId="{4B203286-3DDB-4BE6-87E6-ED34A9620B34}" dt="2025-10-05T07:59:06.713" v="1487" actId="1076"/>
          <ac:spMkLst>
            <pc:docMk/>
            <pc:sldMk cId="2169099376" sldId="267"/>
            <ac:spMk id="4" creationId="{56642660-5BA5-4505-883D-108856F2CBAB}"/>
          </ac:spMkLst>
        </pc:spChg>
        <pc:spChg chg="add mod">
          <ac:chgData name="oana georgescu" userId="70ac4c9c4247d732" providerId="LiveId" clId="{4B203286-3DDB-4BE6-87E6-ED34A9620B34}" dt="2025-10-05T08:00:41.877" v="1597" actId="1076"/>
          <ac:spMkLst>
            <pc:docMk/>
            <pc:sldMk cId="2169099376" sldId="267"/>
            <ac:spMk id="7" creationId="{5F94D4B6-EE73-4F6C-80B2-2619489676C9}"/>
          </ac:spMkLst>
        </pc:spChg>
        <pc:picChg chg="add mod">
          <ac:chgData name="oana georgescu" userId="70ac4c9c4247d732" providerId="LiveId" clId="{4B203286-3DDB-4BE6-87E6-ED34A9620B34}" dt="2025-10-05T07:59:03.129" v="1486" actId="1076"/>
          <ac:picMkLst>
            <pc:docMk/>
            <pc:sldMk cId="2169099376" sldId="267"/>
            <ac:picMk id="2" creationId="{BDA18A25-6BE1-4B54-9517-4D8178300E11}"/>
          </ac:picMkLst>
        </pc:picChg>
        <pc:picChg chg="add mod">
          <ac:chgData name="oana georgescu" userId="70ac4c9c4247d732" providerId="LiveId" clId="{4B203286-3DDB-4BE6-87E6-ED34A9620B34}" dt="2025-10-05T07:58:57.215" v="1485" actId="1076"/>
          <ac:picMkLst>
            <pc:docMk/>
            <pc:sldMk cId="2169099376" sldId="267"/>
            <ac:picMk id="6" creationId="{EC869BAD-FBC5-4DFB-B7B6-60C4D5F97DAD}"/>
          </ac:picMkLst>
        </pc:picChg>
      </pc:sldChg>
      <pc:sldChg chg="addSp delSp modSp new mod modTransition delAnim modAnim">
        <pc:chgData name="oana georgescu" userId="70ac4c9c4247d732" providerId="LiveId" clId="{4B203286-3DDB-4BE6-87E6-ED34A9620B34}" dt="2025-10-05T08:56:47.350" v="1975" actId="1076"/>
        <pc:sldMkLst>
          <pc:docMk/>
          <pc:sldMk cId="2530129242" sldId="268"/>
        </pc:sldMkLst>
        <pc:spChg chg="add mod">
          <ac:chgData name="oana georgescu" userId="70ac4c9c4247d732" providerId="LiveId" clId="{4B203286-3DDB-4BE6-87E6-ED34A9620B34}" dt="2025-10-05T08:07:15.078" v="1678" actId="1076"/>
          <ac:spMkLst>
            <pc:docMk/>
            <pc:sldMk cId="2530129242" sldId="268"/>
            <ac:spMk id="5" creationId="{3C7BB1A3-5C1A-4AC5-AB00-5DA8F5B6B8CC}"/>
          </ac:spMkLst>
        </pc:spChg>
        <pc:spChg chg="add mod">
          <ac:chgData name="oana georgescu" userId="70ac4c9c4247d732" providerId="LiveId" clId="{4B203286-3DDB-4BE6-87E6-ED34A9620B34}" dt="2025-10-05T08:06:35.574" v="1677" actId="313"/>
          <ac:spMkLst>
            <pc:docMk/>
            <pc:sldMk cId="2530129242" sldId="268"/>
            <ac:spMk id="6" creationId="{D281A191-8272-49CB-9A9F-7644CB8C346A}"/>
          </ac:spMkLst>
        </pc:spChg>
        <pc:picChg chg="add mod">
          <ac:chgData name="oana georgescu" userId="70ac4c9c4247d732" providerId="LiveId" clId="{4B203286-3DDB-4BE6-87E6-ED34A9620B34}" dt="2025-10-05T08:01:02.733" v="1599"/>
          <ac:picMkLst>
            <pc:docMk/>
            <pc:sldMk cId="2530129242" sldId="268"/>
            <ac:picMk id="2" creationId="{93EE46F7-BE7E-4F06-917C-AD9E4985FE00}"/>
          </ac:picMkLst>
        </pc:picChg>
        <pc:picChg chg="add del mod">
          <ac:chgData name="oana georgescu" userId="70ac4c9c4247d732" providerId="LiveId" clId="{4B203286-3DDB-4BE6-87E6-ED34A9620B34}" dt="2025-10-05T08:56:36.287" v="1969" actId="478"/>
          <ac:picMkLst>
            <pc:docMk/>
            <pc:sldMk cId="2530129242" sldId="268"/>
            <ac:picMk id="4" creationId="{296A0AAF-DDD9-477F-B059-F35C5F6D4019}"/>
          </ac:picMkLst>
        </pc:picChg>
        <pc:picChg chg="add mod">
          <ac:chgData name="oana georgescu" userId="70ac4c9c4247d732" providerId="LiveId" clId="{4B203286-3DDB-4BE6-87E6-ED34A9620B34}" dt="2025-10-05T08:56:47.350" v="1975" actId="1076"/>
          <ac:picMkLst>
            <pc:docMk/>
            <pc:sldMk cId="2530129242" sldId="268"/>
            <ac:picMk id="7" creationId="{10495827-013D-4E0E-9447-8E5291A26480}"/>
          </ac:picMkLst>
        </pc:picChg>
      </pc:sldChg>
      <pc:sldChg chg="add del">
        <pc:chgData name="oana georgescu" userId="70ac4c9c4247d732" providerId="LiveId" clId="{4B203286-3DDB-4BE6-87E6-ED34A9620B34}" dt="2025-10-05T07:46:21.642" v="1401" actId="47"/>
        <pc:sldMkLst>
          <pc:docMk/>
          <pc:sldMk cId="2965906766" sldId="268"/>
        </pc:sldMkLst>
      </pc:sldChg>
      <pc:sldChg chg="addSp delSp modSp new mod modTransition addAnim delAnim modAnim">
        <pc:chgData name="oana georgescu" userId="70ac4c9c4247d732" providerId="LiveId" clId="{4B203286-3DDB-4BE6-87E6-ED34A9620B34}" dt="2025-10-05T08:56:22.953" v="1967" actId="478"/>
        <pc:sldMkLst>
          <pc:docMk/>
          <pc:sldMk cId="3642410006" sldId="269"/>
        </pc:sldMkLst>
        <pc:spChg chg="add mod">
          <ac:chgData name="oana georgescu" userId="70ac4c9c4247d732" providerId="LiveId" clId="{4B203286-3DDB-4BE6-87E6-ED34A9620B34}" dt="2025-10-05T08:09:52.206" v="1710" actId="1076"/>
          <ac:spMkLst>
            <pc:docMk/>
            <pc:sldMk cId="3642410006" sldId="269"/>
            <ac:spMk id="7" creationId="{0BA51290-74F5-48EF-A91F-3F824C4094BF}"/>
          </ac:spMkLst>
        </pc:spChg>
        <pc:spChg chg="add mod">
          <ac:chgData name="oana georgescu" userId="70ac4c9c4247d732" providerId="LiveId" clId="{4B203286-3DDB-4BE6-87E6-ED34A9620B34}" dt="2025-10-05T08:12:55.264" v="1780" actId="1076"/>
          <ac:spMkLst>
            <pc:docMk/>
            <pc:sldMk cId="3642410006" sldId="269"/>
            <ac:spMk id="8" creationId="{5F15A0DD-F87D-404C-B523-48494B46C974}"/>
          </ac:spMkLst>
        </pc:spChg>
        <pc:picChg chg="add mod">
          <ac:chgData name="oana georgescu" userId="70ac4c9c4247d732" providerId="LiveId" clId="{4B203286-3DDB-4BE6-87E6-ED34A9620B34}" dt="2025-10-05T08:09:44.351" v="1708" actId="1076"/>
          <ac:picMkLst>
            <pc:docMk/>
            <pc:sldMk cId="3642410006" sldId="269"/>
            <ac:picMk id="2" creationId="{98780EF2-6C49-45AA-B6F0-797F427B7A21}"/>
          </ac:picMkLst>
        </pc:picChg>
        <pc:picChg chg="add del mod">
          <ac:chgData name="oana georgescu" userId="70ac4c9c4247d732" providerId="LiveId" clId="{4B203286-3DDB-4BE6-87E6-ED34A9620B34}" dt="2025-10-05T08:08:25.826" v="1682" actId="478"/>
          <ac:picMkLst>
            <pc:docMk/>
            <pc:sldMk cId="3642410006" sldId="269"/>
            <ac:picMk id="4" creationId="{6DAB2E4E-42A8-416F-86F7-73FA5DC12ABB}"/>
          </ac:picMkLst>
        </pc:picChg>
        <pc:picChg chg="add del mod">
          <ac:chgData name="oana georgescu" userId="70ac4c9c4247d732" providerId="LiveId" clId="{4B203286-3DDB-4BE6-87E6-ED34A9620B34}" dt="2025-10-05T08:56:22.953" v="1967" actId="478"/>
          <ac:picMkLst>
            <pc:docMk/>
            <pc:sldMk cId="3642410006" sldId="269"/>
            <ac:picMk id="6" creationId="{0D2A6BDF-9063-4A52-BC6B-37B0078DD82F}"/>
          </ac:picMkLst>
        </pc:picChg>
        <pc:picChg chg="add del mod">
          <ac:chgData name="oana georgescu" userId="70ac4c9c4247d732" providerId="LiveId" clId="{4B203286-3DDB-4BE6-87E6-ED34A9620B34}" dt="2025-10-05T08:56:22.374" v="1966"/>
          <ac:picMkLst>
            <pc:docMk/>
            <pc:sldMk cId="3642410006" sldId="269"/>
            <ac:picMk id="9" creationId="{C5C45E1B-B1FD-415A-A6A6-A251C2179459}"/>
          </ac:picMkLst>
        </pc:picChg>
        <pc:picChg chg="add del mod">
          <ac:chgData name="oana georgescu" userId="70ac4c9c4247d732" providerId="LiveId" clId="{4B203286-3DDB-4BE6-87E6-ED34A9620B34}" dt="2025-10-05T08:56:21.561" v="1964"/>
          <ac:picMkLst>
            <pc:docMk/>
            <pc:sldMk cId="3642410006" sldId="269"/>
            <ac:picMk id="10" creationId="{88CDE5E9-6D95-4A0E-9FB2-20ABF1DED1B9}"/>
          </ac:picMkLst>
        </pc:picChg>
      </pc:sldChg>
      <pc:sldChg chg="addSp delSp modSp new mod modTransition">
        <pc:chgData name="oana georgescu" userId="70ac4c9c4247d732" providerId="LiveId" clId="{4B203286-3DDB-4BE6-87E6-ED34A9620B34}" dt="2025-10-05T08:57:20.153" v="1985" actId="14100"/>
        <pc:sldMkLst>
          <pc:docMk/>
          <pc:sldMk cId="1591197624" sldId="270"/>
        </pc:sldMkLst>
        <pc:spChg chg="add mod">
          <ac:chgData name="oana georgescu" userId="70ac4c9c4247d732" providerId="LiveId" clId="{4B203286-3DDB-4BE6-87E6-ED34A9620B34}" dt="2025-10-05T08:13:56.960" v="1816" actId="1076"/>
          <ac:spMkLst>
            <pc:docMk/>
            <pc:sldMk cId="1591197624" sldId="270"/>
            <ac:spMk id="3" creationId="{672C7F03-1C34-4574-A4A9-7312BDA6EE76}"/>
          </ac:spMkLst>
        </pc:spChg>
        <pc:spChg chg="add mod">
          <ac:chgData name="oana georgescu" userId="70ac4c9c4247d732" providerId="LiveId" clId="{4B203286-3DDB-4BE6-87E6-ED34A9620B34}" dt="2025-10-05T08:40:50.869" v="1906" actId="1076"/>
          <ac:spMkLst>
            <pc:docMk/>
            <pc:sldMk cId="1591197624" sldId="270"/>
            <ac:spMk id="4" creationId="{A2D65782-6492-4460-BE1D-50D2A2B90E61}"/>
          </ac:spMkLst>
        </pc:spChg>
        <pc:picChg chg="add mod">
          <ac:chgData name="oana georgescu" userId="70ac4c9c4247d732" providerId="LiveId" clId="{4B203286-3DDB-4BE6-87E6-ED34A9620B34}" dt="2025-10-05T08:40:46.443" v="1905" actId="1076"/>
          <ac:picMkLst>
            <pc:docMk/>
            <pc:sldMk cId="1591197624" sldId="270"/>
            <ac:picMk id="2" creationId="{75EEB281-28A2-4D4C-87E6-38028C04E7E9}"/>
          </ac:picMkLst>
        </pc:picChg>
        <pc:picChg chg="add del mod">
          <ac:chgData name="oana georgescu" userId="70ac4c9c4247d732" providerId="LiveId" clId="{4B203286-3DDB-4BE6-87E6-ED34A9620B34}" dt="2025-10-05T08:56:51.649" v="1976" actId="478"/>
          <ac:picMkLst>
            <pc:docMk/>
            <pc:sldMk cId="1591197624" sldId="270"/>
            <ac:picMk id="6" creationId="{62DAFB18-E6C6-45AB-A3ED-04D519719DFE}"/>
          </ac:picMkLst>
        </pc:picChg>
        <pc:picChg chg="add mod">
          <ac:chgData name="oana georgescu" userId="70ac4c9c4247d732" providerId="LiveId" clId="{4B203286-3DDB-4BE6-87E6-ED34A9620B34}" dt="2025-10-05T08:57:20.153" v="1985" actId="14100"/>
          <ac:picMkLst>
            <pc:docMk/>
            <pc:sldMk cId="1591197624" sldId="270"/>
            <ac:picMk id="8" creationId="{EEB7FB9A-88B0-4CDB-A99B-2C51D65C168F}"/>
          </ac:picMkLst>
        </pc:picChg>
      </pc:sldChg>
      <pc:sldChg chg="addSp modSp new mod ord">
        <pc:chgData name="oana georgescu" userId="70ac4c9c4247d732" providerId="LiveId" clId="{4B203286-3DDB-4BE6-87E6-ED34A9620B34}" dt="2025-10-05T08:57:37.263" v="2005" actId="20577"/>
        <pc:sldMkLst>
          <pc:docMk/>
          <pc:sldMk cId="575764569" sldId="271"/>
        </pc:sldMkLst>
        <pc:spChg chg="add mod">
          <ac:chgData name="oana georgescu" userId="70ac4c9c4247d732" providerId="LiveId" clId="{4B203286-3DDB-4BE6-87E6-ED34A9620B34}" dt="2025-10-05T08:57:37.263" v="2005" actId="20577"/>
          <ac:spMkLst>
            <pc:docMk/>
            <pc:sldMk cId="575764569" sldId="271"/>
            <ac:spMk id="3" creationId="{DBF54DC9-A78E-4052-A5D2-D3806C433EFA}"/>
          </ac:spMkLst>
        </pc:spChg>
        <pc:picChg chg="add mod">
          <ac:chgData name="oana georgescu" userId="70ac4c9c4247d732" providerId="LiveId" clId="{4B203286-3DDB-4BE6-87E6-ED34A9620B34}" dt="2025-10-05T08:41:16.590" v="1911"/>
          <ac:picMkLst>
            <pc:docMk/>
            <pc:sldMk cId="575764569" sldId="271"/>
            <ac:picMk id="2" creationId="{729196E4-518D-4C65-99F0-8C253978B31A}"/>
          </ac:picMkLst>
        </pc:picChg>
      </pc:sldChg>
      <pc:sldChg chg="new">
        <pc:chgData name="oana georgescu" userId="70ac4c9c4247d732" providerId="LiveId" clId="{4B203286-3DDB-4BE6-87E6-ED34A9620B34}" dt="2025-10-05T08:50:51.060" v="1953" actId="680"/>
        <pc:sldMkLst>
          <pc:docMk/>
          <pc:sldMk cId="1645710690" sldId="272"/>
        </pc:sldMkLst>
      </pc:sldChg>
      <pc:sldChg chg="delSp modSp add del mod">
        <pc:chgData name="oana georgescu" userId="70ac4c9c4247d732" providerId="LiveId" clId="{4B203286-3DDB-4BE6-87E6-ED34A9620B34}" dt="2025-10-05T08:41:01.435" v="1908" actId="47"/>
        <pc:sldMkLst>
          <pc:docMk/>
          <pc:sldMk cId="2621923722" sldId="272"/>
        </pc:sldMkLst>
        <pc:spChg chg="mod">
          <ac:chgData name="oana georgescu" userId="70ac4c9c4247d732" providerId="LiveId" clId="{4B203286-3DDB-4BE6-87E6-ED34A9620B34}" dt="2025-10-05T08:40:11.278" v="1881" actId="20577"/>
          <ac:spMkLst>
            <pc:docMk/>
            <pc:sldMk cId="2621923722" sldId="272"/>
            <ac:spMk id="3" creationId="{672C7F03-1C34-4574-A4A9-7312BDA6EE76}"/>
          </ac:spMkLst>
        </pc:spChg>
        <pc:picChg chg="del mod">
          <ac:chgData name="oana georgescu" userId="70ac4c9c4247d732" providerId="LiveId" clId="{4B203286-3DDB-4BE6-87E6-ED34A9620B34}" dt="2025-10-05T08:40:56.645" v="1907" actId="478"/>
          <ac:picMkLst>
            <pc:docMk/>
            <pc:sldMk cId="2621923722" sldId="272"/>
            <ac:picMk id="2" creationId="{75EEB281-28A2-4D4C-87E6-38028C04E7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668E-415B-4D51-BBDF-8A1675A03B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C963-6DE9-408B-9F4D-8E958669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8BE5-AF97-46DC-B064-4F96F091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39E26-9D60-44B9-B4BE-77A28B21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9988E-CB46-486C-9C73-CC236007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DC3E-13B9-4A31-B856-31FF728E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3752-5DC0-4004-9F00-A9C30E7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2B79-5D14-48A7-9208-78EB6898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9703D-4622-4770-A0ED-68D55720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91C8-8BE3-4F59-B984-A35E367B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C2EB-5F62-40CB-8B34-3D8BDCCD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FF69-5750-4EC5-AC89-20ED22A0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825D7-62BB-48ED-865C-F21671BE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4BEEC-B6F7-457B-BEAB-8E636B07A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8B6B-BD7E-440A-8850-1E10FAD8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90BA-AB72-47B2-8C99-66B32AA3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5184-0700-4717-A1DC-3601DBD1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7EE-6B4C-47DA-8DEC-07075F0D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704A-E3ED-4E91-BBAC-A87B1B54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CACB-4FA7-4624-97E5-50CC40BE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B0C5D-D3D9-4E62-A8F3-554CD8E8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6324-6456-4C63-9D15-FCF0D07E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161C-7D29-4F88-A189-7833EB44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E1FB-D8E0-4FC0-A33B-888FBD01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55CA-482B-44EC-9C18-223E88EE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B1B1-A80C-49EA-8B86-9B06CE8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BED9-5CC9-46ED-B82F-F8AC75A0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ABE2-A838-4A83-B067-B6238C5A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1D5B-CFB2-400E-B956-8696D1920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8BBC3-9448-4202-ABE1-2DB9B3B6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BE31A-93F4-47BE-9BAB-F1BB054C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95C5-3254-4D8E-AC7B-CF01668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6E085-3575-4943-A750-F13FFA8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C894-609B-4713-9E1F-02017418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F5A-5C54-4B73-A56B-55422796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65474-11A6-4DE2-9A2F-D929740CE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B403F-78C3-497E-A55F-08A736E30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09266-42A4-4E9B-B33B-6B21AEFD4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488FD-8075-4F9E-ABC4-9095F40B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C7E36-2576-4F07-896E-75A44A9C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2365B-68A8-4B7C-91F0-18A484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6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42B4-D013-4F1D-818F-B0F5BC56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6FE55-0D18-438E-AEEE-965A363A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E2775-51F5-4A7F-93E4-19AF3C3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4A11B-1E31-4B0E-A995-4798192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84ABE-283E-4D8A-A58C-E5582FA6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7C8C8-DF7C-4458-917B-496CCC61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B619-D3E2-4D84-B338-72A23472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C048-F3E3-458C-B0F6-CF65A1B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927B-315F-42BC-B069-2ACB575B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86176-6EC0-4888-95A6-5EB9A805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92CD-46DC-4B6A-82CD-B8401593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26469-1D6E-4963-8A56-0CAEC840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9A12D-3536-4174-9355-CAE4EB83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7AE8-9DDC-4CA1-ADEA-D4DE9BB9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B23CA-BB47-41BB-8BF8-371ECE183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0E0E-BD95-4FA0-99F6-5BBF79D3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7795-772F-4BA4-B106-90769CCE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AC9-B515-400E-826D-4CCD92AA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FB92-1F2E-4957-95BB-1745D12B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5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8774F-E573-4DCF-90F4-88BB4D38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72B87-C05C-49B9-9FFF-66A145AF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167A-7402-4287-969A-17F6A993D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2E74-6A80-4D09-A163-12FE7315195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CAA6-45BF-4DCB-ABED-4D7E60EED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B189-D246-41E7-8C60-A055745BC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CCB6-7C45-4DA0-A80C-470A9E74C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.vecteezy.com/png-gratuit/maison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7" Type="http://schemas.openxmlformats.org/officeDocument/2006/relationships/hyperlink" Target="https://www.pngall.com/sponge-p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fr.vecteezy.com/png-gratuit/maison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nasa-photos-of-earth-from-moo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telier-yuwa.ciao.jp/pronote/pronote/free-rocket-ship-vector-download-png-transparent-background-free-nn-66033780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307EA5-2C93-40AA-B694-7C7B5466D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465" y="-152016"/>
            <a:ext cx="14404309" cy="78672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D1ABE063-5E1B-4853-94C1-70DC57A5F37F}"/>
              </a:ext>
            </a:extLst>
          </p:cNvPr>
          <p:cNvGrpSpPr/>
          <p:nvPr/>
        </p:nvGrpSpPr>
        <p:grpSpPr>
          <a:xfrm>
            <a:off x="6475749" y="-1354394"/>
            <a:ext cx="9133591" cy="8893356"/>
            <a:chOff x="6289480" y="-1571580"/>
            <a:chExt cx="9133591" cy="8893356"/>
          </a:xfrm>
          <a:blipFill dpi="0" rotWithShape="1">
            <a:blip r:embed="rId3">
              <a:alphaModFix amt="52000"/>
            </a:blip>
            <a:srcRect/>
            <a:stretch>
              <a:fillRect/>
            </a:stretch>
          </a:blipFill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22D58DC-BDCD-41C8-9861-37C70828824D}"/>
                </a:ext>
              </a:extLst>
            </p:cNvPr>
            <p:cNvSpPr/>
            <p:nvPr/>
          </p:nvSpPr>
          <p:spPr>
            <a:xfrm>
              <a:off x="9894407" y="66839"/>
              <a:ext cx="1438881" cy="1394937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048DC2A-1999-4B4A-8616-86342208C15C}"/>
                </a:ext>
              </a:extLst>
            </p:cNvPr>
            <p:cNvSpPr/>
            <p:nvPr/>
          </p:nvSpPr>
          <p:spPr>
            <a:xfrm>
              <a:off x="8004664" y="4707993"/>
              <a:ext cx="1798247" cy="205579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4359CBBC-5972-4AB0-9FB4-38553FF40A2A}"/>
                </a:ext>
              </a:extLst>
            </p:cNvPr>
            <p:cNvSpPr/>
            <p:nvPr/>
          </p:nvSpPr>
          <p:spPr>
            <a:xfrm>
              <a:off x="8248610" y="96162"/>
              <a:ext cx="1511878" cy="1583457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38155AC-D336-47F3-81F8-8C94CF4E7A54}"/>
                </a:ext>
              </a:extLst>
            </p:cNvPr>
            <p:cNvSpPr/>
            <p:nvPr/>
          </p:nvSpPr>
          <p:spPr>
            <a:xfrm>
              <a:off x="9534904" y="5735893"/>
              <a:ext cx="923730" cy="1031517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2E0F2ECE-04B3-46FB-93CF-54F92B6C82B1}"/>
                </a:ext>
              </a:extLst>
            </p:cNvPr>
            <p:cNvSpPr/>
            <p:nvPr/>
          </p:nvSpPr>
          <p:spPr>
            <a:xfrm>
              <a:off x="7739800" y="2439349"/>
              <a:ext cx="1163987" cy="1307086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0AA3942E-6502-4D24-9394-93596C0E1901}"/>
                </a:ext>
              </a:extLst>
            </p:cNvPr>
            <p:cNvSpPr/>
            <p:nvPr/>
          </p:nvSpPr>
          <p:spPr>
            <a:xfrm>
              <a:off x="9341046" y="1247561"/>
              <a:ext cx="923730" cy="105435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199B6353-F685-4E19-A563-58349938633E}"/>
                </a:ext>
              </a:extLst>
            </p:cNvPr>
            <p:cNvSpPr/>
            <p:nvPr/>
          </p:nvSpPr>
          <p:spPr>
            <a:xfrm>
              <a:off x="8443590" y="501456"/>
              <a:ext cx="6979481" cy="681678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EA632753-C8DE-4919-91DE-EF4D24FCACFC}"/>
                </a:ext>
              </a:extLst>
            </p:cNvPr>
            <p:cNvSpPr/>
            <p:nvPr/>
          </p:nvSpPr>
          <p:spPr>
            <a:xfrm>
              <a:off x="6566876" y="4552900"/>
              <a:ext cx="1325084" cy="1394937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3958264E-CD1F-4731-96D0-6E02BBC21360}"/>
                </a:ext>
              </a:extLst>
            </p:cNvPr>
            <p:cNvSpPr/>
            <p:nvPr/>
          </p:nvSpPr>
          <p:spPr>
            <a:xfrm>
              <a:off x="6568676" y="2928874"/>
              <a:ext cx="1324763" cy="1532893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DC5BA7FA-6B78-4BC3-904B-F7D59E716171}"/>
                </a:ext>
              </a:extLst>
            </p:cNvPr>
            <p:cNvSpPr/>
            <p:nvPr/>
          </p:nvSpPr>
          <p:spPr>
            <a:xfrm>
              <a:off x="10151983" y="6267417"/>
              <a:ext cx="923730" cy="105435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A6689C3B-23DB-4AAC-B9B1-144EE05C9ECD}"/>
                </a:ext>
              </a:extLst>
            </p:cNvPr>
            <p:cNvSpPr/>
            <p:nvPr/>
          </p:nvSpPr>
          <p:spPr>
            <a:xfrm>
              <a:off x="7620862" y="3909850"/>
              <a:ext cx="1163988" cy="1276738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CE0DD16D-CAB1-48E4-B2B5-A316B3CC00F1}"/>
                </a:ext>
              </a:extLst>
            </p:cNvPr>
            <p:cNvSpPr/>
            <p:nvPr/>
          </p:nvSpPr>
          <p:spPr>
            <a:xfrm>
              <a:off x="8668051" y="1954287"/>
              <a:ext cx="923730" cy="105435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0A730562-9874-448E-8975-DDCAD4E32399}"/>
                </a:ext>
              </a:extLst>
            </p:cNvPr>
            <p:cNvSpPr/>
            <p:nvPr/>
          </p:nvSpPr>
          <p:spPr>
            <a:xfrm>
              <a:off x="6877772" y="5829402"/>
              <a:ext cx="1325084" cy="1394937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B6DFC09A-23C2-4BE9-B0C8-B0C244252746}"/>
                </a:ext>
              </a:extLst>
            </p:cNvPr>
            <p:cNvSpPr/>
            <p:nvPr/>
          </p:nvSpPr>
          <p:spPr>
            <a:xfrm>
              <a:off x="6289480" y="616174"/>
              <a:ext cx="2332028" cy="2317135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D7FB13F9-F42A-4CF9-90FD-1BF0B612AA9E}"/>
                </a:ext>
              </a:extLst>
            </p:cNvPr>
            <p:cNvSpPr/>
            <p:nvPr/>
          </p:nvSpPr>
          <p:spPr>
            <a:xfrm>
              <a:off x="6380880" y="-59698"/>
              <a:ext cx="923730" cy="1054359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8EB332EA-2F59-4DEA-88F9-DD8E71C60A43}"/>
                </a:ext>
              </a:extLst>
            </p:cNvPr>
            <p:cNvSpPr/>
            <p:nvPr/>
          </p:nvSpPr>
          <p:spPr>
            <a:xfrm>
              <a:off x="10803823" y="-1168322"/>
              <a:ext cx="1760942" cy="1771661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iamond 57">
              <a:extLst>
                <a:ext uri="{FF2B5EF4-FFF2-40B4-BE49-F238E27FC236}">
                  <a16:creationId xmlns:a16="http://schemas.microsoft.com/office/drawing/2014/main" id="{E2815E55-79EA-4F46-BD30-6AEC607D0273}"/>
                </a:ext>
              </a:extLst>
            </p:cNvPr>
            <p:cNvSpPr/>
            <p:nvPr/>
          </p:nvSpPr>
          <p:spPr>
            <a:xfrm>
              <a:off x="8943546" y="-1571580"/>
              <a:ext cx="1760942" cy="2078920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CAF40BD0-2DD3-462D-B7FA-73D262E287C0}"/>
                </a:ext>
              </a:extLst>
            </p:cNvPr>
            <p:cNvSpPr/>
            <p:nvPr/>
          </p:nvSpPr>
          <p:spPr>
            <a:xfrm>
              <a:off x="7273208" y="-901415"/>
              <a:ext cx="1511878" cy="1435881"/>
            </a:xfrm>
            <a:prstGeom prst="diamond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A4BBE11-2C6B-4782-9DDD-C81604F702FC}"/>
              </a:ext>
            </a:extLst>
          </p:cNvPr>
          <p:cNvSpPr/>
          <p:nvPr/>
        </p:nvSpPr>
        <p:spPr>
          <a:xfrm>
            <a:off x="305929" y="150978"/>
            <a:ext cx="57730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Your home in space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C1B47193-9CCE-4457-AB06-8D28E8A3EFB8}"/>
              </a:ext>
            </a:extLst>
          </p:cNvPr>
          <p:cNvSpPr/>
          <p:nvPr/>
        </p:nvSpPr>
        <p:spPr>
          <a:xfrm>
            <a:off x="10151983" y="6267417"/>
            <a:ext cx="923730" cy="1054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D1291-37F2-4C70-9EB9-F4738D4BD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35155D-A354-4546-BF4E-7DB422D34B0C}"/>
              </a:ext>
            </a:extLst>
          </p:cNvPr>
          <p:cNvSpPr/>
          <p:nvPr/>
        </p:nvSpPr>
        <p:spPr>
          <a:xfrm>
            <a:off x="1234439" y="2967334"/>
            <a:ext cx="848868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 should be used by the astronauts even when they didn’t arrive so we wouldn’t use more space</a:t>
            </a:r>
          </a:p>
        </p:txBody>
      </p:sp>
    </p:spTree>
    <p:extLst>
      <p:ext uri="{BB962C8B-B14F-4D97-AF65-F5344CB8AC3E}">
        <p14:creationId xmlns:p14="http://schemas.microsoft.com/office/powerpoint/2010/main" val="112997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A18A25-6BE1-4B54-9517-4D817830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7304"/>
            <a:ext cx="12192000" cy="6892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5CC3AB-E88E-4FF0-AA82-F05306E75BE1}"/>
              </a:ext>
            </a:extLst>
          </p:cNvPr>
          <p:cNvSpPr/>
          <p:nvPr/>
        </p:nvSpPr>
        <p:spPr>
          <a:xfrm>
            <a:off x="6533217" y="239375"/>
            <a:ext cx="5282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Now let’s build it!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42660-5BA5-4505-883D-108856F2CBAB}"/>
              </a:ext>
            </a:extLst>
          </p:cNvPr>
          <p:cNvSpPr/>
          <p:nvPr/>
        </p:nvSpPr>
        <p:spPr>
          <a:xfrm>
            <a:off x="-762001" y="686812"/>
            <a:ext cx="915580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 will start with the most important level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ground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69BAD-FBC5-4DFB-B7B6-60C4D5F97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06" y="3276600"/>
            <a:ext cx="6366933" cy="3581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94D4B6-EE73-4F6C-80B2-2619489676C9}"/>
              </a:ext>
            </a:extLst>
          </p:cNvPr>
          <p:cNvSpPr/>
          <p:nvPr/>
        </p:nvSpPr>
        <p:spPr>
          <a:xfrm>
            <a:off x="330200" y="3088561"/>
            <a:ext cx="323934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level would have all the control of the racket and to talk to the humans back  on earth</a:t>
            </a:r>
          </a:p>
        </p:txBody>
      </p:sp>
    </p:spTree>
    <p:extLst>
      <p:ext uri="{BB962C8B-B14F-4D97-AF65-F5344CB8AC3E}">
        <p14:creationId xmlns:p14="http://schemas.microsoft.com/office/powerpoint/2010/main" val="216909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E46F7-BE7E-4F06-917C-AD9E4985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7304"/>
            <a:ext cx="12192000" cy="6892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BB1A3-5C1A-4AC5-AB00-5DA8F5B6B8CC}"/>
              </a:ext>
            </a:extLst>
          </p:cNvPr>
          <p:cNvSpPr/>
          <p:nvPr/>
        </p:nvSpPr>
        <p:spPr>
          <a:xfrm>
            <a:off x="8223522" y="567033"/>
            <a:ext cx="321221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is the second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1A191-8272-49CB-9A9F-7644CB8C346A}"/>
              </a:ext>
            </a:extLst>
          </p:cNvPr>
          <p:cNvSpPr/>
          <p:nvPr/>
        </p:nvSpPr>
        <p:spPr>
          <a:xfrm>
            <a:off x="7937247" y="503533"/>
            <a:ext cx="378476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Here the astronaut's kitchen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95827-013D-4E0E-9447-8E5291A26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9" y="2894991"/>
            <a:ext cx="6519418" cy="366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2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80EF2-6C49-45AA-B6F0-797F427B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7304"/>
            <a:ext cx="12192000" cy="68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A6BDF-9063-4A52-BC6B-37B0078DD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0" y="3538536"/>
            <a:ext cx="5359400" cy="30146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A51290-74F5-48EF-A91F-3F824C4094BF}"/>
              </a:ext>
            </a:extLst>
          </p:cNvPr>
          <p:cNvSpPr/>
          <p:nvPr/>
        </p:nvSpPr>
        <p:spPr>
          <a:xfrm>
            <a:off x="99294" y="375621"/>
            <a:ext cx="5033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highest leve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5A0DD-F87D-404C-B523-48494B46C974}"/>
              </a:ext>
            </a:extLst>
          </p:cNvPr>
          <p:cNvSpPr/>
          <p:nvPr/>
        </p:nvSpPr>
        <p:spPr>
          <a:xfrm>
            <a:off x="-290204" y="171390"/>
            <a:ext cx="92945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Here the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astronaust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will train for walking in low gravity</a:t>
            </a:r>
          </a:p>
        </p:txBody>
      </p:sp>
    </p:spTree>
    <p:extLst>
      <p:ext uri="{BB962C8B-B14F-4D97-AF65-F5344CB8AC3E}">
        <p14:creationId xmlns:p14="http://schemas.microsoft.com/office/powerpoint/2010/main" val="364241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EB281-28A2-4D4C-87E6-38028C04E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4608"/>
            <a:ext cx="12192000" cy="6892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2C7F03-1C34-4574-A4A9-7312BDA6EE76}"/>
              </a:ext>
            </a:extLst>
          </p:cNvPr>
          <p:cNvSpPr/>
          <p:nvPr/>
        </p:nvSpPr>
        <p:spPr>
          <a:xfrm>
            <a:off x="3459276" y="-17304"/>
            <a:ext cx="788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Let’s add them all together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65782-6492-4460-BE1D-50D2A2B90E61}"/>
              </a:ext>
            </a:extLst>
          </p:cNvPr>
          <p:cNvSpPr/>
          <p:nvPr/>
        </p:nvSpPr>
        <p:spPr>
          <a:xfrm>
            <a:off x="7644319" y="2411523"/>
            <a:ext cx="4344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That’s perfect!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B7FB9A-88B0-4CDB-A99B-2C51D65C1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8" y="663388"/>
            <a:ext cx="3293686" cy="585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97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9196E4-518D-4C65-99F0-8C253978B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4608"/>
            <a:ext cx="12192000" cy="68926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F54DC9-A78E-4052-A5D2-D3806C433EFA}"/>
              </a:ext>
            </a:extLst>
          </p:cNvPr>
          <p:cNvSpPr/>
          <p:nvPr/>
        </p:nvSpPr>
        <p:spPr>
          <a:xfrm>
            <a:off x="1782110" y="2608746"/>
            <a:ext cx="9101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</a:t>
            </a:r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you for your attention!!</a:t>
            </a:r>
          </a:p>
        </p:txBody>
      </p:sp>
    </p:spTree>
    <p:extLst>
      <p:ext uri="{BB962C8B-B14F-4D97-AF65-F5344CB8AC3E}">
        <p14:creationId xmlns:p14="http://schemas.microsoft.com/office/powerpoint/2010/main" val="575764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1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87697-78C1-4127-98E6-86AF5637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432" y="-266308"/>
            <a:ext cx="13138864" cy="73906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4B395-0F27-4B14-A79A-311715569A0A}"/>
              </a:ext>
            </a:extLst>
          </p:cNvPr>
          <p:cNvSpPr/>
          <p:nvPr/>
        </p:nvSpPr>
        <p:spPr>
          <a:xfrm>
            <a:off x="5164807" y="2078182"/>
            <a:ext cx="7500625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if: your next home wasn’t on earth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708E2-02CA-4110-BB69-19F421DA3095}"/>
              </a:ext>
            </a:extLst>
          </p:cNvPr>
          <p:cNvSpPr/>
          <p:nvPr/>
        </p:nvSpPr>
        <p:spPr>
          <a:xfrm>
            <a:off x="12873030" y="3176835"/>
            <a:ext cx="790023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Would you be able to survive?</a:t>
            </a:r>
          </a:p>
        </p:txBody>
      </p:sp>
    </p:spTree>
    <p:extLst>
      <p:ext uri="{BB962C8B-B14F-4D97-AF65-F5344CB8AC3E}">
        <p14:creationId xmlns:p14="http://schemas.microsoft.com/office/powerpoint/2010/main" val="424845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665DB-0717-4F0F-866F-9E1EC397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7975" y="-2138795"/>
            <a:ext cx="17237305" cy="11135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C053A1-B05E-4C6B-9AE0-7169AF3EED1A}"/>
              </a:ext>
            </a:extLst>
          </p:cNvPr>
          <p:cNvSpPr/>
          <p:nvPr/>
        </p:nvSpPr>
        <p:spPr>
          <a:xfrm>
            <a:off x="5745613" y="2334388"/>
            <a:ext cx="49079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Would you be able to survive?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2972F-4350-4DBD-998C-9C20815DA01C}"/>
              </a:ext>
            </a:extLst>
          </p:cNvPr>
          <p:cNvSpPr/>
          <p:nvPr/>
        </p:nvSpPr>
        <p:spPr>
          <a:xfrm>
            <a:off x="1258128" y="5890425"/>
            <a:ext cx="1829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01682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A665DB-0717-4F0F-866F-9E1EC397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8827" y="-2138795"/>
            <a:ext cx="17237305" cy="11135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C053A1-B05E-4C6B-9AE0-7169AF3EED1A}"/>
              </a:ext>
            </a:extLst>
          </p:cNvPr>
          <p:cNvSpPr/>
          <p:nvPr/>
        </p:nvSpPr>
        <p:spPr>
          <a:xfrm>
            <a:off x="0" y="5103674"/>
            <a:ext cx="49079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Would you be able to survive?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22972F-4350-4DBD-998C-9C20815DA01C}"/>
              </a:ext>
            </a:extLst>
          </p:cNvPr>
          <p:cNvSpPr/>
          <p:nvPr/>
        </p:nvSpPr>
        <p:spPr>
          <a:xfrm>
            <a:off x="6744929" y="2644170"/>
            <a:ext cx="330404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54223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CF07-082B-41A4-BFB1-CFEA9FB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626" y="7503344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01CC-2A7F-4A70-AD37-FFB4516E2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0943" y="-348216"/>
            <a:ext cx="13922477" cy="11232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738BF7-9673-498A-B1D8-FB12E1EA85AF}"/>
              </a:ext>
            </a:extLst>
          </p:cNvPr>
          <p:cNvSpPr/>
          <p:nvPr/>
        </p:nvSpPr>
        <p:spPr>
          <a:xfrm>
            <a:off x="1540855" y="2967335"/>
            <a:ext cx="1065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First of all you would need a house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2A2C2-B4E7-4868-BB41-787909A17730}"/>
              </a:ext>
            </a:extLst>
          </p:cNvPr>
          <p:cNvSpPr/>
          <p:nvPr/>
        </p:nvSpPr>
        <p:spPr>
          <a:xfrm>
            <a:off x="-850894" y="5268046"/>
            <a:ext cx="145623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the house would need to have the necessaries to live </a:t>
            </a:r>
          </a:p>
        </p:txBody>
      </p:sp>
    </p:spTree>
    <p:extLst>
      <p:ext uri="{BB962C8B-B14F-4D97-AF65-F5344CB8AC3E}">
        <p14:creationId xmlns:p14="http://schemas.microsoft.com/office/powerpoint/2010/main" val="3214853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D6A5-A841-4E92-A4EB-1756CED90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355E1-7A06-4B5D-80C0-74AED5D6A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E044AF-9365-4CBC-A778-7CADCEDE7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6096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3D2A8-9D99-461A-9557-1D4DBF2B7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05794" y="1463031"/>
            <a:ext cx="2987046" cy="29870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F1A852-943B-4363-8B79-8A5ACCE1C3E7}"/>
              </a:ext>
            </a:extLst>
          </p:cNvPr>
          <p:cNvSpPr/>
          <p:nvPr/>
        </p:nvSpPr>
        <p:spPr>
          <a:xfrm>
            <a:off x="295453" y="4429919"/>
            <a:ext cx="100372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 don’t think that house would fit the moon</a:t>
            </a:r>
          </a:p>
        </p:txBody>
      </p:sp>
    </p:spTree>
    <p:extLst>
      <p:ext uri="{BB962C8B-B14F-4D97-AF65-F5344CB8AC3E}">
        <p14:creationId xmlns:p14="http://schemas.microsoft.com/office/powerpoint/2010/main" val="104454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C4E619-FEE4-481A-A387-9F024CC7E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95632D-E473-4B9D-A420-2DD3DC594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92434" y="1142982"/>
            <a:ext cx="2987046" cy="29870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CA23B0-B0CD-4C48-90A9-B2B6E07B1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46517" y="2758425"/>
            <a:ext cx="3139440" cy="31394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B36DFE-3CC3-4A9A-BD21-5BDD56E20B7B}"/>
              </a:ext>
            </a:extLst>
          </p:cNvPr>
          <p:cNvSpPr/>
          <p:nvPr/>
        </p:nvSpPr>
        <p:spPr>
          <a:xfrm>
            <a:off x="4176214" y="2967335"/>
            <a:ext cx="3839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That’s better</a:t>
            </a:r>
          </a:p>
        </p:txBody>
      </p:sp>
    </p:spTree>
    <p:extLst>
      <p:ext uri="{BB962C8B-B14F-4D97-AF65-F5344CB8AC3E}">
        <p14:creationId xmlns:p14="http://schemas.microsoft.com/office/powerpoint/2010/main" val="11634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B76F3-3E91-45CA-A48E-61D39BBD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34608"/>
            <a:ext cx="12192000" cy="68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760F14-8AAF-422B-A00E-D167A915441C}"/>
              </a:ext>
            </a:extLst>
          </p:cNvPr>
          <p:cNvSpPr/>
          <p:nvPr/>
        </p:nvSpPr>
        <p:spPr>
          <a:xfrm>
            <a:off x="4648200" y="3134974"/>
            <a:ext cx="733044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But the real question is  how would we be able to bring it on the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moon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158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7F43C-912A-47A2-B038-91F3049A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7304"/>
            <a:ext cx="12192000" cy="68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385EA-84B2-439E-9A15-420D8D24F196}"/>
              </a:ext>
            </a:extLst>
          </p:cNvPr>
          <p:cNvSpPr txBox="1"/>
          <p:nvPr/>
        </p:nvSpPr>
        <p:spPr>
          <a:xfrm>
            <a:off x="5547360" y="89737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if the house would be in the rocket?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1328B-26BD-4A3A-A0A3-84170A0F4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1040" y="897374"/>
            <a:ext cx="2301240" cy="2301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552D21-8533-4841-8733-933343C673E5}"/>
              </a:ext>
            </a:extLst>
          </p:cNvPr>
          <p:cNvSpPr/>
          <p:nvPr/>
        </p:nvSpPr>
        <p:spPr>
          <a:xfrm>
            <a:off x="0" y="2967335"/>
            <a:ext cx="1149096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That would mean it should be like a chamber tha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 would be into the rocket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that would be left behind on the moon for others</a:t>
            </a:r>
          </a:p>
        </p:txBody>
      </p:sp>
    </p:spTree>
    <p:extLst>
      <p:ext uri="{BB962C8B-B14F-4D97-AF65-F5344CB8AC3E}">
        <p14:creationId xmlns:p14="http://schemas.microsoft.com/office/powerpoint/2010/main" val="18176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208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 georgescu</dc:creator>
  <cp:lastModifiedBy>oana georgescu</cp:lastModifiedBy>
  <cp:revision>15</cp:revision>
  <dcterms:created xsi:type="dcterms:W3CDTF">2025-10-04T21:13:38Z</dcterms:created>
  <dcterms:modified xsi:type="dcterms:W3CDTF">2025-10-05T08:58:05Z</dcterms:modified>
</cp:coreProperties>
</file>