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4aa361f7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4aa361f7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a4c835a9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a4c835a9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8f2dca78f7_0_7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8f2dca78f7_0_7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18f2dca78f7_0_7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5f80e534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5f80e534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5f80e5344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a5f80e5344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a4c835a9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a4c835a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a4c835a9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a4c835a9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a4c835a9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a4c835a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a4c835a9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a4c835a9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a5f80e5344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a5f80e5344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935c875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3935c875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2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1398210" y="6252842"/>
            <a:ext cx="731700" cy="52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Title and Text">
  <p:cSld name="OBJECT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760050" y="1575950"/>
            <a:ext cx="52419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type="title"/>
          </p:nvPr>
        </p:nvSpPr>
        <p:spPr>
          <a:xfrm>
            <a:off x="760050" y="362304"/>
            <a:ext cx="97227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roxima Nova"/>
              <a:buNone/>
              <a:defRPr b="1" sz="35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11398210" y="6252842"/>
            <a:ext cx="731700" cy="52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1"/>
          <p:cNvPicPr preferRelativeResize="0"/>
          <p:nvPr/>
        </p:nvPicPr>
        <p:blipFill>
          <a:blip r:embed="rId2">
            <a:alphaModFix amt="54000"/>
          </a:blip>
          <a:stretch>
            <a:fillRect/>
          </a:stretch>
        </p:blipFill>
        <p:spPr>
          <a:xfrm>
            <a:off x="10912975" y="193783"/>
            <a:ext cx="1078994" cy="25503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>
            <p:ph idx="2" type="body"/>
          </p:nvPr>
        </p:nvSpPr>
        <p:spPr>
          <a:xfrm>
            <a:off x="760050" y="2217925"/>
            <a:ext cx="5002200" cy="4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Proxima Nova"/>
              <a:buChar char="•"/>
              <a:defRPr i="0" sz="18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00"/>
              <a:buFont typeface="Proxima Nova"/>
              <a:buChar char="•"/>
              <a:defRPr i="0" sz="16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100"/>
              </a:spcBef>
              <a:spcAft>
                <a:spcPts val="100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3" type="body"/>
          </p:nvPr>
        </p:nvSpPr>
        <p:spPr>
          <a:xfrm>
            <a:off x="6824950" y="2217925"/>
            <a:ext cx="5002200" cy="4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Proxima Nova"/>
              <a:buChar char="•"/>
              <a:defRPr i="0" sz="18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00"/>
              <a:buFont typeface="Proxima Nova"/>
              <a:buChar char="•"/>
              <a:defRPr i="0" sz="16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100"/>
              </a:spcBef>
              <a:spcAft>
                <a:spcPts val="100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4" type="subTitle"/>
          </p:nvPr>
        </p:nvSpPr>
        <p:spPr>
          <a:xfrm>
            <a:off x="760050" y="6415325"/>
            <a:ext cx="5055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800"/>
              <a:buNone/>
              <a:defRPr sz="800"/>
            </a:lvl1pPr>
            <a:lvl2pPr lvl="1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pic>
        <p:nvPicPr>
          <p:cNvPr id="68" name="Google Shape;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2470" y="189899"/>
            <a:ext cx="1080000" cy="2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1"/>
          <p:cNvSpPr txBox="1"/>
          <p:nvPr>
            <p:ph idx="5" type="subTitle"/>
          </p:nvPr>
        </p:nvSpPr>
        <p:spPr>
          <a:xfrm>
            <a:off x="6750075" y="1575950"/>
            <a:ext cx="52419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pic>
        <p:nvPicPr>
          <p:cNvPr id="70" name="Google Shape;7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625" y="459550"/>
            <a:ext cx="504000" cy="33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80">
          <p15:clr>
            <a:srgbClr val="FA7B17"/>
          </p15:clr>
        </p15:guide>
        <p15:guide id="2" orient="horz" pos="993">
          <p15:clr>
            <a:srgbClr val="FA7B17"/>
          </p15:clr>
        </p15:guide>
        <p15:guide id="3" pos="3840">
          <p15:clr>
            <a:srgbClr val="FA7B17"/>
          </p15:clr>
        </p15:guide>
        <p15:guide id="4" orient="horz" pos="216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Title and Text - Dark">
  <p:cSld name="OBJECT_2_2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idx="1" type="subTitle"/>
          </p:nvPr>
        </p:nvSpPr>
        <p:spPr>
          <a:xfrm>
            <a:off x="760050" y="1575950"/>
            <a:ext cx="52419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</a:defRPr>
            </a:lvl1pPr>
            <a:lvl2pPr lvl="1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2pPr>
            <a:lvl3pPr lvl="2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3pPr>
            <a:lvl4pPr lvl="3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>
                <a:solidFill>
                  <a:schemeClr val="lt2"/>
                </a:solidFill>
              </a:defRPr>
            </a:lvl4pPr>
            <a:lvl5pPr lvl="4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>
                <a:solidFill>
                  <a:schemeClr val="lt2"/>
                </a:solidFill>
              </a:defRPr>
            </a:lvl5pPr>
            <a:lvl6pPr lvl="5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>
                <a:solidFill>
                  <a:schemeClr val="lt2"/>
                </a:solidFill>
              </a:defRPr>
            </a:lvl6pPr>
            <a:lvl7pPr lvl="6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>
                <a:solidFill>
                  <a:schemeClr val="lt2"/>
                </a:solidFill>
              </a:defRPr>
            </a:lvl7pPr>
            <a:lvl8pPr lvl="7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>
                <a:solidFill>
                  <a:schemeClr val="lt2"/>
                </a:solidFill>
              </a:defRPr>
            </a:lvl8pPr>
            <a:lvl9pPr lvl="8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type="title"/>
          </p:nvPr>
        </p:nvSpPr>
        <p:spPr>
          <a:xfrm>
            <a:off x="760050" y="362304"/>
            <a:ext cx="95751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Proxima Nova"/>
              <a:buNone/>
              <a:defRPr b="1" sz="35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11398210" y="6252842"/>
            <a:ext cx="731700" cy="52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2"/>
          <p:cNvSpPr txBox="1"/>
          <p:nvPr>
            <p:ph idx="2" type="body"/>
          </p:nvPr>
        </p:nvSpPr>
        <p:spPr>
          <a:xfrm>
            <a:off x="760050" y="2217925"/>
            <a:ext cx="5002200" cy="4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roxima Nova"/>
              <a:buChar char="•"/>
              <a:defRPr i="0" sz="18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roxima Nova"/>
              <a:buChar char="•"/>
              <a:defRPr i="0" sz="1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•"/>
              <a:defRPr i="0" sz="1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•"/>
              <a:defRPr i="0" sz="1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•"/>
              <a:defRPr i="0" sz="1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•"/>
              <a:defRPr i="0" sz="1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•"/>
              <a:defRPr i="0" sz="1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•"/>
              <a:defRPr i="0" sz="1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100"/>
              </a:spcBef>
              <a:spcAft>
                <a:spcPts val="1000"/>
              </a:spcAft>
              <a:buClr>
                <a:schemeClr val="lt2"/>
              </a:buClr>
              <a:buSzPts val="1400"/>
              <a:buFont typeface="Proxima Nova"/>
              <a:buChar char="•"/>
              <a:defRPr i="0" sz="1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3" type="body"/>
          </p:nvPr>
        </p:nvSpPr>
        <p:spPr>
          <a:xfrm>
            <a:off x="6824950" y="2217925"/>
            <a:ext cx="5002200" cy="4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roxima Nova"/>
              <a:buChar char="•"/>
              <a:defRPr i="0" sz="18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roxima Nova"/>
              <a:buChar char="•"/>
              <a:defRPr i="0" sz="1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•"/>
              <a:defRPr i="0" sz="1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•"/>
              <a:defRPr i="0" sz="1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•"/>
              <a:defRPr i="0" sz="1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•"/>
              <a:defRPr i="0" sz="1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•"/>
              <a:defRPr i="0" sz="1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•"/>
              <a:defRPr i="0" sz="1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100"/>
              </a:spcBef>
              <a:spcAft>
                <a:spcPts val="1000"/>
              </a:spcAft>
              <a:buClr>
                <a:schemeClr val="lt2"/>
              </a:buClr>
              <a:buSzPts val="1400"/>
              <a:buFont typeface="Proxima Nova"/>
              <a:buChar char="•"/>
              <a:defRPr i="0" sz="1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4" type="subTitle"/>
          </p:nvPr>
        </p:nvSpPr>
        <p:spPr>
          <a:xfrm>
            <a:off x="760050" y="6415325"/>
            <a:ext cx="5055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>
                <a:solidFill>
                  <a:schemeClr val="lt2"/>
                </a:solidFill>
              </a:defRPr>
            </a:lvl1pPr>
            <a:lvl2pPr lvl="1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5" type="subTitle"/>
          </p:nvPr>
        </p:nvSpPr>
        <p:spPr>
          <a:xfrm>
            <a:off x="6750075" y="1575950"/>
            <a:ext cx="52419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</a:defRPr>
            </a:lvl1pPr>
            <a:lvl2pPr lvl="1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2pPr>
            <a:lvl3pPr lvl="2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3pPr>
            <a:lvl4pPr lvl="3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>
                <a:solidFill>
                  <a:schemeClr val="lt2"/>
                </a:solidFill>
              </a:defRPr>
            </a:lvl4pPr>
            <a:lvl5pPr lvl="4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>
                <a:solidFill>
                  <a:schemeClr val="lt2"/>
                </a:solidFill>
              </a:defRPr>
            </a:lvl5pPr>
            <a:lvl6pPr lvl="5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>
                <a:solidFill>
                  <a:schemeClr val="lt2"/>
                </a:solidFill>
              </a:defRPr>
            </a:lvl6pPr>
            <a:lvl7pPr lvl="6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>
                <a:solidFill>
                  <a:schemeClr val="lt2"/>
                </a:solidFill>
              </a:defRPr>
            </a:lvl7pPr>
            <a:lvl8pPr lvl="7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>
                <a:solidFill>
                  <a:schemeClr val="lt2"/>
                </a:solidFill>
              </a:defRPr>
            </a:lvl8pPr>
            <a:lvl9pPr lvl="8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pic>
        <p:nvPicPr>
          <p:cNvPr id="79" name="Google Shape;79;p12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10908863" y="188700"/>
            <a:ext cx="1087220" cy="2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2"/>
          <p:cNvPicPr preferRelativeResize="0"/>
          <p:nvPr/>
        </p:nvPicPr>
        <p:blipFill>
          <a:blip r:embed="rId3">
            <a:alphaModFix amt="68000"/>
          </a:blip>
          <a:stretch>
            <a:fillRect/>
          </a:stretch>
        </p:blipFill>
        <p:spPr>
          <a:xfrm>
            <a:off x="195250" y="461288"/>
            <a:ext cx="504749" cy="329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80">
          <p15:clr>
            <a:srgbClr val="FA7B17"/>
          </p15:clr>
        </p15:guide>
        <p15:guide id="2" orient="horz" pos="993">
          <p15:clr>
            <a:srgbClr val="FA7B17"/>
          </p15:clr>
        </p15:guide>
        <p15:guide id="3" pos="3840">
          <p15:clr>
            <a:srgbClr val="FA7B17"/>
          </p15:clr>
        </p15:guide>
        <p15:guide id="4" orient="horz" pos="2160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Title and Text - with grey">
  <p:cSld name="OBJECT_2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6096050" y="0"/>
            <a:ext cx="6096000" cy="6858000"/>
          </a:xfrm>
          <a:prstGeom prst="rect">
            <a:avLst/>
          </a:prstGeom>
          <a:solidFill>
            <a:srgbClr val="DDE1E4">
              <a:alpha val="39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760050" y="1575950"/>
            <a:ext cx="52419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760050" y="362304"/>
            <a:ext cx="50022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roxima Nova"/>
              <a:buNone/>
              <a:defRPr b="1" sz="35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11398210" y="6252842"/>
            <a:ext cx="731700" cy="52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3"/>
          <p:cNvSpPr txBox="1"/>
          <p:nvPr>
            <p:ph idx="2" type="body"/>
          </p:nvPr>
        </p:nvSpPr>
        <p:spPr>
          <a:xfrm>
            <a:off x="760050" y="2217925"/>
            <a:ext cx="5002200" cy="4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Proxima Nova"/>
              <a:buChar char="•"/>
              <a:defRPr i="0" sz="18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Font typeface="Proxima Nova"/>
              <a:buChar char="•"/>
              <a:defRPr i="0" sz="16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100"/>
              </a:spcBef>
              <a:spcAft>
                <a:spcPts val="100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3" type="body"/>
          </p:nvPr>
        </p:nvSpPr>
        <p:spPr>
          <a:xfrm>
            <a:off x="6824950" y="2217925"/>
            <a:ext cx="5002200" cy="4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Proxima Nova"/>
              <a:buChar char="•"/>
              <a:defRPr i="0" sz="18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Font typeface="Proxima Nova"/>
              <a:buChar char="•"/>
              <a:defRPr i="0" sz="16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100"/>
              </a:spcBef>
              <a:spcAft>
                <a:spcPts val="100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4" type="subTitle"/>
          </p:nvPr>
        </p:nvSpPr>
        <p:spPr>
          <a:xfrm>
            <a:off x="760050" y="6415325"/>
            <a:ext cx="5055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800"/>
              <a:buNone/>
              <a:defRPr sz="800"/>
            </a:lvl1pPr>
            <a:lvl2pPr lvl="1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12470" y="189899"/>
            <a:ext cx="1080000" cy="2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>
            <p:ph idx="5" type="subTitle"/>
          </p:nvPr>
        </p:nvSpPr>
        <p:spPr>
          <a:xfrm>
            <a:off x="6756400" y="1575950"/>
            <a:ext cx="52419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625" y="459550"/>
            <a:ext cx="504000" cy="33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80">
          <p15:clr>
            <a:srgbClr val="FA7B17"/>
          </p15:clr>
        </p15:guide>
        <p15:guide id="2" orient="horz" pos="993">
          <p15:clr>
            <a:srgbClr val="FA7B17"/>
          </p15:clr>
        </p15:guide>
        <p15:guide id="3" pos="3840">
          <p15:clr>
            <a:srgbClr val="FA7B17"/>
          </p15:clr>
        </p15:guide>
        <p15:guide id="4" orient="horz" pos="216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- Dark">
  <p:cSld name="OBJECT_1">
    <p:bg>
      <p:bgPr>
        <a:solidFill>
          <a:schemeClr val="dk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60051" y="1598775"/>
            <a:ext cx="99030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>
                <a:solidFill>
                  <a:schemeClr val="lt2"/>
                </a:solidFill>
              </a:defRPr>
            </a:lvl1pPr>
            <a:lvl2pPr lvl="1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760051" y="316875"/>
            <a:ext cx="99030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Proxima Nova"/>
              <a:buNone/>
              <a:defRPr b="1" sz="40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11398210" y="6252842"/>
            <a:ext cx="731700" cy="52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2">
            <a:alphaModFix amt="29000"/>
          </a:blip>
          <a:srcRect b="0" l="0" r="0" t="0"/>
          <a:stretch/>
        </p:blipFill>
        <p:spPr>
          <a:xfrm>
            <a:off x="10912470" y="189899"/>
            <a:ext cx="1080000" cy="2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idx="2" type="body"/>
          </p:nvPr>
        </p:nvSpPr>
        <p:spPr>
          <a:xfrm>
            <a:off x="760050" y="2217925"/>
            <a:ext cx="9880200" cy="4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Char char="•"/>
              <a:defRPr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•"/>
              <a:defRPr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•"/>
              <a:defRPr i="0" sz="1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•"/>
              <a:defRPr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•"/>
              <a:defRPr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•"/>
              <a:defRPr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•"/>
              <a:defRPr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•"/>
              <a:defRPr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1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Proxima Nova"/>
              <a:buChar char="•"/>
              <a:defRPr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3" type="subTitle"/>
          </p:nvPr>
        </p:nvSpPr>
        <p:spPr>
          <a:xfrm>
            <a:off x="760050" y="6415328"/>
            <a:ext cx="9903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>
                <a:solidFill>
                  <a:schemeClr val="lt2"/>
                </a:solidFill>
              </a:defRPr>
            </a:lvl1pPr>
            <a:lvl2pPr lvl="1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 amt="68000"/>
          </a:blip>
          <a:stretch>
            <a:fillRect/>
          </a:stretch>
        </p:blipFill>
        <p:spPr>
          <a:xfrm>
            <a:off x="195250" y="461288"/>
            <a:ext cx="504749" cy="329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80">
          <p15:clr>
            <a:srgbClr val="FA7B17"/>
          </p15:clr>
        </p15:guide>
        <p15:guide id="2" orient="horz" pos="1007">
          <p15:clr>
            <a:srgbClr val="FA7B17"/>
          </p15:clr>
        </p15:guide>
        <p15:guide id="3" pos="3840">
          <p15:clr>
            <a:srgbClr val="FA7B17"/>
          </p15:clr>
        </p15:guide>
        <p15:guide id="4" orient="horz" pos="2160">
          <p15:clr>
            <a:srgbClr val="FA7B17"/>
          </p15:clr>
        </p15:guide>
        <p15:guide id="5" orient="horz" pos="1063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  - dk blue">
  <p:cSld name="OBJECT_1_1">
    <p:bg>
      <p:bgPr>
        <a:solidFill>
          <a:schemeClr val="dk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1725" y="584525"/>
            <a:ext cx="1371599" cy="149793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type="title"/>
          </p:nvPr>
        </p:nvSpPr>
        <p:spPr>
          <a:xfrm>
            <a:off x="760051" y="1461427"/>
            <a:ext cx="99030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11398210" y="6252842"/>
            <a:ext cx="731700" cy="52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 amt="29000"/>
          </a:blip>
          <a:srcRect b="0" l="0" r="0" t="0"/>
          <a:stretch/>
        </p:blipFill>
        <p:spPr>
          <a:xfrm>
            <a:off x="10912470" y="189899"/>
            <a:ext cx="1080000" cy="2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760050" y="6415328"/>
            <a:ext cx="9903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>
                <a:solidFill>
                  <a:schemeClr val="lt2"/>
                </a:solidFill>
              </a:defRPr>
            </a:lvl1pPr>
            <a:lvl2pPr lvl="1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80">
          <p15:clr>
            <a:srgbClr val="FA7B17"/>
          </p15:clr>
        </p15:guide>
        <p15:guide id="2" orient="horz" pos="1007">
          <p15:clr>
            <a:srgbClr val="FA7B17"/>
          </p15:clr>
        </p15:guide>
        <p15:guide id="3" pos="3840">
          <p15:clr>
            <a:srgbClr val="FA7B17"/>
          </p15:clr>
        </p15:guide>
        <p15:guide id="4" orient="horz" pos="2160">
          <p15:clr>
            <a:srgbClr val="FA7B17"/>
          </p15:clr>
        </p15:guide>
        <p15:guide id="5" orient="horz" pos="1063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  - dk orange">
  <p:cSld name="OBJECT_1_1_1">
    <p:bg>
      <p:bgPr>
        <a:solidFill>
          <a:srgbClr val="7C0E00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 rotWithShape="1">
          <a:blip r:embed="rId2">
            <a:alphaModFix/>
          </a:blip>
          <a:srcRect b="0" l="219" r="219" t="0"/>
          <a:stretch/>
        </p:blipFill>
        <p:spPr>
          <a:xfrm>
            <a:off x="241725" y="584525"/>
            <a:ext cx="1371599" cy="149793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type="title"/>
          </p:nvPr>
        </p:nvSpPr>
        <p:spPr>
          <a:xfrm>
            <a:off x="760051" y="1461427"/>
            <a:ext cx="99030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11398210" y="6252842"/>
            <a:ext cx="731700" cy="52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 amt="29000"/>
          </a:blip>
          <a:srcRect b="0" l="0" r="0" t="0"/>
          <a:stretch/>
        </p:blipFill>
        <p:spPr>
          <a:xfrm>
            <a:off x="10912470" y="189899"/>
            <a:ext cx="1080000" cy="2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760050" y="6415328"/>
            <a:ext cx="9903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>
                <a:solidFill>
                  <a:schemeClr val="lt2"/>
                </a:solidFill>
              </a:defRPr>
            </a:lvl1pPr>
            <a:lvl2pPr lvl="1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80">
          <p15:clr>
            <a:srgbClr val="FA7B17"/>
          </p15:clr>
        </p15:guide>
        <p15:guide id="2" orient="horz" pos="1007">
          <p15:clr>
            <a:srgbClr val="FA7B17"/>
          </p15:clr>
        </p15:guide>
        <p15:guide id="3" pos="3840">
          <p15:clr>
            <a:srgbClr val="FA7B17"/>
          </p15:clr>
        </p15:guide>
        <p15:guide id="4" orient="horz" pos="2160">
          <p15:clr>
            <a:srgbClr val="FA7B17"/>
          </p15:clr>
        </p15:guide>
        <p15:guide id="5" orient="horz" pos="1063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Grey">
  <p:cSld name="TITLE_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 rotWithShape="1">
          <a:blip r:embed="rId2">
            <a:alphaModFix/>
          </a:blip>
          <a:srcRect b="0" l="39" r="49" t="0"/>
          <a:stretch/>
        </p:blipFill>
        <p:spPr>
          <a:xfrm>
            <a:off x="5287" y="0"/>
            <a:ext cx="12313923" cy="68957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>
            <p:ph type="ctrTitle"/>
          </p:nvPr>
        </p:nvSpPr>
        <p:spPr>
          <a:xfrm>
            <a:off x="731520" y="746800"/>
            <a:ext cx="9858300" cy="282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oxima Nova"/>
              <a:buNone/>
              <a:defRPr sz="60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731520" y="3602050"/>
            <a:ext cx="9858300" cy="16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80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Blue">
  <p:cSld name="TITLE_2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 rotWithShape="1">
          <a:blip r:embed="rId2">
            <a:alphaModFix/>
          </a:blip>
          <a:srcRect b="0" l="39" r="49" t="0"/>
          <a:stretch/>
        </p:blipFill>
        <p:spPr>
          <a:xfrm>
            <a:off x="-13" y="0"/>
            <a:ext cx="12313923" cy="689579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>
            <p:ph type="ctrTitle"/>
          </p:nvPr>
        </p:nvSpPr>
        <p:spPr>
          <a:xfrm>
            <a:off x="731520" y="746800"/>
            <a:ext cx="9858300" cy="282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"/>
              <a:buNone/>
              <a:defRPr sz="6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731520" y="3602050"/>
            <a:ext cx="9858300" cy="16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80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Orange">
  <p:cSld name="TITLE_2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 rotWithShape="1">
          <a:blip r:embed="rId2">
            <a:alphaModFix/>
          </a:blip>
          <a:srcRect b="0" l="39" r="49" t="0"/>
          <a:stretch/>
        </p:blipFill>
        <p:spPr>
          <a:xfrm>
            <a:off x="-12192" y="0"/>
            <a:ext cx="12313923" cy="68957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>
            <p:ph type="ctrTitle"/>
          </p:nvPr>
        </p:nvSpPr>
        <p:spPr>
          <a:xfrm>
            <a:off x="731520" y="746800"/>
            <a:ext cx="9858300" cy="282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"/>
              <a:buNone/>
              <a:defRPr sz="6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731520" y="3602050"/>
            <a:ext cx="9858300" cy="16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80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 Cover">
  <p:cSld name="TITLE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 rotWithShape="1">
          <a:blip r:embed="rId2">
            <a:alphaModFix/>
          </a:blip>
          <a:srcRect b="238" l="0" r="0" t="228"/>
          <a:stretch/>
        </p:blipFill>
        <p:spPr>
          <a:xfrm>
            <a:off x="0" y="0"/>
            <a:ext cx="12313923" cy="690044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-50" y="2413200"/>
            <a:ext cx="12277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i="0" lang="en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i="0" sz="6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3112" y="5918692"/>
            <a:ext cx="1620001" cy="3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884">
          <p15:clr>
            <a:srgbClr val="FA7B17"/>
          </p15:clr>
        </p15:guide>
        <p15:guide id="2" orient="horz" pos="907">
          <p15:clr>
            <a:srgbClr val="FA7B17"/>
          </p15:clr>
        </p15:guide>
        <p15:guide id="3" pos="3878">
          <p15:clr>
            <a:srgbClr val="FA7B17"/>
          </p15:clr>
        </p15:guide>
        <p15:guide id="4" orient="horz" pos="217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Kaizen 1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 rotWithShape="1">
          <a:blip r:embed="rId2">
            <a:alphaModFix/>
          </a:blip>
          <a:srcRect b="189" l="0" r="0" t="189"/>
          <a:stretch/>
        </p:blipFill>
        <p:spPr>
          <a:xfrm>
            <a:off x="0" y="0"/>
            <a:ext cx="12313923" cy="690044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>
            <p:ph type="title"/>
          </p:nvPr>
        </p:nvSpPr>
        <p:spPr>
          <a:xfrm>
            <a:off x="731520" y="776742"/>
            <a:ext cx="10211100" cy="3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b="1" sz="60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010" y="5943787"/>
            <a:ext cx="1767839" cy="42933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8383014" y="6170051"/>
            <a:ext cx="36120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rtl="0" algn="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07">
          <p15:clr>
            <a:srgbClr val="FA7B17"/>
          </p15:clr>
        </p15:guide>
        <p15:guide id="2" orient="horz" pos="4014">
          <p15:clr>
            <a:srgbClr val="FA7B17"/>
          </p15:clr>
        </p15:guide>
        <p15:guide id="3" pos="480">
          <p15:clr>
            <a:srgbClr val="FA7B17"/>
          </p15:clr>
        </p15:guide>
        <p15:guide id="4" pos="748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Kaizen Combo logo">
  <p:cSld name="TITLE_1_5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189" l="0" r="0" t="189"/>
          <a:stretch/>
        </p:blipFill>
        <p:spPr>
          <a:xfrm>
            <a:off x="0" y="0"/>
            <a:ext cx="12313923" cy="690044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type="title"/>
          </p:nvPr>
        </p:nvSpPr>
        <p:spPr>
          <a:xfrm>
            <a:off x="731520" y="731100"/>
            <a:ext cx="10211100" cy="3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b="1" sz="60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8383014" y="6170051"/>
            <a:ext cx="36120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rtl="0" algn="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pic>
        <p:nvPicPr>
          <p:cNvPr id="20" name="Google Shape;2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485" y="5632294"/>
            <a:ext cx="1853184" cy="840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907">
          <p15:clr>
            <a:srgbClr val="FA7B17"/>
          </p15:clr>
        </p15:guide>
        <p15:guide id="2" orient="horz" pos="4014">
          <p15:clr>
            <a:srgbClr val="FA7B17"/>
          </p15:clr>
        </p15:guide>
        <p15:guide id="3" pos="480">
          <p15:clr>
            <a:srgbClr val="FA7B17"/>
          </p15:clr>
        </p15:guide>
        <p15:guide id="4" pos="748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Kaizen 2">
  <p:cSld name="TITLE_1_4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189" l="0" r="0" t="189"/>
          <a:stretch/>
        </p:blipFill>
        <p:spPr>
          <a:xfrm>
            <a:off x="0" y="0"/>
            <a:ext cx="12313923" cy="690044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731520" y="1985747"/>
            <a:ext cx="10211100" cy="3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b="1" sz="60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010" y="753448"/>
            <a:ext cx="3291837" cy="77231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8383014" y="6170051"/>
            <a:ext cx="36120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rtl="0" algn="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60">
          <p15:clr>
            <a:srgbClr val="FA7B17"/>
          </p15:clr>
        </p15:guide>
        <p15:guide id="2" orient="horz" pos="4014">
          <p15:clr>
            <a:srgbClr val="FA7B17"/>
          </p15:clr>
        </p15:guide>
        <p15:guide id="3" pos="480">
          <p15:clr>
            <a:srgbClr val="FA7B17"/>
          </p15:clr>
        </p15:guide>
        <p15:guide id="4" pos="748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toiximan">
  <p:cSld name="TITLE_1_2_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b="189" l="0" r="0" t="189"/>
          <a:stretch/>
        </p:blipFill>
        <p:spPr>
          <a:xfrm>
            <a:off x="0" y="0"/>
            <a:ext cx="12313923" cy="690044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731520" y="776742"/>
            <a:ext cx="10211100" cy="3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subTitle"/>
          </p:nvPr>
        </p:nvSpPr>
        <p:spPr>
          <a:xfrm>
            <a:off x="8383014" y="6170051"/>
            <a:ext cx="36120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rtl="0" algn="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255" y="5907476"/>
            <a:ext cx="3304033" cy="465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907">
          <p15:clr>
            <a:srgbClr val="FA7B17"/>
          </p15:clr>
        </p15:guide>
        <p15:guide id="2" orient="horz" pos="4014">
          <p15:clr>
            <a:srgbClr val="FA7B17"/>
          </p15:clr>
        </p15:guide>
        <p15:guide id="3" pos="480">
          <p15:clr>
            <a:srgbClr val="FA7B17"/>
          </p15:clr>
        </p15:guide>
        <p15:guide id="4" pos="748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Betano">
  <p:cSld name="TITLE_1_2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 b="189" l="0" r="0" t="189"/>
          <a:stretch/>
        </p:blipFill>
        <p:spPr>
          <a:xfrm>
            <a:off x="0" y="0"/>
            <a:ext cx="12313923" cy="690044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731520" y="731100"/>
            <a:ext cx="10211100" cy="3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b="1" sz="60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8383014" y="6170051"/>
            <a:ext cx="36120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rtl="0" algn="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pic>
        <p:nvPicPr>
          <p:cNvPr id="35" name="Google Shape;3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050" y="5896997"/>
            <a:ext cx="3344266" cy="475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907">
          <p15:clr>
            <a:srgbClr val="FA7B17"/>
          </p15:clr>
        </p15:guide>
        <p15:guide id="2" orient="horz" pos="4014">
          <p15:clr>
            <a:srgbClr val="FA7B17"/>
          </p15:clr>
        </p15:guide>
        <p15:guide id="3" pos="480">
          <p15:clr>
            <a:srgbClr val="FA7B17"/>
          </p15:clr>
        </p15:guide>
        <p15:guide id="4" pos="748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idx="1" type="body"/>
          </p:nvPr>
        </p:nvSpPr>
        <p:spPr>
          <a:xfrm>
            <a:off x="760050" y="2217925"/>
            <a:ext cx="9880200" cy="4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400"/>
              <a:buFont typeface="Proxima Nova"/>
              <a:buChar char="•"/>
              <a:defRPr i="0" sz="2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Proxima Nova"/>
              <a:buChar char="•"/>
              <a:defRPr i="0" sz="18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00"/>
              <a:buFont typeface="Proxima Nova"/>
              <a:buChar char="•"/>
              <a:defRPr i="0" sz="16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100"/>
              </a:spcBef>
              <a:spcAft>
                <a:spcPts val="100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2" type="subTitle"/>
          </p:nvPr>
        </p:nvSpPr>
        <p:spPr>
          <a:xfrm>
            <a:off x="760051" y="1575954"/>
            <a:ext cx="99030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760051" y="316875"/>
            <a:ext cx="99030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None/>
              <a:defRPr b="1" sz="40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40" name="Google Shape;4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5625" y="459550"/>
            <a:ext cx="504000" cy="33264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11398210" y="6252842"/>
            <a:ext cx="731700" cy="52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2470" y="189899"/>
            <a:ext cx="1080000" cy="2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idx="3" type="subTitle"/>
          </p:nvPr>
        </p:nvSpPr>
        <p:spPr>
          <a:xfrm>
            <a:off x="760050" y="6415328"/>
            <a:ext cx="9903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800"/>
              <a:buNone/>
              <a:defRPr sz="800"/>
            </a:lvl1pPr>
            <a:lvl2pPr lvl="1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80">
          <p15:clr>
            <a:srgbClr val="FA7B17"/>
          </p15:clr>
        </p15:guide>
        <p15:guide id="2" orient="horz" pos="993">
          <p15:clr>
            <a:srgbClr val="FA7B17"/>
          </p15:clr>
        </p15:guide>
        <p15:guide id="3" pos="3840">
          <p15:clr>
            <a:srgbClr val="FA7B17"/>
          </p15:clr>
        </p15:guide>
        <p15:guide id="4" orient="horz" pos="2161">
          <p15:clr>
            <a:srgbClr val="FA7B17"/>
          </p15:clr>
        </p15:guide>
        <p15:guide id="5" orient="horz" pos="1063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- no subtitle">
  <p:cSld name="OBJECT_4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" type="body"/>
          </p:nvPr>
        </p:nvSpPr>
        <p:spPr>
          <a:xfrm>
            <a:off x="760050" y="1575950"/>
            <a:ext cx="9880200" cy="4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400"/>
              <a:buFont typeface="Proxima Nova"/>
              <a:buChar char="•"/>
              <a:defRPr i="0" sz="2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Proxima Nova"/>
              <a:buChar char="•"/>
              <a:defRPr i="0" sz="18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00"/>
              <a:buFont typeface="Proxima Nova"/>
              <a:buChar char="•"/>
              <a:defRPr i="0" sz="16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100"/>
              </a:spcBef>
              <a:spcAft>
                <a:spcPts val="100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760051" y="316875"/>
            <a:ext cx="99030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None/>
              <a:defRPr b="1" sz="40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47" name="Google Shape;4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5625" y="459550"/>
            <a:ext cx="504000" cy="33264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11398210" y="6252842"/>
            <a:ext cx="731700" cy="52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" name="Google Shape;4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2470" y="189899"/>
            <a:ext cx="1080000" cy="2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/>
          <p:nvPr>
            <p:ph idx="2" type="subTitle"/>
          </p:nvPr>
        </p:nvSpPr>
        <p:spPr>
          <a:xfrm>
            <a:off x="760050" y="6415328"/>
            <a:ext cx="9903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800"/>
              <a:buNone/>
              <a:defRPr sz="800"/>
            </a:lvl1pPr>
            <a:lvl2pPr lvl="1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80">
          <p15:clr>
            <a:srgbClr val="FA7B17"/>
          </p15:clr>
        </p15:guide>
        <p15:guide id="2" orient="horz" pos="993">
          <p15:clr>
            <a:srgbClr val="FA7B17"/>
          </p15:clr>
        </p15:guide>
        <p15:guide id="3" pos="3840">
          <p15:clr>
            <a:srgbClr val="FA7B17"/>
          </p15:clr>
        </p15:guide>
        <p15:guide id="4" orient="horz" pos="2161">
          <p15:clr>
            <a:srgbClr val="FA7B17"/>
          </p15:clr>
        </p15:guide>
        <p15:guide id="5" orient="horz" pos="1080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with graphic">
  <p:cSld name="OBJECT_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760050" y="2217925"/>
            <a:ext cx="9880200" cy="4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400"/>
              <a:buFont typeface="Proxima Nova"/>
              <a:buChar char="•"/>
              <a:defRPr i="0" sz="2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Proxima Nova"/>
              <a:buChar char="•"/>
              <a:defRPr i="0" sz="18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00"/>
              <a:buFont typeface="Proxima Nova"/>
              <a:buChar char="•"/>
              <a:defRPr i="0" sz="16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100"/>
              </a:spcBef>
              <a:spcAft>
                <a:spcPts val="1000"/>
              </a:spcAft>
              <a:buSzPts val="1400"/>
              <a:buFont typeface="Proxima Nova"/>
              <a:buChar char="•"/>
              <a:defRPr i="0" sz="14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subTitle"/>
          </p:nvPr>
        </p:nvSpPr>
        <p:spPr>
          <a:xfrm>
            <a:off x="760051" y="1575954"/>
            <a:ext cx="99030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760051" y="316875"/>
            <a:ext cx="99030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None/>
              <a:defRPr b="1" sz="40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55" name="Google Shape;5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5625" y="459550"/>
            <a:ext cx="504000" cy="33264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11398210" y="6252842"/>
            <a:ext cx="731700" cy="52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2470" y="189899"/>
            <a:ext cx="1080000" cy="2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>
            <p:ph idx="3" type="subTitle"/>
          </p:nvPr>
        </p:nvSpPr>
        <p:spPr>
          <a:xfrm>
            <a:off x="760050" y="6415328"/>
            <a:ext cx="9903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800"/>
              <a:buNone/>
              <a:defRPr sz="800"/>
            </a:lvl1pPr>
            <a:lvl2pPr lvl="1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24046" y="4587754"/>
            <a:ext cx="2880000" cy="3133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80">
          <p15:clr>
            <a:srgbClr val="FA7B17"/>
          </p15:clr>
        </p15:guide>
        <p15:guide id="2" orient="horz" pos="993">
          <p15:clr>
            <a:srgbClr val="FA7B17"/>
          </p15:clr>
        </p15:guide>
        <p15:guide id="3" pos="3840">
          <p15:clr>
            <a:srgbClr val="FA7B17"/>
          </p15:clr>
        </p15:guide>
        <p15:guide id="4" orient="horz" pos="2161">
          <p15:clr>
            <a:srgbClr val="FA7B17"/>
          </p15:clr>
        </p15:guide>
        <p15:guide id="5" orient="horz" pos="1063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92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○"/>
              <a:defRPr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92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■"/>
              <a:defRPr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92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  <a:defRPr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92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○"/>
              <a:defRPr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92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■"/>
              <a:defRPr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92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  <a:defRPr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92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○"/>
              <a:defRPr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92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■"/>
              <a:defRPr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98210" y="625284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558">
          <p15:clr>
            <a:srgbClr val="EA4335"/>
          </p15:clr>
        </p15:guide>
        <p15:guide id="2" orient="horz" pos="417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hackingwithswif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31520" y="776742"/>
            <a:ext cx="10211100" cy="37971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iOS Development Webinar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8383014" y="6170051"/>
            <a:ext cx="3612000" cy="2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April 25, 2022</a:t>
            </a:r>
            <a:endParaRPr/>
          </a:p>
        </p:txBody>
      </p:sp>
      <p:sp>
        <p:nvSpPr>
          <p:cNvPr id="134" name="Google Shape;134;p21"/>
          <p:cNvSpPr txBox="1"/>
          <p:nvPr>
            <p:ph idx="4294967295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ctrTitle"/>
          </p:nvPr>
        </p:nvSpPr>
        <p:spPr>
          <a:xfrm>
            <a:off x="731520" y="746800"/>
            <a:ext cx="9858300" cy="2828100"/>
          </a:xfrm>
          <a:prstGeom prst="rect">
            <a:avLst/>
          </a:prstGeom>
        </p:spPr>
        <p:txBody>
          <a:bodyPr anchorCtr="0" anchor="b" bIns="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Project</a:t>
            </a:r>
            <a:endParaRPr/>
          </a:p>
        </p:txBody>
      </p:sp>
      <p:sp>
        <p:nvSpPr>
          <p:cNvPr id="208" name="Google Shape;208;p30"/>
          <p:cNvSpPr txBox="1"/>
          <p:nvPr>
            <p:ph idx="1" type="subTitle"/>
          </p:nvPr>
        </p:nvSpPr>
        <p:spPr>
          <a:xfrm>
            <a:off x="731520" y="3602050"/>
            <a:ext cx="9858300" cy="16821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Champions League Top Scorers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idx="4294967295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60051" y="316875"/>
            <a:ext cx="9903000" cy="1088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11398210" y="6252842"/>
            <a:ext cx="731700" cy="52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760050" y="1529100"/>
            <a:ext cx="50847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1.</a:t>
            </a:r>
            <a:r>
              <a:rPr lang="en" sz="3000">
                <a:solidFill>
                  <a:srgbClr val="0D1430"/>
                </a:solidFill>
                <a:latin typeface="Proxima Nova"/>
                <a:ea typeface="Proxima Nova"/>
                <a:cs typeface="Proxima Nova"/>
                <a:sym typeface="Proxima Nova"/>
              </a:rPr>
              <a:t>	Introduction</a:t>
            </a:r>
            <a:endParaRPr sz="3000">
              <a:solidFill>
                <a:srgbClr val="0D143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D1430"/>
                </a:solidFill>
                <a:latin typeface="Proxima Nova"/>
                <a:ea typeface="Proxima Nova"/>
                <a:cs typeface="Proxima Nova"/>
                <a:sym typeface="Proxima Nova"/>
              </a:rPr>
              <a:t>Swift, Objective-C History. </a:t>
            </a:r>
            <a:endParaRPr sz="1000">
              <a:solidFill>
                <a:srgbClr val="0D143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2.</a:t>
            </a:r>
            <a:r>
              <a:rPr lang="en" sz="3000">
                <a:solidFill>
                  <a:srgbClr val="0D1430"/>
                </a:solidFill>
                <a:latin typeface="Proxima Nova"/>
                <a:ea typeface="Proxima Nova"/>
                <a:cs typeface="Proxima Nova"/>
                <a:sym typeface="Proxima Nova"/>
              </a:rPr>
              <a:t>	Swift Foundation</a:t>
            </a:r>
            <a:endParaRPr sz="3000">
              <a:solidFill>
                <a:srgbClr val="0D143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D1430"/>
                </a:solidFill>
                <a:latin typeface="Proxima Nova"/>
                <a:ea typeface="Proxima Nova"/>
                <a:cs typeface="Proxima Nova"/>
                <a:sym typeface="Proxima Nova"/>
              </a:rPr>
              <a:t>Swift language core concepts and features</a:t>
            </a:r>
            <a:endParaRPr sz="1000">
              <a:solidFill>
                <a:srgbClr val="0D143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3.</a:t>
            </a:r>
            <a:r>
              <a:rPr lang="en" sz="3000">
                <a:solidFill>
                  <a:srgbClr val="0D1430"/>
                </a:solidFill>
                <a:latin typeface="Proxima Nova"/>
                <a:ea typeface="Proxima Nova"/>
                <a:cs typeface="Proxima Nova"/>
                <a:sym typeface="Proxima Nova"/>
              </a:rPr>
              <a:t>	Demo</a:t>
            </a:r>
            <a:endParaRPr sz="3000">
              <a:solidFill>
                <a:srgbClr val="0D143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D1430"/>
                </a:solidFill>
                <a:latin typeface="Proxima Nova"/>
                <a:ea typeface="Proxima Nova"/>
                <a:cs typeface="Proxima Nova"/>
                <a:sym typeface="Proxima Nova"/>
              </a:rPr>
              <a:t>Demo project using both UIKit and SwiftUI </a:t>
            </a:r>
            <a:endParaRPr sz="1000">
              <a:solidFill>
                <a:srgbClr val="0D143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D14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22"/>
          <p:cNvSpPr txBox="1"/>
          <p:nvPr>
            <p:ph idx="3" type="subTitle"/>
          </p:nvPr>
        </p:nvSpPr>
        <p:spPr>
          <a:xfrm>
            <a:off x="760050" y="6415328"/>
            <a:ext cx="9903000" cy="213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* Reference info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6429125" y="1529100"/>
            <a:ext cx="508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60050" y="2217925"/>
            <a:ext cx="9880200" cy="4035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Brad Cox and Tom Love designed the Objective-C language in the early 80s at a company called StepStone.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Layered on top of C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NeXT Software licenced Objective-C in 1988.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idx="2" type="subTitle"/>
          </p:nvPr>
        </p:nvSpPr>
        <p:spPr>
          <a:xfrm>
            <a:off x="760051" y="1575954"/>
            <a:ext cx="9903000" cy="5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Objective-C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760050" y="316875"/>
            <a:ext cx="11085300" cy="1088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Swift &amp; Objective-C history</a:t>
            </a:r>
            <a:endParaRPr/>
          </a:p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11398210" y="6252842"/>
            <a:ext cx="731700" cy="52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3"/>
          <p:cNvSpPr txBox="1"/>
          <p:nvPr>
            <p:ph idx="3" type="subTitle"/>
          </p:nvPr>
        </p:nvSpPr>
        <p:spPr>
          <a:xfrm>
            <a:off x="760050" y="6415328"/>
            <a:ext cx="9903000" cy="213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* Reference info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60050" y="2217925"/>
            <a:ext cx="9880200" cy="4035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Development began at apple in 2010 by Chris Lattner.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Swift 2.2 becomes open-source December 2015.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language is intended to be safer and more concise than Objective-C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>
            <p:ph idx="2" type="subTitle"/>
          </p:nvPr>
        </p:nvSpPr>
        <p:spPr>
          <a:xfrm>
            <a:off x="760051" y="1575954"/>
            <a:ext cx="9903000" cy="5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Swift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59" name="Google Shape;159;p24"/>
          <p:cNvSpPr txBox="1"/>
          <p:nvPr>
            <p:ph type="title"/>
          </p:nvPr>
        </p:nvSpPr>
        <p:spPr>
          <a:xfrm>
            <a:off x="760050" y="316875"/>
            <a:ext cx="11085300" cy="1088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Swift &amp; Objective-C history</a:t>
            </a:r>
            <a:endParaRPr/>
          </a:p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11398210" y="6252842"/>
            <a:ext cx="731700" cy="52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4"/>
          <p:cNvSpPr txBox="1"/>
          <p:nvPr>
            <p:ph idx="3" type="subTitle"/>
          </p:nvPr>
        </p:nvSpPr>
        <p:spPr>
          <a:xfrm>
            <a:off x="760050" y="6415328"/>
            <a:ext cx="9903000" cy="213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* Reference info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60050" y="2217925"/>
            <a:ext cx="9880200" cy="4035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>
            <p:ph idx="2" type="subTitle"/>
          </p:nvPr>
        </p:nvSpPr>
        <p:spPr>
          <a:xfrm>
            <a:off x="760051" y="1575954"/>
            <a:ext cx="9903000" cy="5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Easy to learn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68" name="Google Shape;168;p25"/>
          <p:cNvSpPr txBox="1"/>
          <p:nvPr>
            <p:ph type="title"/>
          </p:nvPr>
        </p:nvSpPr>
        <p:spPr>
          <a:xfrm>
            <a:off x="760050" y="316875"/>
            <a:ext cx="11085300" cy="1088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Swift</a:t>
            </a:r>
            <a:endParaRPr/>
          </a:p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11398210" y="6252842"/>
            <a:ext cx="731700" cy="52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5"/>
          <p:cNvSpPr txBox="1"/>
          <p:nvPr>
            <p:ph idx="3" type="subTitle"/>
          </p:nvPr>
        </p:nvSpPr>
        <p:spPr>
          <a:xfrm>
            <a:off x="760050" y="6415328"/>
            <a:ext cx="9903000" cy="213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* Reference info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31" y="2217925"/>
            <a:ext cx="4746444" cy="431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5750" y="2217925"/>
            <a:ext cx="5087950" cy="431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760050" y="2217925"/>
            <a:ext cx="9880200" cy="4035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Xcode Palygrounds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Safer than Objective-C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Apple is </a:t>
            </a:r>
            <a:r>
              <a:rPr lang="en" sz="2000"/>
              <a:t>committed</a:t>
            </a:r>
            <a:r>
              <a:rPr lang="en" sz="2000"/>
              <a:t> to Swift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 txBox="1"/>
          <p:nvPr>
            <p:ph idx="2" type="subTitle"/>
          </p:nvPr>
        </p:nvSpPr>
        <p:spPr>
          <a:xfrm>
            <a:off x="760051" y="1575954"/>
            <a:ext cx="9903000" cy="5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Swift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760050" y="316875"/>
            <a:ext cx="11085300" cy="1088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Swift</a:t>
            </a:r>
            <a:endParaRPr/>
          </a:p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11398210" y="6252842"/>
            <a:ext cx="731700" cy="52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6"/>
          <p:cNvSpPr txBox="1"/>
          <p:nvPr>
            <p:ph idx="3" type="subTitle"/>
          </p:nvPr>
        </p:nvSpPr>
        <p:spPr>
          <a:xfrm>
            <a:off x="760050" y="6415328"/>
            <a:ext cx="9903000" cy="213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* Reference info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760050" y="2217925"/>
            <a:ext cx="9880200" cy="4035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Swift version updates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Cannot </a:t>
            </a:r>
            <a:r>
              <a:rPr lang="en" sz="2000"/>
              <a:t>support</a:t>
            </a:r>
            <a:r>
              <a:rPr lang="en" sz="2000"/>
              <a:t> iOS prior to iOS 7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Some low level APIs work smoother using Objective-C (AVFoundation, CoreAnimation)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 txBox="1"/>
          <p:nvPr>
            <p:ph idx="2" type="subTitle"/>
          </p:nvPr>
        </p:nvSpPr>
        <p:spPr>
          <a:xfrm>
            <a:off x="760051" y="1575954"/>
            <a:ext cx="9903000" cy="5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 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88" name="Google Shape;188;p27"/>
          <p:cNvSpPr txBox="1"/>
          <p:nvPr>
            <p:ph type="title"/>
          </p:nvPr>
        </p:nvSpPr>
        <p:spPr>
          <a:xfrm>
            <a:off x="760050" y="316875"/>
            <a:ext cx="11085300" cy="1088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Swift Pitfalls</a:t>
            </a:r>
            <a:endParaRPr/>
          </a:p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11398210" y="6252842"/>
            <a:ext cx="731700" cy="52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7"/>
          <p:cNvSpPr txBox="1"/>
          <p:nvPr>
            <p:ph idx="3" type="subTitle"/>
          </p:nvPr>
        </p:nvSpPr>
        <p:spPr>
          <a:xfrm>
            <a:off x="760050" y="6415328"/>
            <a:ext cx="9903000" cy="213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* Reference info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ctrTitle"/>
          </p:nvPr>
        </p:nvSpPr>
        <p:spPr>
          <a:xfrm>
            <a:off x="731520" y="746800"/>
            <a:ext cx="9858300" cy="2828100"/>
          </a:xfrm>
          <a:prstGeom prst="rect">
            <a:avLst/>
          </a:prstGeom>
        </p:spPr>
        <p:txBody>
          <a:bodyPr anchorCtr="0" anchor="b" bIns="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Swift foundation</a:t>
            </a:r>
            <a:endParaRPr/>
          </a:p>
        </p:txBody>
      </p:sp>
      <p:sp>
        <p:nvSpPr>
          <p:cNvPr id="196" name="Google Shape;196;p28"/>
          <p:cNvSpPr txBox="1"/>
          <p:nvPr>
            <p:ph idx="1" type="subTitle"/>
          </p:nvPr>
        </p:nvSpPr>
        <p:spPr>
          <a:xfrm>
            <a:off x="731520" y="3602050"/>
            <a:ext cx="9858300" cy="16821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Core features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ctrTitle"/>
          </p:nvPr>
        </p:nvSpPr>
        <p:spPr>
          <a:xfrm>
            <a:off x="731520" y="746800"/>
            <a:ext cx="9858300" cy="2828100"/>
          </a:xfrm>
          <a:prstGeom prst="rect">
            <a:avLst/>
          </a:prstGeom>
        </p:spPr>
        <p:txBody>
          <a:bodyPr anchorCtr="0" anchor="b" bIns="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02" name="Google Shape;202;p29"/>
          <p:cNvSpPr txBox="1"/>
          <p:nvPr>
            <p:ph idx="1" type="subTitle"/>
          </p:nvPr>
        </p:nvSpPr>
        <p:spPr>
          <a:xfrm>
            <a:off x="731520" y="3602050"/>
            <a:ext cx="9858300" cy="16821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1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https://www.hackingwithswift.com/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https://developer.apple.com/videos/all-videos/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izen Gaming">
  <a:themeElements>
    <a:clrScheme name="Simple Light">
      <a:dk1>
        <a:srgbClr val="000000"/>
      </a:dk1>
      <a:lt1>
        <a:srgbClr val="FFFFFF"/>
      </a:lt1>
      <a:dk2>
        <a:srgbClr val="0A1432"/>
      </a:dk2>
      <a:lt2>
        <a:srgbClr val="DDE1E4"/>
      </a:lt2>
      <a:accent1>
        <a:srgbClr val="FF6200"/>
      </a:accent1>
      <a:accent2>
        <a:srgbClr val="0066CC"/>
      </a:accent2>
      <a:accent3>
        <a:srgbClr val="FF9B3D"/>
      </a:accent3>
      <a:accent4>
        <a:srgbClr val="4996DC"/>
      </a:accent4>
      <a:accent5>
        <a:srgbClr val="FFBE00"/>
      </a:accent5>
      <a:accent6>
        <a:srgbClr val="00D2FF"/>
      </a:accent6>
      <a:hlink>
        <a:srgbClr val="4996D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