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A57A3-0E0B-4172-866E-91F1F7AF1D14}" v="3" dt="2020-12-05T20:27:08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petrakova" userId="ed3e5a503a9833d3" providerId="LiveId" clId="{B66A57A3-0E0B-4172-866E-91F1F7AF1D14}"/>
    <pc:docChg chg="undo custSel mod addSld modSld">
      <pc:chgData name="irina petrakova" userId="ed3e5a503a9833d3" providerId="LiveId" clId="{B66A57A3-0E0B-4172-866E-91F1F7AF1D14}" dt="2020-12-05T20:32:36.052" v="559" actId="20577"/>
      <pc:docMkLst>
        <pc:docMk/>
      </pc:docMkLst>
      <pc:sldChg chg="modSp mod">
        <pc:chgData name="irina petrakova" userId="ed3e5a503a9833d3" providerId="LiveId" clId="{B66A57A3-0E0B-4172-866E-91F1F7AF1D14}" dt="2020-12-05T18:32:17.802" v="32" actId="14100"/>
        <pc:sldMkLst>
          <pc:docMk/>
          <pc:sldMk cId="89189539" sldId="257"/>
        </pc:sldMkLst>
        <pc:spChg chg="mod">
          <ac:chgData name="irina petrakova" userId="ed3e5a503a9833d3" providerId="LiveId" clId="{B66A57A3-0E0B-4172-866E-91F1F7AF1D14}" dt="2020-12-05T18:32:17.802" v="32" actId="14100"/>
          <ac:spMkLst>
            <pc:docMk/>
            <pc:sldMk cId="89189539" sldId="257"/>
            <ac:spMk id="2" creationId="{93C26EBD-E0DD-4D72-893A-9A40B44D71C9}"/>
          </ac:spMkLst>
        </pc:spChg>
      </pc:sldChg>
      <pc:sldChg chg="modSp new mod">
        <pc:chgData name="irina petrakova" userId="ed3e5a503a9833d3" providerId="LiveId" clId="{B66A57A3-0E0B-4172-866E-91F1F7AF1D14}" dt="2020-12-05T18:56:15.584" v="181" actId="20577"/>
        <pc:sldMkLst>
          <pc:docMk/>
          <pc:sldMk cId="430130442" sldId="259"/>
        </pc:sldMkLst>
        <pc:spChg chg="mod">
          <ac:chgData name="irina petrakova" userId="ed3e5a503a9833d3" providerId="LiveId" clId="{B66A57A3-0E0B-4172-866E-91F1F7AF1D14}" dt="2020-12-05T18:55:27.108" v="61" actId="20577"/>
          <ac:spMkLst>
            <pc:docMk/>
            <pc:sldMk cId="430130442" sldId="259"/>
            <ac:spMk id="2" creationId="{0D5F2632-8A86-4EAA-9153-D7D59139E005}"/>
          </ac:spMkLst>
        </pc:spChg>
        <pc:spChg chg="mod">
          <ac:chgData name="irina petrakova" userId="ed3e5a503a9833d3" providerId="LiveId" clId="{B66A57A3-0E0B-4172-866E-91F1F7AF1D14}" dt="2020-12-05T18:56:15.584" v="181" actId="20577"/>
          <ac:spMkLst>
            <pc:docMk/>
            <pc:sldMk cId="430130442" sldId="259"/>
            <ac:spMk id="3" creationId="{2E8B8F78-A1DB-4367-A84D-56EF0CA45138}"/>
          </ac:spMkLst>
        </pc:spChg>
      </pc:sldChg>
      <pc:sldChg chg="addSp delSp modSp new mod setBg setClrOvrMap">
        <pc:chgData name="irina petrakova" userId="ed3e5a503a9833d3" providerId="LiveId" clId="{B66A57A3-0E0B-4172-866E-91F1F7AF1D14}" dt="2020-12-05T18:57:09.623" v="226" actId="26606"/>
        <pc:sldMkLst>
          <pc:docMk/>
          <pc:sldMk cId="2994352993" sldId="260"/>
        </pc:sldMkLst>
        <pc:spChg chg="mod">
          <ac:chgData name="irina petrakova" userId="ed3e5a503a9833d3" providerId="LiveId" clId="{B66A57A3-0E0B-4172-866E-91F1F7AF1D14}" dt="2020-12-05T18:57:09.623" v="226" actId="26606"/>
          <ac:spMkLst>
            <pc:docMk/>
            <pc:sldMk cId="2994352993" sldId="260"/>
            <ac:spMk id="2" creationId="{5EF77074-8828-4F1A-9924-0FC09BD803AC}"/>
          </ac:spMkLst>
        </pc:spChg>
        <pc:spChg chg="mod">
          <ac:chgData name="irina petrakova" userId="ed3e5a503a9833d3" providerId="LiveId" clId="{B66A57A3-0E0B-4172-866E-91F1F7AF1D14}" dt="2020-12-05T18:57:09.623" v="226" actId="26606"/>
          <ac:spMkLst>
            <pc:docMk/>
            <pc:sldMk cId="2994352993" sldId="260"/>
            <ac:spMk id="3" creationId="{92595211-C436-4B2E-83BB-9F26EA515207}"/>
          </ac:spMkLst>
        </pc:spChg>
        <pc:spChg chg="add del">
          <ac:chgData name="irina petrakova" userId="ed3e5a503a9833d3" providerId="LiveId" clId="{B66A57A3-0E0B-4172-866E-91F1F7AF1D14}" dt="2020-12-05T18:57:09.583" v="225" actId="26606"/>
          <ac:spMkLst>
            <pc:docMk/>
            <pc:sldMk cId="2994352993" sldId="260"/>
            <ac:spMk id="9" creationId="{0671A8AE-40A1-4631-A6B8-581AFF065482}"/>
          </ac:spMkLst>
        </pc:spChg>
        <pc:spChg chg="add">
          <ac:chgData name="irina petrakova" userId="ed3e5a503a9833d3" providerId="LiveId" clId="{B66A57A3-0E0B-4172-866E-91F1F7AF1D14}" dt="2020-12-05T18:57:09.623" v="226" actId="26606"/>
          <ac:spMkLst>
            <pc:docMk/>
            <pc:sldMk cId="2994352993" sldId="260"/>
            <ac:spMk id="10" creationId="{158B3569-73B2-4D05-8E95-886A6EE17F1F}"/>
          </ac:spMkLst>
        </pc:spChg>
        <pc:spChg chg="add del">
          <ac:chgData name="irina petrakova" userId="ed3e5a503a9833d3" providerId="LiveId" clId="{B66A57A3-0E0B-4172-866E-91F1F7AF1D14}" dt="2020-12-05T18:57:09.583" v="225" actId="26606"/>
          <ac:spMkLst>
            <pc:docMk/>
            <pc:sldMk cId="2994352993" sldId="260"/>
            <ac:spMk id="11" creationId="{A44CD100-6267-4E62-AA64-2182A3A6A1C0}"/>
          </ac:spMkLst>
        </pc:spChg>
        <pc:spChg chg="add">
          <ac:chgData name="irina petrakova" userId="ed3e5a503a9833d3" providerId="LiveId" clId="{B66A57A3-0E0B-4172-866E-91F1F7AF1D14}" dt="2020-12-05T18:57:09.623" v="226" actId="26606"/>
          <ac:spMkLst>
            <pc:docMk/>
            <pc:sldMk cId="2994352993" sldId="260"/>
            <ac:spMk id="12" creationId="{B71758F4-3F46-45DA-8AC5-4E508DA080BA}"/>
          </ac:spMkLst>
        </pc:spChg>
        <pc:spChg chg="add">
          <ac:chgData name="irina petrakova" userId="ed3e5a503a9833d3" providerId="LiveId" clId="{B66A57A3-0E0B-4172-866E-91F1F7AF1D14}" dt="2020-12-05T18:57:09.623" v="226" actId="26606"/>
          <ac:spMkLst>
            <pc:docMk/>
            <pc:sldMk cId="2994352993" sldId="260"/>
            <ac:spMk id="16" creationId="{8D61482F-F3C5-4D66-8C5D-C6BBE3E1275C}"/>
          </ac:spMkLst>
        </pc:spChg>
        <pc:picChg chg="add del">
          <ac:chgData name="irina petrakova" userId="ed3e5a503a9833d3" providerId="LiveId" clId="{B66A57A3-0E0B-4172-866E-91F1F7AF1D14}" dt="2020-12-05T18:57:09.583" v="225" actId="26606"/>
          <ac:picMkLst>
            <pc:docMk/>
            <pc:sldMk cId="2994352993" sldId="260"/>
            <ac:picMk id="5" creationId="{DAB4312B-8D96-45FE-8574-D99234C680B9}"/>
          </ac:picMkLst>
        </pc:picChg>
        <pc:picChg chg="add">
          <ac:chgData name="irina petrakova" userId="ed3e5a503a9833d3" providerId="LiveId" clId="{B66A57A3-0E0B-4172-866E-91F1F7AF1D14}" dt="2020-12-05T18:57:09.623" v="226" actId="26606"/>
          <ac:picMkLst>
            <pc:docMk/>
            <pc:sldMk cId="2994352993" sldId="260"/>
            <ac:picMk id="7" creationId="{880F59DB-970E-4100-B4FD-D4E08408669F}"/>
          </ac:picMkLst>
        </pc:picChg>
        <pc:cxnChg chg="add">
          <ac:chgData name="irina petrakova" userId="ed3e5a503a9833d3" providerId="LiveId" clId="{B66A57A3-0E0B-4172-866E-91F1F7AF1D14}" dt="2020-12-05T18:57:09.623" v="226" actId="26606"/>
          <ac:cxnSpMkLst>
            <pc:docMk/>
            <pc:sldMk cId="2994352993" sldId="260"/>
            <ac:cxnSpMk id="14" creationId="{56020367-4FD5-4596-8E10-C5F095CD8DBF}"/>
          </ac:cxnSpMkLst>
        </pc:cxnChg>
      </pc:sldChg>
      <pc:sldChg chg="addSp delSp modSp new mod setBg">
        <pc:chgData name="irina petrakova" userId="ed3e5a503a9833d3" providerId="LiveId" clId="{B66A57A3-0E0B-4172-866E-91F1F7AF1D14}" dt="2020-12-05T20:32:36.052" v="559" actId="20577"/>
        <pc:sldMkLst>
          <pc:docMk/>
          <pc:sldMk cId="380902593" sldId="261"/>
        </pc:sldMkLst>
        <pc:spChg chg="mod">
          <ac:chgData name="irina petrakova" userId="ed3e5a503a9833d3" providerId="LiveId" clId="{B66A57A3-0E0B-4172-866E-91F1F7AF1D14}" dt="2020-12-05T20:30:35.543" v="464" actId="26606"/>
          <ac:spMkLst>
            <pc:docMk/>
            <pc:sldMk cId="380902593" sldId="261"/>
            <ac:spMk id="2" creationId="{A8343A65-936D-4986-B13F-96BF990B3944}"/>
          </ac:spMkLst>
        </pc:spChg>
        <pc:spChg chg="add del mod">
          <ac:chgData name="irina petrakova" userId="ed3e5a503a9833d3" providerId="LiveId" clId="{B66A57A3-0E0B-4172-866E-91F1F7AF1D14}" dt="2020-12-05T20:32:36.052" v="559" actId="20577"/>
          <ac:spMkLst>
            <pc:docMk/>
            <pc:sldMk cId="380902593" sldId="261"/>
            <ac:spMk id="3" creationId="{692244BE-503A-4E6F-9629-0C98149BBF17}"/>
          </ac:spMkLst>
        </pc:spChg>
        <pc:spChg chg="add del">
          <ac:chgData name="irina petrakova" userId="ed3e5a503a9833d3" providerId="LiveId" clId="{B66A57A3-0E0B-4172-866E-91F1F7AF1D14}" dt="2020-12-05T20:30:35.543" v="464" actId="26606"/>
          <ac:spMkLst>
            <pc:docMk/>
            <pc:sldMk cId="380902593" sldId="261"/>
            <ac:spMk id="7" creationId="{A2679492-7988-4050-9056-542444452411}"/>
          </ac:spMkLst>
        </pc:spChg>
        <pc:spChg chg="add del">
          <ac:chgData name="irina petrakova" userId="ed3e5a503a9833d3" providerId="LiveId" clId="{B66A57A3-0E0B-4172-866E-91F1F7AF1D14}" dt="2020-12-05T20:30:35.543" v="464" actId="26606"/>
          <ac:spMkLst>
            <pc:docMk/>
            <pc:sldMk cId="380902593" sldId="261"/>
            <ac:spMk id="8" creationId="{B091B163-7D61-4891-ABCF-5C13D9C418D0}"/>
          </ac:spMkLst>
        </pc:spChg>
        <pc:spChg chg="add del">
          <ac:chgData name="irina petrakova" userId="ed3e5a503a9833d3" providerId="LiveId" clId="{B66A57A3-0E0B-4172-866E-91F1F7AF1D14}" dt="2020-12-05T20:27:31.464" v="340" actId="26606"/>
          <ac:spMkLst>
            <pc:docMk/>
            <pc:sldMk cId="380902593" sldId="261"/>
            <ac:spMk id="10" creationId="{330C0765-5A38-4A34-880C-9CC4C2E14FBA}"/>
          </ac:spMkLst>
        </pc:spChg>
        <pc:spChg chg="add del">
          <ac:chgData name="irina petrakova" userId="ed3e5a503a9833d3" providerId="LiveId" clId="{B66A57A3-0E0B-4172-866E-91F1F7AF1D14}" dt="2020-12-05T20:27:31.464" v="340" actId="26606"/>
          <ac:spMkLst>
            <pc:docMk/>
            <pc:sldMk cId="380902593" sldId="261"/>
            <ac:spMk id="12" creationId="{B7DA268A-F88C-4936-8401-97C8C9861089}"/>
          </ac:spMkLst>
        </pc:spChg>
        <pc:spChg chg="add del">
          <ac:chgData name="irina petrakova" userId="ed3e5a503a9833d3" providerId="LiveId" clId="{B66A57A3-0E0B-4172-866E-91F1F7AF1D14}" dt="2020-12-05T20:27:31.464" v="340" actId="26606"/>
          <ac:spMkLst>
            <pc:docMk/>
            <pc:sldMk cId="380902593" sldId="261"/>
            <ac:spMk id="14" creationId="{2E48EAB8-CD1C-4BF5-A92C-BA11919E6EDF}"/>
          </ac:spMkLst>
        </pc:spChg>
        <pc:spChg chg="add del">
          <ac:chgData name="irina petrakova" userId="ed3e5a503a9833d3" providerId="LiveId" clId="{B66A57A3-0E0B-4172-866E-91F1F7AF1D14}" dt="2020-12-05T20:27:31.464" v="340" actId="26606"/>
          <ac:spMkLst>
            <pc:docMk/>
            <pc:sldMk cId="380902593" sldId="261"/>
            <ac:spMk id="16" creationId="{F66F957D-AE64-4187-90D7-B24F1CC27F61}"/>
          </ac:spMkLst>
        </pc:spChg>
        <pc:spChg chg="add del">
          <ac:chgData name="irina petrakova" userId="ed3e5a503a9833d3" providerId="LiveId" clId="{B66A57A3-0E0B-4172-866E-91F1F7AF1D14}" dt="2020-12-05T20:27:52.037" v="344" actId="26606"/>
          <ac:spMkLst>
            <pc:docMk/>
            <pc:sldMk cId="380902593" sldId="261"/>
            <ac:spMk id="20" creationId="{A2679492-7988-4050-9056-542444452411}"/>
          </ac:spMkLst>
        </pc:spChg>
        <pc:spChg chg="add del">
          <ac:chgData name="irina petrakova" userId="ed3e5a503a9833d3" providerId="LiveId" clId="{B66A57A3-0E0B-4172-866E-91F1F7AF1D14}" dt="2020-12-05T20:27:52.037" v="344" actId="26606"/>
          <ac:spMkLst>
            <pc:docMk/>
            <pc:sldMk cId="380902593" sldId="261"/>
            <ac:spMk id="21" creationId="{B091B163-7D61-4891-ABCF-5C13D9C418D0}"/>
          </ac:spMkLst>
        </pc:spChg>
        <pc:graphicFrameChg chg="add del mod modGraphic">
          <ac:chgData name="irina petrakova" userId="ed3e5a503a9833d3" providerId="LiveId" clId="{B66A57A3-0E0B-4172-866E-91F1F7AF1D14}" dt="2020-12-05T20:25:38.587" v="267"/>
          <ac:graphicFrameMkLst>
            <pc:docMk/>
            <pc:sldMk cId="380902593" sldId="261"/>
            <ac:graphicFrameMk id="4" creationId="{190FC5A8-0925-4951-8D65-F1D012164FD7}"/>
          </ac:graphicFrameMkLst>
        </pc:graphicFrameChg>
        <pc:graphicFrameChg chg="add mod modGraphic">
          <ac:chgData name="irina petrakova" userId="ed3e5a503a9833d3" providerId="LiveId" clId="{B66A57A3-0E0B-4172-866E-91F1F7AF1D14}" dt="2020-12-05T20:31:56.973" v="484" actId="1076"/>
          <ac:graphicFrameMkLst>
            <pc:docMk/>
            <pc:sldMk cId="380902593" sldId="261"/>
            <ac:graphicFrameMk id="5" creationId="{0A3A5DBB-44F2-4C70-82FF-CEBA6CD6D790}"/>
          </ac:graphicFrameMkLst>
        </pc:graphicFrameChg>
        <pc:cxnChg chg="add del">
          <ac:chgData name="irina petrakova" userId="ed3e5a503a9833d3" providerId="LiveId" clId="{B66A57A3-0E0B-4172-866E-91F1F7AF1D14}" dt="2020-12-05T20:30:35.543" v="464" actId="26606"/>
          <ac:cxnSpMkLst>
            <pc:docMk/>
            <pc:sldMk cId="380902593" sldId="261"/>
            <ac:cxnSpMk id="9" creationId="{C49DA8F6-BCC1-4447-B54C-57856834B94B}"/>
          </ac:cxnSpMkLst>
        </pc:cxnChg>
        <pc:cxnChg chg="add del">
          <ac:chgData name="irina petrakova" userId="ed3e5a503a9833d3" providerId="LiveId" clId="{B66A57A3-0E0B-4172-866E-91F1F7AF1D14}" dt="2020-12-05T20:27:31.464" v="340" actId="26606"/>
          <ac:cxnSpMkLst>
            <pc:docMk/>
            <pc:sldMk cId="380902593" sldId="261"/>
            <ac:cxnSpMk id="18" creationId="{C49DA8F6-BCC1-4447-B54C-57856834B94B}"/>
          </ac:cxnSpMkLst>
        </pc:cxnChg>
        <pc:cxnChg chg="add del">
          <ac:chgData name="irina petrakova" userId="ed3e5a503a9833d3" providerId="LiveId" clId="{B66A57A3-0E0B-4172-866E-91F1F7AF1D14}" dt="2020-12-05T20:27:52.037" v="344" actId="26606"/>
          <ac:cxnSpMkLst>
            <pc:docMk/>
            <pc:sldMk cId="380902593" sldId="261"/>
            <ac:cxnSpMk id="22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0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8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2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8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7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99C4-F1FD-45BE-AB52-CD273586D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Classification of handwritten digits using RBM, SOM 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39B5-DD99-4F69-8A34-A23038D9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Irina Petrakova-Otto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Spencer Kieffer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Becky Ling</a:t>
            </a:r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D64FC-662E-4978-AC73-0312B433F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424" r="18284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844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0347-9DE6-413A-96C0-4313F678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D5D7-CF7C-4BBA-92C8-9C678BEC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dataset of handwritten digits was used (</a:t>
            </a:r>
            <a:r>
              <a:rPr lang="en-US" dirty="0">
                <a:hlinkClick r:id="rId2"/>
              </a:rPr>
              <a:t>MNIST handwritten digit database, Yann </a:t>
            </a:r>
            <a:r>
              <a:rPr lang="en-US" dirty="0" err="1">
                <a:hlinkClick r:id="rId2"/>
              </a:rPr>
              <a:t>LeCun</a:t>
            </a:r>
            <a:r>
              <a:rPr lang="en-US" dirty="0">
                <a:hlinkClick r:id="rId2"/>
              </a:rPr>
              <a:t>, Corinna Cortes and Chris Burges</a:t>
            </a:r>
            <a:r>
              <a:rPr lang="en-US" dirty="0"/>
              <a:t>) and processed using TensorFlow library.</a:t>
            </a:r>
          </a:p>
          <a:p>
            <a:r>
              <a:rPr lang="en-US" dirty="0"/>
              <a:t>The algorithms were evaluated for accuracy using different datasets size and network parameters.</a:t>
            </a:r>
          </a:p>
        </p:txBody>
      </p:sp>
    </p:spTree>
    <p:extLst>
      <p:ext uri="{BB962C8B-B14F-4D97-AF65-F5344CB8AC3E}">
        <p14:creationId xmlns:p14="http://schemas.microsoft.com/office/powerpoint/2010/main" val="1199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77074-8828-4F1A-9924-0FC09BD80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5000">
                <a:solidFill>
                  <a:schemeClr val="bg1"/>
                </a:solidFill>
              </a:rPr>
              <a:t>Self-organizing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95211-C436-4B2E-83BB-9F26EA515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Irina Petrakova-Otto</a:t>
            </a:r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880F59DB-970E-4100-B4FD-D4E08408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2632-8A86-4EAA-9153-D7D59139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 (SOM)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8F78-A1DB-4367-A84D-56EF0CA4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artificial network algorithm</a:t>
            </a:r>
          </a:p>
          <a:p>
            <a:r>
              <a:rPr lang="en-US" dirty="0"/>
              <a:t>Feature Reduction</a:t>
            </a:r>
          </a:p>
          <a:p>
            <a:r>
              <a:rPr lang="en-US" dirty="0"/>
              <a:t>Competitive learning instead of error reduction</a:t>
            </a:r>
          </a:p>
        </p:txBody>
      </p:sp>
    </p:spTree>
    <p:extLst>
      <p:ext uri="{BB962C8B-B14F-4D97-AF65-F5344CB8AC3E}">
        <p14:creationId xmlns:p14="http://schemas.microsoft.com/office/powerpoint/2010/main" val="43013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3A65-936D-4986-B13F-96BF990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SOM: 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44BE-503A-4E6F-9629-0C98149B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1" y="1828799"/>
            <a:ext cx="4384832" cy="4348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r>
              <a:rPr lang="en-US" dirty="0"/>
              <a:t>The accuracy is </a:t>
            </a:r>
            <a:r>
              <a:rPr lang="en-US" dirty="0" err="1"/>
              <a:t>deeping</a:t>
            </a:r>
            <a:r>
              <a:rPr lang="en-US" dirty="0"/>
              <a:t> when epoch: 10 and 15</a:t>
            </a:r>
          </a:p>
          <a:p>
            <a:r>
              <a:rPr lang="en-US" dirty="0"/>
              <a:t>For different datasets, the 20x20 has the lowest accuracy on 10 and 15 but highest on 20 iterations</a:t>
            </a:r>
          </a:p>
          <a:p>
            <a:r>
              <a:rPr lang="en-US" dirty="0"/>
              <a:t>The accuracy is over 80% on unseen data after 20 iterations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A5DBB-44F2-4C70-82FF-CEBA6CD6D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63491"/>
              </p:ext>
            </p:extLst>
          </p:nvPr>
        </p:nvGraphicFramePr>
        <p:xfrm>
          <a:off x="5217954" y="2143694"/>
          <a:ext cx="6647455" cy="313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767">
                  <a:extLst>
                    <a:ext uri="{9D8B030D-6E8A-4147-A177-3AD203B41FA5}">
                      <a16:colId xmlns:a16="http://schemas.microsoft.com/office/drawing/2014/main" val="2213837191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2699501530"/>
                    </a:ext>
                  </a:extLst>
                </a:gridCol>
                <a:gridCol w="1358348">
                  <a:extLst>
                    <a:ext uri="{9D8B030D-6E8A-4147-A177-3AD203B41FA5}">
                      <a16:colId xmlns:a16="http://schemas.microsoft.com/office/drawing/2014/main" val="2602274670"/>
                    </a:ext>
                  </a:extLst>
                </a:gridCol>
                <a:gridCol w="1300996">
                  <a:extLst>
                    <a:ext uri="{9D8B030D-6E8A-4147-A177-3AD203B41FA5}">
                      <a16:colId xmlns:a16="http://schemas.microsoft.com/office/drawing/2014/main" val="4099457062"/>
                    </a:ext>
                  </a:extLst>
                </a:gridCol>
                <a:gridCol w="1300996">
                  <a:extLst>
                    <a:ext uri="{9D8B030D-6E8A-4147-A177-3AD203B41FA5}">
                      <a16:colId xmlns:a16="http://schemas.microsoft.com/office/drawing/2014/main" val="1444807873"/>
                    </a:ext>
                  </a:extLst>
                </a:gridCol>
              </a:tblGrid>
              <a:tr h="51220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Epoch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09834"/>
                  </a:ext>
                </a:extLst>
              </a:tr>
              <a:tr h="5738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(10x10) (10000/4000)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(20x20) (10000/4000)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(10x10) (1000/400)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(20x20) (1000/400)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398928"/>
                  </a:ext>
                </a:extLst>
              </a:tr>
              <a:tr h="512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0.21375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0.10550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0.3350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698053"/>
                  </a:ext>
                </a:extLst>
              </a:tr>
              <a:tr h="512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0.19475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0.04425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0.0925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54679"/>
                  </a:ext>
                </a:extLst>
              </a:tr>
              <a:tr h="512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0.41275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0.2225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71971"/>
                  </a:ext>
                </a:extLst>
              </a:tr>
              <a:tr h="512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0.83500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0.87600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0.8025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50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26EBD-E0DD-4D72-893A-9A40B44D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18" y="395967"/>
            <a:ext cx="5145829" cy="878997"/>
          </a:xfrm>
        </p:spPr>
        <p:txBody>
          <a:bodyPr anchor="t">
            <a:normAutofit fontScale="90000"/>
          </a:bodyPr>
          <a:lstStyle/>
          <a:p>
            <a:r>
              <a:rPr lang="en-US" sz="2800" dirty="0"/>
              <a:t>SOM: 20x20: training size:10000: Clustering &amp; Classification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400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9180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4860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E3001-49B4-4041-9F25-89E54AAEFEB7}"/>
              </a:ext>
            </a:extLst>
          </p:cNvPr>
          <p:cNvPicPr/>
          <p:nvPr/>
        </p:nvPicPr>
        <p:blipFill rotWithShape="1">
          <a:blip r:embed="rId2"/>
          <a:srcRect t="898"/>
          <a:stretch/>
        </p:blipFill>
        <p:spPr bwMode="auto">
          <a:xfrm>
            <a:off x="3508200" y="1516181"/>
            <a:ext cx="2899611" cy="44695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13259-EAC0-406C-BE96-6A667228A3E8}"/>
              </a:ext>
            </a:extLst>
          </p:cNvPr>
          <p:cNvPicPr/>
          <p:nvPr/>
        </p:nvPicPr>
        <p:blipFill rotWithShape="1">
          <a:blip r:embed="rId3"/>
          <a:srcRect l="1489" t="894" r="-1"/>
          <a:stretch/>
        </p:blipFill>
        <p:spPr bwMode="auto">
          <a:xfrm>
            <a:off x="9164232" y="1498108"/>
            <a:ext cx="2850257" cy="44821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0EA95-F8EA-49F3-8E80-34A53F78399E}"/>
              </a:ext>
            </a:extLst>
          </p:cNvPr>
          <p:cNvPicPr/>
          <p:nvPr/>
        </p:nvPicPr>
        <p:blipFill rotWithShape="1">
          <a:blip r:embed="rId4"/>
          <a:srcRect t="851"/>
          <a:stretch/>
        </p:blipFill>
        <p:spPr bwMode="auto">
          <a:xfrm>
            <a:off x="6315130" y="1509909"/>
            <a:ext cx="2849102" cy="44821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51651-C02A-4B33-8492-BE83FC3A0DB7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1039"/>
          <a:stretch/>
        </p:blipFill>
        <p:spPr bwMode="auto">
          <a:xfrm>
            <a:off x="652424" y="1492579"/>
            <a:ext cx="2832797" cy="44931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A03E9D-FA78-4926-8EFD-EFA50EAF33D4}"/>
              </a:ext>
            </a:extLst>
          </p:cNvPr>
          <p:cNvSpPr txBox="1"/>
          <p:nvPr/>
        </p:nvSpPr>
        <p:spPr>
          <a:xfrm>
            <a:off x="838200" y="6132244"/>
            <a:ext cx="16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Epoch:5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5C501-92B2-496F-A3A9-07B50D8220BE}"/>
              </a:ext>
            </a:extLst>
          </p:cNvPr>
          <p:cNvSpPr txBox="1"/>
          <p:nvPr/>
        </p:nvSpPr>
        <p:spPr>
          <a:xfrm>
            <a:off x="3691855" y="6119349"/>
            <a:ext cx="16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Epoch:10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2B684-BF0E-41EF-90D3-D6BFA54B591F}"/>
              </a:ext>
            </a:extLst>
          </p:cNvPr>
          <p:cNvSpPr txBox="1"/>
          <p:nvPr/>
        </p:nvSpPr>
        <p:spPr>
          <a:xfrm>
            <a:off x="6560400" y="6117684"/>
            <a:ext cx="16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Epoch:15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5B755-15EF-4A25-B353-8AEECAADA057}"/>
              </a:ext>
            </a:extLst>
          </p:cNvPr>
          <p:cNvSpPr txBox="1"/>
          <p:nvPr/>
        </p:nvSpPr>
        <p:spPr>
          <a:xfrm>
            <a:off x="9428945" y="6117684"/>
            <a:ext cx="16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Epoch:20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F0F4F-331E-4E4C-8B17-75F5289B3A46}"/>
              </a:ext>
            </a:extLst>
          </p:cNvPr>
          <p:cNvSpPr/>
          <p:nvPr/>
        </p:nvSpPr>
        <p:spPr>
          <a:xfrm>
            <a:off x="7797632" y="447040"/>
            <a:ext cx="1631309" cy="2932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50%&lt;=</a:t>
            </a:r>
            <a:r>
              <a:rPr lang="en-US" sz="1000" dirty="0" err="1"/>
              <a:t>Pr</a:t>
            </a:r>
            <a:r>
              <a:rPr lang="en-US" sz="1000" dirty="0"/>
              <a:t>(digit)&lt;100%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CF1B9-E7B8-4902-B21C-E42CF8A5F468}"/>
              </a:ext>
            </a:extLst>
          </p:cNvPr>
          <p:cNvSpPr/>
          <p:nvPr/>
        </p:nvSpPr>
        <p:spPr>
          <a:xfrm>
            <a:off x="6096000" y="452924"/>
            <a:ext cx="1631309" cy="2932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</a:t>
            </a:r>
            <a:r>
              <a:rPr lang="en-US" sz="1000" dirty="0"/>
              <a:t>(digit)=100%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720416-06AA-4AFE-A6EC-7CA0D763A0EA}"/>
              </a:ext>
            </a:extLst>
          </p:cNvPr>
          <p:cNvSpPr/>
          <p:nvPr/>
        </p:nvSpPr>
        <p:spPr>
          <a:xfrm>
            <a:off x="9499264" y="447040"/>
            <a:ext cx="1631309" cy="29327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</a:t>
            </a:r>
            <a:r>
              <a:rPr lang="en-US" sz="1000" dirty="0"/>
              <a:t>(digit)&lt;50%</a:t>
            </a:r>
          </a:p>
        </p:txBody>
      </p:sp>
    </p:spTree>
    <p:extLst>
      <p:ext uri="{BB962C8B-B14F-4D97-AF65-F5344CB8AC3E}">
        <p14:creationId xmlns:p14="http://schemas.microsoft.com/office/powerpoint/2010/main" val="891895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Blob V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Classification of handwritten digits using RBM, SOM and </vt:lpstr>
      <vt:lpstr>Approach and Methodology</vt:lpstr>
      <vt:lpstr>Self-organizing Maps</vt:lpstr>
      <vt:lpstr>Self-Organizing Maps (SOM)</vt:lpstr>
      <vt:lpstr>SOM: Accuracy</vt:lpstr>
      <vt:lpstr>SOM: 20x20: training size:10000: Clustering &amp;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handwritten digits using RBM, SOM and</dc:title>
  <dc:creator>irina petrakova</dc:creator>
  <cp:lastModifiedBy>irina petrakova</cp:lastModifiedBy>
  <cp:revision>2</cp:revision>
  <dcterms:created xsi:type="dcterms:W3CDTF">2020-12-05T18:20:22Z</dcterms:created>
  <dcterms:modified xsi:type="dcterms:W3CDTF">2020-12-05T20:32:43Z</dcterms:modified>
</cp:coreProperties>
</file>