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notesSlides/notesSlide1.xml" ContentType="application/vnd.openxmlformats-officedocument.presentationml.notesSlide+xml"/>
  <Override PartName="/ppt/comments/modernComment_690_3923430.xml" ContentType="application/vnd.ms-powerpoint.comment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2.xml" ContentType="application/vnd.openxmlformats-officedocument.drawingml.chartshapes+xml"/>
  <Override PartName="/ppt/notesSlides/notesSlide2.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1.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2.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modernComment_697_C3D83920.xml" ContentType="application/vnd.ms-powerpoint.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7"/>
  </p:notesMasterIdLst>
  <p:sldIdLst>
    <p:sldId id="256" r:id="rId2"/>
    <p:sldId id="1642" r:id="rId3"/>
    <p:sldId id="1666" r:id="rId4"/>
    <p:sldId id="1665" r:id="rId5"/>
    <p:sldId id="1675" r:id="rId6"/>
    <p:sldId id="1667" r:id="rId7"/>
    <p:sldId id="1668" r:id="rId8"/>
    <p:sldId id="1680" r:id="rId9"/>
    <p:sldId id="1689" r:id="rId10"/>
    <p:sldId id="1688" r:id="rId11"/>
    <p:sldId id="1685" r:id="rId12"/>
    <p:sldId id="1687" r:id="rId13"/>
    <p:sldId id="1672" r:id="rId14"/>
    <p:sldId id="1684" r:id="rId15"/>
    <p:sldId id="1686" r:id="rId16"/>
  </p:sldIdLst>
  <p:sldSz cx="12192000" cy="6858000"/>
  <p:notesSz cx="6858000" cy="9144000"/>
  <p:defaultTextStyle>
    <a:defPPr>
      <a:defRPr lang="en-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205" userDrawn="1">
          <p15:clr>
            <a:srgbClr val="A4A3A4"/>
          </p15:clr>
        </p15:guide>
        <p15:guide id="2" orient="horz" pos="323" userDrawn="1">
          <p15:clr>
            <a:srgbClr val="A4A3A4"/>
          </p15:clr>
        </p15:guide>
        <p15:guide id="3" orient="horz" pos="3997" userDrawn="1">
          <p15:clr>
            <a:srgbClr val="A4A3A4"/>
          </p15:clr>
        </p15:guide>
        <p15:guide id="4" pos="7423" userDrawn="1">
          <p15:clr>
            <a:srgbClr val="A4A3A4"/>
          </p15:clr>
        </p15:guide>
        <p15:guide id="5" pos="257" userDrawn="1">
          <p15:clr>
            <a:srgbClr val="A4A3A4"/>
          </p15:clr>
        </p15:guide>
        <p15:guide id="6" orient="horz" pos="799" userDrawn="1">
          <p15:clr>
            <a:srgbClr val="A4A3A4"/>
          </p15:clr>
        </p15:guide>
        <p15:guide id="7" orient="horz" pos="2840" userDrawn="1">
          <p15:clr>
            <a:srgbClr val="A4A3A4"/>
          </p15:clr>
        </p15:guide>
        <p15:guide id="8" orient="horz" pos="3680" userDrawn="1">
          <p15:clr>
            <a:srgbClr val="A4A3A4"/>
          </p15:clr>
        </p15:guide>
        <p15:guide id="9" pos="3840" userDrawn="1">
          <p15:clr>
            <a:srgbClr val="A4A3A4"/>
          </p15:clr>
        </p15:guide>
        <p15:guide id="10" orient="horz" pos="2069"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6B4C074-6B3C-461C-838C-8150EA42FEB5}" name="Абалакова Полина Юрьевна" initials="АПЮ" userId="S::st095438@student.spbu.ru::8cd3256e-426d-49c7-9328-c28f9c9b55b8" providerId="AD"/>
  <p188:author id="{60DC44DF-7325-88B7-B69F-CB313E6DF656}" name="Пендряк Ирина Анатольевна" initials="ПИА" userId="S::st063059@student.spbu.ru::891f606d-7a66-4f54-b06b-2a8777b804b8"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5AAE6"/>
    <a:srgbClr val="0676A3"/>
    <a:srgbClr val="4DA2F2"/>
    <a:srgbClr val="00B0F4"/>
    <a:srgbClr val="00BFFF"/>
    <a:srgbClr val="4CA7E0"/>
    <a:srgbClr val="00C6FF"/>
    <a:srgbClr val="0894CB"/>
    <a:srgbClr val="0386BA"/>
    <a:srgbClr val="00A1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FD2496-2D0F-E74C-805A-1A9CCD57586F}" v="2861" dt="2023-06-15T21:29:52.6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74"/>
  </p:normalViewPr>
  <p:slideViewPr>
    <p:cSldViewPr snapToGrid="0">
      <p:cViewPr varScale="1">
        <p:scale>
          <a:sx n="90" d="100"/>
          <a:sy n="90" d="100"/>
        </p:scale>
        <p:origin x="232" y="456"/>
      </p:cViewPr>
      <p:guideLst>
        <p:guide pos="3205"/>
        <p:guide orient="horz" pos="323"/>
        <p:guide orient="horz" pos="3997"/>
        <p:guide pos="7423"/>
        <p:guide pos="257"/>
        <p:guide orient="horz" pos="799"/>
        <p:guide orient="horz" pos="2840"/>
        <p:guide orient="horz" pos="3680"/>
        <p:guide pos="3840"/>
        <p:guide orient="horz" pos="206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Пендряк Ирина Анатольевна" userId="891f606d-7a66-4f54-b06b-2a8777b804b8" providerId="ADAL" clId="{9C0BB408-56EB-094E-80D4-7AE3CBD10921}"/>
    <pc:docChg chg="undo custSel mod addSld delSld modSld sldOrd">
      <pc:chgData name="Пендряк Ирина Анатольевна" userId="891f606d-7a66-4f54-b06b-2a8777b804b8" providerId="ADAL" clId="{9C0BB408-56EB-094E-80D4-7AE3CBD10921}" dt="2023-06-15T20:53:55.016" v="1860" actId="207"/>
      <pc:docMkLst>
        <pc:docMk/>
      </pc:docMkLst>
      <pc:sldChg chg="modSp mod">
        <pc:chgData name="Пендряк Ирина Анатольевна" userId="891f606d-7a66-4f54-b06b-2a8777b804b8" providerId="ADAL" clId="{9C0BB408-56EB-094E-80D4-7AE3CBD10921}" dt="2023-06-14T21:16:13.855" v="1661" actId="20577"/>
        <pc:sldMkLst>
          <pc:docMk/>
          <pc:sldMk cId="1648769513" sldId="1665"/>
        </pc:sldMkLst>
        <pc:spChg chg="mod">
          <ac:chgData name="Пендряк Ирина Анатольевна" userId="891f606d-7a66-4f54-b06b-2a8777b804b8" providerId="ADAL" clId="{9C0BB408-56EB-094E-80D4-7AE3CBD10921}" dt="2023-06-14T21:15:32.342" v="1637" actId="20577"/>
          <ac:spMkLst>
            <pc:docMk/>
            <pc:sldMk cId="1648769513" sldId="1665"/>
            <ac:spMk id="4" creationId="{FAAC0A3E-C7F4-87AF-9A40-D05D43FB0107}"/>
          </ac:spMkLst>
        </pc:spChg>
        <pc:spChg chg="mod">
          <ac:chgData name="Пендряк Ирина Анатольевна" userId="891f606d-7a66-4f54-b06b-2a8777b804b8" providerId="ADAL" clId="{9C0BB408-56EB-094E-80D4-7AE3CBD10921}" dt="2023-06-14T21:16:13.855" v="1661" actId="20577"/>
          <ac:spMkLst>
            <pc:docMk/>
            <pc:sldMk cId="1648769513" sldId="1665"/>
            <ac:spMk id="6" creationId="{3AB2264D-3F6B-A85B-607E-A9DA476F780B}"/>
          </ac:spMkLst>
        </pc:spChg>
        <pc:spChg chg="mod">
          <ac:chgData name="Пендряк Ирина Анатольевна" userId="891f606d-7a66-4f54-b06b-2a8777b804b8" providerId="ADAL" clId="{9C0BB408-56EB-094E-80D4-7AE3CBD10921}" dt="2023-06-14T21:15:49.871" v="1648" actId="255"/>
          <ac:spMkLst>
            <pc:docMk/>
            <pc:sldMk cId="1648769513" sldId="1665"/>
            <ac:spMk id="10" creationId="{63609B37-9F07-476A-A0FC-C4C1E9D5BA8C}"/>
          </ac:spMkLst>
        </pc:spChg>
        <pc:spChg chg="mod">
          <ac:chgData name="Пендряк Ирина Анатольевна" userId="891f606d-7a66-4f54-b06b-2a8777b804b8" providerId="ADAL" clId="{9C0BB408-56EB-094E-80D4-7AE3CBD10921}" dt="2023-06-14T21:16:06.392" v="1649" actId="255"/>
          <ac:spMkLst>
            <pc:docMk/>
            <pc:sldMk cId="1648769513" sldId="1665"/>
            <ac:spMk id="14" creationId="{BEFA9BA1-4371-41B6-8217-66502FA3E7D8}"/>
          </ac:spMkLst>
        </pc:spChg>
        <pc:spChg chg="mod">
          <ac:chgData name="Пендряк Ирина Анатольевна" userId="891f606d-7a66-4f54-b06b-2a8777b804b8" providerId="ADAL" clId="{9C0BB408-56EB-094E-80D4-7AE3CBD10921}" dt="2023-06-14T21:16:09.733" v="1653" actId="20577"/>
          <ac:spMkLst>
            <pc:docMk/>
            <pc:sldMk cId="1648769513" sldId="1665"/>
            <ac:spMk id="18" creationId="{911341F2-6393-4BA3-97A2-B5E6878C22BE}"/>
          </ac:spMkLst>
        </pc:spChg>
        <pc:spChg chg="mod">
          <ac:chgData name="Пендряк Ирина Анатольевна" userId="891f606d-7a66-4f54-b06b-2a8777b804b8" providerId="ADAL" clId="{9C0BB408-56EB-094E-80D4-7AE3CBD10921}" dt="2023-06-14T21:16:11.841" v="1657" actId="20577"/>
          <ac:spMkLst>
            <pc:docMk/>
            <pc:sldMk cId="1648769513" sldId="1665"/>
            <ac:spMk id="22" creationId="{220F9C6F-CD6A-4C52-AC19-D0210F9FF484}"/>
          </ac:spMkLst>
        </pc:spChg>
      </pc:sldChg>
      <pc:sldChg chg="modSp mod">
        <pc:chgData name="Пендряк Ирина Анатольевна" userId="891f606d-7a66-4f54-b06b-2a8777b804b8" providerId="ADAL" clId="{9C0BB408-56EB-094E-80D4-7AE3CBD10921}" dt="2023-06-12T10:27:55.007" v="6" actId="20577"/>
        <pc:sldMkLst>
          <pc:docMk/>
          <pc:sldMk cId="3056732559" sldId="1667"/>
        </pc:sldMkLst>
        <pc:spChg chg="mod">
          <ac:chgData name="Пендряк Ирина Анатольевна" userId="891f606d-7a66-4f54-b06b-2a8777b804b8" providerId="ADAL" clId="{9C0BB408-56EB-094E-80D4-7AE3CBD10921}" dt="2023-06-12T10:27:55.007" v="6" actId="20577"/>
          <ac:spMkLst>
            <pc:docMk/>
            <pc:sldMk cId="3056732559" sldId="1667"/>
            <ac:spMk id="2" creationId="{0A842BA9-AA1C-2B33-E183-9F246669A0E6}"/>
          </ac:spMkLst>
        </pc:spChg>
        <pc:graphicFrameChg chg="mod">
          <ac:chgData name="Пендряк Ирина Анатольевна" userId="891f606d-7a66-4f54-b06b-2a8777b804b8" providerId="ADAL" clId="{9C0BB408-56EB-094E-80D4-7AE3CBD10921}" dt="2023-06-12T10:26:48.601" v="3"/>
          <ac:graphicFrameMkLst>
            <pc:docMk/>
            <pc:sldMk cId="3056732559" sldId="1667"/>
            <ac:graphicFrameMk id="36" creationId="{BF23CA25-8E8B-1994-EC8A-5EDDAE440527}"/>
          </ac:graphicFrameMkLst>
        </pc:graphicFrameChg>
      </pc:sldChg>
      <pc:sldChg chg="addSp delSp modSp mod">
        <pc:chgData name="Пендряк Ирина Анатольевна" userId="891f606d-7a66-4f54-b06b-2a8777b804b8" providerId="ADAL" clId="{9C0BB408-56EB-094E-80D4-7AE3CBD10921}" dt="2023-06-14T19:03:48.218" v="1630" actId="20577"/>
        <pc:sldMkLst>
          <pc:docMk/>
          <pc:sldMk cId="1434098136" sldId="1668"/>
        </pc:sldMkLst>
        <pc:spChg chg="add mod topLvl">
          <ac:chgData name="Пендряк Ирина Анатольевна" userId="891f606d-7a66-4f54-b06b-2a8777b804b8" providerId="ADAL" clId="{9C0BB408-56EB-094E-80D4-7AE3CBD10921}" dt="2023-06-12T11:34:08.255" v="730" actId="552"/>
          <ac:spMkLst>
            <pc:docMk/>
            <pc:sldMk cId="1434098136" sldId="1668"/>
            <ac:spMk id="2" creationId="{4BE3864D-6A27-E566-49D5-296199B57E40}"/>
          </ac:spMkLst>
        </pc:spChg>
        <pc:spChg chg="add mod topLvl">
          <ac:chgData name="Пендряк Ирина Анатольевна" userId="891f606d-7a66-4f54-b06b-2a8777b804b8" providerId="ADAL" clId="{9C0BB408-56EB-094E-80D4-7AE3CBD10921}" dt="2023-06-12T11:37:41.058" v="814" actId="255"/>
          <ac:spMkLst>
            <pc:docMk/>
            <pc:sldMk cId="1434098136" sldId="1668"/>
            <ac:spMk id="3" creationId="{0246D2C6-1109-3E90-0A27-8BFF1D13802A}"/>
          </ac:spMkLst>
        </pc:spChg>
        <pc:spChg chg="mod">
          <ac:chgData name="Пендряк Ирина Анатольевна" userId="891f606d-7a66-4f54-b06b-2a8777b804b8" providerId="ADAL" clId="{9C0BB408-56EB-094E-80D4-7AE3CBD10921}" dt="2023-06-12T11:41:03.572" v="845" actId="1076"/>
          <ac:spMkLst>
            <pc:docMk/>
            <pc:sldMk cId="1434098136" sldId="1668"/>
            <ac:spMk id="4" creationId="{860D3E77-3FBA-AD65-F122-42A063D208FF}"/>
          </ac:spMkLst>
        </pc:spChg>
        <pc:spChg chg="add del mod">
          <ac:chgData name="Пендряк Ирина Анатольевна" userId="891f606d-7a66-4f54-b06b-2a8777b804b8" providerId="ADAL" clId="{9C0BB408-56EB-094E-80D4-7AE3CBD10921}" dt="2023-06-12T11:38:23.277" v="828" actId="465"/>
          <ac:spMkLst>
            <pc:docMk/>
            <pc:sldMk cId="1434098136" sldId="1668"/>
            <ac:spMk id="5" creationId="{24AFE295-A791-D340-09F2-D1ABAA5B4E0E}"/>
          </ac:spMkLst>
        </pc:spChg>
        <pc:spChg chg="add del mod">
          <ac:chgData name="Пендряк Ирина Анатольевна" userId="891f606d-7a66-4f54-b06b-2a8777b804b8" providerId="ADAL" clId="{9C0BB408-56EB-094E-80D4-7AE3CBD10921}" dt="2023-06-12T11:37:21.743" v="811" actId="14100"/>
          <ac:spMkLst>
            <pc:docMk/>
            <pc:sldMk cId="1434098136" sldId="1668"/>
            <ac:spMk id="6" creationId="{29F84C1A-DE09-98FB-0234-4CA39FD35619}"/>
          </ac:spMkLst>
        </pc:spChg>
        <pc:spChg chg="add mod">
          <ac:chgData name="Пендряк Ирина Анатольевна" userId="891f606d-7a66-4f54-b06b-2a8777b804b8" providerId="ADAL" clId="{9C0BB408-56EB-094E-80D4-7AE3CBD10921}" dt="2023-06-12T12:57:44.287" v="875" actId="14100"/>
          <ac:spMkLst>
            <pc:docMk/>
            <pc:sldMk cId="1434098136" sldId="1668"/>
            <ac:spMk id="7" creationId="{F9E7B5C3-615F-2210-0648-0CF787F95BB9}"/>
          </ac:spMkLst>
        </pc:spChg>
        <pc:spChg chg="add mod">
          <ac:chgData name="Пендряк Ирина Анатольевна" userId="891f606d-7a66-4f54-b06b-2a8777b804b8" providerId="ADAL" clId="{9C0BB408-56EB-094E-80D4-7AE3CBD10921}" dt="2023-06-12T12:57:57.747" v="877" actId="14100"/>
          <ac:spMkLst>
            <pc:docMk/>
            <pc:sldMk cId="1434098136" sldId="1668"/>
            <ac:spMk id="8" creationId="{BF9E66CB-F613-438C-23DD-F5BA9E1831DF}"/>
          </ac:spMkLst>
        </pc:spChg>
        <pc:spChg chg="add mod">
          <ac:chgData name="Пендряк Ирина Анатольевна" userId="891f606d-7a66-4f54-b06b-2a8777b804b8" providerId="ADAL" clId="{9C0BB408-56EB-094E-80D4-7AE3CBD10921}" dt="2023-06-12T12:58:06.718" v="879" actId="14100"/>
          <ac:spMkLst>
            <pc:docMk/>
            <pc:sldMk cId="1434098136" sldId="1668"/>
            <ac:spMk id="9" creationId="{BA820E45-8D13-BF64-DE48-EBF10E1EDC9A}"/>
          </ac:spMkLst>
        </pc:spChg>
        <pc:spChg chg="add mod">
          <ac:chgData name="Пендряк Ирина Анатольевна" userId="891f606d-7a66-4f54-b06b-2a8777b804b8" providerId="ADAL" clId="{9C0BB408-56EB-094E-80D4-7AE3CBD10921}" dt="2023-06-12T11:41:24.644" v="865" actId="1038"/>
          <ac:spMkLst>
            <pc:docMk/>
            <pc:sldMk cId="1434098136" sldId="1668"/>
            <ac:spMk id="10" creationId="{8CEAB175-D5AA-8043-5E67-69702AE37A4E}"/>
          </ac:spMkLst>
        </pc:spChg>
        <pc:spChg chg="add mod">
          <ac:chgData name="Пендряк Ирина Анатольевна" userId="891f606d-7a66-4f54-b06b-2a8777b804b8" providerId="ADAL" clId="{9C0BB408-56EB-094E-80D4-7AE3CBD10921}" dt="2023-06-12T11:41:24.644" v="865" actId="1038"/>
          <ac:spMkLst>
            <pc:docMk/>
            <pc:sldMk cId="1434098136" sldId="1668"/>
            <ac:spMk id="11" creationId="{D770233A-0B17-572B-06B3-DACA1632213C}"/>
          </ac:spMkLst>
        </pc:spChg>
        <pc:spChg chg="add mod">
          <ac:chgData name="Пендряк Ирина Анатольевна" userId="891f606d-7a66-4f54-b06b-2a8777b804b8" providerId="ADAL" clId="{9C0BB408-56EB-094E-80D4-7AE3CBD10921}" dt="2023-06-12T11:41:24.644" v="865" actId="1038"/>
          <ac:spMkLst>
            <pc:docMk/>
            <pc:sldMk cId="1434098136" sldId="1668"/>
            <ac:spMk id="12" creationId="{BB8FCE03-493B-C566-AE8F-A7C2F83034B5}"/>
          </ac:spMkLst>
        </pc:spChg>
        <pc:spChg chg="add del mod">
          <ac:chgData name="Пендряк Ирина Анатольевна" userId="891f606d-7a66-4f54-b06b-2a8777b804b8" providerId="ADAL" clId="{9C0BB408-56EB-094E-80D4-7AE3CBD10921}" dt="2023-06-12T10:59:20.229" v="264" actId="767"/>
          <ac:spMkLst>
            <pc:docMk/>
            <pc:sldMk cId="1434098136" sldId="1668"/>
            <ac:spMk id="13" creationId="{7EE7FF2E-3E29-04F7-6686-9ACBE00E4A37}"/>
          </ac:spMkLst>
        </pc:spChg>
        <pc:spChg chg="add del mod">
          <ac:chgData name="Пендряк Ирина Анатольевна" userId="891f606d-7a66-4f54-b06b-2a8777b804b8" providerId="ADAL" clId="{9C0BB408-56EB-094E-80D4-7AE3CBD10921}" dt="2023-06-12T10:59:17.492" v="262" actId="767"/>
          <ac:spMkLst>
            <pc:docMk/>
            <pc:sldMk cId="1434098136" sldId="1668"/>
            <ac:spMk id="14" creationId="{4A36B396-B5AC-D2B7-D3EE-A505DAB4545F}"/>
          </ac:spMkLst>
        </pc:spChg>
        <pc:spChg chg="add del mod">
          <ac:chgData name="Пендряк Ирина Анатольевна" userId="891f606d-7a66-4f54-b06b-2a8777b804b8" providerId="ADAL" clId="{9C0BB408-56EB-094E-80D4-7AE3CBD10921}" dt="2023-06-12T11:38:23.277" v="828" actId="465"/>
          <ac:spMkLst>
            <pc:docMk/>
            <pc:sldMk cId="1434098136" sldId="1668"/>
            <ac:spMk id="15" creationId="{0C7582F9-3231-2CD6-E173-53202ACF1E3A}"/>
          </ac:spMkLst>
        </pc:spChg>
        <pc:spChg chg="add del mod">
          <ac:chgData name="Пендряк Ирина Анатольевна" userId="891f606d-7a66-4f54-b06b-2a8777b804b8" providerId="ADAL" clId="{9C0BB408-56EB-094E-80D4-7AE3CBD10921}" dt="2023-06-12T10:59:15.355" v="261" actId="767"/>
          <ac:spMkLst>
            <pc:docMk/>
            <pc:sldMk cId="1434098136" sldId="1668"/>
            <ac:spMk id="15" creationId="{283AF1BB-8EF0-6F8F-C18F-3CFCCB09E5D9}"/>
          </ac:spMkLst>
        </pc:spChg>
        <pc:spChg chg="add del mod">
          <ac:chgData name="Пендряк Ирина Анатольевна" userId="891f606d-7a66-4f54-b06b-2a8777b804b8" providerId="ADAL" clId="{9C0BB408-56EB-094E-80D4-7AE3CBD10921}" dt="2023-06-12T10:59:14.170" v="260" actId="767"/>
          <ac:spMkLst>
            <pc:docMk/>
            <pc:sldMk cId="1434098136" sldId="1668"/>
            <ac:spMk id="16" creationId="{109CD1CD-0FCE-988E-FFB4-E097CA357C5B}"/>
          </ac:spMkLst>
        </pc:spChg>
        <pc:spChg chg="add del mod">
          <ac:chgData name="Пендряк Ирина Анатольевна" userId="891f606d-7a66-4f54-b06b-2a8777b804b8" providerId="ADAL" clId="{9C0BB408-56EB-094E-80D4-7AE3CBD10921}" dt="2023-06-12T11:35:28.477" v="760" actId="12789"/>
          <ac:spMkLst>
            <pc:docMk/>
            <pc:sldMk cId="1434098136" sldId="1668"/>
            <ac:spMk id="16" creationId="{B3A16D9E-D798-D964-A393-01F79F4E51E2}"/>
          </ac:spMkLst>
        </pc:spChg>
        <pc:spChg chg="add del mod">
          <ac:chgData name="Пендряк Ирина Анатольевна" userId="891f606d-7a66-4f54-b06b-2a8777b804b8" providerId="ADAL" clId="{9C0BB408-56EB-094E-80D4-7AE3CBD10921}" dt="2023-06-12T11:06:16.424" v="422"/>
          <ac:spMkLst>
            <pc:docMk/>
            <pc:sldMk cId="1434098136" sldId="1668"/>
            <ac:spMk id="17" creationId="{6F4C0E26-DAC4-E466-57AE-47F766929E5C}"/>
          </ac:spMkLst>
        </pc:spChg>
        <pc:spChg chg="add del mod">
          <ac:chgData name="Пендряк Ирина Анатольевна" userId="891f606d-7a66-4f54-b06b-2a8777b804b8" providerId="ADAL" clId="{9C0BB408-56EB-094E-80D4-7AE3CBD10921}" dt="2023-06-12T11:08:52.980" v="457" actId="478"/>
          <ac:spMkLst>
            <pc:docMk/>
            <pc:sldMk cId="1434098136" sldId="1668"/>
            <ac:spMk id="18" creationId="{2B87BCC2-188C-B44F-7550-275C393EB97D}"/>
          </ac:spMkLst>
        </pc:spChg>
        <pc:spChg chg="add del mod">
          <ac:chgData name="Пендряк Ирина Анатольевна" userId="891f606d-7a66-4f54-b06b-2a8777b804b8" providerId="ADAL" clId="{9C0BB408-56EB-094E-80D4-7AE3CBD10921}" dt="2023-06-12T11:08:58.537" v="460" actId="478"/>
          <ac:spMkLst>
            <pc:docMk/>
            <pc:sldMk cId="1434098136" sldId="1668"/>
            <ac:spMk id="19" creationId="{7D936417-7834-9C4F-6DE3-D5F65231F514}"/>
          </ac:spMkLst>
        </pc:spChg>
        <pc:spChg chg="mod">
          <ac:chgData name="Пендряк Ирина Анатольевна" userId="891f606d-7a66-4f54-b06b-2a8777b804b8" providerId="ADAL" clId="{9C0BB408-56EB-094E-80D4-7AE3CBD10921}" dt="2023-06-12T11:34:04.645" v="723" actId="20577"/>
          <ac:spMkLst>
            <pc:docMk/>
            <pc:sldMk cId="1434098136" sldId="1668"/>
            <ac:spMk id="19" creationId="{D2C3FEE5-D361-4521-6270-AA090136176D}"/>
          </ac:spMkLst>
        </pc:spChg>
        <pc:spChg chg="mod">
          <ac:chgData name="Пендряк Ирина Анатольевна" userId="891f606d-7a66-4f54-b06b-2a8777b804b8" providerId="ADAL" clId="{9C0BB408-56EB-094E-80D4-7AE3CBD10921}" dt="2023-06-12T11:32:54.329" v="684"/>
          <ac:spMkLst>
            <pc:docMk/>
            <pc:sldMk cId="1434098136" sldId="1668"/>
            <ac:spMk id="20" creationId="{CB78BE17-5E09-AEAC-AACC-D2BAE82A8981}"/>
          </ac:spMkLst>
        </pc:spChg>
        <pc:spChg chg="mod">
          <ac:chgData name="Пендряк Ирина Анатольевна" userId="891f606d-7a66-4f54-b06b-2a8777b804b8" providerId="ADAL" clId="{9C0BB408-56EB-094E-80D4-7AE3CBD10921}" dt="2023-06-12T11:34:02.798" v="717"/>
          <ac:spMkLst>
            <pc:docMk/>
            <pc:sldMk cId="1434098136" sldId="1668"/>
            <ac:spMk id="28" creationId="{D17FB2C6-449A-6423-F22B-928923CA1094}"/>
          </ac:spMkLst>
        </pc:spChg>
        <pc:spChg chg="mod">
          <ac:chgData name="Пендряк Ирина Анатольевна" userId="891f606d-7a66-4f54-b06b-2a8777b804b8" providerId="ADAL" clId="{9C0BB408-56EB-094E-80D4-7AE3CBD10921}" dt="2023-06-12T11:33:32.322" v="704"/>
          <ac:spMkLst>
            <pc:docMk/>
            <pc:sldMk cId="1434098136" sldId="1668"/>
            <ac:spMk id="29" creationId="{AA1AC900-B896-A22E-1EE7-81F030F5ADB5}"/>
          </ac:spMkLst>
        </pc:spChg>
        <pc:spChg chg="mod">
          <ac:chgData name="Пендряк Ирина Анатольевна" userId="891f606d-7a66-4f54-b06b-2a8777b804b8" providerId="ADAL" clId="{9C0BB408-56EB-094E-80D4-7AE3CBD10921}" dt="2023-06-14T19:03:48.218" v="1630" actId="20577"/>
          <ac:spMkLst>
            <pc:docMk/>
            <pc:sldMk cId="1434098136" sldId="1668"/>
            <ac:spMk id="55" creationId="{3ABC09D0-0A6D-8E91-E18E-1F86C9D2E7DC}"/>
          </ac:spMkLst>
        </pc:spChg>
        <pc:grpChg chg="add del mod">
          <ac:chgData name="Пендряк Ирина Анатольевна" userId="891f606d-7a66-4f54-b06b-2a8777b804b8" providerId="ADAL" clId="{9C0BB408-56EB-094E-80D4-7AE3CBD10921}" dt="2023-06-12T11:34:06.866" v="728" actId="164"/>
          <ac:grpSpMkLst>
            <pc:docMk/>
            <pc:sldMk cId="1434098136" sldId="1668"/>
            <ac:grpSpMk id="17" creationId="{B1E321D0-F1DA-5FED-7A40-6A002EA48D3F}"/>
          </ac:grpSpMkLst>
        </pc:grpChg>
        <pc:grpChg chg="add del mod">
          <ac:chgData name="Пендряк Ирина Анатольевна" userId="891f606d-7a66-4f54-b06b-2a8777b804b8" providerId="ADAL" clId="{9C0BB408-56EB-094E-80D4-7AE3CBD10921}" dt="2023-06-12T11:34:05.110" v="724"/>
          <ac:grpSpMkLst>
            <pc:docMk/>
            <pc:sldMk cId="1434098136" sldId="1668"/>
            <ac:grpSpMk id="18" creationId="{4325C3EF-37C7-7285-A4AB-9AED74539029}"/>
          </ac:grpSpMkLst>
        </pc:grpChg>
        <pc:grpChg chg="add del mod">
          <ac:chgData name="Пендряк Ирина Анатольевна" userId="891f606d-7a66-4f54-b06b-2a8777b804b8" providerId="ADAL" clId="{9C0BB408-56EB-094E-80D4-7AE3CBD10921}" dt="2023-06-12T11:34:03.235" v="719"/>
          <ac:grpSpMkLst>
            <pc:docMk/>
            <pc:sldMk cId="1434098136" sldId="1668"/>
            <ac:grpSpMk id="27" creationId="{5A5BB67A-9E13-90E9-82A4-B30CEEB849AA}"/>
          </ac:grpSpMkLst>
        </pc:grpChg>
        <pc:grpChg chg="add mod">
          <ac:chgData name="Пендряк Ирина Анатольевна" userId="891f606d-7a66-4f54-b06b-2a8777b804b8" providerId="ADAL" clId="{9C0BB408-56EB-094E-80D4-7AE3CBD10921}" dt="2023-06-12T11:41:24.644" v="865" actId="1038"/>
          <ac:grpSpMkLst>
            <pc:docMk/>
            <pc:sldMk cId="1434098136" sldId="1668"/>
            <ac:grpSpMk id="30" creationId="{A67A6470-A8C9-0F22-47D0-D7E65D25216C}"/>
          </ac:grpSpMkLst>
        </pc:grpChg>
        <pc:grpChg chg="add mod">
          <ac:chgData name="Пендряк Ирина Анатольевна" userId="891f606d-7a66-4f54-b06b-2a8777b804b8" providerId="ADAL" clId="{9C0BB408-56EB-094E-80D4-7AE3CBD10921}" dt="2023-06-12T11:41:24.644" v="865" actId="1038"/>
          <ac:grpSpMkLst>
            <pc:docMk/>
            <pc:sldMk cId="1434098136" sldId="1668"/>
            <ac:grpSpMk id="31" creationId="{9056214F-1768-1FC2-130F-40D3035D8374}"/>
          </ac:grpSpMkLst>
        </pc:grpChg>
        <pc:grpChg chg="add mod">
          <ac:chgData name="Пендряк Ирина Анатольевна" userId="891f606d-7a66-4f54-b06b-2a8777b804b8" providerId="ADAL" clId="{9C0BB408-56EB-094E-80D4-7AE3CBD10921}" dt="2023-06-12T11:41:24.644" v="865" actId="1038"/>
          <ac:grpSpMkLst>
            <pc:docMk/>
            <pc:sldMk cId="1434098136" sldId="1668"/>
            <ac:grpSpMk id="32" creationId="{EB8C0B77-EDBA-511A-529E-2F16ED1F620C}"/>
          </ac:grpSpMkLst>
        </pc:grpChg>
        <pc:graphicFrameChg chg="add del modGraphic">
          <ac:chgData name="Пендряк Ирина Анатольевна" userId="891f606d-7a66-4f54-b06b-2a8777b804b8" providerId="ADAL" clId="{9C0BB408-56EB-094E-80D4-7AE3CBD10921}" dt="2023-06-12T10:48:53.247" v="8" actId="478"/>
          <ac:graphicFrameMkLst>
            <pc:docMk/>
            <pc:sldMk cId="1434098136" sldId="1668"/>
            <ac:graphicFrameMk id="2" creationId="{689E6AEA-F0C4-AF07-A497-D1F0A1527BD6}"/>
          </ac:graphicFrameMkLst>
        </pc:graphicFrameChg>
        <pc:picChg chg="add mod">
          <ac:chgData name="Пендряк Ирина Анатольевна" userId="891f606d-7a66-4f54-b06b-2a8777b804b8" providerId="ADAL" clId="{9C0BB408-56EB-094E-80D4-7AE3CBD10921}" dt="2023-06-12T11:41:24.644" v="865" actId="1038"/>
          <ac:picMkLst>
            <pc:docMk/>
            <pc:sldMk cId="1434098136" sldId="1668"/>
            <ac:picMk id="14" creationId="{D1B6C986-D32D-2F78-C7F7-F46304B00483}"/>
          </ac:picMkLst>
        </pc:picChg>
        <pc:picChg chg="add mod">
          <ac:chgData name="Пендряк Ирина Анатольевна" userId="891f606d-7a66-4f54-b06b-2a8777b804b8" providerId="ADAL" clId="{9C0BB408-56EB-094E-80D4-7AE3CBD10921}" dt="2023-06-12T11:41:24.644" v="865" actId="1038"/>
          <ac:picMkLst>
            <pc:docMk/>
            <pc:sldMk cId="1434098136" sldId="1668"/>
            <ac:picMk id="34" creationId="{1BA21233-C7B3-F4BD-542C-7C3218F66A77}"/>
          </ac:picMkLst>
        </pc:picChg>
        <pc:picChg chg="add mod">
          <ac:chgData name="Пендряк Ирина Анатольевна" userId="891f606d-7a66-4f54-b06b-2a8777b804b8" providerId="ADAL" clId="{9C0BB408-56EB-094E-80D4-7AE3CBD10921}" dt="2023-06-12T11:41:24.644" v="865" actId="1038"/>
          <ac:picMkLst>
            <pc:docMk/>
            <pc:sldMk cId="1434098136" sldId="1668"/>
            <ac:picMk id="36" creationId="{88A87F90-AB85-345B-2313-038E876DA263}"/>
          </ac:picMkLst>
        </pc:picChg>
        <pc:cxnChg chg="add mod">
          <ac:chgData name="Пендряк Ирина Анатольевна" userId="891f606d-7a66-4f54-b06b-2a8777b804b8" providerId="ADAL" clId="{9C0BB408-56EB-094E-80D4-7AE3CBD10921}" dt="2023-06-12T11:41:24.644" v="865" actId="1038"/>
          <ac:cxnSpMkLst>
            <pc:docMk/>
            <pc:sldMk cId="1434098136" sldId="1668"/>
            <ac:cxnSpMk id="21" creationId="{35294892-F8B2-4E83-288E-C152BFB34E50}"/>
          </ac:cxnSpMkLst>
        </pc:cxnChg>
        <pc:cxnChg chg="add mod">
          <ac:chgData name="Пендряк Ирина Анатольевна" userId="891f606d-7a66-4f54-b06b-2a8777b804b8" providerId="ADAL" clId="{9C0BB408-56EB-094E-80D4-7AE3CBD10921}" dt="2023-06-12T11:41:24.644" v="865" actId="1038"/>
          <ac:cxnSpMkLst>
            <pc:docMk/>
            <pc:sldMk cId="1434098136" sldId="1668"/>
            <ac:cxnSpMk id="22" creationId="{974E8783-F820-4E94-B20B-CC130838C8CD}"/>
          </ac:cxnSpMkLst>
        </pc:cxnChg>
        <pc:cxnChg chg="add mod">
          <ac:chgData name="Пендряк Ирина Анатольевна" userId="891f606d-7a66-4f54-b06b-2a8777b804b8" providerId="ADAL" clId="{9C0BB408-56EB-094E-80D4-7AE3CBD10921}" dt="2023-06-12T11:41:24.644" v="865" actId="1038"/>
          <ac:cxnSpMkLst>
            <pc:docMk/>
            <pc:sldMk cId="1434098136" sldId="1668"/>
            <ac:cxnSpMk id="23" creationId="{5268000C-0E8C-7DBA-2369-DCBE7622D6A2}"/>
          </ac:cxnSpMkLst>
        </pc:cxnChg>
        <pc:cxnChg chg="add mod">
          <ac:chgData name="Пендряк Ирина Анатольевна" userId="891f606d-7a66-4f54-b06b-2a8777b804b8" providerId="ADAL" clId="{9C0BB408-56EB-094E-80D4-7AE3CBD10921}" dt="2023-06-12T11:41:24.644" v="865" actId="1038"/>
          <ac:cxnSpMkLst>
            <pc:docMk/>
            <pc:sldMk cId="1434098136" sldId="1668"/>
            <ac:cxnSpMk id="24" creationId="{42B48836-6CE4-3BE2-F107-429A3D4FC9F2}"/>
          </ac:cxnSpMkLst>
        </pc:cxnChg>
        <pc:cxnChg chg="add mod">
          <ac:chgData name="Пендряк Ирина Анатольевна" userId="891f606d-7a66-4f54-b06b-2a8777b804b8" providerId="ADAL" clId="{9C0BB408-56EB-094E-80D4-7AE3CBD10921}" dt="2023-06-12T11:41:24.644" v="865" actId="1038"/>
          <ac:cxnSpMkLst>
            <pc:docMk/>
            <pc:sldMk cId="1434098136" sldId="1668"/>
            <ac:cxnSpMk id="25" creationId="{8AEC609C-92FA-D950-4C89-13C9D48142D6}"/>
          </ac:cxnSpMkLst>
        </pc:cxnChg>
        <pc:cxnChg chg="add mod">
          <ac:chgData name="Пендряк Ирина Анатольевна" userId="891f606d-7a66-4f54-b06b-2a8777b804b8" providerId="ADAL" clId="{9C0BB408-56EB-094E-80D4-7AE3CBD10921}" dt="2023-06-12T11:41:24.644" v="865" actId="1038"/>
          <ac:cxnSpMkLst>
            <pc:docMk/>
            <pc:sldMk cId="1434098136" sldId="1668"/>
            <ac:cxnSpMk id="26" creationId="{8B9E328C-EEF9-C9D9-9496-AF098A3BFEE4}"/>
          </ac:cxnSpMkLst>
        </pc:cxnChg>
      </pc:sldChg>
      <pc:sldChg chg="addSp delSp modSp mod ord">
        <pc:chgData name="Пендряк Ирина Анатольевна" userId="891f606d-7a66-4f54-b06b-2a8777b804b8" providerId="ADAL" clId="{9C0BB408-56EB-094E-80D4-7AE3CBD10921}" dt="2023-06-15T20:41:27.230" v="1836" actId="20578"/>
        <pc:sldMkLst>
          <pc:docMk/>
          <pc:sldMk cId="1464679975" sldId="1671"/>
        </pc:sldMkLst>
        <pc:spChg chg="mod">
          <ac:chgData name="Пендряк Ирина Анатольевна" userId="891f606d-7a66-4f54-b06b-2a8777b804b8" providerId="ADAL" clId="{9C0BB408-56EB-094E-80D4-7AE3CBD10921}" dt="2023-06-13T13:29:14.434" v="1441" actId="1076"/>
          <ac:spMkLst>
            <pc:docMk/>
            <pc:sldMk cId="1464679975" sldId="1671"/>
            <ac:spMk id="5" creationId="{78D83E47-0D97-F398-D35B-34B2042EB3BF}"/>
          </ac:spMkLst>
        </pc:spChg>
        <pc:graphicFrameChg chg="add del mod">
          <ac:chgData name="Пендряк Ирина Анатольевна" userId="891f606d-7a66-4f54-b06b-2a8777b804b8" providerId="ADAL" clId="{9C0BB408-56EB-094E-80D4-7AE3CBD10921}" dt="2023-06-12T12:59:17.615" v="885" actId="478"/>
          <ac:graphicFrameMkLst>
            <pc:docMk/>
            <pc:sldMk cId="1464679975" sldId="1671"/>
            <ac:graphicFrameMk id="2" creationId="{04904896-5D38-98F2-9C98-133A361DE059}"/>
          </ac:graphicFrameMkLst>
        </pc:graphicFrameChg>
        <pc:graphicFrameChg chg="mod modGraphic">
          <ac:chgData name="Пендряк Ирина Анатольевна" userId="891f606d-7a66-4f54-b06b-2a8777b804b8" providerId="ADAL" clId="{9C0BB408-56EB-094E-80D4-7AE3CBD10921}" dt="2023-06-13T13:28:37.053" v="1438"/>
          <ac:graphicFrameMkLst>
            <pc:docMk/>
            <pc:sldMk cId="1464679975" sldId="1671"/>
            <ac:graphicFrameMk id="2" creationId="{CE450F9D-BB0E-D661-913F-FDA04A560835}"/>
          </ac:graphicFrameMkLst>
        </pc:graphicFrameChg>
        <pc:graphicFrameChg chg="add mod modGraphic">
          <ac:chgData name="Пендряк Ирина Анатольевна" userId="891f606d-7a66-4f54-b06b-2a8777b804b8" providerId="ADAL" clId="{9C0BB408-56EB-094E-80D4-7AE3CBD10921}" dt="2023-06-13T13:29:06.302" v="1440" actId="1076"/>
          <ac:graphicFrameMkLst>
            <pc:docMk/>
            <pc:sldMk cId="1464679975" sldId="1671"/>
            <ac:graphicFrameMk id="3" creationId="{B0043109-6782-10B6-F65F-95DD71B6FBA7}"/>
          </ac:graphicFrameMkLst>
        </pc:graphicFrameChg>
      </pc:sldChg>
      <pc:sldChg chg="addSp delSp modSp mod addCm delCm modCm">
        <pc:chgData name="Пендряк Ирина Анатольевна" userId="891f606d-7a66-4f54-b06b-2a8777b804b8" providerId="ADAL" clId="{9C0BB408-56EB-094E-80D4-7AE3CBD10921}" dt="2023-06-15T20:39:53.966" v="1835" actId="2056"/>
        <pc:sldMkLst>
          <pc:docMk/>
          <pc:sldMk cId="2302154901" sldId="1672"/>
        </pc:sldMkLst>
        <pc:spChg chg="add del">
          <ac:chgData name="Пендряк Ирина Анатольевна" userId="891f606d-7a66-4f54-b06b-2a8777b804b8" providerId="ADAL" clId="{9C0BB408-56EB-094E-80D4-7AE3CBD10921}" dt="2023-06-14T21:20:49.640" v="1663" actId="478"/>
          <ac:spMkLst>
            <pc:docMk/>
            <pc:sldMk cId="2302154901" sldId="1672"/>
            <ac:spMk id="4" creationId="{9763072C-B44D-C116-81BD-A35143586980}"/>
          </ac:spMkLst>
        </pc:spChg>
        <pc:picChg chg="add del mod">
          <ac:chgData name="Пендряк Ирина Анатольевна" userId="891f606d-7a66-4f54-b06b-2a8777b804b8" providerId="ADAL" clId="{9C0BB408-56EB-094E-80D4-7AE3CBD10921}" dt="2023-06-15T20:39:53.907" v="1834" actId="478"/>
          <ac:picMkLst>
            <pc:docMk/>
            <pc:sldMk cId="2302154901" sldId="1672"/>
            <ac:picMk id="14" creationId="{5A4841E3-87AD-463D-7B1D-F8C545BED30B}"/>
          </ac:picMkLst>
        </pc:picChg>
        <pc:extLst>
          <p:ext xmlns:p="http://schemas.openxmlformats.org/presentationml/2006/main" uri="{D6D511B9-2390-475A-947B-AFAB55BFBCF1}">
            <pc226:cmChg xmlns:pc226="http://schemas.microsoft.com/office/powerpoint/2022/06/main/command" chg="add">
              <pc226:chgData name="Пендряк Ирина Анатольевна" userId="891f606d-7a66-4f54-b06b-2a8777b804b8" providerId="ADAL" clId="{9C0BB408-56EB-094E-80D4-7AE3CBD10921}" dt="2023-06-14T21:22:06.818" v="1674"/>
              <pc2:cmMkLst xmlns:pc2="http://schemas.microsoft.com/office/powerpoint/2019/9/main/command">
                <pc:docMk/>
                <pc:sldMk cId="2302154901" sldId="1672"/>
                <pc2:cmMk id="{1F2CE767-0C82-9745-B24C-079C7C01A45B}"/>
              </pc2:cmMkLst>
            </pc226:cmChg>
            <pc226:cmChg xmlns:pc226="http://schemas.microsoft.com/office/powerpoint/2022/06/main/command" chg="add del mod">
              <pc226:chgData name="Пендряк Ирина Анатольевна" userId="891f606d-7a66-4f54-b06b-2a8777b804b8" providerId="ADAL" clId="{9C0BB408-56EB-094E-80D4-7AE3CBD10921}" dt="2023-06-14T21:21:56.507" v="1673"/>
              <pc2:cmMkLst xmlns:pc2="http://schemas.microsoft.com/office/powerpoint/2019/9/main/command">
                <pc:docMk/>
                <pc:sldMk cId="2302154901" sldId="1672"/>
                <pc2:cmMk id="{0CBD7D71-0330-2147-9CDD-8E28C9DF0EB8}"/>
              </pc2:cmMkLst>
            </pc226:cmChg>
            <pc226:cmChg xmlns:pc226="http://schemas.microsoft.com/office/powerpoint/2022/06/main/command" chg="add mod">
              <pc226:chgData name="Пендряк Ирина Анатольевна" userId="891f606d-7a66-4f54-b06b-2a8777b804b8" providerId="ADAL" clId="{9C0BB408-56EB-094E-80D4-7AE3CBD10921}" dt="2023-06-15T20:39:53.966" v="1835" actId="2056"/>
              <pc2:cmMkLst xmlns:pc2="http://schemas.microsoft.com/office/powerpoint/2019/9/main/command">
                <pc:docMk/>
                <pc:sldMk cId="2302154901" sldId="1672"/>
                <pc2:cmMk id="{874D44DC-37CE-B342-B97C-E139C22A9D3C}"/>
              </pc2:cmMkLst>
            </pc226:cmChg>
          </p:ext>
        </pc:extLst>
      </pc:sldChg>
      <pc:sldChg chg="delSp modSp mod">
        <pc:chgData name="Пендряк Ирина Анатольевна" userId="891f606d-7a66-4f54-b06b-2a8777b804b8" providerId="ADAL" clId="{9C0BB408-56EB-094E-80D4-7AE3CBD10921}" dt="2023-06-14T18:09:08.098" v="1628" actId="478"/>
        <pc:sldMkLst>
          <pc:docMk/>
          <pc:sldMk cId="3383084780" sldId="1675"/>
        </pc:sldMkLst>
        <pc:spChg chg="del">
          <ac:chgData name="Пендряк Ирина Анатольевна" userId="891f606d-7a66-4f54-b06b-2a8777b804b8" providerId="ADAL" clId="{9C0BB408-56EB-094E-80D4-7AE3CBD10921}" dt="2023-06-14T18:09:08.098" v="1628" actId="478"/>
          <ac:spMkLst>
            <pc:docMk/>
            <pc:sldMk cId="3383084780" sldId="1675"/>
            <ac:spMk id="4" creationId="{9CE4D9B6-E0E5-5F6D-AF64-95E6108A35B2}"/>
          </ac:spMkLst>
        </pc:spChg>
        <pc:spChg chg="mod">
          <ac:chgData name="Пендряк Ирина Анатольевна" userId="891f606d-7a66-4f54-b06b-2a8777b804b8" providerId="ADAL" clId="{9C0BB408-56EB-094E-80D4-7AE3CBD10921}" dt="2023-06-12T12:35:43.686" v="869" actId="20577"/>
          <ac:spMkLst>
            <pc:docMk/>
            <pc:sldMk cId="3383084780" sldId="1675"/>
            <ac:spMk id="26" creationId="{E9305F2E-A64A-0A72-A405-0154C7CA9260}"/>
          </ac:spMkLst>
        </pc:spChg>
        <pc:spChg chg="mod">
          <ac:chgData name="Пендряк Ирина Анатольевна" userId="891f606d-7a66-4f54-b06b-2a8777b804b8" providerId="ADAL" clId="{9C0BB408-56EB-094E-80D4-7AE3CBD10921}" dt="2023-06-12T12:35:41.874" v="868" actId="20577"/>
          <ac:spMkLst>
            <pc:docMk/>
            <pc:sldMk cId="3383084780" sldId="1675"/>
            <ac:spMk id="58" creationId="{10A4E6EA-FF56-C813-A17B-2DF8F877CA45}"/>
          </ac:spMkLst>
        </pc:spChg>
        <pc:spChg chg="mod">
          <ac:chgData name="Пендряк Ирина Анатольевна" userId="891f606d-7a66-4f54-b06b-2a8777b804b8" providerId="ADAL" clId="{9C0BB408-56EB-094E-80D4-7AE3CBD10921}" dt="2023-06-12T12:35:40.062" v="867" actId="20577"/>
          <ac:spMkLst>
            <pc:docMk/>
            <pc:sldMk cId="3383084780" sldId="1675"/>
            <ac:spMk id="59" creationId="{534EFF13-F2FB-FA57-B745-AE1BB8EB5601}"/>
          </ac:spMkLst>
        </pc:spChg>
        <pc:spChg chg="mod">
          <ac:chgData name="Пендряк Ирина Анатольевна" userId="891f606d-7a66-4f54-b06b-2a8777b804b8" providerId="ADAL" clId="{9C0BB408-56EB-094E-80D4-7AE3CBD10921}" dt="2023-06-12T12:35:38.476" v="866" actId="20577"/>
          <ac:spMkLst>
            <pc:docMk/>
            <pc:sldMk cId="3383084780" sldId="1675"/>
            <ac:spMk id="60" creationId="{D28036D6-B522-3B4C-7CF1-89FAE1E95A97}"/>
          </ac:spMkLst>
        </pc:spChg>
      </pc:sldChg>
      <pc:sldChg chg="addSp delSp modSp mod ord">
        <pc:chgData name="Пендряк Ирина Анатольевна" userId="891f606d-7a66-4f54-b06b-2a8777b804b8" providerId="ADAL" clId="{9C0BB408-56EB-094E-80D4-7AE3CBD10921}" dt="2023-06-15T20:41:53.896" v="1841" actId="20578"/>
        <pc:sldMkLst>
          <pc:docMk/>
          <pc:sldMk cId="55888465" sldId="1676"/>
        </pc:sldMkLst>
        <pc:spChg chg="mod">
          <ac:chgData name="Пендряк Ирина Анатольевна" userId="891f606d-7a66-4f54-b06b-2a8777b804b8" providerId="ADAL" clId="{9C0BB408-56EB-094E-80D4-7AE3CBD10921}" dt="2023-06-13T13:00:35.446" v="1075" actId="207"/>
          <ac:spMkLst>
            <pc:docMk/>
            <pc:sldMk cId="55888465" sldId="1676"/>
            <ac:spMk id="5" creationId="{E98CC345-7DE4-DFD7-9975-57E39F1431DB}"/>
          </ac:spMkLst>
        </pc:spChg>
        <pc:spChg chg="mod">
          <ac:chgData name="Пендряк Ирина Анатольевна" userId="891f606d-7a66-4f54-b06b-2a8777b804b8" providerId="ADAL" clId="{9C0BB408-56EB-094E-80D4-7AE3CBD10921}" dt="2023-06-13T13:00:35.446" v="1075" actId="207"/>
          <ac:spMkLst>
            <pc:docMk/>
            <pc:sldMk cId="55888465" sldId="1676"/>
            <ac:spMk id="6" creationId="{B45D219D-5CA2-8E01-FD97-783E1B5ECBDD}"/>
          </ac:spMkLst>
        </pc:spChg>
        <pc:spChg chg="mod">
          <ac:chgData name="Пендряк Ирина Анатольевна" userId="891f606d-7a66-4f54-b06b-2a8777b804b8" providerId="ADAL" clId="{9C0BB408-56EB-094E-80D4-7AE3CBD10921}" dt="2023-06-13T13:00:35.446" v="1075" actId="207"/>
          <ac:spMkLst>
            <pc:docMk/>
            <pc:sldMk cId="55888465" sldId="1676"/>
            <ac:spMk id="11" creationId="{9EF88BEB-DE77-EC2F-8A28-418C7CE85694}"/>
          </ac:spMkLst>
        </pc:spChg>
        <pc:graphicFrameChg chg="add del mod">
          <ac:chgData name="Пендряк Ирина Анатольевна" userId="891f606d-7a66-4f54-b06b-2a8777b804b8" providerId="ADAL" clId="{9C0BB408-56EB-094E-80D4-7AE3CBD10921}" dt="2023-06-13T13:51:20.525" v="1576" actId="1957"/>
          <ac:graphicFrameMkLst>
            <pc:docMk/>
            <pc:sldMk cId="55888465" sldId="1676"/>
            <ac:graphicFrameMk id="2" creationId="{FA7C0E37-FB47-2CC5-D49F-5C8F72A5AA6E}"/>
          </ac:graphicFrameMkLst>
        </pc:graphicFrameChg>
        <pc:graphicFrameChg chg="mod">
          <ac:chgData name="Пендряк Ирина Анатольевна" userId="891f606d-7a66-4f54-b06b-2a8777b804b8" providerId="ADAL" clId="{9C0BB408-56EB-094E-80D4-7AE3CBD10921}" dt="2023-06-13T13:52:27.913" v="1583"/>
          <ac:graphicFrameMkLst>
            <pc:docMk/>
            <pc:sldMk cId="55888465" sldId="1676"/>
            <ac:graphicFrameMk id="3" creationId="{1DB3F4BD-C45C-01EB-9152-31300C1D24C7}"/>
          </ac:graphicFrameMkLst>
        </pc:graphicFrameChg>
        <pc:graphicFrameChg chg="mod">
          <ac:chgData name="Пендряк Ирина Анатольевна" userId="891f606d-7a66-4f54-b06b-2a8777b804b8" providerId="ADAL" clId="{9C0BB408-56EB-094E-80D4-7AE3CBD10921}" dt="2023-06-13T12:59:53.284" v="1072"/>
          <ac:graphicFrameMkLst>
            <pc:docMk/>
            <pc:sldMk cId="55888465" sldId="1676"/>
            <ac:graphicFrameMk id="10" creationId="{C717041D-8FA0-CE4D-87E4-F80F3DE0A411}"/>
          </ac:graphicFrameMkLst>
        </pc:graphicFrameChg>
      </pc:sldChg>
      <pc:sldChg chg="mod">
        <pc:chgData name="Пендряк Ирина Анатольевна" userId="891f606d-7a66-4f54-b06b-2a8777b804b8" providerId="ADAL" clId="{9C0BB408-56EB-094E-80D4-7AE3CBD10921}" dt="2023-06-12T11:19:46.028" v="628" actId="27918"/>
        <pc:sldMkLst>
          <pc:docMk/>
          <pc:sldMk cId="2085467206" sldId="1677"/>
        </pc:sldMkLst>
      </pc:sldChg>
      <pc:sldChg chg="addSp delSp modSp new del mod">
        <pc:chgData name="Пендряк Ирина Анатольевна" userId="891f606d-7a66-4f54-b06b-2a8777b804b8" providerId="ADAL" clId="{9C0BB408-56EB-094E-80D4-7AE3CBD10921}" dt="2023-06-12T21:16:33.945" v="940" actId="2696"/>
        <pc:sldMkLst>
          <pc:docMk/>
          <pc:sldMk cId="3763205639" sldId="1678"/>
        </pc:sldMkLst>
        <pc:spChg chg="del">
          <ac:chgData name="Пендряк Ирина Анатольевна" userId="891f606d-7a66-4f54-b06b-2a8777b804b8" providerId="ADAL" clId="{9C0BB408-56EB-094E-80D4-7AE3CBD10921}" dt="2023-06-12T11:06:25.247" v="424" actId="478"/>
          <ac:spMkLst>
            <pc:docMk/>
            <pc:sldMk cId="3763205639" sldId="1678"/>
            <ac:spMk id="2" creationId="{CE7B3826-3D79-7609-17DB-868BC44BEE61}"/>
          </ac:spMkLst>
        </pc:spChg>
        <pc:spChg chg="del">
          <ac:chgData name="Пендряк Ирина Анатольевна" userId="891f606d-7a66-4f54-b06b-2a8777b804b8" providerId="ADAL" clId="{9C0BB408-56EB-094E-80D4-7AE3CBD10921}" dt="2023-06-12T11:06:23.680" v="423" actId="478"/>
          <ac:spMkLst>
            <pc:docMk/>
            <pc:sldMk cId="3763205639" sldId="1678"/>
            <ac:spMk id="3" creationId="{3DD2A592-C004-B4BD-5A6E-6CF74C93BC71}"/>
          </ac:spMkLst>
        </pc:spChg>
        <pc:spChg chg="add mod">
          <ac:chgData name="Пендряк Ирина Анатольевна" userId="891f606d-7a66-4f54-b06b-2a8777b804b8" providerId="ADAL" clId="{9C0BB408-56EB-094E-80D4-7AE3CBD10921}" dt="2023-06-12T11:06:28.709" v="436" actId="20577"/>
          <ac:spMkLst>
            <pc:docMk/>
            <pc:sldMk cId="3763205639" sldId="1678"/>
            <ac:spMk id="4" creationId="{AAA0D008-A0DF-61F0-208E-E14146C91FBC}"/>
          </ac:spMkLst>
        </pc:spChg>
      </pc:sldChg>
      <pc:sldChg chg="addSp delSp modSp mod">
        <pc:chgData name="Пендряк Ирина Анатольевна" userId="891f606d-7a66-4f54-b06b-2a8777b804b8" providerId="ADAL" clId="{9C0BB408-56EB-094E-80D4-7AE3CBD10921}" dt="2023-06-15T20:49:04.189" v="1859" actId="1076"/>
        <pc:sldMkLst>
          <pc:docMk/>
          <pc:sldMk cId="59913264" sldId="1680"/>
        </pc:sldMkLst>
        <pc:spChg chg="add mod">
          <ac:chgData name="Пендряк Ирина Анатольевна" userId="891f606d-7a66-4f54-b06b-2a8777b804b8" providerId="ADAL" clId="{9C0BB408-56EB-094E-80D4-7AE3CBD10921}" dt="2023-06-15T20:35:28.008" v="1820" actId="1076"/>
          <ac:spMkLst>
            <pc:docMk/>
            <pc:sldMk cId="59913264" sldId="1680"/>
            <ac:spMk id="2" creationId="{083058F9-1222-A84D-E834-670F5F90B4AB}"/>
          </ac:spMkLst>
        </pc:spChg>
        <pc:spChg chg="add mod">
          <ac:chgData name="Пендряк Ирина Анатольевна" userId="891f606d-7a66-4f54-b06b-2a8777b804b8" providerId="ADAL" clId="{9C0BB408-56EB-094E-80D4-7AE3CBD10921}" dt="2023-06-14T17:20:17.658" v="1627" actId="555"/>
          <ac:spMkLst>
            <pc:docMk/>
            <pc:sldMk cId="59913264" sldId="1680"/>
            <ac:spMk id="3" creationId="{B8025507-9C46-70B9-6F1C-7736F07A3619}"/>
          </ac:spMkLst>
        </pc:spChg>
        <pc:spChg chg="mod">
          <ac:chgData name="Пендряк Ирина Анатольевна" userId="891f606d-7a66-4f54-b06b-2a8777b804b8" providerId="ADAL" clId="{9C0BB408-56EB-094E-80D4-7AE3CBD10921}" dt="2023-06-13T13:31:28.056" v="1452" actId="113"/>
          <ac:spMkLst>
            <pc:docMk/>
            <pc:sldMk cId="59913264" sldId="1680"/>
            <ac:spMk id="5" creationId="{DFD393D7-B33F-3D5D-2960-4A871C97762F}"/>
          </ac:spMkLst>
        </pc:spChg>
        <pc:spChg chg="add del mod">
          <ac:chgData name="Пендряк Ирина Анатольевна" userId="891f606d-7a66-4f54-b06b-2a8777b804b8" providerId="ADAL" clId="{9C0BB408-56EB-094E-80D4-7AE3CBD10921}" dt="2023-06-15T20:36:17.810" v="1829" actId="478"/>
          <ac:spMkLst>
            <pc:docMk/>
            <pc:sldMk cId="59913264" sldId="1680"/>
            <ac:spMk id="5" creationId="{E474C79F-0EBC-6973-28C6-D84B513886EB}"/>
          </ac:spMkLst>
        </pc:spChg>
        <pc:spChg chg="add mod">
          <ac:chgData name="Пендряк Ирина Анатольевна" userId="891f606d-7a66-4f54-b06b-2a8777b804b8" providerId="ADAL" clId="{9C0BB408-56EB-094E-80D4-7AE3CBD10921}" dt="2023-06-15T20:35:28.008" v="1820" actId="1076"/>
          <ac:spMkLst>
            <pc:docMk/>
            <pc:sldMk cId="59913264" sldId="1680"/>
            <ac:spMk id="6" creationId="{F75AF254-9305-1867-7437-49C682977CE7}"/>
          </ac:spMkLst>
        </pc:spChg>
        <pc:spChg chg="add mod">
          <ac:chgData name="Пендряк Ирина Анатольевна" userId="891f606d-7a66-4f54-b06b-2a8777b804b8" providerId="ADAL" clId="{9C0BB408-56EB-094E-80D4-7AE3CBD10921}" dt="2023-06-15T20:47:47.543" v="1843" actId="255"/>
          <ac:spMkLst>
            <pc:docMk/>
            <pc:sldMk cId="59913264" sldId="1680"/>
            <ac:spMk id="7" creationId="{44346434-A10D-F713-774B-1FE30E9F06F0}"/>
          </ac:spMkLst>
        </pc:spChg>
        <pc:spChg chg="add mod">
          <ac:chgData name="Пендряк Ирина Анатольевна" userId="891f606d-7a66-4f54-b06b-2a8777b804b8" providerId="ADAL" clId="{9C0BB408-56EB-094E-80D4-7AE3CBD10921}" dt="2023-06-15T20:48:01.615" v="1848" actId="1036"/>
          <ac:spMkLst>
            <pc:docMk/>
            <pc:sldMk cId="59913264" sldId="1680"/>
            <ac:spMk id="8" creationId="{BC89C647-37E2-D5E1-553A-019404D203B4}"/>
          </ac:spMkLst>
        </pc:spChg>
        <pc:spChg chg="add del mod">
          <ac:chgData name="Пендряк Ирина Анатольевна" userId="891f606d-7a66-4f54-b06b-2a8777b804b8" providerId="ADAL" clId="{9C0BB408-56EB-094E-80D4-7AE3CBD10921}" dt="2023-06-15T20:36:20.015" v="1830" actId="478"/>
          <ac:spMkLst>
            <pc:docMk/>
            <pc:sldMk cId="59913264" sldId="1680"/>
            <ac:spMk id="9" creationId="{201E4ED1-77FA-A950-1069-DC55DDFC4614}"/>
          </ac:spMkLst>
        </pc:spChg>
        <pc:spChg chg="mod">
          <ac:chgData name="Пендряк Ирина Анатольевна" userId="891f606d-7a66-4f54-b06b-2a8777b804b8" providerId="ADAL" clId="{9C0BB408-56EB-094E-80D4-7AE3CBD10921}" dt="2023-06-13T12:56:11.629" v="1048" actId="1076"/>
          <ac:spMkLst>
            <pc:docMk/>
            <pc:sldMk cId="59913264" sldId="1680"/>
            <ac:spMk id="12" creationId="{5B9AF7E3-B2F1-7F90-0FC6-FF7F987CFAB5}"/>
          </ac:spMkLst>
        </pc:spChg>
        <pc:spChg chg="del mod">
          <ac:chgData name="Пендряк Ирина Анатольевна" userId="891f606d-7a66-4f54-b06b-2a8777b804b8" providerId="ADAL" clId="{9C0BB408-56EB-094E-80D4-7AE3CBD10921}" dt="2023-06-14T17:17:59.567" v="1626" actId="478"/>
          <ac:spMkLst>
            <pc:docMk/>
            <pc:sldMk cId="59913264" sldId="1680"/>
            <ac:spMk id="18" creationId="{8CBA5BF0-DB00-8B6F-95AE-18E3F035A1A2}"/>
          </ac:spMkLst>
        </pc:spChg>
        <pc:spChg chg="mod">
          <ac:chgData name="Пендряк Ирина Анатольевна" userId="891f606d-7a66-4f54-b06b-2a8777b804b8" providerId="ADAL" clId="{9C0BB408-56EB-094E-80D4-7AE3CBD10921}" dt="2023-06-14T17:20:17.658" v="1627" actId="555"/>
          <ac:spMkLst>
            <pc:docMk/>
            <pc:sldMk cId="59913264" sldId="1680"/>
            <ac:spMk id="19" creationId="{3C670553-BBCE-0BDD-9009-48C869FB8DF9}"/>
          </ac:spMkLst>
        </pc:spChg>
        <pc:spChg chg="mod">
          <ac:chgData name="Пендряк Ирина Анатольевна" userId="891f606d-7a66-4f54-b06b-2a8777b804b8" providerId="ADAL" clId="{9C0BB408-56EB-094E-80D4-7AE3CBD10921}" dt="2023-06-14T17:20:17.658" v="1627" actId="555"/>
          <ac:spMkLst>
            <pc:docMk/>
            <pc:sldMk cId="59913264" sldId="1680"/>
            <ac:spMk id="20" creationId="{445CD0BE-D256-5159-5744-7F966E9716D3}"/>
          </ac:spMkLst>
        </pc:spChg>
        <pc:spChg chg="mod">
          <ac:chgData name="Пендряк Ирина Анатольевна" userId="891f606d-7a66-4f54-b06b-2a8777b804b8" providerId="ADAL" clId="{9C0BB408-56EB-094E-80D4-7AE3CBD10921}" dt="2023-06-15T20:36:29.669" v="1833" actId="14100"/>
          <ac:spMkLst>
            <pc:docMk/>
            <pc:sldMk cId="59913264" sldId="1680"/>
            <ac:spMk id="22" creationId="{407AD623-1499-D532-5624-F080655BDF8F}"/>
          </ac:spMkLst>
        </pc:spChg>
        <pc:graphicFrameChg chg="mod">
          <ac:chgData name="Пендряк Ирина Анатольевна" userId="891f606d-7a66-4f54-b06b-2a8777b804b8" providerId="ADAL" clId="{9C0BB408-56EB-094E-80D4-7AE3CBD10921}" dt="2023-06-15T20:49:04.189" v="1859" actId="1076"/>
          <ac:graphicFrameMkLst>
            <pc:docMk/>
            <pc:sldMk cId="59913264" sldId="1680"/>
            <ac:graphicFrameMk id="14" creationId="{35BE16FC-5C0B-94D3-BBB8-8C91F46DE040}"/>
          </ac:graphicFrameMkLst>
        </pc:graphicFrameChg>
        <pc:picChg chg="mod">
          <ac:chgData name="Пендряк Ирина Анатольевна" userId="891f606d-7a66-4f54-b06b-2a8777b804b8" providerId="ADAL" clId="{9C0BB408-56EB-094E-80D4-7AE3CBD10921}" dt="2023-06-15T20:35:28.008" v="1820" actId="1076"/>
          <ac:picMkLst>
            <pc:docMk/>
            <pc:sldMk cId="59913264" sldId="1680"/>
            <ac:picMk id="4" creationId="{4287CB12-3A2A-16CE-4B57-D3440B576625}"/>
          </ac:picMkLst>
        </pc:picChg>
        <pc:picChg chg="del">
          <ac:chgData name="Пендряк Ирина Анатольевна" userId="891f606d-7a66-4f54-b06b-2a8777b804b8" providerId="ADAL" clId="{9C0BB408-56EB-094E-80D4-7AE3CBD10921}" dt="2023-06-13T12:50:55.748" v="941" actId="478"/>
          <ac:picMkLst>
            <pc:docMk/>
            <pc:sldMk cId="59913264" sldId="1680"/>
            <ac:picMk id="9" creationId="{E10BB97E-1C29-FA27-6907-8F4B10FBB972}"/>
          </ac:picMkLst>
        </pc:picChg>
      </pc:sldChg>
      <pc:sldChg chg="modSp mod ord">
        <pc:chgData name="Пендряк Ирина Анатольевна" userId="891f606d-7a66-4f54-b06b-2a8777b804b8" providerId="ADAL" clId="{9C0BB408-56EB-094E-80D4-7AE3CBD10921}" dt="2023-06-15T20:41:43.044" v="1838" actId="20578"/>
        <pc:sldMkLst>
          <pc:docMk/>
          <pc:sldMk cId="1902850641" sldId="1681"/>
        </pc:sldMkLst>
        <pc:spChg chg="mod">
          <ac:chgData name="Пендряк Ирина Анатольевна" userId="891f606d-7a66-4f54-b06b-2a8777b804b8" providerId="ADAL" clId="{9C0BB408-56EB-094E-80D4-7AE3CBD10921}" dt="2023-06-13T13:54:46.979" v="1602" actId="207"/>
          <ac:spMkLst>
            <pc:docMk/>
            <pc:sldMk cId="1902850641" sldId="1681"/>
            <ac:spMk id="3" creationId="{ACBFD900-6AB8-ACF0-35D2-4FFDE05F50ED}"/>
          </ac:spMkLst>
        </pc:spChg>
        <pc:spChg chg="mod">
          <ac:chgData name="Пендряк Ирина Анатольевна" userId="891f606d-7a66-4f54-b06b-2a8777b804b8" providerId="ADAL" clId="{9C0BB408-56EB-094E-80D4-7AE3CBD10921}" dt="2023-06-13T13:55:54.967" v="1616" actId="207"/>
          <ac:spMkLst>
            <pc:docMk/>
            <pc:sldMk cId="1902850641" sldId="1681"/>
            <ac:spMk id="17" creationId="{17E89258-8F5C-B317-52C0-2019E1547109}"/>
          </ac:spMkLst>
        </pc:spChg>
        <pc:spChg chg="mod">
          <ac:chgData name="Пендряк Ирина Анатольевна" userId="891f606d-7a66-4f54-b06b-2a8777b804b8" providerId="ADAL" clId="{9C0BB408-56EB-094E-80D4-7AE3CBD10921}" dt="2023-06-13T13:55:54.967" v="1616" actId="207"/>
          <ac:spMkLst>
            <pc:docMk/>
            <pc:sldMk cId="1902850641" sldId="1681"/>
            <ac:spMk id="18" creationId="{E0546CB3-CEC9-FB7D-480F-3DC76A9E5692}"/>
          </ac:spMkLst>
        </pc:spChg>
        <pc:spChg chg="mod">
          <ac:chgData name="Пендряк Ирина Анатольевна" userId="891f606d-7a66-4f54-b06b-2a8777b804b8" providerId="ADAL" clId="{9C0BB408-56EB-094E-80D4-7AE3CBD10921}" dt="2023-06-13T13:55:54.967" v="1616" actId="207"/>
          <ac:spMkLst>
            <pc:docMk/>
            <pc:sldMk cId="1902850641" sldId="1681"/>
            <ac:spMk id="19" creationId="{E73F3BF1-46E1-1F44-59B2-B3371F592145}"/>
          </ac:spMkLst>
        </pc:spChg>
        <pc:spChg chg="mod">
          <ac:chgData name="Пендряк Ирина Анатольевна" userId="891f606d-7a66-4f54-b06b-2a8777b804b8" providerId="ADAL" clId="{9C0BB408-56EB-094E-80D4-7AE3CBD10921}" dt="2023-06-13T13:55:54.967" v="1616" actId="207"/>
          <ac:spMkLst>
            <pc:docMk/>
            <pc:sldMk cId="1902850641" sldId="1681"/>
            <ac:spMk id="20" creationId="{C10555DB-7325-2CDA-6B37-97E941C41EE8}"/>
          </ac:spMkLst>
        </pc:spChg>
        <pc:spChg chg="mod">
          <ac:chgData name="Пендряк Ирина Анатольевна" userId="891f606d-7a66-4f54-b06b-2a8777b804b8" providerId="ADAL" clId="{9C0BB408-56EB-094E-80D4-7AE3CBD10921}" dt="2023-06-13T13:55:54.967" v="1616" actId="207"/>
          <ac:spMkLst>
            <pc:docMk/>
            <pc:sldMk cId="1902850641" sldId="1681"/>
            <ac:spMk id="21" creationId="{776295E4-88BB-7800-7FCF-6CBEDCF8CB6F}"/>
          </ac:spMkLst>
        </pc:spChg>
        <pc:spChg chg="mod">
          <ac:chgData name="Пендряк Ирина Анатольевна" userId="891f606d-7a66-4f54-b06b-2a8777b804b8" providerId="ADAL" clId="{9C0BB408-56EB-094E-80D4-7AE3CBD10921}" dt="2023-06-13T13:55:54.967" v="1616" actId="207"/>
          <ac:spMkLst>
            <pc:docMk/>
            <pc:sldMk cId="1902850641" sldId="1681"/>
            <ac:spMk id="22" creationId="{EA83993E-17AB-FDAF-F151-13EF56536015}"/>
          </ac:spMkLst>
        </pc:spChg>
        <pc:spChg chg="mod">
          <ac:chgData name="Пендряк Ирина Анатольевна" userId="891f606d-7a66-4f54-b06b-2a8777b804b8" providerId="ADAL" clId="{9C0BB408-56EB-094E-80D4-7AE3CBD10921}" dt="2023-06-13T13:55:54.967" v="1616" actId="207"/>
          <ac:spMkLst>
            <pc:docMk/>
            <pc:sldMk cId="1902850641" sldId="1681"/>
            <ac:spMk id="23" creationId="{05FAECE1-F532-A4ED-179E-10A8D6F8ED1C}"/>
          </ac:spMkLst>
        </pc:spChg>
        <pc:spChg chg="mod">
          <ac:chgData name="Пендряк Ирина Анатольевна" userId="891f606d-7a66-4f54-b06b-2a8777b804b8" providerId="ADAL" clId="{9C0BB408-56EB-094E-80D4-7AE3CBD10921}" dt="2023-06-13T13:55:54.967" v="1616" actId="207"/>
          <ac:spMkLst>
            <pc:docMk/>
            <pc:sldMk cId="1902850641" sldId="1681"/>
            <ac:spMk id="24" creationId="{0B8E4BDA-FBCA-E016-03CD-38A59222436B}"/>
          </ac:spMkLst>
        </pc:spChg>
        <pc:spChg chg="mod">
          <ac:chgData name="Пендряк Ирина Анатольевна" userId="891f606d-7a66-4f54-b06b-2a8777b804b8" providerId="ADAL" clId="{9C0BB408-56EB-094E-80D4-7AE3CBD10921}" dt="2023-06-13T13:55:54.967" v="1616" actId="207"/>
          <ac:spMkLst>
            <pc:docMk/>
            <pc:sldMk cId="1902850641" sldId="1681"/>
            <ac:spMk id="25" creationId="{7820EEF0-597E-43E9-29F3-EF1338FC060E}"/>
          </ac:spMkLst>
        </pc:spChg>
        <pc:spChg chg="mod">
          <ac:chgData name="Пендряк Ирина Анатольевна" userId="891f606d-7a66-4f54-b06b-2a8777b804b8" providerId="ADAL" clId="{9C0BB408-56EB-094E-80D4-7AE3CBD10921}" dt="2023-06-13T13:55:54.967" v="1616" actId="207"/>
          <ac:spMkLst>
            <pc:docMk/>
            <pc:sldMk cId="1902850641" sldId="1681"/>
            <ac:spMk id="26" creationId="{88EE2B84-6031-346F-71DC-F4DB83FF7874}"/>
          </ac:spMkLst>
        </pc:spChg>
        <pc:spChg chg="mod">
          <ac:chgData name="Пендряк Ирина Анатольевна" userId="891f606d-7a66-4f54-b06b-2a8777b804b8" providerId="ADAL" clId="{9C0BB408-56EB-094E-80D4-7AE3CBD10921}" dt="2023-06-13T13:55:54.967" v="1616" actId="207"/>
          <ac:spMkLst>
            <pc:docMk/>
            <pc:sldMk cId="1902850641" sldId="1681"/>
            <ac:spMk id="27" creationId="{7994C939-F79D-ADFB-C135-A2724E704AB9}"/>
          </ac:spMkLst>
        </pc:spChg>
        <pc:spChg chg="mod">
          <ac:chgData name="Пендряк Ирина Анатольевна" userId="891f606d-7a66-4f54-b06b-2a8777b804b8" providerId="ADAL" clId="{9C0BB408-56EB-094E-80D4-7AE3CBD10921}" dt="2023-06-13T13:55:54.967" v="1616" actId="207"/>
          <ac:spMkLst>
            <pc:docMk/>
            <pc:sldMk cId="1902850641" sldId="1681"/>
            <ac:spMk id="28" creationId="{1DB33155-1EFD-3A43-85E6-F509F5A43E54}"/>
          </ac:spMkLst>
        </pc:spChg>
        <pc:spChg chg="mod">
          <ac:chgData name="Пендряк Ирина Анатольевна" userId="891f606d-7a66-4f54-b06b-2a8777b804b8" providerId="ADAL" clId="{9C0BB408-56EB-094E-80D4-7AE3CBD10921}" dt="2023-06-13T13:55:54.967" v="1616" actId="207"/>
          <ac:spMkLst>
            <pc:docMk/>
            <pc:sldMk cId="1902850641" sldId="1681"/>
            <ac:spMk id="29" creationId="{717C7D73-A4F5-C39E-759C-F551D6C93B14}"/>
          </ac:spMkLst>
        </pc:spChg>
        <pc:spChg chg="mod">
          <ac:chgData name="Пендряк Ирина Анатольевна" userId="891f606d-7a66-4f54-b06b-2a8777b804b8" providerId="ADAL" clId="{9C0BB408-56EB-094E-80D4-7AE3CBD10921}" dt="2023-06-13T13:52:59.179" v="1584" actId="207"/>
          <ac:spMkLst>
            <pc:docMk/>
            <pc:sldMk cId="1902850641" sldId="1681"/>
            <ac:spMk id="32" creationId="{67E58C1E-B517-7964-033C-F81DB146FB10}"/>
          </ac:spMkLst>
        </pc:spChg>
        <pc:spChg chg="mod">
          <ac:chgData name="Пендряк Ирина Анатольевна" userId="891f606d-7a66-4f54-b06b-2a8777b804b8" providerId="ADAL" clId="{9C0BB408-56EB-094E-80D4-7AE3CBD10921}" dt="2023-06-13T13:55:31.569" v="1606" actId="207"/>
          <ac:spMkLst>
            <pc:docMk/>
            <pc:sldMk cId="1902850641" sldId="1681"/>
            <ac:spMk id="33" creationId="{18830941-C464-3B89-4768-8AC8B31BA5AA}"/>
          </ac:spMkLst>
        </pc:spChg>
        <pc:spChg chg="mod">
          <ac:chgData name="Пендряк Ирина Анатольевна" userId="891f606d-7a66-4f54-b06b-2a8777b804b8" providerId="ADAL" clId="{9C0BB408-56EB-094E-80D4-7AE3CBD10921}" dt="2023-06-13T13:55:31.569" v="1606" actId="207"/>
          <ac:spMkLst>
            <pc:docMk/>
            <pc:sldMk cId="1902850641" sldId="1681"/>
            <ac:spMk id="34" creationId="{3CA602FC-3D94-981F-10CB-99DBA090D987}"/>
          </ac:spMkLst>
        </pc:spChg>
        <pc:spChg chg="mod">
          <ac:chgData name="Пендряк Ирина Анатольевна" userId="891f606d-7a66-4f54-b06b-2a8777b804b8" providerId="ADAL" clId="{9C0BB408-56EB-094E-80D4-7AE3CBD10921}" dt="2023-06-13T13:55:31.569" v="1606" actId="207"/>
          <ac:spMkLst>
            <pc:docMk/>
            <pc:sldMk cId="1902850641" sldId="1681"/>
            <ac:spMk id="35" creationId="{8ED16334-08C4-BB75-12B8-2EB90F79E0E6}"/>
          </ac:spMkLst>
        </pc:spChg>
        <pc:spChg chg="mod">
          <ac:chgData name="Пендряк Ирина Анатольевна" userId="891f606d-7a66-4f54-b06b-2a8777b804b8" providerId="ADAL" clId="{9C0BB408-56EB-094E-80D4-7AE3CBD10921}" dt="2023-06-13T13:55:44.976" v="1608" actId="207"/>
          <ac:spMkLst>
            <pc:docMk/>
            <pc:sldMk cId="1902850641" sldId="1681"/>
            <ac:spMk id="36" creationId="{21164DF1-F96F-5D25-88DA-22FE357EBFB1}"/>
          </ac:spMkLst>
        </pc:spChg>
      </pc:sldChg>
      <pc:sldChg chg="modSp mod ord">
        <pc:chgData name="Пендряк Ирина Анатольевна" userId="891f606d-7a66-4f54-b06b-2a8777b804b8" providerId="ADAL" clId="{9C0BB408-56EB-094E-80D4-7AE3CBD10921}" dt="2023-06-13T13:30:26.589" v="1447" actId="20578"/>
        <pc:sldMkLst>
          <pc:docMk/>
          <pc:sldMk cId="1128777632" sldId="1683"/>
        </pc:sldMkLst>
        <pc:spChg chg="mod">
          <ac:chgData name="Пендряк Ирина Анатольевна" userId="891f606d-7a66-4f54-b06b-2a8777b804b8" providerId="ADAL" clId="{9C0BB408-56EB-094E-80D4-7AE3CBD10921}" dt="2023-06-13T13:03:22.582" v="1086" actId="2711"/>
          <ac:spMkLst>
            <pc:docMk/>
            <pc:sldMk cId="1128777632" sldId="1683"/>
            <ac:spMk id="10" creationId="{80596675-2103-1FF6-AF8A-1B965D6031D9}"/>
          </ac:spMkLst>
        </pc:spChg>
        <pc:spChg chg="mod">
          <ac:chgData name="Пендряк Ирина Анатольевна" userId="891f606d-7a66-4f54-b06b-2a8777b804b8" providerId="ADAL" clId="{9C0BB408-56EB-094E-80D4-7AE3CBD10921}" dt="2023-06-13T13:02:57.115" v="1084" actId="113"/>
          <ac:spMkLst>
            <pc:docMk/>
            <pc:sldMk cId="1128777632" sldId="1683"/>
            <ac:spMk id="17" creationId="{51612793-53EA-9BCC-BF1D-4611C8B63EDF}"/>
          </ac:spMkLst>
        </pc:spChg>
        <pc:spChg chg="mod">
          <ac:chgData name="Пендряк Ирина Анатольевна" userId="891f606d-7a66-4f54-b06b-2a8777b804b8" providerId="ADAL" clId="{9C0BB408-56EB-094E-80D4-7AE3CBD10921}" dt="2023-06-13T13:02:38.343" v="1081" actId="207"/>
          <ac:spMkLst>
            <pc:docMk/>
            <pc:sldMk cId="1128777632" sldId="1683"/>
            <ac:spMk id="20" creationId="{C16FFF79-30E6-AB5E-4B6D-2BB42A515B3D}"/>
          </ac:spMkLst>
        </pc:spChg>
        <pc:spChg chg="mod">
          <ac:chgData name="Пендряк Ирина Анатольевна" userId="891f606d-7a66-4f54-b06b-2a8777b804b8" providerId="ADAL" clId="{9C0BB408-56EB-094E-80D4-7AE3CBD10921}" dt="2023-06-13T13:02:38.343" v="1081" actId="207"/>
          <ac:spMkLst>
            <pc:docMk/>
            <pc:sldMk cId="1128777632" sldId="1683"/>
            <ac:spMk id="22" creationId="{25D7013F-C1B6-6A82-1554-38A0C46DDF5B}"/>
          </ac:spMkLst>
        </pc:spChg>
        <pc:spChg chg="mod">
          <ac:chgData name="Пендряк Ирина Анатольевна" userId="891f606d-7a66-4f54-b06b-2a8777b804b8" providerId="ADAL" clId="{9C0BB408-56EB-094E-80D4-7AE3CBD10921}" dt="2023-06-13T13:02:38.343" v="1081" actId="207"/>
          <ac:spMkLst>
            <pc:docMk/>
            <pc:sldMk cId="1128777632" sldId="1683"/>
            <ac:spMk id="24" creationId="{C15A90AC-146C-612F-6284-12C90E05ED5A}"/>
          </ac:spMkLst>
        </pc:spChg>
        <pc:spChg chg="mod">
          <ac:chgData name="Пендряк Ирина Анатольевна" userId="891f606d-7a66-4f54-b06b-2a8777b804b8" providerId="ADAL" clId="{9C0BB408-56EB-094E-80D4-7AE3CBD10921}" dt="2023-06-13T13:02:38.343" v="1081" actId="207"/>
          <ac:spMkLst>
            <pc:docMk/>
            <pc:sldMk cId="1128777632" sldId="1683"/>
            <ac:spMk id="26" creationId="{8EE8FF93-3F45-B99A-1B68-361A8058F6AD}"/>
          </ac:spMkLst>
        </pc:spChg>
        <pc:spChg chg="mod">
          <ac:chgData name="Пендряк Ирина Анатольевна" userId="891f606d-7a66-4f54-b06b-2a8777b804b8" providerId="ADAL" clId="{9C0BB408-56EB-094E-80D4-7AE3CBD10921}" dt="2023-06-13T13:02:38.343" v="1081" actId="207"/>
          <ac:spMkLst>
            <pc:docMk/>
            <pc:sldMk cId="1128777632" sldId="1683"/>
            <ac:spMk id="28" creationId="{D911003F-E26A-80CC-75DE-753D9177508E}"/>
          </ac:spMkLst>
        </pc:spChg>
        <pc:spChg chg="mod">
          <ac:chgData name="Пендряк Ирина Анатольевна" userId="891f606d-7a66-4f54-b06b-2a8777b804b8" providerId="ADAL" clId="{9C0BB408-56EB-094E-80D4-7AE3CBD10921}" dt="2023-06-13T13:02:38.343" v="1081" actId="207"/>
          <ac:spMkLst>
            <pc:docMk/>
            <pc:sldMk cId="1128777632" sldId="1683"/>
            <ac:spMk id="30" creationId="{C1932099-8EC5-AF21-0AFD-69C92E02DB2A}"/>
          </ac:spMkLst>
        </pc:spChg>
        <pc:spChg chg="mod">
          <ac:chgData name="Пендряк Ирина Анатольевна" userId="891f606d-7a66-4f54-b06b-2a8777b804b8" providerId="ADAL" clId="{9C0BB408-56EB-094E-80D4-7AE3CBD10921}" dt="2023-06-13T13:02:38.343" v="1081" actId="207"/>
          <ac:spMkLst>
            <pc:docMk/>
            <pc:sldMk cId="1128777632" sldId="1683"/>
            <ac:spMk id="32" creationId="{8AA382BC-93FE-245C-BCE9-368B43B8D519}"/>
          </ac:spMkLst>
        </pc:spChg>
        <pc:spChg chg="mod">
          <ac:chgData name="Пендряк Ирина Анатольевна" userId="891f606d-7a66-4f54-b06b-2a8777b804b8" providerId="ADAL" clId="{9C0BB408-56EB-094E-80D4-7AE3CBD10921}" dt="2023-06-13T13:02:57.115" v="1084" actId="113"/>
          <ac:spMkLst>
            <pc:docMk/>
            <pc:sldMk cId="1128777632" sldId="1683"/>
            <ac:spMk id="33" creationId="{BAD54D9B-4399-0C62-293B-4AA45FFA8B0D}"/>
          </ac:spMkLst>
        </pc:spChg>
        <pc:spChg chg="mod">
          <ac:chgData name="Пендряк Ирина Анатольевна" userId="891f606d-7a66-4f54-b06b-2a8777b804b8" providerId="ADAL" clId="{9C0BB408-56EB-094E-80D4-7AE3CBD10921}" dt="2023-06-13T13:01:46.489" v="1078" actId="207"/>
          <ac:spMkLst>
            <pc:docMk/>
            <pc:sldMk cId="1128777632" sldId="1683"/>
            <ac:spMk id="39" creationId="{99462D35-DECC-04BC-CDC0-9D475E28F2A4}"/>
          </ac:spMkLst>
        </pc:spChg>
        <pc:spChg chg="mod">
          <ac:chgData name="Пендряк Ирина Анатольевна" userId="891f606d-7a66-4f54-b06b-2a8777b804b8" providerId="ADAL" clId="{9C0BB408-56EB-094E-80D4-7AE3CBD10921}" dt="2023-06-13T13:01:46.489" v="1078" actId="207"/>
          <ac:spMkLst>
            <pc:docMk/>
            <pc:sldMk cId="1128777632" sldId="1683"/>
            <ac:spMk id="41" creationId="{70B9D36A-C96D-1223-37E2-7AC20EC3705A}"/>
          </ac:spMkLst>
        </pc:spChg>
        <pc:spChg chg="mod">
          <ac:chgData name="Пендряк Ирина Анатольевна" userId="891f606d-7a66-4f54-b06b-2a8777b804b8" providerId="ADAL" clId="{9C0BB408-56EB-094E-80D4-7AE3CBD10921}" dt="2023-06-13T13:01:46.489" v="1078" actId="207"/>
          <ac:spMkLst>
            <pc:docMk/>
            <pc:sldMk cId="1128777632" sldId="1683"/>
            <ac:spMk id="43" creationId="{2A526C3F-4939-DAED-681F-7F8124D33252}"/>
          </ac:spMkLst>
        </pc:spChg>
        <pc:spChg chg="mod">
          <ac:chgData name="Пендряк Ирина Анатольевна" userId="891f606d-7a66-4f54-b06b-2a8777b804b8" providerId="ADAL" clId="{9C0BB408-56EB-094E-80D4-7AE3CBD10921}" dt="2023-06-13T13:01:46.489" v="1078" actId="207"/>
          <ac:spMkLst>
            <pc:docMk/>
            <pc:sldMk cId="1128777632" sldId="1683"/>
            <ac:spMk id="45" creationId="{26FB768F-A179-9B7F-01BB-0C1486DC9FBD}"/>
          </ac:spMkLst>
        </pc:spChg>
        <pc:picChg chg="mod">
          <ac:chgData name="Пендряк Ирина Анатольевна" userId="891f606d-7a66-4f54-b06b-2a8777b804b8" providerId="ADAL" clId="{9C0BB408-56EB-094E-80D4-7AE3CBD10921}" dt="2023-06-13T13:01:10.915" v="1076" actId="465"/>
          <ac:picMkLst>
            <pc:docMk/>
            <pc:sldMk cId="1128777632" sldId="1683"/>
            <ac:picMk id="40" creationId="{D0CEB136-0558-D5FF-84E4-0B457EA473A5}"/>
          </ac:picMkLst>
        </pc:picChg>
        <pc:picChg chg="mod">
          <ac:chgData name="Пендряк Ирина Анатольевна" userId="891f606d-7a66-4f54-b06b-2a8777b804b8" providerId="ADAL" clId="{9C0BB408-56EB-094E-80D4-7AE3CBD10921}" dt="2023-06-13T13:01:10.915" v="1076" actId="465"/>
          <ac:picMkLst>
            <pc:docMk/>
            <pc:sldMk cId="1128777632" sldId="1683"/>
            <ac:picMk id="42" creationId="{A45B2C73-6322-B3E0-E735-EE2BBC59AA70}"/>
          </ac:picMkLst>
        </pc:picChg>
        <pc:picChg chg="mod">
          <ac:chgData name="Пендряк Ирина Анатольевна" userId="891f606d-7a66-4f54-b06b-2a8777b804b8" providerId="ADAL" clId="{9C0BB408-56EB-094E-80D4-7AE3CBD10921}" dt="2023-06-13T13:01:10.915" v="1076" actId="465"/>
          <ac:picMkLst>
            <pc:docMk/>
            <pc:sldMk cId="1128777632" sldId="1683"/>
            <ac:picMk id="44" creationId="{68604851-C5EC-50DE-6508-B33E4F624371}"/>
          </ac:picMkLst>
        </pc:picChg>
        <pc:picChg chg="mod">
          <ac:chgData name="Пендряк Ирина Анатольевна" userId="891f606d-7a66-4f54-b06b-2a8777b804b8" providerId="ADAL" clId="{9C0BB408-56EB-094E-80D4-7AE3CBD10921}" dt="2023-06-13T13:01:10.915" v="1076" actId="465"/>
          <ac:picMkLst>
            <pc:docMk/>
            <pc:sldMk cId="1128777632" sldId="1683"/>
            <ac:picMk id="2058" creationId="{AFC2396F-E6B8-FEF1-8455-1A0897310B37}"/>
          </ac:picMkLst>
        </pc:picChg>
      </pc:sldChg>
      <pc:sldChg chg="addSp delSp modSp mod">
        <pc:chgData name="Пендряк Ирина Анатольевна" userId="891f606d-7a66-4f54-b06b-2a8777b804b8" providerId="ADAL" clId="{9C0BB408-56EB-094E-80D4-7AE3CBD10921}" dt="2023-06-15T20:43:36.192" v="1842" actId="122"/>
        <pc:sldMkLst>
          <pc:docMk/>
          <pc:sldMk cId="3805026023" sldId="1684"/>
        </pc:sldMkLst>
        <pc:spChg chg="add del mod">
          <ac:chgData name="Пендряк Ирина Анатольевна" userId="891f606d-7a66-4f54-b06b-2a8777b804b8" providerId="ADAL" clId="{9C0BB408-56EB-094E-80D4-7AE3CBD10921}" dt="2023-06-13T13:29:57.673" v="1443" actId="11529"/>
          <ac:spMkLst>
            <pc:docMk/>
            <pc:sldMk cId="3805026023" sldId="1684"/>
            <ac:spMk id="5" creationId="{6DA1FB99-9392-1FB2-4D72-6520B91D2072}"/>
          </ac:spMkLst>
        </pc:spChg>
        <pc:spChg chg="mod">
          <ac:chgData name="Пендряк Ирина Анатольевна" userId="891f606d-7a66-4f54-b06b-2a8777b804b8" providerId="ADAL" clId="{9C0BB408-56EB-094E-80D4-7AE3CBD10921}" dt="2023-06-13T13:30:07.007" v="1445" actId="18245"/>
          <ac:spMkLst>
            <pc:docMk/>
            <pc:sldMk cId="3805026023" sldId="1684"/>
            <ac:spMk id="7" creationId="{AD13FC11-21ED-DBFA-A335-7CD9A56AB133}"/>
          </ac:spMkLst>
        </pc:spChg>
        <pc:spChg chg="mod">
          <ac:chgData name="Пендряк Ирина Анатольевна" userId="891f606d-7a66-4f54-b06b-2a8777b804b8" providerId="ADAL" clId="{9C0BB408-56EB-094E-80D4-7AE3CBD10921}" dt="2023-06-13T13:30:07.007" v="1445" actId="18245"/>
          <ac:spMkLst>
            <pc:docMk/>
            <pc:sldMk cId="3805026023" sldId="1684"/>
            <ac:spMk id="8" creationId="{A676E738-37DE-8C7F-3B3C-E1265A77829E}"/>
          </ac:spMkLst>
        </pc:spChg>
        <pc:spChg chg="mod">
          <ac:chgData name="Пендряк Ирина Анатольевна" userId="891f606d-7a66-4f54-b06b-2a8777b804b8" providerId="ADAL" clId="{9C0BB408-56EB-094E-80D4-7AE3CBD10921}" dt="2023-06-13T13:30:07.007" v="1445" actId="18245"/>
          <ac:spMkLst>
            <pc:docMk/>
            <pc:sldMk cId="3805026023" sldId="1684"/>
            <ac:spMk id="9" creationId="{A7E70664-B448-4D55-1765-2CC2250DD5D6}"/>
          </ac:spMkLst>
        </pc:spChg>
        <pc:spChg chg="mod">
          <ac:chgData name="Пендряк Ирина Анатольевна" userId="891f606d-7a66-4f54-b06b-2a8777b804b8" providerId="ADAL" clId="{9C0BB408-56EB-094E-80D4-7AE3CBD10921}" dt="2023-06-13T13:30:07.007" v="1445" actId="18245"/>
          <ac:spMkLst>
            <pc:docMk/>
            <pc:sldMk cId="3805026023" sldId="1684"/>
            <ac:spMk id="10" creationId="{E84B7882-6B58-09F0-2CC3-18A4B7873315}"/>
          </ac:spMkLst>
        </pc:spChg>
        <pc:spChg chg="mod">
          <ac:chgData name="Пендряк Ирина Анатольевна" userId="891f606d-7a66-4f54-b06b-2a8777b804b8" providerId="ADAL" clId="{9C0BB408-56EB-094E-80D4-7AE3CBD10921}" dt="2023-06-13T13:30:07.007" v="1445" actId="18245"/>
          <ac:spMkLst>
            <pc:docMk/>
            <pc:sldMk cId="3805026023" sldId="1684"/>
            <ac:spMk id="11" creationId="{C468C518-0612-6B72-09B6-72D1D1D33E68}"/>
          </ac:spMkLst>
        </pc:spChg>
        <pc:spChg chg="mod">
          <ac:chgData name="Пендряк Ирина Анатольевна" userId="891f606d-7a66-4f54-b06b-2a8777b804b8" providerId="ADAL" clId="{9C0BB408-56EB-094E-80D4-7AE3CBD10921}" dt="2023-06-13T13:30:07.007" v="1445" actId="18245"/>
          <ac:spMkLst>
            <pc:docMk/>
            <pc:sldMk cId="3805026023" sldId="1684"/>
            <ac:spMk id="12" creationId="{4E65C1D0-8B9E-43D8-BB51-1B4F41355D4A}"/>
          </ac:spMkLst>
        </pc:spChg>
        <pc:spChg chg="mod">
          <ac:chgData name="Пендряк Ирина Анатольевна" userId="891f606d-7a66-4f54-b06b-2a8777b804b8" providerId="ADAL" clId="{9C0BB408-56EB-094E-80D4-7AE3CBD10921}" dt="2023-06-13T13:30:07.007" v="1445" actId="18245"/>
          <ac:spMkLst>
            <pc:docMk/>
            <pc:sldMk cId="3805026023" sldId="1684"/>
            <ac:spMk id="13" creationId="{99CDC317-F6B6-99FE-5ACF-F0C36D8B414C}"/>
          </ac:spMkLst>
        </pc:spChg>
        <pc:spChg chg="mod">
          <ac:chgData name="Пендряк Ирина Анатольевна" userId="891f606d-7a66-4f54-b06b-2a8777b804b8" providerId="ADAL" clId="{9C0BB408-56EB-094E-80D4-7AE3CBD10921}" dt="2023-06-13T13:30:07.007" v="1445" actId="18245"/>
          <ac:spMkLst>
            <pc:docMk/>
            <pc:sldMk cId="3805026023" sldId="1684"/>
            <ac:spMk id="14" creationId="{AF3B0FA8-4818-4755-08EF-96D1A26DBAF6}"/>
          </ac:spMkLst>
        </pc:spChg>
        <pc:spChg chg="mod">
          <ac:chgData name="Пендряк Ирина Анатольевна" userId="891f606d-7a66-4f54-b06b-2a8777b804b8" providerId="ADAL" clId="{9C0BB408-56EB-094E-80D4-7AE3CBD10921}" dt="2023-06-13T13:30:07.007" v="1445" actId="18245"/>
          <ac:spMkLst>
            <pc:docMk/>
            <pc:sldMk cId="3805026023" sldId="1684"/>
            <ac:spMk id="15" creationId="{0C832CA4-FE51-3CB6-9C4A-71BE2F578767}"/>
          </ac:spMkLst>
        </pc:spChg>
        <pc:spChg chg="mod">
          <ac:chgData name="Пендряк Ирина Анатольевна" userId="891f606d-7a66-4f54-b06b-2a8777b804b8" providerId="ADAL" clId="{9C0BB408-56EB-094E-80D4-7AE3CBD10921}" dt="2023-06-13T13:30:07.007" v="1445" actId="18245"/>
          <ac:spMkLst>
            <pc:docMk/>
            <pc:sldMk cId="3805026023" sldId="1684"/>
            <ac:spMk id="16" creationId="{0CAD6AAF-66B1-C52D-75FB-A2F9A0D53778}"/>
          </ac:spMkLst>
        </pc:spChg>
        <pc:spChg chg="mod">
          <ac:chgData name="Пендряк Ирина Анатольевна" userId="891f606d-7a66-4f54-b06b-2a8777b804b8" providerId="ADAL" clId="{9C0BB408-56EB-094E-80D4-7AE3CBD10921}" dt="2023-06-13T13:30:07.007" v="1445" actId="18245"/>
          <ac:spMkLst>
            <pc:docMk/>
            <pc:sldMk cId="3805026023" sldId="1684"/>
            <ac:spMk id="17" creationId="{D6FEC589-485C-88AB-21A7-0D3C99BD7199}"/>
          </ac:spMkLst>
        </pc:spChg>
        <pc:spChg chg="mod">
          <ac:chgData name="Пендряк Ирина Анатольевна" userId="891f606d-7a66-4f54-b06b-2a8777b804b8" providerId="ADAL" clId="{9C0BB408-56EB-094E-80D4-7AE3CBD10921}" dt="2023-06-13T13:30:00.057" v="1444" actId="18245"/>
          <ac:spMkLst>
            <pc:docMk/>
            <pc:sldMk cId="3805026023" sldId="1684"/>
            <ac:spMk id="18" creationId="{0AC8439B-80E5-1FA8-54C0-87B466132BA1}"/>
          </ac:spMkLst>
        </pc:spChg>
        <pc:spChg chg="mod">
          <ac:chgData name="Пендряк Ирина Анатольевна" userId="891f606d-7a66-4f54-b06b-2a8777b804b8" providerId="ADAL" clId="{9C0BB408-56EB-094E-80D4-7AE3CBD10921}" dt="2023-06-15T20:43:36.192" v="1842" actId="122"/>
          <ac:spMkLst>
            <pc:docMk/>
            <pc:sldMk cId="3805026023" sldId="1684"/>
            <ac:spMk id="23" creationId="{80924848-98E4-2285-1D61-7D32BFBA2D56}"/>
          </ac:spMkLst>
        </pc:spChg>
        <pc:grpChg chg="mod">
          <ac:chgData name="Пендряк Ирина Анатольевна" userId="891f606d-7a66-4f54-b06b-2a8777b804b8" providerId="ADAL" clId="{9C0BB408-56EB-094E-80D4-7AE3CBD10921}" dt="2023-06-13T13:30:07.007" v="1445" actId="18245"/>
          <ac:grpSpMkLst>
            <pc:docMk/>
            <pc:sldMk cId="3805026023" sldId="1684"/>
            <ac:grpSpMk id="6" creationId="{66B54F06-518A-7858-210E-9BCCDA6769F8}"/>
          </ac:grpSpMkLst>
        </pc:grpChg>
        <pc:graphicFrameChg chg="add del">
          <ac:chgData name="Пендряк Ирина Анатольевна" userId="891f606d-7a66-4f54-b06b-2a8777b804b8" providerId="ADAL" clId="{9C0BB408-56EB-094E-80D4-7AE3CBD10921}" dt="2023-06-13T13:30:07.007" v="1445" actId="18245"/>
          <ac:graphicFrameMkLst>
            <pc:docMk/>
            <pc:sldMk cId="3805026023" sldId="1684"/>
            <ac:graphicFrameMk id="4" creationId="{5B53D613-1784-E8FD-19BF-5BFAFBE5B8AA}"/>
          </ac:graphicFrameMkLst>
        </pc:graphicFrameChg>
      </pc:sldChg>
      <pc:sldChg chg="addSp delSp modSp add mod">
        <pc:chgData name="Пендряк Ирина Анатольевна" userId="891f606d-7a66-4f54-b06b-2a8777b804b8" providerId="ADAL" clId="{9C0BB408-56EB-094E-80D4-7AE3CBD10921}" dt="2023-06-13T13:42:17.678" v="1499" actId="14100"/>
        <pc:sldMkLst>
          <pc:docMk/>
          <pc:sldMk cId="2306937857" sldId="1685"/>
        </pc:sldMkLst>
        <pc:spChg chg="add mod">
          <ac:chgData name="Пендряк Ирина Анатольевна" userId="891f606d-7a66-4f54-b06b-2a8777b804b8" providerId="ADAL" clId="{9C0BB408-56EB-094E-80D4-7AE3CBD10921}" dt="2023-06-13T13:41:19.965" v="1496" actId="11530"/>
          <ac:spMkLst>
            <pc:docMk/>
            <pc:sldMk cId="2306937857" sldId="1685"/>
            <ac:spMk id="2" creationId="{85C7ADEC-5326-D1A4-7FFF-3303366BFD0E}"/>
          </ac:spMkLst>
        </pc:spChg>
        <pc:spChg chg="del mod">
          <ac:chgData name="Пендряк Ирина Анатольевна" userId="891f606d-7a66-4f54-b06b-2a8777b804b8" providerId="ADAL" clId="{9C0BB408-56EB-094E-80D4-7AE3CBD10921}" dt="2023-06-13T13:15:51.608" v="1182" actId="478"/>
          <ac:spMkLst>
            <pc:docMk/>
            <pc:sldMk cId="2306937857" sldId="1685"/>
            <ac:spMk id="3" creationId="{D333C0D3-4173-C2EE-6EE1-3233A06D80A2}"/>
          </ac:spMkLst>
        </pc:spChg>
        <pc:spChg chg="del mod">
          <ac:chgData name="Пендряк Ирина Анатольевна" userId="891f606d-7a66-4f54-b06b-2a8777b804b8" providerId="ADAL" clId="{9C0BB408-56EB-094E-80D4-7AE3CBD10921}" dt="2023-06-13T13:36:44.776" v="1480" actId="478"/>
          <ac:spMkLst>
            <pc:docMk/>
            <pc:sldMk cId="2306937857" sldId="1685"/>
            <ac:spMk id="5" creationId="{4374F449-C49B-FABD-55E7-6C4B2EA0B96C}"/>
          </ac:spMkLst>
        </pc:spChg>
        <pc:spChg chg="del mod">
          <ac:chgData name="Пендряк Ирина Анатольевна" userId="891f606d-7a66-4f54-b06b-2a8777b804b8" providerId="ADAL" clId="{9C0BB408-56EB-094E-80D4-7AE3CBD10921}" dt="2023-06-13T13:16:30.956" v="1196" actId="478"/>
          <ac:spMkLst>
            <pc:docMk/>
            <pc:sldMk cId="2306937857" sldId="1685"/>
            <ac:spMk id="5" creationId="{F97CB48B-D2E5-C916-8CDF-89CC4EE56511}"/>
          </ac:spMkLst>
        </pc:spChg>
        <pc:spChg chg="del mod">
          <ac:chgData name="Пендряк Ирина Анатольевна" userId="891f606d-7a66-4f54-b06b-2a8777b804b8" providerId="ADAL" clId="{9C0BB408-56EB-094E-80D4-7AE3CBD10921}" dt="2023-06-13T13:17:31.563" v="1211" actId="478"/>
          <ac:spMkLst>
            <pc:docMk/>
            <pc:sldMk cId="2306937857" sldId="1685"/>
            <ac:spMk id="6" creationId="{CE13357E-E552-484F-6D31-A4B609D95473}"/>
          </ac:spMkLst>
        </pc:spChg>
        <pc:spChg chg="del mod">
          <ac:chgData name="Пендряк Ирина Анатольевна" userId="891f606d-7a66-4f54-b06b-2a8777b804b8" providerId="ADAL" clId="{9C0BB408-56EB-094E-80D4-7AE3CBD10921}" dt="2023-06-13T13:36:46.309" v="1481" actId="478"/>
          <ac:spMkLst>
            <pc:docMk/>
            <pc:sldMk cId="2306937857" sldId="1685"/>
            <ac:spMk id="6" creationId="{EDF563A0-2FB9-4208-73AD-2025159B2BE1}"/>
          </ac:spMkLst>
        </pc:spChg>
        <pc:spChg chg="add del mod">
          <ac:chgData name="Пендряк Ирина Анатольевна" userId="891f606d-7a66-4f54-b06b-2a8777b804b8" providerId="ADAL" clId="{9C0BB408-56EB-094E-80D4-7AE3CBD10921}" dt="2023-06-13T13:06:12.742" v="1124" actId="478"/>
          <ac:spMkLst>
            <pc:docMk/>
            <pc:sldMk cId="2306937857" sldId="1685"/>
            <ac:spMk id="7" creationId="{96914EB2-DA6E-C151-0F8D-4BE08E69E3E5}"/>
          </ac:spMkLst>
        </pc:spChg>
        <pc:spChg chg="add del mod">
          <ac:chgData name="Пендряк Ирина Анатольевна" userId="891f606d-7a66-4f54-b06b-2a8777b804b8" providerId="ADAL" clId="{9C0BB408-56EB-094E-80D4-7AE3CBD10921}" dt="2023-06-13T13:13:07.811" v="1155" actId="11529"/>
          <ac:spMkLst>
            <pc:docMk/>
            <pc:sldMk cId="2306937857" sldId="1685"/>
            <ac:spMk id="8" creationId="{173D02B9-5F0D-68D8-8E66-6C6A670E0F32}"/>
          </ac:spMkLst>
        </pc:spChg>
        <pc:spChg chg="add mod">
          <ac:chgData name="Пендряк Ирина Анатольевна" userId="891f606d-7a66-4f54-b06b-2a8777b804b8" providerId="ADAL" clId="{9C0BB408-56EB-094E-80D4-7AE3CBD10921}" dt="2023-06-13T13:17:50.778" v="1213" actId="208"/>
          <ac:spMkLst>
            <pc:docMk/>
            <pc:sldMk cId="2306937857" sldId="1685"/>
            <ac:spMk id="9" creationId="{235FDE8E-6E81-8974-6A2A-A810DEDE1957}"/>
          </ac:spMkLst>
        </pc:spChg>
        <pc:spChg chg="add del mod">
          <ac:chgData name="Пендряк Ирина Анатольевна" userId="891f606d-7a66-4f54-b06b-2a8777b804b8" providerId="ADAL" clId="{9C0BB408-56EB-094E-80D4-7AE3CBD10921}" dt="2023-06-13T13:36:58.217" v="1484" actId="478"/>
          <ac:spMkLst>
            <pc:docMk/>
            <pc:sldMk cId="2306937857" sldId="1685"/>
            <ac:spMk id="10" creationId="{61005EFF-840F-5CA2-1CD1-004240335630}"/>
          </ac:spMkLst>
        </pc:spChg>
        <pc:spChg chg="del mod">
          <ac:chgData name="Пендряк Ирина Анатольевна" userId="891f606d-7a66-4f54-b06b-2a8777b804b8" providerId="ADAL" clId="{9C0BB408-56EB-094E-80D4-7AE3CBD10921}" dt="2023-06-13T13:06:08.460" v="1122" actId="478"/>
          <ac:spMkLst>
            <pc:docMk/>
            <pc:sldMk cId="2306937857" sldId="1685"/>
            <ac:spMk id="10" creationId="{80596675-2103-1FF6-AF8A-1B965D6031D9}"/>
          </ac:spMkLst>
        </pc:spChg>
        <pc:spChg chg="del mod">
          <ac:chgData name="Пендряк Ирина Анатольевна" userId="891f606d-7a66-4f54-b06b-2a8777b804b8" providerId="ADAL" clId="{9C0BB408-56EB-094E-80D4-7AE3CBD10921}" dt="2023-06-13T13:06:01.780" v="1120" actId="478"/>
          <ac:spMkLst>
            <pc:docMk/>
            <pc:sldMk cId="2306937857" sldId="1685"/>
            <ac:spMk id="11" creationId="{180961A7-9FEB-B9B5-796A-5C82A5CF8E8D}"/>
          </ac:spMkLst>
        </pc:spChg>
        <pc:spChg chg="add mod">
          <ac:chgData name="Пендряк Ирина Анатольевна" userId="891f606d-7a66-4f54-b06b-2a8777b804b8" providerId="ADAL" clId="{9C0BB408-56EB-094E-80D4-7AE3CBD10921}" dt="2023-06-13T13:41:55.840" v="1497" actId="14100"/>
          <ac:spMkLst>
            <pc:docMk/>
            <pc:sldMk cId="2306937857" sldId="1685"/>
            <ac:spMk id="12" creationId="{D9C065E0-1069-8CBF-7DED-FF816DBC208B}"/>
          </ac:spMkLst>
        </pc:spChg>
        <pc:spChg chg="add mod">
          <ac:chgData name="Пендряк Ирина Анатольевна" userId="891f606d-7a66-4f54-b06b-2a8777b804b8" providerId="ADAL" clId="{9C0BB408-56EB-094E-80D4-7AE3CBD10921}" dt="2023-06-13T13:21:22.507" v="1330" actId="408"/>
          <ac:spMkLst>
            <pc:docMk/>
            <pc:sldMk cId="2306937857" sldId="1685"/>
            <ac:spMk id="13" creationId="{95F76B01-990F-59A6-8925-C48B125ACAE8}"/>
          </ac:spMkLst>
        </pc:spChg>
        <pc:spChg chg="del mod">
          <ac:chgData name="Пендряк Ирина Анатольевна" userId="891f606d-7a66-4f54-b06b-2a8777b804b8" providerId="ADAL" clId="{9C0BB408-56EB-094E-80D4-7AE3CBD10921}" dt="2023-06-13T13:15:55.418" v="1184" actId="478"/>
          <ac:spMkLst>
            <pc:docMk/>
            <pc:sldMk cId="2306937857" sldId="1685"/>
            <ac:spMk id="14" creationId="{4FEEAFED-FD5C-581E-EEF2-D8264FBE42C6}"/>
          </ac:spMkLst>
        </pc:spChg>
        <pc:spChg chg="del mod">
          <ac:chgData name="Пендряк Ирина Анатольевна" userId="891f606d-7a66-4f54-b06b-2a8777b804b8" providerId="ADAL" clId="{9C0BB408-56EB-094E-80D4-7AE3CBD10921}" dt="2023-06-13T13:16:30.956" v="1196" actId="478"/>
          <ac:spMkLst>
            <pc:docMk/>
            <pc:sldMk cId="2306937857" sldId="1685"/>
            <ac:spMk id="15" creationId="{FD9BFACD-0FE6-FC05-3DC4-4730DD51BEC9}"/>
          </ac:spMkLst>
        </pc:spChg>
        <pc:spChg chg="del mod">
          <ac:chgData name="Пендряк Ирина Анатольевна" userId="891f606d-7a66-4f54-b06b-2a8777b804b8" providerId="ADAL" clId="{9C0BB408-56EB-094E-80D4-7AE3CBD10921}" dt="2023-06-13T13:17:31.563" v="1211" actId="478"/>
          <ac:spMkLst>
            <pc:docMk/>
            <pc:sldMk cId="2306937857" sldId="1685"/>
            <ac:spMk id="16" creationId="{8A9FD454-1E1E-5C45-63A1-CF96D10462A9}"/>
          </ac:spMkLst>
        </pc:spChg>
        <pc:spChg chg="mod">
          <ac:chgData name="Пендряк Ирина Анатольевна" userId="891f606d-7a66-4f54-b06b-2a8777b804b8" providerId="ADAL" clId="{9C0BB408-56EB-094E-80D4-7AE3CBD10921}" dt="2023-06-13T13:23:37.829" v="1395" actId="1076"/>
          <ac:spMkLst>
            <pc:docMk/>
            <pc:sldMk cId="2306937857" sldId="1685"/>
            <ac:spMk id="17" creationId="{51612793-53EA-9BCC-BF1D-4611C8B63EDF}"/>
          </ac:spMkLst>
        </pc:spChg>
        <pc:spChg chg="add mod">
          <ac:chgData name="Пендряк Ирина Анатольевна" userId="891f606d-7a66-4f54-b06b-2a8777b804b8" providerId="ADAL" clId="{9C0BB408-56EB-094E-80D4-7AE3CBD10921}" dt="2023-06-13T13:42:04.572" v="1498" actId="14100"/>
          <ac:spMkLst>
            <pc:docMk/>
            <pc:sldMk cId="2306937857" sldId="1685"/>
            <ac:spMk id="18" creationId="{0A2E0465-96DB-47F2-3E11-55E69DF73865}"/>
          </ac:spMkLst>
        </pc:spChg>
        <pc:spChg chg="mod">
          <ac:chgData name="Пендряк Ирина Анатольевна" userId="891f606d-7a66-4f54-b06b-2a8777b804b8" providerId="ADAL" clId="{9C0BB408-56EB-094E-80D4-7AE3CBD10921}" dt="2023-06-13T13:22:50.252" v="1387" actId="1036"/>
          <ac:spMkLst>
            <pc:docMk/>
            <pc:sldMk cId="2306937857" sldId="1685"/>
            <ac:spMk id="20" creationId="{C16FFF79-30E6-AB5E-4B6D-2BB42A515B3D}"/>
          </ac:spMkLst>
        </pc:spChg>
        <pc:spChg chg="mod">
          <ac:chgData name="Пендряк Ирина Анатольевна" userId="891f606d-7a66-4f54-b06b-2a8777b804b8" providerId="ADAL" clId="{9C0BB408-56EB-094E-80D4-7AE3CBD10921}" dt="2023-06-13T13:22:50.252" v="1387" actId="1036"/>
          <ac:spMkLst>
            <pc:docMk/>
            <pc:sldMk cId="2306937857" sldId="1685"/>
            <ac:spMk id="22" creationId="{25D7013F-C1B6-6A82-1554-38A0C46DDF5B}"/>
          </ac:spMkLst>
        </pc:spChg>
        <pc:spChg chg="mod">
          <ac:chgData name="Пендряк Ирина Анатольевна" userId="891f606d-7a66-4f54-b06b-2a8777b804b8" providerId="ADAL" clId="{9C0BB408-56EB-094E-80D4-7AE3CBD10921}" dt="2023-06-13T13:22:50.252" v="1387" actId="1036"/>
          <ac:spMkLst>
            <pc:docMk/>
            <pc:sldMk cId="2306937857" sldId="1685"/>
            <ac:spMk id="24" creationId="{C15A90AC-146C-612F-6284-12C90E05ED5A}"/>
          </ac:spMkLst>
        </pc:spChg>
        <pc:spChg chg="mod">
          <ac:chgData name="Пендряк Ирина Анатольевна" userId="891f606d-7a66-4f54-b06b-2a8777b804b8" providerId="ADAL" clId="{9C0BB408-56EB-094E-80D4-7AE3CBD10921}" dt="2023-06-13T13:22:50.252" v="1387" actId="1036"/>
          <ac:spMkLst>
            <pc:docMk/>
            <pc:sldMk cId="2306937857" sldId="1685"/>
            <ac:spMk id="26" creationId="{8EE8FF93-3F45-B99A-1B68-361A8058F6AD}"/>
          </ac:spMkLst>
        </pc:spChg>
        <pc:spChg chg="mod">
          <ac:chgData name="Пендряк Ирина Анатольевна" userId="891f606d-7a66-4f54-b06b-2a8777b804b8" providerId="ADAL" clId="{9C0BB408-56EB-094E-80D4-7AE3CBD10921}" dt="2023-06-13T13:22:50.252" v="1387" actId="1036"/>
          <ac:spMkLst>
            <pc:docMk/>
            <pc:sldMk cId="2306937857" sldId="1685"/>
            <ac:spMk id="28" creationId="{D911003F-E26A-80CC-75DE-753D9177508E}"/>
          </ac:spMkLst>
        </pc:spChg>
        <pc:spChg chg="mod">
          <ac:chgData name="Пендряк Ирина Анатольевна" userId="891f606d-7a66-4f54-b06b-2a8777b804b8" providerId="ADAL" clId="{9C0BB408-56EB-094E-80D4-7AE3CBD10921}" dt="2023-06-13T13:22:50.252" v="1387" actId="1036"/>
          <ac:spMkLst>
            <pc:docMk/>
            <pc:sldMk cId="2306937857" sldId="1685"/>
            <ac:spMk id="30" creationId="{C1932099-8EC5-AF21-0AFD-69C92E02DB2A}"/>
          </ac:spMkLst>
        </pc:spChg>
        <pc:spChg chg="mod">
          <ac:chgData name="Пендряк Ирина Анатольевна" userId="891f606d-7a66-4f54-b06b-2a8777b804b8" providerId="ADAL" clId="{9C0BB408-56EB-094E-80D4-7AE3CBD10921}" dt="2023-06-13T13:22:50.252" v="1387" actId="1036"/>
          <ac:spMkLst>
            <pc:docMk/>
            <pc:sldMk cId="2306937857" sldId="1685"/>
            <ac:spMk id="32" creationId="{8AA382BC-93FE-245C-BCE9-368B43B8D519}"/>
          </ac:spMkLst>
        </pc:spChg>
        <pc:spChg chg="mod">
          <ac:chgData name="Пендряк Ирина Анатольевна" userId="891f606d-7a66-4f54-b06b-2a8777b804b8" providerId="ADAL" clId="{9C0BB408-56EB-094E-80D4-7AE3CBD10921}" dt="2023-06-13T13:23:46.280" v="1396" actId="1076"/>
          <ac:spMkLst>
            <pc:docMk/>
            <pc:sldMk cId="2306937857" sldId="1685"/>
            <ac:spMk id="33" creationId="{BAD54D9B-4399-0C62-293B-4AA45FFA8B0D}"/>
          </ac:spMkLst>
        </pc:spChg>
        <pc:spChg chg="mod">
          <ac:chgData name="Пендряк Ирина Анатольевна" userId="891f606d-7a66-4f54-b06b-2a8777b804b8" providerId="ADAL" clId="{9C0BB408-56EB-094E-80D4-7AE3CBD10921}" dt="2023-06-13T13:16:55.876" v="1201"/>
          <ac:spMkLst>
            <pc:docMk/>
            <pc:sldMk cId="2306937857" sldId="1685"/>
            <ac:spMk id="37" creationId="{0CE335E2-7024-5905-DA92-428F23821730}"/>
          </ac:spMkLst>
        </pc:spChg>
        <pc:spChg chg="del">
          <ac:chgData name="Пендряк Ирина Анатольевна" userId="891f606d-7a66-4f54-b06b-2a8777b804b8" providerId="ADAL" clId="{9C0BB408-56EB-094E-80D4-7AE3CBD10921}" dt="2023-06-13T13:10:27.743" v="1141" actId="478"/>
          <ac:spMkLst>
            <pc:docMk/>
            <pc:sldMk cId="2306937857" sldId="1685"/>
            <ac:spMk id="38" creationId="{19B15384-9E18-6E1A-F757-EF8E05BF897E}"/>
          </ac:spMkLst>
        </pc:spChg>
        <pc:spChg chg="mod">
          <ac:chgData name="Пендряк Ирина Анатольевна" userId="891f606d-7a66-4f54-b06b-2a8777b804b8" providerId="ADAL" clId="{9C0BB408-56EB-094E-80D4-7AE3CBD10921}" dt="2023-06-13T13:23:02.463" v="1390" actId="1076"/>
          <ac:spMkLst>
            <pc:docMk/>
            <pc:sldMk cId="2306937857" sldId="1685"/>
            <ac:spMk id="39" creationId="{99462D35-DECC-04BC-CDC0-9D475E28F2A4}"/>
          </ac:spMkLst>
        </pc:spChg>
        <pc:spChg chg="mod">
          <ac:chgData name="Пендряк Ирина Анатольевна" userId="891f606d-7a66-4f54-b06b-2a8777b804b8" providerId="ADAL" clId="{9C0BB408-56EB-094E-80D4-7AE3CBD10921}" dt="2023-06-13T13:23:02.463" v="1390" actId="1076"/>
          <ac:spMkLst>
            <pc:docMk/>
            <pc:sldMk cId="2306937857" sldId="1685"/>
            <ac:spMk id="41" creationId="{70B9D36A-C96D-1223-37E2-7AC20EC3705A}"/>
          </ac:spMkLst>
        </pc:spChg>
        <pc:spChg chg="mod">
          <ac:chgData name="Пендряк Ирина Анатольевна" userId="891f606d-7a66-4f54-b06b-2a8777b804b8" providerId="ADAL" clId="{9C0BB408-56EB-094E-80D4-7AE3CBD10921}" dt="2023-06-13T13:23:02.463" v="1390" actId="1076"/>
          <ac:spMkLst>
            <pc:docMk/>
            <pc:sldMk cId="2306937857" sldId="1685"/>
            <ac:spMk id="43" creationId="{2A526C3F-4939-DAED-681F-7F8124D33252}"/>
          </ac:spMkLst>
        </pc:spChg>
        <pc:spChg chg="mod">
          <ac:chgData name="Пендряк Ирина Анатольевна" userId="891f606d-7a66-4f54-b06b-2a8777b804b8" providerId="ADAL" clId="{9C0BB408-56EB-094E-80D4-7AE3CBD10921}" dt="2023-06-13T13:23:02.463" v="1390" actId="1076"/>
          <ac:spMkLst>
            <pc:docMk/>
            <pc:sldMk cId="2306937857" sldId="1685"/>
            <ac:spMk id="45" creationId="{26FB768F-A179-9B7F-01BB-0C1486DC9FBD}"/>
          </ac:spMkLst>
        </pc:spChg>
        <pc:spChg chg="mod">
          <ac:chgData name="Пендряк Ирина Анатольевна" userId="891f606d-7a66-4f54-b06b-2a8777b804b8" providerId="ADAL" clId="{9C0BB408-56EB-094E-80D4-7AE3CBD10921}" dt="2023-06-13T13:16:47.911" v="1199"/>
          <ac:spMkLst>
            <pc:docMk/>
            <pc:sldMk cId="2306937857" sldId="1685"/>
            <ac:spMk id="46" creationId="{7B797C17-537D-71C4-B5AF-7B20CCE519FB}"/>
          </ac:spMkLst>
        </pc:spChg>
        <pc:spChg chg="mod">
          <ac:chgData name="Пендряк Ирина Анатольевна" userId="891f606d-7a66-4f54-b06b-2a8777b804b8" providerId="ADAL" clId="{9C0BB408-56EB-094E-80D4-7AE3CBD10921}" dt="2023-06-13T13:17:59.608" v="1215" actId="208"/>
          <ac:spMkLst>
            <pc:docMk/>
            <pc:sldMk cId="2306937857" sldId="1685"/>
            <ac:spMk id="48" creationId="{F5CB6D04-5968-513C-DA2B-5C1260D281A5}"/>
          </ac:spMkLst>
        </pc:spChg>
        <pc:spChg chg="mod">
          <ac:chgData name="Пендряк Ирина Анатольевна" userId="891f606d-7a66-4f54-b06b-2a8777b804b8" providerId="ADAL" clId="{9C0BB408-56EB-094E-80D4-7AE3CBD10921}" dt="2023-06-13T13:42:17.678" v="1499" actId="14100"/>
          <ac:spMkLst>
            <pc:docMk/>
            <pc:sldMk cId="2306937857" sldId="1685"/>
            <ac:spMk id="49" creationId="{6859DBC0-E3D5-2D59-828A-9878D5811109}"/>
          </ac:spMkLst>
        </pc:spChg>
        <pc:spChg chg="add mod">
          <ac:chgData name="Пендряк Ирина Анатольевна" userId="891f606d-7a66-4f54-b06b-2a8777b804b8" providerId="ADAL" clId="{9C0BB408-56EB-094E-80D4-7AE3CBD10921}" dt="2023-06-13T13:41:19.130" v="1495" actId="11530"/>
          <ac:spMkLst>
            <pc:docMk/>
            <pc:sldMk cId="2306937857" sldId="1685"/>
            <ac:spMk id="50" creationId="{1352B831-71B4-2608-1AD8-AF101965A67A}"/>
          </ac:spMkLst>
        </pc:spChg>
        <pc:grpChg chg="del mod">
          <ac:chgData name="Пендряк Ирина Анатольевна" userId="891f606d-7a66-4f54-b06b-2a8777b804b8" providerId="ADAL" clId="{9C0BB408-56EB-094E-80D4-7AE3CBD10921}" dt="2023-06-13T13:34:12.051" v="1455" actId="27803"/>
          <ac:grpSpMkLst>
            <pc:docMk/>
            <pc:sldMk cId="2306937857" sldId="1685"/>
            <ac:grpSpMk id="3" creationId="{4EDBC5E4-CD76-30E5-7FAD-01C6142641A1}"/>
          </ac:grpSpMkLst>
        </pc:grpChg>
        <pc:grpChg chg="add mod">
          <ac:chgData name="Пендряк Ирина Анатольевна" userId="891f606d-7a66-4f54-b06b-2a8777b804b8" providerId="ADAL" clId="{9C0BB408-56EB-094E-80D4-7AE3CBD10921}" dt="2023-06-13T13:21:22.507" v="1330" actId="408"/>
          <ac:grpSpMkLst>
            <pc:docMk/>
            <pc:sldMk cId="2306937857" sldId="1685"/>
            <ac:grpSpMk id="34" creationId="{16B4EF4A-7CB1-BC87-C8B9-8240719CBFDF}"/>
          </ac:grpSpMkLst>
        </pc:grpChg>
        <pc:grpChg chg="add mod">
          <ac:chgData name="Пендряк Ирина Анатольевна" userId="891f606d-7a66-4f54-b06b-2a8777b804b8" providerId="ADAL" clId="{9C0BB408-56EB-094E-80D4-7AE3CBD10921}" dt="2023-06-13T13:21:22.507" v="1330" actId="408"/>
          <ac:grpSpMkLst>
            <pc:docMk/>
            <pc:sldMk cId="2306937857" sldId="1685"/>
            <ac:grpSpMk id="35" creationId="{73FC2963-B17A-37EC-EA40-5D4792859CDE}"/>
          </ac:grpSpMkLst>
        </pc:grpChg>
        <pc:grpChg chg="add del mod">
          <ac:chgData name="Пендряк Ирина Анатольевна" userId="891f606d-7a66-4f54-b06b-2a8777b804b8" providerId="ADAL" clId="{9C0BB408-56EB-094E-80D4-7AE3CBD10921}" dt="2023-06-13T13:17:02.430" v="1202" actId="478"/>
          <ac:grpSpMkLst>
            <pc:docMk/>
            <pc:sldMk cId="2306937857" sldId="1685"/>
            <ac:grpSpMk id="36" creationId="{2E2E12C2-A477-BFE6-86C6-4EAE6C223D42}"/>
          </ac:grpSpMkLst>
        </pc:grpChg>
        <pc:grpChg chg="add mod">
          <ac:chgData name="Пендряк Ирина Анатольевна" userId="891f606d-7a66-4f54-b06b-2a8777b804b8" providerId="ADAL" clId="{9C0BB408-56EB-094E-80D4-7AE3CBD10921}" dt="2023-06-13T13:21:22.507" v="1330" actId="408"/>
          <ac:grpSpMkLst>
            <pc:docMk/>
            <pc:sldMk cId="2306937857" sldId="1685"/>
            <ac:grpSpMk id="47" creationId="{A5EE9C3A-8C3C-C2FB-28F7-A8E98A338971}"/>
          </ac:grpSpMkLst>
        </pc:grpChg>
        <pc:picChg chg="add del mod">
          <ac:chgData name="Пендряк Ирина Анатольевна" userId="891f606d-7a66-4f54-b06b-2a8777b804b8" providerId="ADAL" clId="{9C0BB408-56EB-094E-80D4-7AE3CBD10921}" dt="2023-06-13T13:36:56.530" v="1483" actId="478"/>
          <ac:picMkLst>
            <pc:docMk/>
            <pc:sldMk cId="2306937857" sldId="1685"/>
            <ac:picMk id="8" creationId="{04DB497B-571C-162A-5D62-7DCB442E4F94}"/>
          </ac:picMkLst>
        </pc:picChg>
        <pc:picChg chg="add mod">
          <ac:chgData name="Пендряк Ирина Анатольевна" userId="891f606d-7a66-4f54-b06b-2a8777b804b8" providerId="ADAL" clId="{9C0BB408-56EB-094E-80D4-7AE3CBD10921}" dt="2023-06-13T13:37:27.150" v="1488" actId="465"/>
          <ac:picMkLst>
            <pc:docMk/>
            <pc:sldMk cId="2306937857" sldId="1685"/>
            <ac:picMk id="11" creationId="{CA5CCE56-C627-854E-EC49-B7570D18622D}"/>
          </ac:picMkLst>
        </pc:picChg>
        <pc:picChg chg="del mod">
          <ac:chgData name="Пендряк Ирина Анатольевна" userId="891f606d-7a66-4f54-b06b-2a8777b804b8" providerId="ADAL" clId="{9C0BB408-56EB-094E-80D4-7AE3CBD10921}" dt="2023-06-13T13:34:12.051" v="1455" actId="27803"/>
          <ac:picMkLst>
            <pc:docMk/>
            <pc:sldMk cId="2306937857" sldId="1685"/>
            <ac:picMk id="19" creationId="{B4247A63-1B02-791F-25FC-08B9E64B009B}"/>
          </ac:picMkLst>
        </pc:picChg>
        <pc:picChg chg="mod">
          <ac:chgData name="Пендряк Ирина Анатольевна" userId="891f606d-7a66-4f54-b06b-2a8777b804b8" providerId="ADAL" clId="{9C0BB408-56EB-094E-80D4-7AE3CBD10921}" dt="2023-06-13T13:37:27.150" v="1488" actId="465"/>
          <ac:picMkLst>
            <pc:docMk/>
            <pc:sldMk cId="2306937857" sldId="1685"/>
            <ac:picMk id="21" creationId="{B2B9CFA1-F1C3-A03A-DD91-CB3570E03FA7}"/>
          </ac:picMkLst>
        </pc:picChg>
        <pc:picChg chg="mod">
          <ac:chgData name="Пендряк Ирина Анатольевна" userId="891f606d-7a66-4f54-b06b-2a8777b804b8" providerId="ADAL" clId="{9C0BB408-56EB-094E-80D4-7AE3CBD10921}" dt="2023-06-13T13:37:27.150" v="1488" actId="465"/>
          <ac:picMkLst>
            <pc:docMk/>
            <pc:sldMk cId="2306937857" sldId="1685"/>
            <ac:picMk id="23" creationId="{19B6C8AA-5067-FBD3-3A9F-52F03A921BA5}"/>
          </ac:picMkLst>
        </pc:picChg>
        <pc:picChg chg="mod">
          <ac:chgData name="Пендряк Ирина Анатольевна" userId="891f606d-7a66-4f54-b06b-2a8777b804b8" providerId="ADAL" clId="{9C0BB408-56EB-094E-80D4-7AE3CBD10921}" dt="2023-06-13T13:37:27.150" v="1488" actId="465"/>
          <ac:picMkLst>
            <pc:docMk/>
            <pc:sldMk cId="2306937857" sldId="1685"/>
            <ac:picMk id="25" creationId="{67DE067E-9755-CD33-B361-7AC9431E6998}"/>
          </ac:picMkLst>
        </pc:picChg>
        <pc:picChg chg="mod">
          <ac:chgData name="Пендряк Ирина Анатольевна" userId="891f606d-7a66-4f54-b06b-2a8777b804b8" providerId="ADAL" clId="{9C0BB408-56EB-094E-80D4-7AE3CBD10921}" dt="2023-06-13T13:37:27.150" v="1488" actId="465"/>
          <ac:picMkLst>
            <pc:docMk/>
            <pc:sldMk cId="2306937857" sldId="1685"/>
            <ac:picMk id="27" creationId="{0718331B-E115-F094-9AD7-8B3DBAF60989}"/>
          </ac:picMkLst>
        </pc:picChg>
        <pc:picChg chg="mod">
          <ac:chgData name="Пендряк Ирина Анатольевна" userId="891f606d-7a66-4f54-b06b-2a8777b804b8" providerId="ADAL" clId="{9C0BB408-56EB-094E-80D4-7AE3CBD10921}" dt="2023-06-13T13:37:27.150" v="1488" actId="465"/>
          <ac:picMkLst>
            <pc:docMk/>
            <pc:sldMk cId="2306937857" sldId="1685"/>
            <ac:picMk id="29" creationId="{0D224562-2FEA-314A-F9B0-ED809D2B6048}"/>
          </ac:picMkLst>
        </pc:picChg>
        <pc:picChg chg="mod">
          <ac:chgData name="Пендряк Ирина Анатольевна" userId="891f606d-7a66-4f54-b06b-2a8777b804b8" providerId="ADAL" clId="{9C0BB408-56EB-094E-80D4-7AE3CBD10921}" dt="2023-06-13T13:37:27.150" v="1488" actId="465"/>
          <ac:picMkLst>
            <pc:docMk/>
            <pc:sldMk cId="2306937857" sldId="1685"/>
            <ac:picMk id="31" creationId="{0461FA6C-4DC8-504B-4D64-3C8D7E1EDC6C}"/>
          </ac:picMkLst>
        </pc:picChg>
        <pc:picChg chg="mod">
          <ac:chgData name="Пендряк Ирина Анатольевна" userId="891f606d-7a66-4f54-b06b-2a8777b804b8" providerId="ADAL" clId="{9C0BB408-56EB-094E-80D4-7AE3CBD10921}" dt="2023-06-13T13:39:10.257" v="1491" actId="14100"/>
          <ac:picMkLst>
            <pc:docMk/>
            <pc:sldMk cId="2306937857" sldId="1685"/>
            <ac:picMk id="40" creationId="{D0CEB136-0558-D5FF-84E4-0B457EA473A5}"/>
          </ac:picMkLst>
        </pc:picChg>
        <pc:picChg chg="mod">
          <ac:chgData name="Пендряк Ирина Анатольевна" userId="891f606d-7a66-4f54-b06b-2a8777b804b8" providerId="ADAL" clId="{9C0BB408-56EB-094E-80D4-7AE3CBD10921}" dt="2023-06-13T13:23:02.463" v="1390" actId="1076"/>
          <ac:picMkLst>
            <pc:docMk/>
            <pc:sldMk cId="2306937857" sldId="1685"/>
            <ac:picMk id="42" creationId="{A45B2C73-6322-B3E0-E735-EE2BBC59AA70}"/>
          </ac:picMkLst>
        </pc:picChg>
        <pc:picChg chg="mod">
          <ac:chgData name="Пендряк Ирина Анатольевна" userId="891f606d-7a66-4f54-b06b-2a8777b804b8" providerId="ADAL" clId="{9C0BB408-56EB-094E-80D4-7AE3CBD10921}" dt="2023-06-13T13:23:02.463" v="1390" actId="1076"/>
          <ac:picMkLst>
            <pc:docMk/>
            <pc:sldMk cId="2306937857" sldId="1685"/>
            <ac:picMk id="44" creationId="{68604851-C5EC-50DE-6508-B33E4F624371}"/>
          </ac:picMkLst>
        </pc:picChg>
        <pc:picChg chg="mod">
          <ac:chgData name="Пендряк Ирина Анатольевна" userId="891f606d-7a66-4f54-b06b-2a8777b804b8" providerId="ADAL" clId="{9C0BB408-56EB-094E-80D4-7AE3CBD10921}" dt="2023-06-13T13:23:02.463" v="1390" actId="1076"/>
          <ac:picMkLst>
            <pc:docMk/>
            <pc:sldMk cId="2306937857" sldId="1685"/>
            <ac:picMk id="2058" creationId="{AFC2396F-E6B8-FEF1-8455-1A0897310B37}"/>
          </ac:picMkLst>
        </pc:picChg>
      </pc:sldChg>
      <pc:sldChg chg="modSp mod">
        <pc:chgData name="Пендряк Ирина Анатольевна" userId="891f606d-7a66-4f54-b06b-2a8777b804b8" providerId="ADAL" clId="{9C0BB408-56EB-094E-80D4-7AE3CBD10921}" dt="2023-06-15T20:24:21.974" v="1678" actId="255"/>
        <pc:sldMkLst>
          <pc:docMk/>
          <pc:sldMk cId="3285727520" sldId="1687"/>
        </pc:sldMkLst>
        <pc:spChg chg="mod">
          <ac:chgData name="Пендряк Ирина Анатольевна" userId="891f606d-7a66-4f54-b06b-2a8777b804b8" providerId="ADAL" clId="{9C0BB408-56EB-094E-80D4-7AE3CBD10921}" dt="2023-06-15T20:24:21.974" v="1678" actId="255"/>
          <ac:spMkLst>
            <pc:docMk/>
            <pc:sldMk cId="3285727520" sldId="1687"/>
            <ac:spMk id="5" creationId="{78D83E47-0D97-F398-D35B-34B2042EB3BF}"/>
          </ac:spMkLst>
        </pc:spChg>
      </pc:sldChg>
      <pc:sldChg chg="modSp mod">
        <pc:chgData name="Пендряк Ирина Анатольевна" userId="891f606d-7a66-4f54-b06b-2a8777b804b8" providerId="ADAL" clId="{9C0BB408-56EB-094E-80D4-7AE3CBD10921}" dt="2023-06-15T20:24:45.768" v="1679" actId="207"/>
        <pc:sldMkLst>
          <pc:docMk/>
          <pc:sldMk cId="505841759" sldId="1688"/>
        </pc:sldMkLst>
        <pc:spChg chg="mod">
          <ac:chgData name="Пендряк Ирина Анатольевна" userId="891f606d-7a66-4f54-b06b-2a8777b804b8" providerId="ADAL" clId="{9C0BB408-56EB-094E-80D4-7AE3CBD10921}" dt="2023-06-15T20:24:45.768" v="1679" actId="207"/>
          <ac:spMkLst>
            <pc:docMk/>
            <pc:sldMk cId="505841759" sldId="1688"/>
            <ac:spMk id="2" creationId="{EB239DF2-F2DB-C000-5B4D-7896CE420AEE}"/>
          </ac:spMkLst>
        </pc:spChg>
      </pc:sldChg>
      <pc:sldChg chg="modSp mod">
        <pc:chgData name="Пендряк Ирина Анатольевна" userId="891f606d-7a66-4f54-b06b-2a8777b804b8" providerId="ADAL" clId="{9C0BB408-56EB-094E-80D4-7AE3CBD10921}" dt="2023-06-15T20:53:55.016" v="1860" actId="207"/>
        <pc:sldMkLst>
          <pc:docMk/>
          <pc:sldMk cId="915875168" sldId="1689"/>
        </pc:sldMkLst>
        <pc:spChg chg="mod">
          <ac:chgData name="Пендряк Ирина Анатольевна" userId="891f606d-7a66-4f54-b06b-2a8777b804b8" providerId="ADAL" clId="{9C0BB408-56EB-094E-80D4-7AE3CBD10921}" dt="2023-06-15T20:25:12.912" v="1682" actId="1076"/>
          <ac:spMkLst>
            <pc:docMk/>
            <pc:sldMk cId="915875168" sldId="1689"/>
            <ac:spMk id="4" creationId="{860D3E77-3FBA-AD65-F122-42A063D208FF}"/>
          </ac:spMkLst>
        </pc:spChg>
        <pc:spChg chg="mod">
          <ac:chgData name="Пендряк Ирина Анатольевна" userId="891f606d-7a66-4f54-b06b-2a8777b804b8" providerId="ADAL" clId="{9C0BB408-56EB-094E-80D4-7AE3CBD10921}" dt="2023-06-15T20:25:04.690" v="1680" actId="255"/>
          <ac:spMkLst>
            <pc:docMk/>
            <pc:sldMk cId="915875168" sldId="1689"/>
            <ac:spMk id="5" creationId="{E98CC345-7DE4-DFD7-9975-57E39F1431DB}"/>
          </ac:spMkLst>
        </pc:spChg>
        <pc:spChg chg="mod">
          <ac:chgData name="Пендряк Ирина Анатольевна" userId="891f606d-7a66-4f54-b06b-2a8777b804b8" providerId="ADAL" clId="{9C0BB408-56EB-094E-80D4-7AE3CBD10921}" dt="2023-06-15T20:26:04.728" v="1691" actId="1076"/>
          <ac:spMkLst>
            <pc:docMk/>
            <pc:sldMk cId="915875168" sldId="1689"/>
            <ac:spMk id="6" creationId="{B45D219D-5CA2-8E01-FD97-783E1B5ECBDD}"/>
          </ac:spMkLst>
        </pc:spChg>
        <pc:spChg chg="mod">
          <ac:chgData name="Пендряк Ирина Анатольевна" userId="891f606d-7a66-4f54-b06b-2a8777b804b8" providerId="ADAL" clId="{9C0BB408-56EB-094E-80D4-7AE3CBD10921}" dt="2023-06-15T20:53:55.016" v="1860" actId="207"/>
          <ac:spMkLst>
            <pc:docMk/>
            <pc:sldMk cId="915875168" sldId="1689"/>
            <ac:spMk id="11" creationId="{9EF88BEB-DE77-EC2F-8A28-418C7CE85694}"/>
          </ac:spMkLst>
        </pc:spChg>
        <pc:graphicFrameChg chg="mod">
          <ac:chgData name="Пендряк Ирина Анатольевна" userId="891f606d-7a66-4f54-b06b-2a8777b804b8" providerId="ADAL" clId="{9C0BB408-56EB-094E-80D4-7AE3CBD10921}" dt="2023-06-15T20:25:59.665" v="1690" actId="1076"/>
          <ac:graphicFrameMkLst>
            <pc:docMk/>
            <pc:sldMk cId="915875168" sldId="1689"/>
            <ac:graphicFrameMk id="3" creationId="{1DB3F4BD-C45C-01EB-9152-31300C1D24C7}"/>
          </ac:graphicFrameMkLst>
        </pc:graphicFrameChg>
        <pc:graphicFrameChg chg="mod">
          <ac:chgData name="Пендряк Ирина Анатольевна" userId="891f606d-7a66-4f54-b06b-2a8777b804b8" providerId="ADAL" clId="{9C0BB408-56EB-094E-80D4-7AE3CBD10921}" dt="2023-06-15T20:25:55.217" v="1689" actId="1076"/>
          <ac:graphicFrameMkLst>
            <pc:docMk/>
            <pc:sldMk cId="915875168" sldId="1689"/>
            <ac:graphicFrameMk id="10" creationId="{C717041D-8FA0-CE4D-87E4-F80F3DE0A411}"/>
          </ac:graphicFrameMkLst>
        </pc:graphicFrameChg>
      </pc:sldChg>
    </pc:docChg>
  </pc:docChgLst>
  <pc:docChgLst>
    <pc:chgData name="Абалакова Полина Юрьевна" userId="8cd3256e-426d-49c7-9328-c28f9c9b55b8" providerId="ADAL" clId="{ADFD2496-2D0F-E74C-805A-1A9CCD57586F}"/>
    <pc:docChg chg="undo redo custSel addSld delSld modSld sldOrd">
      <pc:chgData name="Абалакова Полина Юрьевна" userId="8cd3256e-426d-49c7-9328-c28f9c9b55b8" providerId="ADAL" clId="{ADFD2496-2D0F-E74C-805A-1A9CCD57586F}" dt="2023-06-15T21:29:52.685" v="15558" actId="20577"/>
      <pc:docMkLst>
        <pc:docMk/>
      </pc:docMkLst>
      <pc:sldChg chg="setBg">
        <pc:chgData name="Абалакова Полина Юрьевна" userId="8cd3256e-426d-49c7-9328-c28f9c9b55b8" providerId="ADAL" clId="{ADFD2496-2D0F-E74C-805A-1A9CCD57586F}" dt="2023-06-13T20:51:45.898" v="6715"/>
        <pc:sldMkLst>
          <pc:docMk/>
          <pc:sldMk cId="4161402777" sldId="256"/>
        </pc:sldMkLst>
      </pc:sldChg>
      <pc:sldChg chg="addSp delSp modSp mod ord addAnim delAnim modShow">
        <pc:chgData name="Абалакова Полина Юрьевна" userId="8cd3256e-426d-49c7-9328-c28f9c9b55b8" providerId="ADAL" clId="{ADFD2496-2D0F-E74C-805A-1A9CCD57586F}" dt="2023-06-15T21:16:34.932" v="15495" actId="20577"/>
        <pc:sldMkLst>
          <pc:docMk/>
          <pc:sldMk cId="1180475305" sldId="1642"/>
        </pc:sldMkLst>
        <pc:spChg chg="del">
          <ac:chgData name="Абалакова Полина Юрьевна" userId="8cd3256e-426d-49c7-9328-c28f9c9b55b8" providerId="ADAL" clId="{ADFD2496-2D0F-E74C-805A-1A9CCD57586F}" dt="2023-06-13T22:43:19.083" v="8601" actId="478"/>
          <ac:spMkLst>
            <pc:docMk/>
            <pc:sldMk cId="1180475305" sldId="1642"/>
            <ac:spMk id="2" creationId="{713E7531-9596-4597-BA4D-DDF6261A41EF}"/>
          </ac:spMkLst>
        </pc:spChg>
        <pc:spChg chg="mod">
          <ac:chgData name="Абалакова Полина Юрьевна" userId="8cd3256e-426d-49c7-9328-c28f9c9b55b8" providerId="ADAL" clId="{ADFD2496-2D0F-E74C-805A-1A9CCD57586F}" dt="2023-06-13T22:49:26.162" v="8833" actId="1076"/>
          <ac:spMkLst>
            <pc:docMk/>
            <pc:sldMk cId="1180475305" sldId="1642"/>
            <ac:spMk id="4" creationId="{C44F67FA-28F4-4288-9CC5-25C18E401CA3}"/>
          </ac:spMkLst>
        </pc:spChg>
        <pc:spChg chg="add mod">
          <ac:chgData name="Абалакова Полина Юрьевна" userId="8cd3256e-426d-49c7-9328-c28f9c9b55b8" providerId="ADAL" clId="{ADFD2496-2D0F-E74C-805A-1A9CCD57586F}" dt="2023-06-13T22:43:14.075" v="8600"/>
          <ac:spMkLst>
            <pc:docMk/>
            <pc:sldMk cId="1180475305" sldId="1642"/>
            <ac:spMk id="6" creationId="{0D1FFAA4-3D87-5DB1-97F4-EF17EABEAD26}"/>
          </ac:spMkLst>
        </pc:spChg>
        <pc:graphicFrameChg chg="mod modGraphic">
          <ac:chgData name="Абалакова Полина Юрьевна" userId="8cd3256e-426d-49c7-9328-c28f9c9b55b8" providerId="ADAL" clId="{ADFD2496-2D0F-E74C-805A-1A9CCD57586F}" dt="2023-06-15T21:16:34.932" v="15495" actId="20577"/>
          <ac:graphicFrameMkLst>
            <pc:docMk/>
            <pc:sldMk cId="1180475305" sldId="1642"/>
            <ac:graphicFrameMk id="5" creationId="{81E8F32B-49B6-4734-8E6A-50BA6E30C3DE}"/>
          </ac:graphicFrameMkLst>
        </pc:graphicFrameChg>
      </pc:sldChg>
      <pc:sldChg chg="addSp delSp modSp mod">
        <pc:chgData name="Абалакова Полина Юрьевна" userId="8cd3256e-426d-49c7-9328-c28f9c9b55b8" providerId="ADAL" clId="{ADFD2496-2D0F-E74C-805A-1A9CCD57586F}" dt="2023-06-15T15:45:53.992" v="8921" actId="113"/>
        <pc:sldMkLst>
          <pc:docMk/>
          <pc:sldMk cId="1648769513" sldId="1665"/>
        </pc:sldMkLst>
        <pc:spChg chg="add mod">
          <ac:chgData name="Абалакова Полина Юрьевна" userId="8cd3256e-426d-49c7-9328-c28f9c9b55b8" providerId="ADAL" clId="{ADFD2496-2D0F-E74C-805A-1A9CCD57586F}" dt="2023-06-13T20:52:02.253" v="6718" actId="207"/>
          <ac:spMkLst>
            <pc:docMk/>
            <pc:sldMk cId="1648769513" sldId="1665"/>
            <ac:spMk id="2" creationId="{5A71F379-43B9-F8CC-7A32-A9BCA21B6FAC}"/>
          </ac:spMkLst>
        </pc:spChg>
        <pc:spChg chg="del mod">
          <ac:chgData name="Абалакова Полина Юрьевна" userId="8cd3256e-426d-49c7-9328-c28f9c9b55b8" providerId="ADAL" clId="{ADFD2496-2D0F-E74C-805A-1A9CCD57586F}" dt="2023-06-13T20:48:21.577" v="6694" actId="478"/>
          <ac:spMkLst>
            <pc:docMk/>
            <pc:sldMk cId="1648769513" sldId="1665"/>
            <ac:spMk id="3" creationId="{00000000-0000-0000-0000-000000000000}"/>
          </ac:spMkLst>
        </pc:spChg>
        <pc:spChg chg="add mod">
          <ac:chgData name="Абалакова Полина Юрьевна" userId="8cd3256e-426d-49c7-9328-c28f9c9b55b8" providerId="ADAL" clId="{ADFD2496-2D0F-E74C-805A-1A9CCD57586F}" dt="2023-06-13T20:48:16.525" v="6693" actId="207"/>
          <ac:spMkLst>
            <pc:docMk/>
            <pc:sldMk cId="1648769513" sldId="1665"/>
            <ac:spMk id="4" creationId="{FAAC0A3E-C7F4-87AF-9A40-D05D43FB0107}"/>
          </ac:spMkLst>
        </pc:spChg>
        <pc:spChg chg="add mod">
          <ac:chgData name="Абалакова Полина Юрьевна" userId="8cd3256e-426d-49c7-9328-c28f9c9b55b8" providerId="ADAL" clId="{ADFD2496-2D0F-E74C-805A-1A9CCD57586F}" dt="2023-06-13T20:47:20.948" v="6690"/>
          <ac:spMkLst>
            <pc:docMk/>
            <pc:sldMk cId="1648769513" sldId="1665"/>
            <ac:spMk id="5" creationId="{B3C527A9-BFDD-7F57-E73F-BF52BC61FD88}"/>
          </ac:spMkLst>
        </pc:spChg>
        <pc:spChg chg="mod">
          <ac:chgData name="Абалакова Полина Юрьевна" userId="8cd3256e-426d-49c7-9328-c28f9c9b55b8" providerId="ADAL" clId="{ADFD2496-2D0F-E74C-805A-1A9CCD57586F}" dt="2023-06-15T15:45:53.992" v="8921" actId="113"/>
          <ac:spMkLst>
            <pc:docMk/>
            <pc:sldMk cId="1648769513" sldId="1665"/>
            <ac:spMk id="6" creationId="{3AB2264D-3F6B-A85B-607E-A9DA476F780B}"/>
          </ac:spMkLst>
        </pc:spChg>
        <pc:spChg chg="mod">
          <ac:chgData name="Абалакова Полина Юрьевна" userId="8cd3256e-426d-49c7-9328-c28f9c9b55b8" providerId="ADAL" clId="{ADFD2496-2D0F-E74C-805A-1A9CCD57586F}" dt="2023-06-13T21:25:11.839" v="6789" actId="1038"/>
          <ac:spMkLst>
            <pc:docMk/>
            <pc:sldMk cId="1648769513" sldId="1665"/>
            <ac:spMk id="8" creationId="{42E09CA1-8C92-4646-AE3E-CDB182489B86}"/>
          </ac:spMkLst>
        </pc:spChg>
        <pc:spChg chg="mod">
          <ac:chgData name="Абалакова Полина Юрьевна" userId="8cd3256e-426d-49c7-9328-c28f9c9b55b8" providerId="ADAL" clId="{ADFD2496-2D0F-E74C-805A-1A9CCD57586F}" dt="2023-06-13T21:25:11.839" v="6789" actId="1038"/>
          <ac:spMkLst>
            <pc:docMk/>
            <pc:sldMk cId="1648769513" sldId="1665"/>
            <ac:spMk id="9" creationId="{C291BBA4-0C45-4D25-8388-35B7259BE2A2}"/>
          </ac:spMkLst>
        </pc:spChg>
        <pc:spChg chg="mod">
          <ac:chgData name="Абалакова Полина Юрьевна" userId="8cd3256e-426d-49c7-9328-c28f9c9b55b8" providerId="ADAL" clId="{ADFD2496-2D0F-E74C-805A-1A9CCD57586F}" dt="2023-06-15T15:45:33.794" v="8913" actId="113"/>
          <ac:spMkLst>
            <pc:docMk/>
            <pc:sldMk cId="1648769513" sldId="1665"/>
            <ac:spMk id="10" creationId="{63609B37-9F07-476A-A0FC-C4C1E9D5BA8C}"/>
          </ac:spMkLst>
        </pc:spChg>
        <pc:spChg chg="mod">
          <ac:chgData name="Абалакова Полина Юрьевна" userId="8cd3256e-426d-49c7-9328-c28f9c9b55b8" providerId="ADAL" clId="{ADFD2496-2D0F-E74C-805A-1A9CCD57586F}" dt="2023-06-15T15:45:40.383" v="8915" actId="113"/>
          <ac:spMkLst>
            <pc:docMk/>
            <pc:sldMk cId="1648769513" sldId="1665"/>
            <ac:spMk id="14" creationId="{BEFA9BA1-4371-41B6-8217-66502FA3E7D8}"/>
          </ac:spMkLst>
        </pc:spChg>
        <pc:spChg chg="mod">
          <ac:chgData name="Абалакова Полина Юрьевна" userId="8cd3256e-426d-49c7-9328-c28f9c9b55b8" providerId="ADAL" clId="{ADFD2496-2D0F-E74C-805A-1A9CCD57586F}" dt="2023-06-13T21:24:41.917" v="6771" actId="465"/>
          <ac:spMkLst>
            <pc:docMk/>
            <pc:sldMk cId="1648769513" sldId="1665"/>
            <ac:spMk id="16" creationId="{4CB0E91A-9C68-453A-8314-382E35DBEBC9}"/>
          </ac:spMkLst>
        </pc:spChg>
        <pc:spChg chg="mod">
          <ac:chgData name="Абалакова Полина Юрьевна" userId="8cd3256e-426d-49c7-9328-c28f9c9b55b8" providerId="ADAL" clId="{ADFD2496-2D0F-E74C-805A-1A9CCD57586F}" dt="2023-06-13T21:24:41.917" v="6771" actId="465"/>
          <ac:spMkLst>
            <pc:docMk/>
            <pc:sldMk cId="1648769513" sldId="1665"/>
            <ac:spMk id="17" creationId="{9DE1E48C-B311-41B1-991A-6A9F6F948D4D}"/>
          </ac:spMkLst>
        </pc:spChg>
        <pc:spChg chg="mod">
          <ac:chgData name="Абалакова Полина Юрьевна" userId="8cd3256e-426d-49c7-9328-c28f9c9b55b8" providerId="ADAL" clId="{ADFD2496-2D0F-E74C-805A-1A9CCD57586F}" dt="2023-06-15T15:45:42.647" v="8917" actId="113"/>
          <ac:spMkLst>
            <pc:docMk/>
            <pc:sldMk cId="1648769513" sldId="1665"/>
            <ac:spMk id="18" creationId="{911341F2-6393-4BA3-97A2-B5E6878C22BE}"/>
          </ac:spMkLst>
        </pc:spChg>
        <pc:spChg chg="mod">
          <ac:chgData name="Абалакова Полина Юрьевна" userId="8cd3256e-426d-49c7-9328-c28f9c9b55b8" providerId="ADAL" clId="{ADFD2496-2D0F-E74C-805A-1A9CCD57586F}" dt="2023-06-13T21:24:41.917" v="6771" actId="465"/>
          <ac:spMkLst>
            <pc:docMk/>
            <pc:sldMk cId="1648769513" sldId="1665"/>
            <ac:spMk id="20" creationId="{E2346223-84A2-4B29-987C-F4578210EB6F}"/>
          </ac:spMkLst>
        </pc:spChg>
        <pc:spChg chg="mod">
          <ac:chgData name="Абалакова Полина Юрьевна" userId="8cd3256e-426d-49c7-9328-c28f9c9b55b8" providerId="ADAL" clId="{ADFD2496-2D0F-E74C-805A-1A9CCD57586F}" dt="2023-06-13T21:24:41.917" v="6771" actId="465"/>
          <ac:spMkLst>
            <pc:docMk/>
            <pc:sldMk cId="1648769513" sldId="1665"/>
            <ac:spMk id="21" creationId="{784BC16C-F0BC-4806-84E8-6D6EE5BECE36}"/>
          </ac:spMkLst>
        </pc:spChg>
        <pc:spChg chg="mod">
          <ac:chgData name="Абалакова Полина Юрьевна" userId="8cd3256e-426d-49c7-9328-c28f9c9b55b8" providerId="ADAL" clId="{ADFD2496-2D0F-E74C-805A-1A9CCD57586F}" dt="2023-06-15T15:45:45.621" v="8919" actId="113"/>
          <ac:spMkLst>
            <pc:docMk/>
            <pc:sldMk cId="1648769513" sldId="1665"/>
            <ac:spMk id="22" creationId="{220F9C6F-CD6A-4C52-AC19-D0210F9FF484}"/>
          </ac:spMkLst>
        </pc:spChg>
        <pc:spChg chg="mod">
          <ac:chgData name="Абалакова Полина Юрьевна" userId="8cd3256e-426d-49c7-9328-c28f9c9b55b8" providerId="ADAL" clId="{ADFD2496-2D0F-E74C-805A-1A9CCD57586F}" dt="2023-06-13T21:24:41.917" v="6771" actId="465"/>
          <ac:spMkLst>
            <pc:docMk/>
            <pc:sldMk cId="1648769513" sldId="1665"/>
            <ac:spMk id="24" creationId="{D3CCA621-5869-430A-BA4E-6A2205A5BBAA}"/>
          </ac:spMkLst>
        </pc:spChg>
        <pc:spChg chg="mod">
          <ac:chgData name="Абалакова Полина Юрьевна" userId="8cd3256e-426d-49c7-9328-c28f9c9b55b8" providerId="ADAL" clId="{ADFD2496-2D0F-E74C-805A-1A9CCD57586F}" dt="2023-06-13T21:24:41.917" v="6771" actId="465"/>
          <ac:spMkLst>
            <pc:docMk/>
            <pc:sldMk cId="1648769513" sldId="1665"/>
            <ac:spMk id="25" creationId="{56759C18-0ABF-4D78-A46C-7AE0CD3E8A1F}"/>
          </ac:spMkLst>
        </pc:spChg>
        <pc:spChg chg="add mod">
          <ac:chgData name="Абалакова Полина Юрьевна" userId="8cd3256e-426d-49c7-9328-c28f9c9b55b8" providerId="ADAL" clId="{ADFD2496-2D0F-E74C-805A-1A9CCD57586F}" dt="2023-06-13T20:47:20.948" v="6690"/>
          <ac:spMkLst>
            <pc:docMk/>
            <pc:sldMk cId="1648769513" sldId="1665"/>
            <ac:spMk id="28" creationId="{83E01587-4EC2-383C-ECD3-431FDD832FCA}"/>
          </ac:spMkLst>
        </pc:spChg>
        <pc:spChg chg="add mod">
          <ac:chgData name="Абалакова Полина Юрьевна" userId="8cd3256e-426d-49c7-9328-c28f9c9b55b8" providerId="ADAL" clId="{ADFD2496-2D0F-E74C-805A-1A9CCD57586F}" dt="2023-06-13T20:47:20.948" v="6690"/>
          <ac:spMkLst>
            <pc:docMk/>
            <pc:sldMk cId="1648769513" sldId="1665"/>
            <ac:spMk id="29" creationId="{95D903B6-99D9-937F-F821-93AF6187D771}"/>
          </ac:spMkLst>
        </pc:spChg>
        <pc:spChg chg="add del mod">
          <ac:chgData name="Абалакова Полина Юрьевна" userId="8cd3256e-426d-49c7-9328-c28f9c9b55b8" providerId="ADAL" clId="{ADFD2496-2D0F-E74C-805A-1A9CCD57586F}" dt="2023-06-13T20:48:32.166" v="6695" actId="478"/>
          <ac:spMkLst>
            <pc:docMk/>
            <pc:sldMk cId="1648769513" sldId="1665"/>
            <ac:spMk id="31" creationId="{2B325069-6EC6-355A-0348-BADD91A1BA78}"/>
          </ac:spMkLst>
        </pc:spChg>
        <pc:spChg chg="add del mod">
          <ac:chgData name="Абалакова Полина Юрьевна" userId="8cd3256e-426d-49c7-9328-c28f9c9b55b8" providerId="ADAL" clId="{ADFD2496-2D0F-E74C-805A-1A9CCD57586F}" dt="2023-06-13T22:42:20.149" v="8588"/>
          <ac:spMkLst>
            <pc:docMk/>
            <pc:sldMk cId="1648769513" sldId="1665"/>
            <ac:spMk id="32" creationId="{25EA8FDA-A21D-AC23-6DF1-6180A5B4F2E9}"/>
          </ac:spMkLst>
        </pc:spChg>
        <pc:spChg chg="add mod">
          <ac:chgData name="Абалакова Полина Юрьевна" userId="8cd3256e-426d-49c7-9328-c28f9c9b55b8" providerId="ADAL" clId="{ADFD2496-2D0F-E74C-805A-1A9CCD57586F}" dt="2023-06-13T22:42:37.461" v="8594" actId="121"/>
          <ac:spMkLst>
            <pc:docMk/>
            <pc:sldMk cId="1648769513" sldId="1665"/>
            <ac:spMk id="34" creationId="{6872A08D-D085-9206-C8F1-B200CF116089}"/>
          </ac:spMkLst>
        </pc:spChg>
        <pc:grpChg chg="mod">
          <ac:chgData name="Абалакова Полина Юрьевна" userId="8cd3256e-426d-49c7-9328-c28f9c9b55b8" providerId="ADAL" clId="{ADFD2496-2D0F-E74C-805A-1A9CCD57586F}" dt="2023-06-13T21:24:41.917" v="6771" actId="465"/>
          <ac:grpSpMkLst>
            <pc:docMk/>
            <pc:sldMk cId="1648769513" sldId="1665"/>
            <ac:grpSpMk id="7" creationId="{C0648B6D-3BA9-42A6-5930-6871EC90AE9E}"/>
          </ac:grpSpMkLst>
        </pc:grpChg>
        <pc:grpChg chg="mod">
          <ac:chgData name="Абалакова Полина Юрьевна" userId="8cd3256e-426d-49c7-9328-c28f9c9b55b8" providerId="ADAL" clId="{ADFD2496-2D0F-E74C-805A-1A9CCD57586F}" dt="2023-06-13T21:24:41.917" v="6771" actId="465"/>
          <ac:grpSpMkLst>
            <pc:docMk/>
            <pc:sldMk cId="1648769513" sldId="1665"/>
            <ac:grpSpMk id="11" creationId="{B766F0EB-8E38-4976-9B73-890A82AE0CA5}"/>
          </ac:grpSpMkLst>
        </pc:grpChg>
        <pc:grpChg chg="mod">
          <ac:chgData name="Абалакова Полина Юрьевна" userId="8cd3256e-426d-49c7-9328-c28f9c9b55b8" providerId="ADAL" clId="{ADFD2496-2D0F-E74C-805A-1A9CCD57586F}" dt="2023-06-13T21:24:41.917" v="6771" actId="465"/>
          <ac:grpSpMkLst>
            <pc:docMk/>
            <pc:sldMk cId="1648769513" sldId="1665"/>
            <ac:grpSpMk id="15" creationId="{227914CA-7591-41CE-84B1-31503A44F1A1}"/>
          </ac:grpSpMkLst>
        </pc:grpChg>
        <pc:grpChg chg="mod">
          <ac:chgData name="Абалакова Полина Юрьевна" userId="8cd3256e-426d-49c7-9328-c28f9c9b55b8" providerId="ADAL" clId="{ADFD2496-2D0F-E74C-805A-1A9CCD57586F}" dt="2023-06-13T21:24:41.917" v="6771" actId="465"/>
          <ac:grpSpMkLst>
            <pc:docMk/>
            <pc:sldMk cId="1648769513" sldId="1665"/>
            <ac:grpSpMk id="19" creationId="{CA1F2812-3A75-4EA2-8FBB-2F68FAC12F6C}"/>
          </ac:grpSpMkLst>
        </pc:grpChg>
        <pc:grpChg chg="mod">
          <ac:chgData name="Абалакова Полина Юрьевна" userId="8cd3256e-426d-49c7-9328-c28f9c9b55b8" providerId="ADAL" clId="{ADFD2496-2D0F-E74C-805A-1A9CCD57586F}" dt="2023-06-13T21:24:41.917" v="6771" actId="465"/>
          <ac:grpSpMkLst>
            <pc:docMk/>
            <pc:sldMk cId="1648769513" sldId="1665"/>
            <ac:grpSpMk id="23" creationId="{D5B8B031-F693-4171-976A-B32AA24CD17F}"/>
          </ac:grpSpMkLst>
        </pc:grpChg>
        <pc:picChg chg="add del">
          <ac:chgData name="Абалакова Полина Юрьевна" userId="8cd3256e-426d-49c7-9328-c28f9c9b55b8" providerId="ADAL" clId="{ADFD2496-2D0F-E74C-805A-1A9CCD57586F}" dt="2023-06-13T22:42:20.972" v="8590" actId="478"/>
          <ac:picMkLst>
            <pc:docMk/>
            <pc:sldMk cId="1648769513" sldId="1665"/>
            <ac:picMk id="33" creationId="{01B1DDF1-1351-8AD7-F9CB-9BA234D88D59}"/>
          </ac:picMkLst>
        </pc:picChg>
      </pc:sldChg>
      <pc:sldChg chg="addSp delSp modSp mod addCm">
        <pc:chgData name="Абалакова Полина Юрьевна" userId="8cd3256e-426d-49c7-9328-c28f9c9b55b8" providerId="ADAL" clId="{ADFD2496-2D0F-E74C-805A-1A9CCD57586F}" dt="2023-06-15T15:49:58.738" v="9134"/>
        <pc:sldMkLst>
          <pc:docMk/>
          <pc:sldMk cId="3730882325" sldId="1666"/>
        </pc:sldMkLst>
        <pc:spChg chg="del mod">
          <ac:chgData name="Абалакова Полина Юрьевна" userId="8cd3256e-426d-49c7-9328-c28f9c9b55b8" providerId="ADAL" clId="{ADFD2496-2D0F-E74C-805A-1A9CCD57586F}" dt="2023-06-13T20:49:02.046" v="6704" actId="478"/>
          <ac:spMkLst>
            <pc:docMk/>
            <pc:sldMk cId="3730882325" sldId="1666"/>
            <ac:spMk id="2" creationId="{B828D0F0-0729-495C-50F5-078FCB9926CF}"/>
          </ac:spMkLst>
        </pc:spChg>
        <pc:spChg chg="add mod">
          <ac:chgData name="Абалакова Полина Юрьевна" userId="8cd3256e-426d-49c7-9328-c28f9c9b55b8" providerId="ADAL" clId="{ADFD2496-2D0F-E74C-805A-1A9CCD57586F}" dt="2023-06-13T20:51:54.945" v="6716" actId="207"/>
          <ac:spMkLst>
            <pc:docMk/>
            <pc:sldMk cId="3730882325" sldId="1666"/>
            <ac:spMk id="12" creationId="{7BFC7221-50D3-7638-7BA0-CBD7F383AAD2}"/>
          </ac:spMkLst>
        </pc:spChg>
        <pc:spChg chg="add mod">
          <ac:chgData name="Абалакова Полина Юрьевна" userId="8cd3256e-426d-49c7-9328-c28f9c9b55b8" providerId="ADAL" clId="{ADFD2496-2D0F-E74C-805A-1A9CCD57586F}" dt="2023-06-13T20:49:00.693" v="6703" actId="207"/>
          <ac:spMkLst>
            <pc:docMk/>
            <pc:sldMk cId="3730882325" sldId="1666"/>
            <ac:spMk id="13" creationId="{69175681-FA28-8BD7-B685-200160CCA430}"/>
          </ac:spMkLst>
        </pc:spChg>
        <pc:spChg chg="add mod">
          <ac:chgData name="Абалакова Полина Юрьевна" userId="8cd3256e-426d-49c7-9328-c28f9c9b55b8" providerId="ADAL" clId="{ADFD2496-2D0F-E74C-805A-1A9CCD57586F}" dt="2023-06-13T20:48:46.106" v="6697"/>
          <ac:spMkLst>
            <pc:docMk/>
            <pc:sldMk cId="3730882325" sldId="1666"/>
            <ac:spMk id="14" creationId="{AC0045E2-FA09-8A68-D2D7-23A5FD670B5E}"/>
          </ac:spMkLst>
        </pc:spChg>
        <pc:spChg chg="add mod">
          <ac:chgData name="Абалакова Полина Юрьевна" userId="8cd3256e-426d-49c7-9328-c28f9c9b55b8" providerId="ADAL" clId="{ADFD2496-2D0F-E74C-805A-1A9CCD57586F}" dt="2023-06-13T20:48:46.106" v="6697"/>
          <ac:spMkLst>
            <pc:docMk/>
            <pc:sldMk cId="3730882325" sldId="1666"/>
            <ac:spMk id="15" creationId="{523EE401-219F-C4B1-65F4-6E6783F7023F}"/>
          </ac:spMkLst>
        </pc:spChg>
        <pc:spChg chg="add mod">
          <ac:chgData name="Абалакова Полина Юрьевна" userId="8cd3256e-426d-49c7-9328-c28f9c9b55b8" providerId="ADAL" clId="{ADFD2496-2D0F-E74C-805A-1A9CCD57586F}" dt="2023-06-13T20:48:46.106" v="6697"/>
          <ac:spMkLst>
            <pc:docMk/>
            <pc:sldMk cId="3730882325" sldId="1666"/>
            <ac:spMk id="24" creationId="{814CBA0D-3B06-30E9-B67E-9C852012D4F9}"/>
          </ac:spMkLst>
        </pc:spChg>
        <pc:spChg chg="mod">
          <ac:chgData name="Абалакова Полина Юрьевна" userId="8cd3256e-426d-49c7-9328-c28f9c9b55b8" providerId="ADAL" clId="{ADFD2496-2D0F-E74C-805A-1A9CCD57586F}" dt="2023-06-13T21:23:46.396" v="6768" actId="1076"/>
          <ac:spMkLst>
            <pc:docMk/>
            <pc:sldMk cId="3730882325" sldId="1666"/>
            <ac:spMk id="25" creationId="{36125480-54A7-37E3-2FE3-764F887F609A}"/>
          </ac:spMkLst>
        </pc:spChg>
        <pc:spChg chg="mod">
          <ac:chgData name="Абалакова Полина Юрьевна" userId="8cd3256e-426d-49c7-9328-c28f9c9b55b8" providerId="ADAL" clId="{ADFD2496-2D0F-E74C-805A-1A9CCD57586F}" dt="2023-06-13T21:23:46.396" v="6768" actId="1076"/>
          <ac:spMkLst>
            <pc:docMk/>
            <pc:sldMk cId="3730882325" sldId="1666"/>
            <ac:spMk id="26" creationId="{42625B15-25E1-B10A-6627-89B42A6E908D}"/>
          </ac:spMkLst>
        </pc:spChg>
        <pc:spChg chg="mod">
          <ac:chgData name="Абалакова Полина Юрьевна" userId="8cd3256e-426d-49c7-9328-c28f9c9b55b8" providerId="ADAL" clId="{ADFD2496-2D0F-E74C-805A-1A9CCD57586F}" dt="2023-06-13T21:23:46.396" v="6768" actId="1076"/>
          <ac:spMkLst>
            <pc:docMk/>
            <pc:sldMk cId="3730882325" sldId="1666"/>
            <ac:spMk id="27" creationId="{AA7B084E-EBAD-C768-F2D5-C18A610334F1}"/>
          </ac:spMkLst>
        </pc:spChg>
        <pc:spChg chg="mod">
          <ac:chgData name="Абалакова Полина Юрьевна" userId="8cd3256e-426d-49c7-9328-c28f9c9b55b8" providerId="ADAL" clId="{ADFD2496-2D0F-E74C-805A-1A9CCD57586F}" dt="2023-06-15T15:49:40.224" v="9133" actId="20577"/>
          <ac:spMkLst>
            <pc:docMk/>
            <pc:sldMk cId="3730882325" sldId="1666"/>
            <ac:spMk id="28" creationId="{5D37DC22-69DB-8858-4A8B-E32E338F9641}"/>
          </ac:spMkLst>
        </pc:spChg>
        <pc:spChg chg="del">
          <ac:chgData name="Абалакова Полина Юрьевна" userId="8cd3256e-426d-49c7-9328-c28f9c9b55b8" providerId="ADAL" clId="{ADFD2496-2D0F-E74C-805A-1A9CCD57586F}" dt="2023-06-13T22:43:08.921" v="8599" actId="478"/>
          <ac:spMkLst>
            <pc:docMk/>
            <pc:sldMk cId="3730882325" sldId="1666"/>
            <ac:spMk id="29" creationId="{E5F3B278-70F2-AB6C-AE21-0834FFF93C4A}"/>
          </ac:spMkLst>
        </pc:spChg>
        <pc:spChg chg="add mod">
          <ac:chgData name="Абалакова Полина Юрьевна" userId="8cd3256e-426d-49c7-9328-c28f9c9b55b8" providerId="ADAL" clId="{ADFD2496-2D0F-E74C-805A-1A9CCD57586F}" dt="2023-06-13T22:43:03.338" v="8598"/>
          <ac:spMkLst>
            <pc:docMk/>
            <pc:sldMk cId="3730882325" sldId="1666"/>
            <ac:spMk id="30" creationId="{22C99C73-7242-16A5-5EF5-6DF5061AB47B}"/>
          </ac:spMkLst>
        </pc:spChg>
        <pc:grpChg chg="mod">
          <ac:chgData name="Абалакова Полина Юрьевна" userId="8cd3256e-426d-49c7-9328-c28f9c9b55b8" providerId="ADAL" clId="{ADFD2496-2D0F-E74C-805A-1A9CCD57586F}" dt="2023-06-13T21:23:46.396" v="6768" actId="1076"/>
          <ac:grpSpMkLst>
            <pc:docMk/>
            <pc:sldMk cId="3730882325" sldId="1666"/>
            <ac:grpSpMk id="3" creationId="{89C35E57-E269-1D30-B170-7B864B41FFF6}"/>
          </ac:grpSpMkLst>
        </pc:grpChg>
        <pc:grpChg chg="mod">
          <ac:chgData name="Абалакова Полина Юрьевна" userId="8cd3256e-426d-49c7-9328-c28f9c9b55b8" providerId="ADAL" clId="{ADFD2496-2D0F-E74C-805A-1A9CCD57586F}" dt="2023-06-13T21:23:46.396" v="6768" actId="1076"/>
          <ac:grpSpMkLst>
            <pc:docMk/>
            <pc:sldMk cId="3730882325" sldId="1666"/>
            <ac:grpSpMk id="16" creationId="{C673F74D-933E-8A0D-EBB8-85D19EAA84F3}"/>
          </ac:grpSpMkLst>
        </pc:grpChg>
        <pc:extLst>
          <p:ext xmlns:p="http://schemas.openxmlformats.org/presentationml/2006/main" uri="{D6D511B9-2390-475A-947B-AFAB55BFBCF1}">
            <pc226:cmChg xmlns:pc226="http://schemas.microsoft.com/office/powerpoint/2022/06/main/command" chg="add">
              <pc226:chgData name="Абалакова Полина Юрьевна" userId="8cd3256e-426d-49c7-9328-c28f9c9b55b8" providerId="ADAL" clId="{ADFD2496-2D0F-E74C-805A-1A9CCD57586F}" dt="2023-06-15T15:49:58.738" v="9134"/>
              <pc2:cmMkLst xmlns:pc2="http://schemas.microsoft.com/office/powerpoint/2019/9/main/command">
                <pc:docMk/>
                <pc:sldMk cId="3730882325" sldId="1666"/>
                <pc2:cmMk id="{E162F78D-DBEF-1244-B0E8-A45D78631246}"/>
              </pc2:cmMkLst>
            </pc226:cmChg>
          </p:ext>
        </pc:extLst>
      </pc:sldChg>
      <pc:sldChg chg="addSp delSp modSp mod">
        <pc:chgData name="Абалакова Полина Юрьевна" userId="8cd3256e-426d-49c7-9328-c28f9c9b55b8" providerId="ADAL" clId="{ADFD2496-2D0F-E74C-805A-1A9CCD57586F}" dt="2023-06-13T22:42:50.610" v="8596"/>
        <pc:sldMkLst>
          <pc:docMk/>
          <pc:sldMk cId="3056732559" sldId="1667"/>
        </pc:sldMkLst>
        <pc:spChg chg="add mod">
          <ac:chgData name="Абалакова Полина Юрьевна" userId="8cd3256e-426d-49c7-9328-c28f9c9b55b8" providerId="ADAL" clId="{ADFD2496-2D0F-E74C-805A-1A9CCD57586F}" dt="2023-06-13T21:47:05.933" v="6824" actId="404"/>
          <ac:spMkLst>
            <pc:docMk/>
            <pc:sldMk cId="3056732559" sldId="1667"/>
            <ac:spMk id="2" creationId="{0A842BA9-AA1C-2B33-E183-9F246669A0E6}"/>
          </ac:spMkLst>
        </pc:spChg>
        <pc:spChg chg="add mod">
          <ac:chgData name="Абалакова Полина Юрьевна" userId="8cd3256e-426d-49c7-9328-c28f9c9b55b8" providerId="ADAL" clId="{ADFD2496-2D0F-E74C-805A-1A9CCD57586F}" dt="2023-06-13T20:52:22.278" v="6720" actId="207"/>
          <ac:spMkLst>
            <pc:docMk/>
            <pc:sldMk cId="3056732559" sldId="1667"/>
            <ac:spMk id="3" creationId="{41FE5A07-36A1-1F15-2E62-45A88355F559}"/>
          </ac:spMkLst>
        </pc:spChg>
        <pc:spChg chg="del mod">
          <ac:chgData name="Абалакова Полина Юрьевна" userId="8cd3256e-426d-49c7-9328-c28f9c9b55b8" providerId="ADAL" clId="{ADFD2496-2D0F-E74C-805A-1A9CCD57586F}" dt="2023-06-13T20:44:08.032" v="6682" actId="478"/>
          <ac:spMkLst>
            <pc:docMk/>
            <pc:sldMk cId="3056732559" sldId="1667"/>
            <ac:spMk id="4" creationId="{06EC2A25-1B47-E822-10B0-BA1AA9DFEA53}"/>
          </ac:spMkLst>
        </pc:spChg>
        <pc:spChg chg="mod">
          <ac:chgData name="Абалакова Полина Юрьевна" userId="8cd3256e-426d-49c7-9328-c28f9c9b55b8" providerId="ADAL" clId="{ADFD2496-2D0F-E74C-805A-1A9CCD57586F}" dt="2023-06-13T21:46:28.431" v="6818" actId="14100"/>
          <ac:spMkLst>
            <pc:docMk/>
            <pc:sldMk cId="3056732559" sldId="1667"/>
            <ac:spMk id="5" creationId="{B3A6834B-8BC5-EE98-AA42-A926D892EB74}"/>
          </ac:spMkLst>
        </pc:spChg>
        <pc:spChg chg="add mod">
          <ac:chgData name="Абалакова Полина Юрьевна" userId="8cd3256e-426d-49c7-9328-c28f9c9b55b8" providerId="ADAL" clId="{ADFD2496-2D0F-E74C-805A-1A9CCD57586F}" dt="2023-06-13T20:44:03.805" v="6681" actId="255"/>
          <ac:spMkLst>
            <pc:docMk/>
            <pc:sldMk cId="3056732559" sldId="1667"/>
            <ac:spMk id="6" creationId="{2A93C7C4-9F08-EF6B-BAD8-011DA9D48C77}"/>
          </ac:spMkLst>
        </pc:spChg>
        <pc:spChg chg="add mod">
          <ac:chgData name="Абалакова Полина Юрьевна" userId="8cd3256e-426d-49c7-9328-c28f9c9b55b8" providerId="ADAL" clId="{ADFD2496-2D0F-E74C-805A-1A9CCD57586F}" dt="2023-06-13T20:43:42.963" v="6678"/>
          <ac:spMkLst>
            <pc:docMk/>
            <pc:sldMk cId="3056732559" sldId="1667"/>
            <ac:spMk id="7" creationId="{E85B943E-326E-ABD7-B349-D62D4B6B0183}"/>
          </ac:spMkLst>
        </pc:spChg>
        <pc:spChg chg="add mod">
          <ac:chgData name="Абалакова Полина Юрьевна" userId="8cd3256e-426d-49c7-9328-c28f9c9b55b8" providerId="ADAL" clId="{ADFD2496-2D0F-E74C-805A-1A9CCD57586F}" dt="2023-06-13T20:43:42.963" v="6678"/>
          <ac:spMkLst>
            <pc:docMk/>
            <pc:sldMk cId="3056732559" sldId="1667"/>
            <ac:spMk id="8" creationId="{B6548A39-0946-DA2D-3AFF-03E28AE5AE0B}"/>
          </ac:spMkLst>
        </pc:spChg>
        <pc:spChg chg="add mod">
          <ac:chgData name="Абалакова Полина Юрьевна" userId="8cd3256e-426d-49c7-9328-c28f9c9b55b8" providerId="ADAL" clId="{ADFD2496-2D0F-E74C-805A-1A9CCD57586F}" dt="2023-06-13T20:43:42.963" v="6678"/>
          <ac:spMkLst>
            <pc:docMk/>
            <pc:sldMk cId="3056732559" sldId="1667"/>
            <ac:spMk id="10" creationId="{E553A1F3-998D-0642-BEE3-63DE64763CB5}"/>
          </ac:spMkLst>
        </pc:spChg>
        <pc:spChg chg="add mod">
          <ac:chgData name="Абалакова Полина Юрьевна" userId="8cd3256e-426d-49c7-9328-c28f9c9b55b8" providerId="ADAL" clId="{ADFD2496-2D0F-E74C-805A-1A9CCD57586F}" dt="2023-06-13T22:42:50.610" v="8596"/>
          <ac:spMkLst>
            <pc:docMk/>
            <pc:sldMk cId="3056732559" sldId="1667"/>
            <ac:spMk id="12" creationId="{D1A3A397-E039-7C02-82AC-7DC294D9FEA6}"/>
          </ac:spMkLst>
        </pc:spChg>
        <pc:spChg chg="mod">
          <ac:chgData name="Абалакова Полина Юрьевна" userId="8cd3256e-426d-49c7-9328-c28f9c9b55b8" providerId="ADAL" clId="{ADFD2496-2D0F-E74C-805A-1A9CCD57586F}" dt="2023-06-13T21:45:23.700" v="6810" actId="1076"/>
          <ac:spMkLst>
            <pc:docMk/>
            <pc:sldMk cId="3056732559" sldId="1667"/>
            <ac:spMk id="13" creationId="{9E30A009-F71F-9178-41F1-9C57F0DE8F85}"/>
          </ac:spMkLst>
        </pc:spChg>
        <pc:spChg chg="mod">
          <ac:chgData name="Абалакова Полина Юрьевна" userId="8cd3256e-426d-49c7-9328-c28f9c9b55b8" providerId="ADAL" clId="{ADFD2496-2D0F-E74C-805A-1A9CCD57586F}" dt="2023-06-13T21:50:12.754" v="6846" actId="1036"/>
          <ac:spMkLst>
            <pc:docMk/>
            <pc:sldMk cId="3056732559" sldId="1667"/>
            <ac:spMk id="15" creationId="{B86D3EC9-8692-2B33-C09D-D70F5B081827}"/>
          </ac:spMkLst>
        </pc:spChg>
        <pc:spChg chg="mod">
          <ac:chgData name="Абалакова Полина Юрьевна" userId="8cd3256e-426d-49c7-9328-c28f9c9b55b8" providerId="ADAL" clId="{ADFD2496-2D0F-E74C-805A-1A9CCD57586F}" dt="2023-06-13T21:46:48.300" v="6820" actId="1076"/>
          <ac:spMkLst>
            <pc:docMk/>
            <pc:sldMk cId="3056732559" sldId="1667"/>
            <ac:spMk id="19" creationId="{ACB9F21E-977B-D38C-80F8-3F6236111287}"/>
          </ac:spMkLst>
        </pc:spChg>
        <pc:spChg chg="mod">
          <ac:chgData name="Абалакова Полина Юрьевна" userId="8cd3256e-426d-49c7-9328-c28f9c9b55b8" providerId="ADAL" clId="{ADFD2496-2D0F-E74C-805A-1A9CCD57586F}" dt="2023-06-13T21:46:54.871" v="6821" actId="1076"/>
          <ac:spMkLst>
            <pc:docMk/>
            <pc:sldMk cId="3056732559" sldId="1667"/>
            <ac:spMk id="20" creationId="{D8CCBE71-D892-46ED-2F42-7BCB6BE2A28D}"/>
          </ac:spMkLst>
        </pc:spChg>
        <pc:spChg chg="mod">
          <ac:chgData name="Абалакова Полина Юрьевна" userId="8cd3256e-426d-49c7-9328-c28f9c9b55b8" providerId="ADAL" clId="{ADFD2496-2D0F-E74C-805A-1A9CCD57586F}" dt="2023-06-13T21:49:52.089" v="6834" actId="1035"/>
          <ac:spMkLst>
            <pc:docMk/>
            <pc:sldMk cId="3056732559" sldId="1667"/>
            <ac:spMk id="22" creationId="{C8C31A38-E30B-0EC9-337D-289597FAE1EC}"/>
          </ac:spMkLst>
        </pc:spChg>
        <pc:spChg chg="mod">
          <ac:chgData name="Абалакова Полина Юрьевна" userId="8cd3256e-426d-49c7-9328-c28f9c9b55b8" providerId="ADAL" clId="{ADFD2496-2D0F-E74C-805A-1A9CCD57586F}" dt="2023-06-13T21:49:59.202" v="6838" actId="1035"/>
          <ac:spMkLst>
            <pc:docMk/>
            <pc:sldMk cId="3056732559" sldId="1667"/>
            <ac:spMk id="23" creationId="{5821330F-9A6B-B0D3-2CFF-B4A00464F334}"/>
          </ac:spMkLst>
        </pc:spChg>
        <pc:spChg chg="mod">
          <ac:chgData name="Абалакова Полина Юрьевна" userId="8cd3256e-426d-49c7-9328-c28f9c9b55b8" providerId="ADAL" clId="{ADFD2496-2D0F-E74C-805A-1A9CCD57586F}" dt="2023-06-13T21:49:55.923" v="6836" actId="1035"/>
          <ac:spMkLst>
            <pc:docMk/>
            <pc:sldMk cId="3056732559" sldId="1667"/>
            <ac:spMk id="25" creationId="{509EA4E6-2CF3-C741-6F87-59A69AC72EA8}"/>
          </ac:spMkLst>
        </pc:spChg>
        <pc:spChg chg="mod">
          <ac:chgData name="Абалакова Полина Юрьевна" userId="8cd3256e-426d-49c7-9328-c28f9c9b55b8" providerId="ADAL" clId="{ADFD2496-2D0F-E74C-805A-1A9CCD57586F}" dt="2023-06-13T21:50:16.332" v="6852" actId="1035"/>
          <ac:spMkLst>
            <pc:docMk/>
            <pc:sldMk cId="3056732559" sldId="1667"/>
            <ac:spMk id="27" creationId="{F8590C11-BC82-854C-E4C4-8FE549822F30}"/>
          </ac:spMkLst>
        </pc:spChg>
        <pc:graphicFrameChg chg="mod">
          <ac:chgData name="Абалакова Полина Юрьевна" userId="8cd3256e-426d-49c7-9328-c28f9c9b55b8" providerId="ADAL" clId="{ADFD2496-2D0F-E74C-805A-1A9CCD57586F}" dt="2023-06-13T21:53:12.183" v="6856" actId="207"/>
          <ac:graphicFrameMkLst>
            <pc:docMk/>
            <pc:sldMk cId="3056732559" sldId="1667"/>
            <ac:graphicFrameMk id="18" creationId="{FA53B620-39D1-E67B-F0B5-3DBDCF4392D8}"/>
          </ac:graphicFrameMkLst>
        </pc:graphicFrameChg>
        <pc:graphicFrameChg chg="mod">
          <ac:chgData name="Абалакова Полина Юрьевна" userId="8cd3256e-426d-49c7-9328-c28f9c9b55b8" providerId="ADAL" clId="{ADFD2496-2D0F-E74C-805A-1A9CCD57586F}" dt="2023-06-13T21:47:17.367" v="6825" actId="1076"/>
          <ac:graphicFrameMkLst>
            <pc:docMk/>
            <pc:sldMk cId="3056732559" sldId="1667"/>
            <ac:graphicFrameMk id="36" creationId="{BF23CA25-8E8B-1994-EC8A-5EDDAE440527}"/>
          </ac:graphicFrameMkLst>
        </pc:graphicFrameChg>
        <pc:cxnChg chg="mod">
          <ac:chgData name="Абалакова Полина Юрьевна" userId="8cd3256e-426d-49c7-9328-c28f9c9b55b8" providerId="ADAL" clId="{ADFD2496-2D0F-E74C-805A-1A9CCD57586F}" dt="2023-06-13T21:44:33.838" v="6804" actId="1076"/>
          <ac:cxnSpMkLst>
            <pc:docMk/>
            <pc:sldMk cId="3056732559" sldId="1667"/>
            <ac:cxnSpMk id="33" creationId="{C2945D24-A2CC-DE50-8E21-5508A989ECE7}"/>
          </ac:cxnSpMkLst>
        </pc:cxnChg>
        <pc:cxnChg chg="mod">
          <ac:chgData name="Абалакова Полина Юрьевна" userId="8cd3256e-426d-49c7-9328-c28f9c9b55b8" providerId="ADAL" clId="{ADFD2496-2D0F-E74C-805A-1A9CCD57586F}" dt="2023-06-13T21:44:38.318" v="6805" actId="1076"/>
          <ac:cxnSpMkLst>
            <pc:docMk/>
            <pc:sldMk cId="3056732559" sldId="1667"/>
            <ac:cxnSpMk id="34" creationId="{FF814880-2184-9C2A-8293-2C7F792331E1}"/>
          </ac:cxnSpMkLst>
        </pc:cxnChg>
      </pc:sldChg>
      <pc:sldChg chg="addSp delSp modSp mod">
        <pc:chgData name="Абалакова Полина Юрьевна" userId="8cd3256e-426d-49c7-9328-c28f9c9b55b8" providerId="ADAL" clId="{ADFD2496-2D0F-E74C-805A-1A9CCD57586F}" dt="2023-06-13T22:43:00.470" v="8597"/>
        <pc:sldMkLst>
          <pc:docMk/>
          <pc:sldMk cId="1434098136" sldId="1668"/>
        </pc:sldMkLst>
        <pc:spChg chg="del mod">
          <ac:chgData name="Абалакова Полина Юрьевна" userId="8cd3256e-426d-49c7-9328-c28f9c9b55b8" providerId="ADAL" clId="{ADFD2496-2D0F-E74C-805A-1A9CCD57586F}" dt="2023-06-13T20:42:32.605" v="6673" actId="478"/>
          <ac:spMkLst>
            <pc:docMk/>
            <pc:sldMk cId="1434098136" sldId="1668"/>
            <ac:spMk id="4" creationId="{860D3E77-3FBA-AD65-F122-42A063D208FF}"/>
          </ac:spMkLst>
        </pc:spChg>
        <pc:spChg chg="mod">
          <ac:chgData name="Абалакова Полина Юрьевна" userId="8cd3256e-426d-49c7-9328-c28f9c9b55b8" providerId="ADAL" clId="{ADFD2496-2D0F-E74C-805A-1A9CCD57586F}" dt="2023-06-13T22:10:50.185" v="7420" actId="1036"/>
          <ac:spMkLst>
            <pc:docMk/>
            <pc:sldMk cId="1434098136" sldId="1668"/>
            <ac:spMk id="7" creationId="{F9E7B5C3-615F-2210-0648-0CF787F95BB9}"/>
          </ac:spMkLst>
        </pc:spChg>
        <pc:spChg chg="mod">
          <ac:chgData name="Абалакова Полина Юрьевна" userId="8cd3256e-426d-49c7-9328-c28f9c9b55b8" providerId="ADAL" clId="{ADFD2496-2D0F-E74C-805A-1A9CCD57586F}" dt="2023-06-13T22:10:50.185" v="7420" actId="1036"/>
          <ac:spMkLst>
            <pc:docMk/>
            <pc:sldMk cId="1434098136" sldId="1668"/>
            <ac:spMk id="8" creationId="{BF9E66CB-F613-438C-23DD-F5BA9E1831DF}"/>
          </ac:spMkLst>
        </pc:spChg>
        <pc:spChg chg="mod">
          <ac:chgData name="Абалакова Полина Юрьевна" userId="8cd3256e-426d-49c7-9328-c28f9c9b55b8" providerId="ADAL" clId="{ADFD2496-2D0F-E74C-805A-1A9CCD57586F}" dt="2023-06-13T22:10:50.185" v="7420" actId="1036"/>
          <ac:spMkLst>
            <pc:docMk/>
            <pc:sldMk cId="1434098136" sldId="1668"/>
            <ac:spMk id="9" creationId="{BA820E45-8D13-BF64-DE48-EBF10E1EDC9A}"/>
          </ac:spMkLst>
        </pc:spChg>
        <pc:spChg chg="mod">
          <ac:chgData name="Абалакова Полина Юрьевна" userId="8cd3256e-426d-49c7-9328-c28f9c9b55b8" providerId="ADAL" clId="{ADFD2496-2D0F-E74C-805A-1A9CCD57586F}" dt="2023-06-13T22:10:50.185" v="7420" actId="1036"/>
          <ac:spMkLst>
            <pc:docMk/>
            <pc:sldMk cId="1434098136" sldId="1668"/>
            <ac:spMk id="10" creationId="{8CEAB175-D5AA-8043-5E67-69702AE37A4E}"/>
          </ac:spMkLst>
        </pc:spChg>
        <pc:spChg chg="mod">
          <ac:chgData name="Абалакова Полина Юрьевна" userId="8cd3256e-426d-49c7-9328-c28f9c9b55b8" providerId="ADAL" clId="{ADFD2496-2D0F-E74C-805A-1A9CCD57586F}" dt="2023-06-13T22:10:50.185" v="7420" actId="1036"/>
          <ac:spMkLst>
            <pc:docMk/>
            <pc:sldMk cId="1434098136" sldId="1668"/>
            <ac:spMk id="11" creationId="{D770233A-0B17-572B-06B3-DACA1632213C}"/>
          </ac:spMkLst>
        </pc:spChg>
        <pc:spChg chg="mod">
          <ac:chgData name="Абалакова Полина Юрьевна" userId="8cd3256e-426d-49c7-9328-c28f9c9b55b8" providerId="ADAL" clId="{ADFD2496-2D0F-E74C-805A-1A9CCD57586F}" dt="2023-06-13T22:10:50.185" v="7420" actId="1036"/>
          <ac:spMkLst>
            <pc:docMk/>
            <pc:sldMk cId="1434098136" sldId="1668"/>
            <ac:spMk id="12" creationId="{BB8FCE03-493B-C566-AE8F-A7C2F83034B5}"/>
          </ac:spMkLst>
        </pc:spChg>
        <pc:spChg chg="add mod">
          <ac:chgData name="Абалакова Полина Юрьевна" userId="8cd3256e-426d-49c7-9328-c28f9c9b55b8" providerId="ADAL" clId="{ADFD2496-2D0F-E74C-805A-1A9CCD57586F}" dt="2023-06-13T20:52:27.206" v="6721" actId="207"/>
          <ac:spMkLst>
            <pc:docMk/>
            <pc:sldMk cId="1434098136" sldId="1668"/>
            <ac:spMk id="19" creationId="{81D781AB-E2C6-D6DB-58CA-369EFF22693C}"/>
          </ac:spMkLst>
        </pc:spChg>
        <pc:spChg chg="add mod">
          <ac:chgData name="Абалакова Полина Юрьевна" userId="8cd3256e-426d-49c7-9328-c28f9c9b55b8" providerId="ADAL" clId="{ADFD2496-2D0F-E74C-805A-1A9CCD57586F}" dt="2023-06-13T20:42:36.113" v="6674" actId="255"/>
          <ac:spMkLst>
            <pc:docMk/>
            <pc:sldMk cId="1434098136" sldId="1668"/>
            <ac:spMk id="20" creationId="{4B8D0600-62A4-0D50-ED28-2064726FC139}"/>
          </ac:spMkLst>
        </pc:spChg>
        <pc:spChg chg="add mod">
          <ac:chgData name="Абалакова Полина Юрьевна" userId="8cd3256e-426d-49c7-9328-c28f9c9b55b8" providerId="ADAL" clId="{ADFD2496-2D0F-E74C-805A-1A9CCD57586F}" dt="2023-06-13T20:42:22.801" v="6670"/>
          <ac:spMkLst>
            <pc:docMk/>
            <pc:sldMk cId="1434098136" sldId="1668"/>
            <ac:spMk id="27" creationId="{D7D7B81E-6503-910E-052C-7D7E98778EAE}"/>
          </ac:spMkLst>
        </pc:spChg>
        <pc:spChg chg="add mod">
          <ac:chgData name="Абалакова Полина Юрьевна" userId="8cd3256e-426d-49c7-9328-c28f9c9b55b8" providerId="ADAL" clId="{ADFD2496-2D0F-E74C-805A-1A9CCD57586F}" dt="2023-06-13T20:42:22.801" v="6670"/>
          <ac:spMkLst>
            <pc:docMk/>
            <pc:sldMk cId="1434098136" sldId="1668"/>
            <ac:spMk id="28" creationId="{A1A0EC62-CCB9-A876-9147-B1D0E873A1BC}"/>
          </ac:spMkLst>
        </pc:spChg>
        <pc:spChg chg="add mod">
          <ac:chgData name="Абалакова Полина Юрьевна" userId="8cd3256e-426d-49c7-9328-c28f9c9b55b8" providerId="ADAL" clId="{ADFD2496-2D0F-E74C-805A-1A9CCD57586F}" dt="2023-06-13T20:43:18.622" v="6676" actId="1036"/>
          <ac:spMkLst>
            <pc:docMk/>
            <pc:sldMk cId="1434098136" sldId="1668"/>
            <ac:spMk id="29" creationId="{789AACC9-86B0-A408-994B-CEFD374F3C96}"/>
          </ac:spMkLst>
        </pc:spChg>
        <pc:spChg chg="add mod">
          <ac:chgData name="Абалакова Полина Юрьевна" userId="8cd3256e-426d-49c7-9328-c28f9c9b55b8" providerId="ADAL" clId="{ADFD2496-2D0F-E74C-805A-1A9CCD57586F}" dt="2023-06-13T22:03:31.920" v="6996" actId="164"/>
          <ac:spMkLst>
            <pc:docMk/>
            <pc:sldMk cId="1434098136" sldId="1668"/>
            <ac:spMk id="33" creationId="{10883F02-21A3-D918-7203-B743075797E6}"/>
          </ac:spMkLst>
        </pc:spChg>
        <pc:spChg chg="add del mod">
          <ac:chgData name="Абалакова Полина Юрьевна" userId="8cd3256e-426d-49c7-9328-c28f9c9b55b8" providerId="ADAL" clId="{ADFD2496-2D0F-E74C-805A-1A9CCD57586F}" dt="2023-06-13T22:02:16.138" v="6978" actId="478"/>
          <ac:spMkLst>
            <pc:docMk/>
            <pc:sldMk cId="1434098136" sldId="1668"/>
            <ac:spMk id="42" creationId="{94ACB0F5-2EB7-3B7E-89A2-1D410E9AB94A}"/>
          </ac:spMkLst>
        </pc:spChg>
        <pc:spChg chg="add del mod">
          <ac:chgData name="Абалакова Полина Юрьевна" userId="8cd3256e-426d-49c7-9328-c28f9c9b55b8" providerId="ADAL" clId="{ADFD2496-2D0F-E74C-805A-1A9CCD57586F}" dt="2023-06-13T22:02:16.138" v="6978" actId="478"/>
          <ac:spMkLst>
            <pc:docMk/>
            <pc:sldMk cId="1434098136" sldId="1668"/>
            <ac:spMk id="43" creationId="{79DB559A-3733-8B51-C58D-F5DCA20029A4}"/>
          </ac:spMkLst>
        </pc:spChg>
        <pc:spChg chg="add mod">
          <ac:chgData name="Абалакова Полина Юрьевна" userId="8cd3256e-426d-49c7-9328-c28f9c9b55b8" providerId="ADAL" clId="{ADFD2496-2D0F-E74C-805A-1A9CCD57586F}" dt="2023-06-13T22:03:31.920" v="6996" actId="164"/>
          <ac:spMkLst>
            <pc:docMk/>
            <pc:sldMk cId="1434098136" sldId="1668"/>
            <ac:spMk id="44" creationId="{0B766799-409A-4140-22C5-5201F6312514}"/>
          </ac:spMkLst>
        </pc:spChg>
        <pc:spChg chg="add mod">
          <ac:chgData name="Абалакова Полина Юрьевна" userId="8cd3256e-426d-49c7-9328-c28f9c9b55b8" providerId="ADAL" clId="{ADFD2496-2D0F-E74C-805A-1A9CCD57586F}" dt="2023-06-13T22:03:31.920" v="6996" actId="164"/>
          <ac:spMkLst>
            <pc:docMk/>
            <pc:sldMk cId="1434098136" sldId="1668"/>
            <ac:spMk id="45" creationId="{CBB81001-C256-B105-5A1B-46B11324C0D8}"/>
          </ac:spMkLst>
        </pc:spChg>
        <pc:spChg chg="mod">
          <ac:chgData name="Абалакова Полина Юрьевна" userId="8cd3256e-426d-49c7-9328-c28f9c9b55b8" providerId="ADAL" clId="{ADFD2496-2D0F-E74C-805A-1A9CCD57586F}" dt="2023-06-13T22:03:39.303" v="7000"/>
          <ac:spMkLst>
            <pc:docMk/>
            <pc:sldMk cId="1434098136" sldId="1668"/>
            <ac:spMk id="48" creationId="{F15194A1-FEEA-BDDA-405F-C0F29AFF441B}"/>
          </ac:spMkLst>
        </pc:spChg>
        <pc:spChg chg="mod">
          <ac:chgData name="Абалакова Полина Юрьевна" userId="8cd3256e-426d-49c7-9328-c28f9c9b55b8" providerId="ADAL" clId="{ADFD2496-2D0F-E74C-805A-1A9CCD57586F}" dt="2023-06-13T22:03:39.303" v="7000"/>
          <ac:spMkLst>
            <pc:docMk/>
            <pc:sldMk cId="1434098136" sldId="1668"/>
            <ac:spMk id="49" creationId="{1555C066-1C5D-7E39-FE9D-73ED746DA53F}"/>
          </ac:spMkLst>
        </pc:spChg>
        <pc:spChg chg="mod">
          <ac:chgData name="Абалакова Полина Юрьевна" userId="8cd3256e-426d-49c7-9328-c28f9c9b55b8" providerId="ADAL" clId="{ADFD2496-2D0F-E74C-805A-1A9CCD57586F}" dt="2023-06-13T22:03:39.303" v="7000"/>
          <ac:spMkLst>
            <pc:docMk/>
            <pc:sldMk cId="1434098136" sldId="1668"/>
            <ac:spMk id="50" creationId="{985B08F6-7224-6E6D-0ED4-56FCAA22A814}"/>
          </ac:spMkLst>
        </pc:spChg>
        <pc:spChg chg="mod">
          <ac:chgData name="Абалакова Полина Юрьевна" userId="8cd3256e-426d-49c7-9328-c28f9c9b55b8" providerId="ADAL" clId="{ADFD2496-2D0F-E74C-805A-1A9CCD57586F}" dt="2023-06-13T22:03:43.262" v="7002"/>
          <ac:spMkLst>
            <pc:docMk/>
            <pc:sldMk cId="1434098136" sldId="1668"/>
            <ac:spMk id="52" creationId="{07173EA7-1DD7-E594-46A6-24B3CF68987B}"/>
          </ac:spMkLst>
        </pc:spChg>
        <pc:spChg chg="mod">
          <ac:chgData name="Абалакова Полина Юрьевна" userId="8cd3256e-426d-49c7-9328-c28f9c9b55b8" providerId="ADAL" clId="{ADFD2496-2D0F-E74C-805A-1A9CCD57586F}" dt="2023-06-13T22:03:43.262" v="7002"/>
          <ac:spMkLst>
            <pc:docMk/>
            <pc:sldMk cId="1434098136" sldId="1668"/>
            <ac:spMk id="53" creationId="{BB15FF27-5687-7678-F624-5BBDB5D7F374}"/>
          </ac:spMkLst>
        </pc:spChg>
        <pc:spChg chg="mod">
          <ac:chgData name="Абалакова Полина Юрьевна" userId="8cd3256e-426d-49c7-9328-c28f9c9b55b8" providerId="ADAL" clId="{ADFD2496-2D0F-E74C-805A-1A9CCD57586F}" dt="2023-06-13T22:03:43.262" v="7002"/>
          <ac:spMkLst>
            <pc:docMk/>
            <pc:sldMk cId="1434098136" sldId="1668"/>
            <ac:spMk id="54" creationId="{6B323F77-2C82-1B5C-FCF6-3A592A070E32}"/>
          </ac:spMkLst>
        </pc:spChg>
        <pc:spChg chg="add mod">
          <ac:chgData name="Абалакова Полина Юрьевна" userId="8cd3256e-426d-49c7-9328-c28f9c9b55b8" providerId="ADAL" clId="{ADFD2496-2D0F-E74C-805A-1A9CCD57586F}" dt="2023-06-13T22:10:31.934" v="7412" actId="20577"/>
          <ac:spMkLst>
            <pc:docMk/>
            <pc:sldMk cId="1434098136" sldId="1668"/>
            <ac:spMk id="55" creationId="{3ABC09D0-0A6D-8E91-E18E-1F86C9D2E7DC}"/>
          </ac:spMkLst>
        </pc:spChg>
        <pc:spChg chg="add mod">
          <ac:chgData name="Абалакова Полина Юрьевна" userId="8cd3256e-426d-49c7-9328-c28f9c9b55b8" providerId="ADAL" clId="{ADFD2496-2D0F-E74C-805A-1A9CCD57586F}" dt="2023-06-13T22:43:00.470" v="8597"/>
          <ac:spMkLst>
            <pc:docMk/>
            <pc:sldMk cId="1434098136" sldId="1668"/>
            <ac:spMk id="56" creationId="{CE57E011-FA94-6898-A24D-87E464B4B4D5}"/>
          </ac:spMkLst>
        </pc:spChg>
        <pc:grpChg chg="mod">
          <ac:chgData name="Абалакова Полина Юрьевна" userId="8cd3256e-426d-49c7-9328-c28f9c9b55b8" providerId="ADAL" clId="{ADFD2496-2D0F-E74C-805A-1A9CCD57586F}" dt="2023-06-13T22:10:50.185" v="7420" actId="1036"/>
          <ac:grpSpMkLst>
            <pc:docMk/>
            <pc:sldMk cId="1434098136" sldId="1668"/>
            <ac:grpSpMk id="30" creationId="{A67A6470-A8C9-0F22-47D0-D7E65D25216C}"/>
          </ac:grpSpMkLst>
        </pc:grpChg>
        <pc:grpChg chg="mod">
          <ac:chgData name="Абалакова Полина Юрьевна" userId="8cd3256e-426d-49c7-9328-c28f9c9b55b8" providerId="ADAL" clId="{ADFD2496-2D0F-E74C-805A-1A9CCD57586F}" dt="2023-06-13T22:10:50.185" v="7420" actId="1036"/>
          <ac:grpSpMkLst>
            <pc:docMk/>
            <pc:sldMk cId="1434098136" sldId="1668"/>
            <ac:grpSpMk id="31" creationId="{9056214F-1768-1FC2-130F-40D3035D8374}"/>
          </ac:grpSpMkLst>
        </pc:grpChg>
        <pc:grpChg chg="mod">
          <ac:chgData name="Абалакова Полина Юрьевна" userId="8cd3256e-426d-49c7-9328-c28f9c9b55b8" providerId="ADAL" clId="{ADFD2496-2D0F-E74C-805A-1A9CCD57586F}" dt="2023-06-13T22:10:50.185" v="7420" actId="1036"/>
          <ac:grpSpMkLst>
            <pc:docMk/>
            <pc:sldMk cId="1434098136" sldId="1668"/>
            <ac:grpSpMk id="32" creationId="{EB8C0B77-EDBA-511A-529E-2F16ED1F620C}"/>
          </ac:grpSpMkLst>
        </pc:grpChg>
        <pc:grpChg chg="add mod">
          <ac:chgData name="Абалакова Полина Юрьевна" userId="8cd3256e-426d-49c7-9328-c28f9c9b55b8" providerId="ADAL" clId="{ADFD2496-2D0F-E74C-805A-1A9CCD57586F}" dt="2023-06-13T22:10:50.185" v="7420" actId="1036"/>
          <ac:grpSpMkLst>
            <pc:docMk/>
            <pc:sldMk cId="1434098136" sldId="1668"/>
            <ac:grpSpMk id="46" creationId="{A1C8C82C-F39E-F53D-F443-AD4E6600A144}"/>
          </ac:grpSpMkLst>
        </pc:grpChg>
        <pc:grpChg chg="add mod">
          <ac:chgData name="Абалакова Полина Юрьевна" userId="8cd3256e-426d-49c7-9328-c28f9c9b55b8" providerId="ADAL" clId="{ADFD2496-2D0F-E74C-805A-1A9CCD57586F}" dt="2023-06-13T22:10:50.185" v="7420" actId="1036"/>
          <ac:grpSpMkLst>
            <pc:docMk/>
            <pc:sldMk cId="1434098136" sldId="1668"/>
            <ac:grpSpMk id="47" creationId="{3E2AA251-50D1-D40A-5F91-13348263A047}"/>
          </ac:grpSpMkLst>
        </pc:grpChg>
        <pc:grpChg chg="add mod">
          <ac:chgData name="Абалакова Полина Юрьевна" userId="8cd3256e-426d-49c7-9328-c28f9c9b55b8" providerId="ADAL" clId="{ADFD2496-2D0F-E74C-805A-1A9CCD57586F}" dt="2023-06-13T22:10:50.185" v="7420" actId="1036"/>
          <ac:grpSpMkLst>
            <pc:docMk/>
            <pc:sldMk cId="1434098136" sldId="1668"/>
            <ac:grpSpMk id="51" creationId="{8557F803-242F-D233-8D8F-61247333CFBE}"/>
          </ac:grpSpMkLst>
        </pc:grpChg>
        <pc:picChg chg="mod">
          <ac:chgData name="Абалакова Полина Юрьевна" userId="8cd3256e-426d-49c7-9328-c28f9c9b55b8" providerId="ADAL" clId="{ADFD2496-2D0F-E74C-805A-1A9CCD57586F}" dt="2023-06-13T22:10:50.185" v="7420" actId="1036"/>
          <ac:picMkLst>
            <pc:docMk/>
            <pc:sldMk cId="1434098136" sldId="1668"/>
            <ac:picMk id="14" creationId="{D1B6C986-D32D-2F78-C7F7-F46304B00483}"/>
          </ac:picMkLst>
        </pc:picChg>
        <pc:picChg chg="mod">
          <ac:chgData name="Абалакова Полина Юрьевна" userId="8cd3256e-426d-49c7-9328-c28f9c9b55b8" providerId="ADAL" clId="{ADFD2496-2D0F-E74C-805A-1A9CCD57586F}" dt="2023-06-13T22:10:50.185" v="7420" actId="1036"/>
          <ac:picMkLst>
            <pc:docMk/>
            <pc:sldMk cId="1434098136" sldId="1668"/>
            <ac:picMk id="34" creationId="{1BA21233-C7B3-F4BD-542C-7C3218F66A77}"/>
          </ac:picMkLst>
        </pc:picChg>
        <pc:picChg chg="mod">
          <ac:chgData name="Абалакова Полина Юрьевна" userId="8cd3256e-426d-49c7-9328-c28f9c9b55b8" providerId="ADAL" clId="{ADFD2496-2D0F-E74C-805A-1A9CCD57586F}" dt="2023-06-13T22:10:50.185" v="7420" actId="1036"/>
          <ac:picMkLst>
            <pc:docMk/>
            <pc:sldMk cId="1434098136" sldId="1668"/>
            <ac:picMk id="36" creationId="{88A87F90-AB85-345B-2313-038E876DA263}"/>
          </ac:picMkLst>
        </pc:picChg>
        <pc:cxnChg chg="del">
          <ac:chgData name="Абалакова Полина Юрьевна" userId="8cd3256e-426d-49c7-9328-c28f9c9b55b8" providerId="ADAL" clId="{ADFD2496-2D0F-E74C-805A-1A9CCD57586F}" dt="2023-06-13T21:56:02.799" v="6917" actId="478"/>
          <ac:cxnSpMkLst>
            <pc:docMk/>
            <pc:sldMk cId="1434098136" sldId="1668"/>
            <ac:cxnSpMk id="21" creationId="{35294892-F8B2-4E83-288E-C152BFB34E50}"/>
          </ac:cxnSpMkLst>
        </pc:cxnChg>
        <pc:cxnChg chg="del">
          <ac:chgData name="Абалакова Полина Юрьевна" userId="8cd3256e-426d-49c7-9328-c28f9c9b55b8" providerId="ADAL" clId="{ADFD2496-2D0F-E74C-805A-1A9CCD57586F}" dt="2023-06-13T22:01:15.293" v="6956" actId="478"/>
          <ac:cxnSpMkLst>
            <pc:docMk/>
            <pc:sldMk cId="1434098136" sldId="1668"/>
            <ac:cxnSpMk id="22" creationId="{974E8783-F820-4E94-B20B-CC130838C8CD}"/>
          </ac:cxnSpMkLst>
        </pc:cxnChg>
        <pc:cxnChg chg="del">
          <ac:chgData name="Абалакова Полина Юрьевна" userId="8cd3256e-426d-49c7-9328-c28f9c9b55b8" providerId="ADAL" clId="{ADFD2496-2D0F-E74C-805A-1A9CCD57586F}" dt="2023-06-13T22:01:15.293" v="6956" actId="478"/>
          <ac:cxnSpMkLst>
            <pc:docMk/>
            <pc:sldMk cId="1434098136" sldId="1668"/>
            <ac:cxnSpMk id="23" creationId="{5268000C-0E8C-7DBA-2369-DCBE7622D6A2}"/>
          </ac:cxnSpMkLst>
        </pc:cxnChg>
        <pc:cxnChg chg="mod">
          <ac:chgData name="Абалакова Полина Юрьевна" userId="8cd3256e-426d-49c7-9328-c28f9c9b55b8" providerId="ADAL" clId="{ADFD2496-2D0F-E74C-805A-1A9CCD57586F}" dt="2023-06-13T22:10:50.185" v="7420" actId="1036"/>
          <ac:cxnSpMkLst>
            <pc:docMk/>
            <pc:sldMk cId="1434098136" sldId="1668"/>
            <ac:cxnSpMk id="24" creationId="{42B48836-6CE4-3BE2-F107-429A3D4FC9F2}"/>
          </ac:cxnSpMkLst>
        </pc:cxnChg>
        <pc:cxnChg chg="del">
          <ac:chgData name="Абалакова Полина Юрьевна" userId="8cd3256e-426d-49c7-9328-c28f9c9b55b8" providerId="ADAL" clId="{ADFD2496-2D0F-E74C-805A-1A9CCD57586F}" dt="2023-06-13T22:00:40.344" v="6950" actId="478"/>
          <ac:cxnSpMkLst>
            <pc:docMk/>
            <pc:sldMk cId="1434098136" sldId="1668"/>
            <ac:cxnSpMk id="25" creationId="{8AEC609C-92FA-D950-4C89-13C9D48142D6}"/>
          </ac:cxnSpMkLst>
        </pc:cxnChg>
        <pc:cxnChg chg="del">
          <ac:chgData name="Абалакова Полина Юрьевна" userId="8cd3256e-426d-49c7-9328-c28f9c9b55b8" providerId="ADAL" clId="{ADFD2496-2D0F-E74C-805A-1A9CCD57586F}" dt="2023-06-13T22:00:40.344" v="6950" actId="478"/>
          <ac:cxnSpMkLst>
            <pc:docMk/>
            <pc:sldMk cId="1434098136" sldId="1668"/>
            <ac:cxnSpMk id="26" creationId="{8B9E328C-EEF9-C9D9-9496-AF098A3BFEE4}"/>
          </ac:cxnSpMkLst>
        </pc:cxnChg>
        <pc:cxnChg chg="add del">
          <ac:chgData name="Абалакова Полина Юрьевна" userId="8cd3256e-426d-49c7-9328-c28f9c9b55b8" providerId="ADAL" clId="{ADFD2496-2D0F-E74C-805A-1A9CCD57586F}" dt="2023-06-13T21:59:34.436" v="6940" actId="478"/>
          <ac:cxnSpMkLst>
            <pc:docMk/>
            <pc:sldMk cId="1434098136" sldId="1668"/>
            <ac:cxnSpMk id="37" creationId="{1B8273C6-865A-ED82-A2BC-288BFC3A6E1A}"/>
          </ac:cxnSpMkLst>
        </pc:cxnChg>
        <pc:cxnChg chg="add mod">
          <ac:chgData name="Абалакова Полина Юрьевна" userId="8cd3256e-426d-49c7-9328-c28f9c9b55b8" providerId="ADAL" clId="{ADFD2496-2D0F-E74C-805A-1A9CCD57586F}" dt="2023-06-13T22:10:50.185" v="7420" actId="1036"/>
          <ac:cxnSpMkLst>
            <pc:docMk/>
            <pc:sldMk cId="1434098136" sldId="1668"/>
            <ac:cxnSpMk id="40" creationId="{84EE9999-357A-C93F-1228-A5952A2C30A8}"/>
          </ac:cxnSpMkLst>
        </pc:cxnChg>
        <pc:cxnChg chg="add mod">
          <ac:chgData name="Абалакова Полина Юрьевна" userId="8cd3256e-426d-49c7-9328-c28f9c9b55b8" providerId="ADAL" clId="{ADFD2496-2D0F-E74C-805A-1A9CCD57586F}" dt="2023-06-13T22:10:50.185" v="7420" actId="1036"/>
          <ac:cxnSpMkLst>
            <pc:docMk/>
            <pc:sldMk cId="1434098136" sldId="1668"/>
            <ac:cxnSpMk id="41" creationId="{5D49622E-79B2-F058-09F0-E10D12803313}"/>
          </ac:cxnSpMkLst>
        </pc:cxnChg>
      </pc:sldChg>
      <pc:sldChg chg="addSp delSp modSp mod ord modMedia setBg modShow addCm modCm">
        <pc:chgData name="Абалакова Полина Юрьевна" userId="8cd3256e-426d-49c7-9328-c28f9c9b55b8" providerId="ADAL" clId="{ADFD2496-2D0F-E74C-805A-1A9CCD57586F}" dt="2023-06-13T22:51:07.180" v="8854"/>
        <pc:sldMkLst>
          <pc:docMk/>
          <pc:sldMk cId="1364391769" sldId="1669"/>
        </pc:sldMkLst>
        <pc:spChg chg="mod">
          <ac:chgData name="Абалакова Полина Юрьевна" userId="8cd3256e-426d-49c7-9328-c28f9c9b55b8" providerId="ADAL" clId="{ADFD2496-2D0F-E74C-805A-1A9CCD57586F}" dt="2023-06-12T09:28:32.460" v="207" actId="20577"/>
          <ac:spMkLst>
            <pc:docMk/>
            <pc:sldMk cId="1364391769" sldId="1669"/>
            <ac:spMk id="4" creationId="{06A630D2-071A-D539-C0DA-703202A9436D}"/>
          </ac:spMkLst>
        </pc:spChg>
        <pc:spChg chg="add">
          <ac:chgData name="Абалакова Полина Юрьевна" userId="8cd3256e-426d-49c7-9328-c28f9c9b55b8" providerId="ADAL" clId="{ADFD2496-2D0F-E74C-805A-1A9CCD57586F}" dt="2023-06-12T09:25:35.855" v="150" actId="26606"/>
          <ac:spMkLst>
            <pc:docMk/>
            <pc:sldMk cId="1364391769" sldId="1669"/>
            <ac:spMk id="10" creationId="{C1DD1A8A-57D5-4A81-AD04-532B043C5611}"/>
          </ac:spMkLst>
        </pc:spChg>
        <pc:spChg chg="add">
          <ac:chgData name="Абалакова Полина Юрьевна" userId="8cd3256e-426d-49c7-9328-c28f9c9b55b8" providerId="ADAL" clId="{ADFD2496-2D0F-E74C-805A-1A9CCD57586F}" dt="2023-06-12T09:25:35.855" v="150" actId="26606"/>
          <ac:spMkLst>
            <pc:docMk/>
            <pc:sldMk cId="1364391769" sldId="1669"/>
            <ac:spMk id="12" creationId="{007891EC-4501-44ED-A8C8-B11B6DB767AB}"/>
          </ac:spMkLst>
        </pc:spChg>
        <pc:graphicFrameChg chg="add mod">
          <ac:chgData name="Абалакова Полина Юрьевна" userId="8cd3256e-426d-49c7-9328-c28f9c9b55b8" providerId="ADAL" clId="{ADFD2496-2D0F-E74C-805A-1A9CCD57586F}" dt="2023-06-12T09:25:06.669" v="141"/>
          <ac:graphicFrameMkLst>
            <pc:docMk/>
            <pc:sldMk cId="1364391769" sldId="1669"/>
            <ac:graphicFrameMk id="3" creationId="{1DB3F4BD-C45C-01EB-9152-31300C1D24C7}"/>
          </ac:graphicFrameMkLst>
        </pc:graphicFrameChg>
        <pc:graphicFrameChg chg="add mod">
          <ac:chgData name="Абалакова Полина Юрьевна" userId="8cd3256e-426d-49c7-9328-c28f9c9b55b8" providerId="ADAL" clId="{ADFD2496-2D0F-E74C-805A-1A9CCD57586F}" dt="2023-06-12T09:25:21.960" v="145"/>
          <ac:graphicFrameMkLst>
            <pc:docMk/>
            <pc:sldMk cId="1364391769" sldId="1669"/>
            <ac:graphicFrameMk id="5" creationId="{1DB3F4BD-C45C-01EB-9152-31300C1D24C7}"/>
          </ac:graphicFrameMkLst>
        </pc:graphicFrameChg>
        <pc:picChg chg="add del mod">
          <ac:chgData name="Абалакова Полина Юрьевна" userId="8cd3256e-426d-49c7-9328-c28f9c9b55b8" providerId="ADAL" clId="{ADFD2496-2D0F-E74C-805A-1A9CCD57586F}" dt="2023-06-12T09:24:42.517" v="138" actId="478"/>
          <ac:picMkLst>
            <pc:docMk/>
            <pc:sldMk cId="1364391769" sldId="1669"/>
            <ac:picMk id="2" creationId="{072888F8-B61A-56F3-21F8-6A23D2A911DE}"/>
          </ac:picMkLst>
        </pc:picChg>
        <pc:picChg chg="add del mod">
          <ac:chgData name="Абалакова Полина Юрьевна" userId="8cd3256e-426d-49c7-9328-c28f9c9b55b8" providerId="ADAL" clId="{ADFD2496-2D0F-E74C-805A-1A9CCD57586F}" dt="2023-06-12T09:25:32.525" v="149" actId="478"/>
          <ac:picMkLst>
            <pc:docMk/>
            <pc:sldMk cId="1364391769" sldId="1669"/>
            <ac:picMk id="6" creationId="{CD70EEC4-3A4A-FEF4-0720-CEB41B8BFBC8}"/>
          </ac:picMkLst>
        </pc:picChg>
        <pc:picChg chg="add mod">
          <ac:chgData name="Абалакова Полина Юрьевна" userId="8cd3256e-426d-49c7-9328-c28f9c9b55b8" providerId="ADAL" clId="{ADFD2496-2D0F-E74C-805A-1A9CCD57586F}" dt="2023-06-12T09:25:36.638" v="152"/>
          <ac:picMkLst>
            <pc:docMk/>
            <pc:sldMk cId="1364391769" sldId="1669"/>
            <ac:picMk id="7" creationId="{84EC997C-2BCF-064D-0F78-5697E813F4A9}"/>
          </ac:picMkLst>
        </pc:picChg>
        <pc:extLst>
          <p:ext xmlns:p="http://schemas.openxmlformats.org/presentationml/2006/main" uri="{D6D511B9-2390-475A-947B-AFAB55BFBCF1}">
            <pc226:cmChg xmlns:pc226="http://schemas.microsoft.com/office/powerpoint/2022/06/main/command" chg="add mod">
              <pc226:chgData name="Абалакова Полина Юрьевна" userId="8cd3256e-426d-49c7-9328-c28f9c9b55b8" providerId="ADAL" clId="{ADFD2496-2D0F-E74C-805A-1A9CCD57586F}" dt="2023-06-13T22:51:07.180" v="8854"/>
              <pc2:cmMkLst xmlns:pc2="http://schemas.microsoft.com/office/powerpoint/2019/9/main/command">
                <pc:docMk/>
                <pc:sldMk cId="1364391769" sldId="1669"/>
                <pc2:cmMk id="{36D7D234-2630-5C4A-A261-48BB64780146}"/>
              </pc2:cmMkLst>
            </pc226:cmChg>
          </p:ext>
        </pc:extLst>
      </pc:sldChg>
      <pc:sldChg chg="addSp delSp modSp del mod ord setBg modShow">
        <pc:chgData name="Абалакова Полина Юрьевна" userId="8cd3256e-426d-49c7-9328-c28f9c9b55b8" providerId="ADAL" clId="{ADFD2496-2D0F-E74C-805A-1A9CCD57586F}" dt="2023-06-13T22:50:57.389" v="8853" actId="2696"/>
        <pc:sldMkLst>
          <pc:docMk/>
          <pc:sldMk cId="3411219101" sldId="1670"/>
        </pc:sldMkLst>
        <pc:spChg chg="add mod">
          <ac:chgData name="Абалакова Полина Юрьевна" userId="8cd3256e-426d-49c7-9328-c28f9c9b55b8" providerId="ADAL" clId="{ADFD2496-2D0F-E74C-805A-1A9CCD57586F}" dt="2023-06-12T19:30:24.890" v="2183" actId="1076"/>
          <ac:spMkLst>
            <pc:docMk/>
            <pc:sldMk cId="3411219101" sldId="1670"/>
            <ac:spMk id="2" creationId="{285D4264-DBC2-3728-6930-ED99C27B4534}"/>
          </ac:spMkLst>
        </pc:spChg>
        <pc:spChg chg="mod">
          <ac:chgData name="Абалакова Полина Юрьевна" userId="8cd3256e-426d-49c7-9328-c28f9c9b55b8" providerId="ADAL" clId="{ADFD2496-2D0F-E74C-805A-1A9CCD57586F}" dt="2023-06-12T19:30:30.340" v="2186" actId="1037"/>
          <ac:spMkLst>
            <pc:docMk/>
            <pc:sldMk cId="3411219101" sldId="1670"/>
            <ac:spMk id="4" creationId="{A91D03A6-BDFC-8FCE-0ACE-A6761223FBD5}"/>
          </ac:spMkLst>
        </pc:spChg>
        <pc:spChg chg="add del mod">
          <ac:chgData name="Абалакова Полина Юрьевна" userId="8cd3256e-426d-49c7-9328-c28f9c9b55b8" providerId="ADAL" clId="{ADFD2496-2D0F-E74C-805A-1A9CCD57586F}" dt="2023-06-12T17:20:16.988" v="1987" actId="26606"/>
          <ac:spMkLst>
            <pc:docMk/>
            <pc:sldMk cId="3411219101" sldId="1670"/>
            <ac:spMk id="5" creationId="{F4139FFA-2A9B-8F70-0C44-E218392AC175}"/>
          </ac:spMkLst>
        </pc:spChg>
        <pc:spChg chg="add del mod">
          <ac:chgData name="Абалакова Полина Юрьевна" userId="8cd3256e-426d-49c7-9328-c28f9c9b55b8" providerId="ADAL" clId="{ADFD2496-2D0F-E74C-805A-1A9CCD57586F}" dt="2023-06-12T17:18:05.338" v="1974"/>
          <ac:spMkLst>
            <pc:docMk/>
            <pc:sldMk cId="3411219101" sldId="1670"/>
            <ac:spMk id="6" creationId="{1D798B35-6A5D-9E64-BDE4-FED099AC5D35}"/>
          </ac:spMkLst>
        </pc:spChg>
        <pc:spChg chg="add mod">
          <ac:chgData name="Абалакова Полина Юрьевна" userId="8cd3256e-426d-49c7-9328-c28f9c9b55b8" providerId="ADAL" clId="{ADFD2496-2D0F-E74C-805A-1A9CCD57586F}" dt="2023-06-12T17:19:48.201" v="1984" actId="26606"/>
          <ac:spMkLst>
            <pc:docMk/>
            <pc:sldMk cId="3411219101" sldId="1670"/>
            <ac:spMk id="7" creationId="{B8CF2509-1439-B0C3-D198-12F4AE349A73}"/>
          </ac:spMkLst>
        </pc:spChg>
        <pc:spChg chg="add mod">
          <ac:chgData name="Абалакова Полина Юрьевна" userId="8cd3256e-426d-49c7-9328-c28f9c9b55b8" providerId="ADAL" clId="{ADFD2496-2D0F-E74C-805A-1A9CCD57586F}" dt="2023-06-12T17:19:48.201" v="1984" actId="26606"/>
          <ac:spMkLst>
            <pc:docMk/>
            <pc:sldMk cId="3411219101" sldId="1670"/>
            <ac:spMk id="8" creationId="{4607C5D6-0180-B165-0E10-E690A8676FE6}"/>
          </ac:spMkLst>
        </pc:spChg>
        <pc:spChg chg="add del">
          <ac:chgData name="Абалакова Полина Юрьевна" userId="8cd3256e-426d-49c7-9328-c28f9c9b55b8" providerId="ADAL" clId="{ADFD2496-2D0F-E74C-805A-1A9CCD57586F}" dt="2023-06-12T17:19:48.201" v="1984" actId="26606"/>
          <ac:spMkLst>
            <pc:docMk/>
            <pc:sldMk cId="3411219101" sldId="1670"/>
            <ac:spMk id="13" creationId="{BACC6370-2D7E-4714-9D71-7542949D7D5D}"/>
          </ac:spMkLst>
        </pc:spChg>
        <pc:spChg chg="add del">
          <ac:chgData name="Абалакова Полина Юрьевна" userId="8cd3256e-426d-49c7-9328-c28f9c9b55b8" providerId="ADAL" clId="{ADFD2496-2D0F-E74C-805A-1A9CCD57586F}" dt="2023-06-12T17:19:48.201" v="1984" actId="26606"/>
          <ac:spMkLst>
            <pc:docMk/>
            <pc:sldMk cId="3411219101" sldId="1670"/>
            <ac:spMk id="14" creationId="{F4139FFA-2A9B-8F70-0C44-E218392AC175}"/>
          </ac:spMkLst>
        </pc:spChg>
        <pc:spChg chg="add del">
          <ac:chgData name="Абалакова Полина Юрьевна" userId="8cd3256e-426d-49c7-9328-c28f9c9b55b8" providerId="ADAL" clId="{ADFD2496-2D0F-E74C-805A-1A9CCD57586F}" dt="2023-06-12T17:19:48.201" v="1984" actId="26606"/>
          <ac:spMkLst>
            <pc:docMk/>
            <pc:sldMk cId="3411219101" sldId="1670"/>
            <ac:spMk id="15" creationId="{F68B3F68-107C-434F-AA38-110D5EA91B85}"/>
          </ac:spMkLst>
        </pc:spChg>
        <pc:spChg chg="add del">
          <ac:chgData name="Абалакова Полина Юрьевна" userId="8cd3256e-426d-49c7-9328-c28f9c9b55b8" providerId="ADAL" clId="{ADFD2496-2D0F-E74C-805A-1A9CCD57586F}" dt="2023-06-12T17:19:48.201" v="1984" actId="26606"/>
          <ac:spMkLst>
            <pc:docMk/>
            <pc:sldMk cId="3411219101" sldId="1670"/>
            <ac:spMk id="17" creationId="{AAD0DBB9-1A4B-4391-81D4-CB19F9AB918A}"/>
          </ac:spMkLst>
        </pc:spChg>
        <pc:spChg chg="add del">
          <ac:chgData name="Абалакова Полина Юрьевна" userId="8cd3256e-426d-49c7-9328-c28f9c9b55b8" providerId="ADAL" clId="{ADFD2496-2D0F-E74C-805A-1A9CCD57586F}" dt="2023-06-12T17:19:48.201" v="1984" actId="26606"/>
          <ac:spMkLst>
            <pc:docMk/>
            <pc:sldMk cId="3411219101" sldId="1670"/>
            <ac:spMk id="19" creationId="{063BBA22-50EA-4C4D-BE05-F1CE4E63AA56}"/>
          </ac:spMkLst>
        </pc:spChg>
        <pc:spChg chg="mod">
          <ac:chgData name="Абалакова Полина Юрьевна" userId="8cd3256e-426d-49c7-9328-c28f9c9b55b8" providerId="ADAL" clId="{ADFD2496-2D0F-E74C-805A-1A9CCD57586F}" dt="2023-06-12T17:22:15.089" v="1996" actId="18245"/>
          <ac:spMkLst>
            <pc:docMk/>
            <pc:sldMk cId="3411219101" sldId="1670"/>
            <ac:spMk id="21" creationId="{47917C06-DBE6-AFDA-C58E-82CCC222784B}"/>
          </ac:spMkLst>
        </pc:spChg>
        <pc:spChg chg="mod">
          <ac:chgData name="Абалакова Полина Юрьевна" userId="8cd3256e-426d-49c7-9328-c28f9c9b55b8" providerId="ADAL" clId="{ADFD2496-2D0F-E74C-805A-1A9CCD57586F}" dt="2023-06-12T17:22:15.089" v="1996" actId="18245"/>
          <ac:spMkLst>
            <pc:docMk/>
            <pc:sldMk cId="3411219101" sldId="1670"/>
            <ac:spMk id="22" creationId="{D455A04A-5E64-BB77-AA71-4D49ECD088DF}"/>
          </ac:spMkLst>
        </pc:spChg>
        <pc:spChg chg="mod">
          <ac:chgData name="Абалакова Полина Юрьевна" userId="8cd3256e-426d-49c7-9328-c28f9c9b55b8" providerId="ADAL" clId="{ADFD2496-2D0F-E74C-805A-1A9CCD57586F}" dt="2023-06-12T17:22:15.089" v="1996" actId="18245"/>
          <ac:spMkLst>
            <pc:docMk/>
            <pc:sldMk cId="3411219101" sldId="1670"/>
            <ac:spMk id="23" creationId="{446174F8-4327-DE81-1D59-2BEB7F83C73C}"/>
          </ac:spMkLst>
        </pc:spChg>
        <pc:spChg chg="mod">
          <ac:chgData name="Абалакова Полина Юрьевна" userId="8cd3256e-426d-49c7-9328-c28f9c9b55b8" providerId="ADAL" clId="{ADFD2496-2D0F-E74C-805A-1A9CCD57586F}" dt="2023-06-12T17:22:15.089" v="1996" actId="18245"/>
          <ac:spMkLst>
            <pc:docMk/>
            <pc:sldMk cId="3411219101" sldId="1670"/>
            <ac:spMk id="24" creationId="{38C71254-1B04-21BB-F8CD-B2F0B3DE967D}"/>
          </ac:spMkLst>
        </pc:spChg>
        <pc:spChg chg="mod">
          <ac:chgData name="Абалакова Полина Юрьевна" userId="8cd3256e-426d-49c7-9328-c28f9c9b55b8" providerId="ADAL" clId="{ADFD2496-2D0F-E74C-805A-1A9CCD57586F}" dt="2023-06-12T17:22:15.089" v="1996" actId="18245"/>
          <ac:spMkLst>
            <pc:docMk/>
            <pc:sldMk cId="3411219101" sldId="1670"/>
            <ac:spMk id="25" creationId="{B88909DB-5DF5-5ED3-7DF1-0ACC04309D87}"/>
          </ac:spMkLst>
        </pc:spChg>
        <pc:spChg chg="mod">
          <ac:chgData name="Абалакова Полина Юрьевна" userId="8cd3256e-426d-49c7-9328-c28f9c9b55b8" providerId="ADAL" clId="{ADFD2496-2D0F-E74C-805A-1A9CCD57586F}" dt="2023-06-12T17:22:15.089" v="1996" actId="18245"/>
          <ac:spMkLst>
            <pc:docMk/>
            <pc:sldMk cId="3411219101" sldId="1670"/>
            <ac:spMk id="26" creationId="{45C2F3A6-8535-5468-E217-C3A166C36660}"/>
          </ac:spMkLst>
        </pc:spChg>
        <pc:spChg chg="mod">
          <ac:chgData name="Абалакова Полина Юрьевна" userId="8cd3256e-426d-49c7-9328-c28f9c9b55b8" providerId="ADAL" clId="{ADFD2496-2D0F-E74C-805A-1A9CCD57586F}" dt="2023-06-12T17:22:15.089" v="1996" actId="18245"/>
          <ac:spMkLst>
            <pc:docMk/>
            <pc:sldMk cId="3411219101" sldId="1670"/>
            <ac:spMk id="27" creationId="{16545EB4-70C5-EA34-C6F4-AF9DECA842F5}"/>
          </ac:spMkLst>
        </pc:spChg>
        <pc:spChg chg="mod">
          <ac:chgData name="Абалакова Полина Юрьевна" userId="8cd3256e-426d-49c7-9328-c28f9c9b55b8" providerId="ADAL" clId="{ADFD2496-2D0F-E74C-805A-1A9CCD57586F}" dt="2023-06-12T17:22:15.089" v="1996" actId="18245"/>
          <ac:spMkLst>
            <pc:docMk/>
            <pc:sldMk cId="3411219101" sldId="1670"/>
            <ac:spMk id="28" creationId="{159E4CB4-A711-810C-EFFE-8A250C18958A}"/>
          </ac:spMkLst>
        </pc:spChg>
        <pc:spChg chg="mod">
          <ac:chgData name="Абалакова Полина Юрьевна" userId="8cd3256e-426d-49c7-9328-c28f9c9b55b8" providerId="ADAL" clId="{ADFD2496-2D0F-E74C-805A-1A9CCD57586F}" dt="2023-06-12T17:22:15.089" v="1996" actId="18245"/>
          <ac:spMkLst>
            <pc:docMk/>
            <pc:sldMk cId="3411219101" sldId="1670"/>
            <ac:spMk id="29" creationId="{07A0F76F-6A6F-3AE3-8A85-5A90138EF2E5}"/>
          </ac:spMkLst>
        </pc:spChg>
        <pc:spChg chg="mod">
          <ac:chgData name="Абалакова Полина Юрьевна" userId="8cd3256e-426d-49c7-9328-c28f9c9b55b8" providerId="ADAL" clId="{ADFD2496-2D0F-E74C-805A-1A9CCD57586F}" dt="2023-06-12T17:22:15.089" v="1996" actId="18245"/>
          <ac:spMkLst>
            <pc:docMk/>
            <pc:sldMk cId="3411219101" sldId="1670"/>
            <ac:spMk id="30" creationId="{81359F95-09B9-E0CA-ED3D-39755FF8356B}"/>
          </ac:spMkLst>
        </pc:spChg>
        <pc:spChg chg="mod">
          <ac:chgData name="Абалакова Полина Юрьевна" userId="8cd3256e-426d-49c7-9328-c28f9c9b55b8" providerId="ADAL" clId="{ADFD2496-2D0F-E74C-805A-1A9CCD57586F}" dt="2023-06-12T17:22:15.089" v="1996" actId="18245"/>
          <ac:spMkLst>
            <pc:docMk/>
            <pc:sldMk cId="3411219101" sldId="1670"/>
            <ac:spMk id="31" creationId="{BF7F999F-4800-5C71-F2ED-89F5F061A497}"/>
          </ac:spMkLst>
        </pc:spChg>
        <pc:spChg chg="mod">
          <ac:chgData name="Абалакова Полина Юрьевна" userId="8cd3256e-426d-49c7-9328-c28f9c9b55b8" providerId="ADAL" clId="{ADFD2496-2D0F-E74C-805A-1A9CCD57586F}" dt="2023-06-12T17:22:15.089" v="1996" actId="18245"/>
          <ac:spMkLst>
            <pc:docMk/>
            <pc:sldMk cId="3411219101" sldId="1670"/>
            <ac:spMk id="32" creationId="{B3F423FB-0B54-D778-3025-F67046FBFB49}"/>
          </ac:spMkLst>
        </pc:spChg>
        <pc:spChg chg="mod">
          <ac:chgData name="Абалакова Полина Юрьевна" userId="8cd3256e-426d-49c7-9328-c28f9c9b55b8" providerId="ADAL" clId="{ADFD2496-2D0F-E74C-805A-1A9CCD57586F}" dt="2023-06-12T17:22:09.569" v="1995" actId="18245"/>
          <ac:spMkLst>
            <pc:docMk/>
            <pc:sldMk cId="3411219101" sldId="1670"/>
            <ac:spMk id="33" creationId="{6E820810-A3CB-E5B2-24F1-65C3004320A5}"/>
          </ac:spMkLst>
        </pc:spChg>
        <pc:spChg chg="add mod">
          <ac:chgData name="Абалакова Полина Юрьевна" userId="8cd3256e-426d-49c7-9328-c28f9c9b55b8" providerId="ADAL" clId="{ADFD2496-2D0F-E74C-805A-1A9CCD57586F}" dt="2023-06-12T19:35:38.709" v="2274" actId="552"/>
          <ac:spMkLst>
            <pc:docMk/>
            <pc:sldMk cId="3411219101" sldId="1670"/>
            <ac:spMk id="34" creationId="{1C054EBB-B1EE-FDFE-B754-325849D1EEF1}"/>
          </ac:spMkLst>
        </pc:spChg>
        <pc:spChg chg="add mod">
          <ac:chgData name="Абалакова Полина Юрьевна" userId="8cd3256e-426d-49c7-9328-c28f9c9b55b8" providerId="ADAL" clId="{ADFD2496-2D0F-E74C-805A-1A9CCD57586F}" dt="2023-06-12T19:30:49.343" v="2200" actId="1035"/>
          <ac:spMkLst>
            <pc:docMk/>
            <pc:sldMk cId="3411219101" sldId="1670"/>
            <ac:spMk id="35" creationId="{8FE8F993-568D-78FA-A9EC-53564AF0093D}"/>
          </ac:spMkLst>
        </pc:spChg>
        <pc:spChg chg="add mod">
          <ac:chgData name="Абалакова Полина Юрьевна" userId="8cd3256e-426d-49c7-9328-c28f9c9b55b8" providerId="ADAL" clId="{ADFD2496-2D0F-E74C-805A-1A9CCD57586F}" dt="2023-06-12T19:30:49.343" v="2200" actId="1035"/>
          <ac:spMkLst>
            <pc:docMk/>
            <pc:sldMk cId="3411219101" sldId="1670"/>
            <ac:spMk id="36" creationId="{0054FDB3-A216-B398-2FA2-62FE14EDDB48}"/>
          </ac:spMkLst>
        </pc:spChg>
        <pc:spChg chg="add mod">
          <ac:chgData name="Абалакова Полина Юрьевна" userId="8cd3256e-426d-49c7-9328-c28f9c9b55b8" providerId="ADAL" clId="{ADFD2496-2D0F-E74C-805A-1A9CCD57586F}" dt="2023-06-12T19:30:49.343" v="2200" actId="1035"/>
          <ac:spMkLst>
            <pc:docMk/>
            <pc:sldMk cId="3411219101" sldId="1670"/>
            <ac:spMk id="37" creationId="{52BFE294-D7BF-F809-93AF-1976721A64EF}"/>
          </ac:spMkLst>
        </pc:spChg>
        <pc:spChg chg="add del mod">
          <ac:chgData name="Абалакова Полина Юрьевна" userId="8cd3256e-426d-49c7-9328-c28f9c9b55b8" providerId="ADAL" clId="{ADFD2496-2D0F-E74C-805A-1A9CCD57586F}" dt="2023-06-12T17:25:55.969" v="2079"/>
          <ac:spMkLst>
            <pc:docMk/>
            <pc:sldMk cId="3411219101" sldId="1670"/>
            <ac:spMk id="38" creationId="{172A9F92-C74C-35EA-B0A3-0E7E478D83C1}"/>
          </ac:spMkLst>
        </pc:spChg>
        <pc:spChg chg="add del mod">
          <ac:chgData name="Абалакова Полина Юрьевна" userId="8cd3256e-426d-49c7-9328-c28f9c9b55b8" providerId="ADAL" clId="{ADFD2496-2D0F-E74C-805A-1A9CCD57586F}" dt="2023-06-12T17:25:55.841" v="2078"/>
          <ac:spMkLst>
            <pc:docMk/>
            <pc:sldMk cId="3411219101" sldId="1670"/>
            <ac:spMk id="39" creationId="{26F11875-FA38-CF6E-D70B-53D0CE8FB383}"/>
          </ac:spMkLst>
        </pc:spChg>
        <pc:spChg chg="add del mod">
          <ac:chgData name="Абалакова Полина Юрьевна" userId="8cd3256e-426d-49c7-9328-c28f9c9b55b8" providerId="ADAL" clId="{ADFD2496-2D0F-E74C-805A-1A9CCD57586F}" dt="2023-06-12T17:25:55.648" v="2077"/>
          <ac:spMkLst>
            <pc:docMk/>
            <pc:sldMk cId="3411219101" sldId="1670"/>
            <ac:spMk id="40" creationId="{CFF14512-C768-7112-C8DF-8243C9D6F68E}"/>
          </ac:spMkLst>
        </pc:spChg>
        <pc:spChg chg="add del mod">
          <ac:chgData name="Абалакова Полина Юрьевна" userId="8cd3256e-426d-49c7-9328-c28f9c9b55b8" providerId="ADAL" clId="{ADFD2496-2D0F-E74C-805A-1A9CCD57586F}" dt="2023-06-12T17:25:55.482" v="2076"/>
          <ac:spMkLst>
            <pc:docMk/>
            <pc:sldMk cId="3411219101" sldId="1670"/>
            <ac:spMk id="41" creationId="{F3CB92C4-8CDF-2CFF-97C7-7C2D530ED179}"/>
          </ac:spMkLst>
        </pc:spChg>
        <pc:spChg chg="add del mod">
          <ac:chgData name="Абалакова Полина Юрьевна" userId="8cd3256e-426d-49c7-9328-c28f9c9b55b8" providerId="ADAL" clId="{ADFD2496-2D0F-E74C-805A-1A9CCD57586F}" dt="2023-06-12T17:25:55.308" v="2075"/>
          <ac:spMkLst>
            <pc:docMk/>
            <pc:sldMk cId="3411219101" sldId="1670"/>
            <ac:spMk id="42" creationId="{6E992093-1D84-6CDC-1866-80F38AAE118E}"/>
          </ac:spMkLst>
        </pc:spChg>
        <pc:spChg chg="add del mod">
          <ac:chgData name="Абалакова Полина Юрьевна" userId="8cd3256e-426d-49c7-9328-c28f9c9b55b8" providerId="ADAL" clId="{ADFD2496-2D0F-E74C-805A-1A9CCD57586F}" dt="2023-06-12T17:25:55.143" v="2074"/>
          <ac:spMkLst>
            <pc:docMk/>
            <pc:sldMk cId="3411219101" sldId="1670"/>
            <ac:spMk id="43" creationId="{65297510-E730-F88A-372D-36A5A8BBC118}"/>
          </ac:spMkLst>
        </pc:spChg>
        <pc:spChg chg="add del mod">
          <ac:chgData name="Абалакова Полина Юрьевна" userId="8cd3256e-426d-49c7-9328-c28f9c9b55b8" providerId="ADAL" clId="{ADFD2496-2D0F-E74C-805A-1A9CCD57586F}" dt="2023-06-12T17:25:54.990" v="2073"/>
          <ac:spMkLst>
            <pc:docMk/>
            <pc:sldMk cId="3411219101" sldId="1670"/>
            <ac:spMk id="44" creationId="{031402AF-7868-2ADD-F61C-CD4B08DAAD1F}"/>
          </ac:spMkLst>
        </pc:spChg>
        <pc:spChg chg="add del mod">
          <ac:chgData name="Абалакова Полина Юрьевна" userId="8cd3256e-426d-49c7-9328-c28f9c9b55b8" providerId="ADAL" clId="{ADFD2496-2D0F-E74C-805A-1A9CCD57586F}" dt="2023-06-12T17:25:54.786" v="2072"/>
          <ac:spMkLst>
            <pc:docMk/>
            <pc:sldMk cId="3411219101" sldId="1670"/>
            <ac:spMk id="45" creationId="{78C0A97C-067B-DE73-89D1-A682242AA312}"/>
          </ac:spMkLst>
        </pc:spChg>
        <pc:spChg chg="add del mod">
          <ac:chgData name="Абалакова Полина Юрьевна" userId="8cd3256e-426d-49c7-9328-c28f9c9b55b8" providerId="ADAL" clId="{ADFD2496-2D0F-E74C-805A-1A9CCD57586F}" dt="2023-06-12T17:25:54.537" v="2071"/>
          <ac:spMkLst>
            <pc:docMk/>
            <pc:sldMk cId="3411219101" sldId="1670"/>
            <ac:spMk id="46" creationId="{D8294646-663F-0397-27AC-E7180D1DB51E}"/>
          </ac:spMkLst>
        </pc:spChg>
        <pc:spChg chg="add mod">
          <ac:chgData name="Абалакова Полина Юрьевна" userId="8cd3256e-426d-49c7-9328-c28f9c9b55b8" providerId="ADAL" clId="{ADFD2496-2D0F-E74C-805A-1A9CCD57586F}" dt="2023-06-12T19:30:49.343" v="2200" actId="1035"/>
          <ac:spMkLst>
            <pc:docMk/>
            <pc:sldMk cId="3411219101" sldId="1670"/>
            <ac:spMk id="47" creationId="{1ADE958E-4D71-22C3-900D-6D0454172CC3}"/>
          </ac:spMkLst>
        </pc:spChg>
        <pc:spChg chg="add mod">
          <ac:chgData name="Абалакова Полина Юрьевна" userId="8cd3256e-426d-49c7-9328-c28f9c9b55b8" providerId="ADAL" clId="{ADFD2496-2D0F-E74C-805A-1A9CCD57586F}" dt="2023-06-12T19:30:49.343" v="2200" actId="1035"/>
          <ac:spMkLst>
            <pc:docMk/>
            <pc:sldMk cId="3411219101" sldId="1670"/>
            <ac:spMk id="48" creationId="{DA77623C-DD24-8D04-C5F8-7273C45E4670}"/>
          </ac:spMkLst>
        </pc:spChg>
        <pc:spChg chg="add mod">
          <ac:chgData name="Абалакова Полина Юрьевна" userId="8cd3256e-426d-49c7-9328-c28f9c9b55b8" providerId="ADAL" clId="{ADFD2496-2D0F-E74C-805A-1A9CCD57586F}" dt="2023-06-12T19:30:49.343" v="2200" actId="1035"/>
          <ac:spMkLst>
            <pc:docMk/>
            <pc:sldMk cId="3411219101" sldId="1670"/>
            <ac:spMk id="49" creationId="{3AFFAE44-8C17-12BE-3F0B-940AB9275F9D}"/>
          </ac:spMkLst>
        </pc:spChg>
        <pc:spChg chg="add mod">
          <ac:chgData name="Абалакова Полина Юрьевна" userId="8cd3256e-426d-49c7-9328-c28f9c9b55b8" providerId="ADAL" clId="{ADFD2496-2D0F-E74C-805A-1A9CCD57586F}" dt="2023-06-12T19:30:49.343" v="2200" actId="1035"/>
          <ac:spMkLst>
            <pc:docMk/>
            <pc:sldMk cId="3411219101" sldId="1670"/>
            <ac:spMk id="50" creationId="{99F61310-BD58-6F5C-D75E-6B5D283AEFB3}"/>
          </ac:spMkLst>
        </pc:spChg>
        <pc:spChg chg="add mod">
          <ac:chgData name="Абалакова Полина Юрьевна" userId="8cd3256e-426d-49c7-9328-c28f9c9b55b8" providerId="ADAL" clId="{ADFD2496-2D0F-E74C-805A-1A9CCD57586F}" dt="2023-06-12T19:30:49.343" v="2200" actId="1035"/>
          <ac:spMkLst>
            <pc:docMk/>
            <pc:sldMk cId="3411219101" sldId="1670"/>
            <ac:spMk id="51" creationId="{7BEB4A50-269B-65DA-8C14-7B18162F5531}"/>
          </ac:spMkLst>
        </pc:spChg>
        <pc:spChg chg="add mod">
          <ac:chgData name="Абалакова Полина Юрьевна" userId="8cd3256e-426d-49c7-9328-c28f9c9b55b8" providerId="ADAL" clId="{ADFD2496-2D0F-E74C-805A-1A9CCD57586F}" dt="2023-06-12T19:30:49.343" v="2200" actId="1035"/>
          <ac:spMkLst>
            <pc:docMk/>
            <pc:sldMk cId="3411219101" sldId="1670"/>
            <ac:spMk id="52" creationId="{DE198193-9D66-29FB-0899-1AA186CFA5F2}"/>
          </ac:spMkLst>
        </pc:spChg>
        <pc:spChg chg="add mod">
          <ac:chgData name="Абалакова Полина Юрьевна" userId="8cd3256e-426d-49c7-9328-c28f9c9b55b8" providerId="ADAL" clId="{ADFD2496-2D0F-E74C-805A-1A9CCD57586F}" dt="2023-06-12T19:30:49.343" v="2200" actId="1035"/>
          <ac:spMkLst>
            <pc:docMk/>
            <pc:sldMk cId="3411219101" sldId="1670"/>
            <ac:spMk id="53" creationId="{BA69F6B4-B993-D3C2-5138-FE122A9A3AF5}"/>
          </ac:spMkLst>
        </pc:spChg>
        <pc:spChg chg="add mod">
          <ac:chgData name="Абалакова Полина Юрьевна" userId="8cd3256e-426d-49c7-9328-c28f9c9b55b8" providerId="ADAL" clId="{ADFD2496-2D0F-E74C-805A-1A9CCD57586F}" dt="2023-06-12T19:30:49.343" v="2200" actId="1035"/>
          <ac:spMkLst>
            <pc:docMk/>
            <pc:sldMk cId="3411219101" sldId="1670"/>
            <ac:spMk id="54" creationId="{FB7C87CB-9CA9-0911-76B3-38F7BD9ACDDB}"/>
          </ac:spMkLst>
        </pc:spChg>
        <pc:spChg chg="add mod">
          <ac:chgData name="Абалакова Полина Юрьевна" userId="8cd3256e-426d-49c7-9328-c28f9c9b55b8" providerId="ADAL" clId="{ADFD2496-2D0F-E74C-805A-1A9CCD57586F}" dt="2023-06-12T19:30:49.343" v="2200" actId="1035"/>
          <ac:spMkLst>
            <pc:docMk/>
            <pc:sldMk cId="3411219101" sldId="1670"/>
            <ac:spMk id="55" creationId="{4E4330B5-B5FF-78B9-B437-5CD92366C8D0}"/>
          </ac:spMkLst>
        </pc:spChg>
        <pc:spChg chg="add mod">
          <ac:chgData name="Абалакова Полина Юрьевна" userId="8cd3256e-426d-49c7-9328-c28f9c9b55b8" providerId="ADAL" clId="{ADFD2496-2D0F-E74C-805A-1A9CCD57586F}" dt="2023-06-12T19:30:49.343" v="2200" actId="1035"/>
          <ac:spMkLst>
            <pc:docMk/>
            <pc:sldMk cId="3411219101" sldId="1670"/>
            <ac:spMk id="56" creationId="{D268E685-E491-7587-F69C-5D467DED9EF4}"/>
          </ac:spMkLst>
        </pc:spChg>
        <pc:spChg chg="add mod">
          <ac:chgData name="Абалакова Полина Юрьевна" userId="8cd3256e-426d-49c7-9328-c28f9c9b55b8" providerId="ADAL" clId="{ADFD2496-2D0F-E74C-805A-1A9CCD57586F}" dt="2023-06-12T19:30:49.343" v="2200" actId="1035"/>
          <ac:spMkLst>
            <pc:docMk/>
            <pc:sldMk cId="3411219101" sldId="1670"/>
            <ac:spMk id="57" creationId="{0E6E777E-49CE-CC07-EC95-A33CBA689B26}"/>
          </ac:spMkLst>
        </pc:spChg>
        <pc:spChg chg="add mod">
          <ac:chgData name="Абалакова Полина Юрьевна" userId="8cd3256e-426d-49c7-9328-c28f9c9b55b8" providerId="ADAL" clId="{ADFD2496-2D0F-E74C-805A-1A9CCD57586F}" dt="2023-06-12T19:30:49.343" v="2200" actId="1035"/>
          <ac:spMkLst>
            <pc:docMk/>
            <pc:sldMk cId="3411219101" sldId="1670"/>
            <ac:spMk id="58" creationId="{902C36E1-7017-FAA6-7DF8-0E3E93683B8B}"/>
          </ac:spMkLst>
        </pc:spChg>
        <pc:spChg chg="add mod">
          <ac:chgData name="Абалакова Полина Юрьевна" userId="8cd3256e-426d-49c7-9328-c28f9c9b55b8" providerId="ADAL" clId="{ADFD2496-2D0F-E74C-805A-1A9CCD57586F}" dt="2023-06-12T19:30:49.343" v="2200" actId="1035"/>
          <ac:spMkLst>
            <pc:docMk/>
            <pc:sldMk cId="3411219101" sldId="1670"/>
            <ac:spMk id="59" creationId="{53391E5F-4663-E19A-4A9C-4185516A7395}"/>
          </ac:spMkLst>
        </pc:spChg>
        <pc:spChg chg="add mod">
          <ac:chgData name="Абалакова Полина Юрьевна" userId="8cd3256e-426d-49c7-9328-c28f9c9b55b8" providerId="ADAL" clId="{ADFD2496-2D0F-E74C-805A-1A9CCD57586F}" dt="2023-06-12T19:30:49.343" v="2200" actId="1035"/>
          <ac:spMkLst>
            <pc:docMk/>
            <pc:sldMk cId="3411219101" sldId="1670"/>
            <ac:spMk id="60" creationId="{2561A1E6-17B7-CEC4-7C8D-4BB446DEF6F7}"/>
          </ac:spMkLst>
        </pc:spChg>
        <pc:spChg chg="add mod">
          <ac:chgData name="Абалакова Полина Юрьевна" userId="8cd3256e-426d-49c7-9328-c28f9c9b55b8" providerId="ADAL" clId="{ADFD2496-2D0F-E74C-805A-1A9CCD57586F}" dt="2023-06-12T19:35:38.709" v="2274" actId="552"/>
          <ac:spMkLst>
            <pc:docMk/>
            <pc:sldMk cId="3411219101" sldId="1670"/>
            <ac:spMk id="62" creationId="{42271577-E1F5-8F4B-2D93-A0F505134875}"/>
          </ac:spMkLst>
        </pc:spChg>
        <pc:spChg chg="add mod">
          <ac:chgData name="Абалакова Полина Юрьевна" userId="8cd3256e-426d-49c7-9328-c28f9c9b55b8" providerId="ADAL" clId="{ADFD2496-2D0F-E74C-805A-1A9CCD57586F}" dt="2023-06-12T19:35:38.709" v="2274" actId="552"/>
          <ac:spMkLst>
            <pc:docMk/>
            <pc:sldMk cId="3411219101" sldId="1670"/>
            <ac:spMk id="64" creationId="{1EFFD179-233D-9B50-0931-01265B5770C4}"/>
          </ac:spMkLst>
        </pc:spChg>
        <pc:spChg chg="add mod">
          <ac:chgData name="Абалакова Полина Юрьевна" userId="8cd3256e-426d-49c7-9328-c28f9c9b55b8" providerId="ADAL" clId="{ADFD2496-2D0F-E74C-805A-1A9CCD57586F}" dt="2023-06-12T19:35:38.709" v="2274" actId="552"/>
          <ac:spMkLst>
            <pc:docMk/>
            <pc:sldMk cId="3411219101" sldId="1670"/>
            <ac:spMk id="66" creationId="{1058CB5B-787D-DD45-6A26-31B79C62AEA6}"/>
          </ac:spMkLst>
        </pc:spChg>
        <pc:spChg chg="add mod">
          <ac:chgData name="Абалакова Полина Юрьевна" userId="8cd3256e-426d-49c7-9328-c28f9c9b55b8" providerId="ADAL" clId="{ADFD2496-2D0F-E74C-805A-1A9CCD57586F}" dt="2023-06-12T19:35:38.709" v="2274" actId="552"/>
          <ac:spMkLst>
            <pc:docMk/>
            <pc:sldMk cId="3411219101" sldId="1670"/>
            <ac:spMk id="68" creationId="{D5BAF385-1606-0BD5-C9A3-98E56A7CE725}"/>
          </ac:spMkLst>
        </pc:spChg>
        <pc:spChg chg="add mod">
          <ac:chgData name="Абалакова Полина Юрьевна" userId="8cd3256e-426d-49c7-9328-c28f9c9b55b8" providerId="ADAL" clId="{ADFD2496-2D0F-E74C-805A-1A9CCD57586F}" dt="2023-06-12T19:35:38.709" v="2274" actId="552"/>
          <ac:spMkLst>
            <pc:docMk/>
            <pc:sldMk cId="3411219101" sldId="1670"/>
            <ac:spMk id="70" creationId="{7D7E19D4-AA0F-94F2-6144-97C8A938BAA9}"/>
          </ac:spMkLst>
        </pc:spChg>
        <pc:spChg chg="add mod">
          <ac:chgData name="Абалакова Полина Юрьевна" userId="8cd3256e-426d-49c7-9328-c28f9c9b55b8" providerId="ADAL" clId="{ADFD2496-2D0F-E74C-805A-1A9CCD57586F}" dt="2023-06-12T19:35:38.709" v="2274" actId="552"/>
          <ac:spMkLst>
            <pc:docMk/>
            <pc:sldMk cId="3411219101" sldId="1670"/>
            <ac:spMk id="72" creationId="{A18E3C5F-160B-9E65-62A2-496B718F5538}"/>
          </ac:spMkLst>
        </pc:spChg>
        <pc:spChg chg="add mod">
          <ac:chgData name="Абалакова Полина Юрьевна" userId="8cd3256e-426d-49c7-9328-c28f9c9b55b8" providerId="ADAL" clId="{ADFD2496-2D0F-E74C-805A-1A9CCD57586F}" dt="2023-06-12T19:35:38.709" v="2274" actId="552"/>
          <ac:spMkLst>
            <pc:docMk/>
            <pc:sldMk cId="3411219101" sldId="1670"/>
            <ac:spMk id="74" creationId="{D0D706E6-E49A-0C43-D557-068B7792E7E1}"/>
          </ac:spMkLst>
        </pc:spChg>
        <pc:spChg chg="add mod">
          <ac:chgData name="Абалакова Полина Юрьевна" userId="8cd3256e-426d-49c7-9328-c28f9c9b55b8" providerId="ADAL" clId="{ADFD2496-2D0F-E74C-805A-1A9CCD57586F}" dt="2023-06-12T19:35:38.709" v="2274" actId="552"/>
          <ac:spMkLst>
            <pc:docMk/>
            <pc:sldMk cId="3411219101" sldId="1670"/>
            <ac:spMk id="76" creationId="{E36CECC6-B0DB-9B2D-C1E3-1C62B5B31B12}"/>
          </ac:spMkLst>
        </pc:spChg>
        <pc:spChg chg="add mod">
          <ac:chgData name="Абалакова Полина Юрьевна" userId="8cd3256e-426d-49c7-9328-c28f9c9b55b8" providerId="ADAL" clId="{ADFD2496-2D0F-E74C-805A-1A9CCD57586F}" dt="2023-06-12T19:35:38.709" v="2274" actId="552"/>
          <ac:spMkLst>
            <pc:docMk/>
            <pc:sldMk cId="3411219101" sldId="1670"/>
            <ac:spMk id="78" creationId="{7D3C2F9F-6734-DE4A-6350-F5980B4593B6}"/>
          </ac:spMkLst>
        </pc:spChg>
        <pc:spChg chg="add mod">
          <ac:chgData name="Абалакова Полина Юрьевна" userId="8cd3256e-426d-49c7-9328-c28f9c9b55b8" providerId="ADAL" clId="{ADFD2496-2D0F-E74C-805A-1A9CCD57586F}" dt="2023-06-12T19:35:38.709" v="2274" actId="552"/>
          <ac:spMkLst>
            <pc:docMk/>
            <pc:sldMk cId="3411219101" sldId="1670"/>
            <ac:spMk id="80" creationId="{3DF91CC5-E327-D017-1737-AB948903E060}"/>
          </ac:spMkLst>
        </pc:spChg>
        <pc:spChg chg="add mod">
          <ac:chgData name="Абалакова Полина Юрьевна" userId="8cd3256e-426d-49c7-9328-c28f9c9b55b8" providerId="ADAL" clId="{ADFD2496-2D0F-E74C-805A-1A9CCD57586F}" dt="2023-06-12T19:35:38.709" v="2274" actId="552"/>
          <ac:spMkLst>
            <pc:docMk/>
            <pc:sldMk cId="3411219101" sldId="1670"/>
            <ac:spMk id="82" creationId="{106DC5AD-6309-D97E-75A2-A25662B4466D}"/>
          </ac:spMkLst>
        </pc:spChg>
        <pc:spChg chg="add mod">
          <ac:chgData name="Абалакова Полина Юрьевна" userId="8cd3256e-426d-49c7-9328-c28f9c9b55b8" providerId="ADAL" clId="{ADFD2496-2D0F-E74C-805A-1A9CCD57586F}" dt="2023-06-12T19:35:38.709" v="2274" actId="552"/>
          <ac:spMkLst>
            <pc:docMk/>
            <pc:sldMk cId="3411219101" sldId="1670"/>
            <ac:spMk id="84" creationId="{E74E5F3E-D4CF-DF77-7F93-F57DE621BFC0}"/>
          </ac:spMkLst>
        </pc:spChg>
        <pc:spChg chg="add del mod">
          <ac:chgData name="Абалакова Полина Юрьевна" userId="8cd3256e-426d-49c7-9328-c28f9c9b55b8" providerId="ADAL" clId="{ADFD2496-2D0F-E74C-805A-1A9CCD57586F}" dt="2023-06-12T20:08:52.125" v="2772"/>
          <ac:spMkLst>
            <pc:docMk/>
            <pc:sldMk cId="3411219101" sldId="1670"/>
            <ac:spMk id="85" creationId="{564952DC-0850-0742-4047-11D04B41C103}"/>
          </ac:spMkLst>
        </pc:spChg>
        <pc:grpChg chg="mod">
          <ac:chgData name="Абалакова Полина Юрьевна" userId="8cd3256e-426d-49c7-9328-c28f9c9b55b8" providerId="ADAL" clId="{ADFD2496-2D0F-E74C-805A-1A9CCD57586F}" dt="2023-06-12T17:22:15.089" v="1996" actId="18245"/>
          <ac:grpSpMkLst>
            <pc:docMk/>
            <pc:sldMk cId="3411219101" sldId="1670"/>
            <ac:grpSpMk id="20" creationId="{EB90D6DD-DB0B-E92C-2D97-A42C2A9BA3A7}"/>
          </ac:grpSpMkLst>
        </pc:grpChg>
        <pc:graphicFrameChg chg="add del modGraphic">
          <ac:chgData name="Абалакова Полина Юрьевна" userId="8cd3256e-426d-49c7-9328-c28f9c9b55b8" providerId="ADAL" clId="{ADFD2496-2D0F-E74C-805A-1A9CCD57586F}" dt="2023-06-12T17:20:55.529" v="1989" actId="478"/>
          <ac:graphicFrameMkLst>
            <pc:docMk/>
            <pc:sldMk cId="3411219101" sldId="1670"/>
            <ac:graphicFrameMk id="9" creationId="{A5F11934-C9E4-5091-8B55-7DF63C435063}"/>
          </ac:graphicFrameMkLst>
        </pc:graphicFrameChg>
        <pc:graphicFrameChg chg="add del">
          <ac:chgData name="Абалакова Полина Юрьевна" userId="8cd3256e-426d-49c7-9328-c28f9c9b55b8" providerId="ADAL" clId="{ADFD2496-2D0F-E74C-805A-1A9CCD57586F}" dt="2023-06-12T17:19:36.281" v="1980" actId="26606"/>
          <ac:graphicFrameMkLst>
            <pc:docMk/>
            <pc:sldMk cId="3411219101" sldId="1670"/>
            <ac:graphicFrameMk id="10" creationId="{ED151885-12E1-7007-3318-65C5F4022B56}"/>
          </ac:graphicFrameMkLst>
        </pc:graphicFrameChg>
        <pc:graphicFrameChg chg="add del">
          <ac:chgData name="Абалакова Полина Юрьевна" userId="8cd3256e-426d-49c7-9328-c28f9c9b55b8" providerId="ADAL" clId="{ADFD2496-2D0F-E74C-805A-1A9CCD57586F}" dt="2023-06-12T17:20:16.970" v="1986" actId="26606"/>
          <ac:graphicFrameMkLst>
            <pc:docMk/>
            <pc:sldMk cId="3411219101" sldId="1670"/>
            <ac:graphicFrameMk id="11" creationId="{ED151885-12E1-7007-3318-65C5F4022B56}"/>
          </ac:graphicFrameMkLst>
        </pc:graphicFrameChg>
        <pc:graphicFrameChg chg="add del">
          <ac:chgData name="Абалакова Полина Юрьевна" userId="8cd3256e-426d-49c7-9328-c28f9c9b55b8" providerId="ADAL" clId="{ADFD2496-2D0F-E74C-805A-1A9CCD57586F}" dt="2023-06-12T17:19:45.435" v="1982" actId="26606"/>
          <ac:graphicFrameMkLst>
            <pc:docMk/>
            <pc:sldMk cId="3411219101" sldId="1670"/>
            <ac:graphicFrameMk id="12" creationId="{EAB00431-2599-87C2-901B-F4732D6E3CF1}"/>
          </ac:graphicFrameMkLst>
        </pc:graphicFrameChg>
        <pc:graphicFrameChg chg="add del mod">
          <ac:chgData name="Абалакова Полина Юрьевна" userId="8cd3256e-426d-49c7-9328-c28f9c9b55b8" providerId="ADAL" clId="{ADFD2496-2D0F-E74C-805A-1A9CCD57586F}" dt="2023-06-12T17:25:05.453" v="2050" actId="11529"/>
          <ac:graphicFrameMkLst>
            <pc:docMk/>
            <pc:sldMk cId="3411219101" sldId="1670"/>
            <ac:graphicFrameMk id="16" creationId="{97577765-4B2B-A356-DD25-B24278E085FD}"/>
          </ac:graphicFrameMkLst>
        </pc:graphicFrameChg>
        <pc:graphicFrameChg chg="add del mod modGraphic">
          <ac:chgData name="Абалакова Полина Юрьевна" userId="8cd3256e-426d-49c7-9328-c28f9c9b55b8" providerId="ADAL" clId="{ADFD2496-2D0F-E74C-805A-1A9CCD57586F}" dt="2023-06-12T17:24:11.482" v="2044" actId="21"/>
          <ac:graphicFrameMkLst>
            <pc:docMk/>
            <pc:sldMk cId="3411219101" sldId="1670"/>
            <ac:graphicFrameMk id="18" creationId="{E8447A7B-D4FC-B312-63E0-188F7B85AD21}"/>
          </ac:graphicFrameMkLst>
        </pc:graphicFrameChg>
      </pc:sldChg>
      <pc:sldChg chg="addSp delSp modSp mod modShow addCm modCm">
        <pc:chgData name="Абалакова Полина Юрьевна" userId="8cd3256e-426d-49c7-9328-c28f9c9b55b8" providerId="ADAL" clId="{ADFD2496-2D0F-E74C-805A-1A9CCD57586F}" dt="2023-06-15T15:44:07.649" v="8910" actId="729"/>
        <pc:sldMkLst>
          <pc:docMk/>
          <pc:sldMk cId="1464679975" sldId="1671"/>
        </pc:sldMkLst>
        <pc:spChg chg="del mod">
          <ac:chgData name="Абалакова Полина Юрьевна" userId="8cd3256e-426d-49c7-9328-c28f9c9b55b8" providerId="ADAL" clId="{ADFD2496-2D0F-E74C-805A-1A9CCD57586F}" dt="2023-06-13T20:54:26.809" v="6731" actId="478"/>
          <ac:spMkLst>
            <pc:docMk/>
            <pc:sldMk cId="1464679975" sldId="1671"/>
            <ac:spMk id="4" creationId="{33C70444-6570-1C6A-3409-E612ADB23CD0}"/>
          </ac:spMkLst>
        </pc:spChg>
        <pc:spChg chg="add mod">
          <ac:chgData name="Абалакова Полина Юрьевна" userId="8cd3256e-426d-49c7-9328-c28f9c9b55b8" providerId="ADAL" clId="{ADFD2496-2D0F-E74C-805A-1A9CCD57586F}" dt="2023-06-13T22:31:29.239" v="8070" actId="14100"/>
          <ac:spMkLst>
            <pc:docMk/>
            <pc:sldMk cId="1464679975" sldId="1671"/>
            <ac:spMk id="5" creationId="{78D83E47-0D97-F398-D35B-34B2042EB3BF}"/>
          </ac:spMkLst>
        </pc:spChg>
        <pc:spChg chg="add mod">
          <ac:chgData name="Абалакова Полина Юрьевна" userId="8cd3256e-426d-49c7-9328-c28f9c9b55b8" providerId="ADAL" clId="{ADFD2496-2D0F-E74C-805A-1A9CCD57586F}" dt="2023-06-13T20:53:38.125" v="6727"/>
          <ac:spMkLst>
            <pc:docMk/>
            <pc:sldMk cId="1464679975" sldId="1671"/>
            <ac:spMk id="6" creationId="{81CB5EED-BAE5-3E6F-104A-1AA187DD6243}"/>
          </ac:spMkLst>
        </pc:spChg>
        <pc:spChg chg="add mod">
          <ac:chgData name="Абалакова Полина Юрьевна" userId="8cd3256e-426d-49c7-9328-c28f9c9b55b8" providerId="ADAL" clId="{ADFD2496-2D0F-E74C-805A-1A9CCD57586F}" dt="2023-06-13T22:33:44.775" v="8127" actId="20577"/>
          <ac:spMkLst>
            <pc:docMk/>
            <pc:sldMk cId="1464679975" sldId="1671"/>
            <ac:spMk id="7" creationId="{9C285254-76DE-452F-9EB1-77EB248C650F}"/>
          </ac:spMkLst>
        </pc:spChg>
        <pc:spChg chg="add mod">
          <ac:chgData name="Абалакова Полина Юрьевна" userId="8cd3256e-426d-49c7-9328-c28f9c9b55b8" providerId="ADAL" clId="{ADFD2496-2D0F-E74C-805A-1A9CCD57586F}" dt="2023-06-13T20:53:38.125" v="6727"/>
          <ac:spMkLst>
            <pc:docMk/>
            <pc:sldMk cId="1464679975" sldId="1671"/>
            <ac:spMk id="8" creationId="{C6F008F2-BE77-2FBC-F7EC-F0A2D8A4CF01}"/>
          </ac:spMkLst>
        </pc:spChg>
        <pc:spChg chg="add mod">
          <ac:chgData name="Абалакова Полина Юрьевна" userId="8cd3256e-426d-49c7-9328-c28f9c9b55b8" providerId="ADAL" clId="{ADFD2496-2D0F-E74C-805A-1A9CCD57586F}" dt="2023-06-13T20:53:38.125" v="6727"/>
          <ac:spMkLst>
            <pc:docMk/>
            <pc:sldMk cId="1464679975" sldId="1671"/>
            <ac:spMk id="9" creationId="{46C6961B-2736-8C34-41AE-751353499084}"/>
          </ac:spMkLst>
        </pc:spChg>
        <pc:spChg chg="add mod">
          <ac:chgData name="Абалакова Полина Юрьевна" userId="8cd3256e-426d-49c7-9328-c28f9c9b55b8" providerId="ADAL" clId="{ADFD2496-2D0F-E74C-805A-1A9CCD57586F}" dt="2023-06-13T20:53:38.125" v="6727"/>
          <ac:spMkLst>
            <pc:docMk/>
            <pc:sldMk cId="1464679975" sldId="1671"/>
            <ac:spMk id="10" creationId="{B9C85A3D-5E22-7051-2A96-7D826F668CC7}"/>
          </ac:spMkLst>
        </pc:spChg>
        <pc:spChg chg="add mod">
          <ac:chgData name="Абалакова Полина Юрьевна" userId="8cd3256e-426d-49c7-9328-c28f9c9b55b8" providerId="ADAL" clId="{ADFD2496-2D0F-E74C-805A-1A9CCD57586F}" dt="2023-06-13T22:43:42.453" v="8606"/>
          <ac:spMkLst>
            <pc:docMk/>
            <pc:sldMk cId="1464679975" sldId="1671"/>
            <ac:spMk id="11" creationId="{5BFC7955-F9F4-94FD-8319-D53745415EBD}"/>
          </ac:spMkLst>
        </pc:spChg>
        <pc:graphicFrameChg chg="add mod modGraphic">
          <ac:chgData name="Абалакова Полина Юрьевна" userId="8cd3256e-426d-49c7-9328-c28f9c9b55b8" providerId="ADAL" clId="{ADFD2496-2D0F-E74C-805A-1A9CCD57586F}" dt="2023-06-13T22:33:27.633" v="8121" actId="14734"/>
          <ac:graphicFrameMkLst>
            <pc:docMk/>
            <pc:sldMk cId="1464679975" sldId="1671"/>
            <ac:graphicFrameMk id="2" creationId="{CE450F9D-BB0E-D661-913F-FDA04A560835}"/>
          </ac:graphicFrameMkLst>
        </pc:graphicFrameChg>
        <pc:graphicFrameChg chg="mod modGraphic">
          <ac:chgData name="Абалакова Полина Юрьевна" userId="8cd3256e-426d-49c7-9328-c28f9c9b55b8" providerId="ADAL" clId="{ADFD2496-2D0F-E74C-805A-1A9CCD57586F}" dt="2023-06-13T22:55:56.333" v="8901" actId="948"/>
          <ac:graphicFrameMkLst>
            <pc:docMk/>
            <pc:sldMk cId="1464679975" sldId="1671"/>
            <ac:graphicFrameMk id="3" creationId="{B0043109-6782-10B6-F65F-95DD71B6FBA7}"/>
          </ac:graphicFrameMkLst>
        </pc:graphicFrameChg>
        <pc:extLst>
          <p:ext xmlns:p="http://schemas.openxmlformats.org/presentationml/2006/main" uri="{D6D511B9-2390-475A-947B-AFAB55BFBCF1}">
            <pc226:cmChg xmlns:pc226="http://schemas.microsoft.com/office/powerpoint/2022/06/main/command" chg="add mod">
              <pc226:chgData name="Абалакова Полина Юрьевна" userId="8cd3256e-426d-49c7-9328-c28f9c9b55b8" providerId="ADAL" clId="{ADFD2496-2D0F-E74C-805A-1A9CCD57586F}" dt="2023-06-13T22:50:37.400" v="8851"/>
              <pc2:cmMkLst xmlns:pc2="http://schemas.microsoft.com/office/powerpoint/2019/9/main/command">
                <pc:docMk/>
                <pc:sldMk cId="1464679975" sldId="1671"/>
                <pc2:cmMk id="{C8039908-0308-4045-AB2D-3A8C271681ED}"/>
              </pc2:cmMkLst>
            </pc226:cmChg>
          </p:ext>
        </pc:extLst>
      </pc:sldChg>
      <pc:sldChg chg="addSp delSp modSp mod addCm modCm modNotesTx">
        <pc:chgData name="Абалакова Полина Юрьевна" userId="8cd3256e-426d-49c7-9328-c28f9c9b55b8" providerId="ADAL" clId="{ADFD2496-2D0F-E74C-805A-1A9CCD57586F}" dt="2023-06-15T21:00:06.422" v="15480" actId="732"/>
        <pc:sldMkLst>
          <pc:docMk/>
          <pc:sldMk cId="2302154901" sldId="1672"/>
        </pc:sldMkLst>
        <pc:spChg chg="add mod">
          <ac:chgData name="Абалакова Полина Юрьевна" userId="8cd3256e-426d-49c7-9328-c28f9c9b55b8" providerId="ADAL" clId="{ADFD2496-2D0F-E74C-805A-1A9CCD57586F}" dt="2023-06-13T20:56:25.199" v="6736"/>
          <ac:spMkLst>
            <pc:docMk/>
            <pc:sldMk cId="2302154901" sldId="1672"/>
            <ac:spMk id="2" creationId="{5301FF29-311D-DB49-EE16-95E9F65FD747}"/>
          </ac:spMkLst>
        </pc:spChg>
        <pc:spChg chg="add del mod">
          <ac:chgData name="Абалакова Полина Юрьевна" userId="8cd3256e-426d-49c7-9328-c28f9c9b55b8" providerId="ADAL" clId="{ADFD2496-2D0F-E74C-805A-1A9CCD57586F}" dt="2023-06-13T22:36:58.331" v="8345" actId="478"/>
          <ac:spMkLst>
            <pc:docMk/>
            <pc:sldMk cId="2302154901" sldId="1672"/>
            <ac:spMk id="3" creationId="{9BCB5BAB-0C62-8C54-8DAE-1C8F08BC217C}"/>
          </ac:spMkLst>
        </pc:spChg>
        <pc:spChg chg="del mod">
          <ac:chgData name="Абалакова Полина Юрьевна" userId="8cd3256e-426d-49c7-9328-c28f9c9b55b8" providerId="ADAL" clId="{ADFD2496-2D0F-E74C-805A-1A9CCD57586F}" dt="2023-06-13T21:16:26.672" v="6740" actId="478"/>
          <ac:spMkLst>
            <pc:docMk/>
            <pc:sldMk cId="2302154901" sldId="1672"/>
            <ac:spMk id="4" creationId="{EC487EE9-B060-16EA-1F27-AD4595AFB010}"/>
          </ac:spMkLst>
        </pc:spChg>
        <pc:spChg chg="add mod">
          <ac:chgData name="Абалакова Полина Юрьевна" userId="8cd3256e-426d-49c7-9328-c28f9c9b55b8" providerId="ADAL" clId="{ADFD2496-2D0F-E74C-805A-1A9CCD57586F}" dt="2023-06-13T20:56:25.199" v="6736"/>
          <ac:spMkLst>
            <pc:docMk/>
            <pc:sldMk cId="2302154901" sldId="1672"/>
            <ac:spMk id="5" creationId="{0064F0DB-4E2E-96F9-FB64-FBB394823354}"/>
          </ac:spMkLst>
        </pc:spChg>
        <pc:spChg chg="mod">
          <ac:chgData name="Абалакова Полина Юрьевна" userId="8cd3256e-426d-49c7-9328-c28f9c9b55b8" providerId="ADAL" clId="{ADFD2496-2D0F-E74C-805A-1A9CCD57586F}" dt="2023-06-13T22:39:23.963" v="8574" actId="20577"/>
          <ac:spMkLst>
            <pc:docMk/>
            <pc:sldMk cId="2302154901" sldId="1672"/>
            <ac:spMk id="7" creationId="{07CC1D13-4152-42C4-AB53-51D478F0F7B3}"/>
          </ac:spMkLst>
        </pc:spChg>
        <pc:spChg chg="add mod">
          <ac:chgData name="Абалакова Полина Юрьевна" userId="8cd3256e-426d-49c7-9328-c28f9c9b55b8" providerId="ADAL" clId="{ADFD2496-2D0F-E74C-805A-1A9CCD57586F}" dt="2023-06-13T20:56:25.199" v="6736"/>
          <ac:spMkLst>
            <pc:docMk/>
            <pc:sldMk cId="2302154901" sldId="1672"/>
            <ac:spMk id="8" creationId="{36429962-801A-12EF-D1C6-64A87F094BDE}"/>
          </ac:spMkLst>
        </pc:spChg>
        <pc:spChg chg="add mod">
          <ac:chgData name="Абалакова Полина Юрьевна" userId="8cd3256e-426d-49c7-9328-c28f9c9b55b8" providerId="ADAL" clId="{ADFD2496-2D0F-E74C-805A-1A9CCD57586F}" dt="2023-06-13T20:56:25.199" v="6736"/>
          <ac:spMkLst>
            <pc:docMk/>
            <pc:sldMk cId="2302154901" sldId="1672"/>
            <ac:spMk id="9" creationId="{B3B457A4-2079-D5E9-4908-A606D3D5DCCA}"/>
          </ac:spMkLst>
        </pc:spChg>
        <pc:spChg chg="add mod">
          <ac:chgData name="Абалакова Полина Юрьевна" userId="8cd3256e-426d-49c7-9328-c28f9c9b55b8" providerId="ADAL" clId="{ADFD2496-2D0F-E74C-805A-1A9CCD57586F}" dt="2023-06-15T20:52:44.805" v="15461" actId="1076"/>
          <ac:spMkLst>
            <pc:docMk/>
            <pc:sldMk cId="2302154901" sldId="1672"/>
            <ac:spMk id="10" creationId="{49B0B538-1C02-032F-3351-7B6F3B4A7D9F}"/>
          </ac:spMkLst>
        </pc:spChg>
        <pc:spChg chg="add mod">
          <ac:chgData name="Абалакова Полина Юрьевна" userId="8cd3256e-426d-49c7-9328-c28f9c9b55b8" providerId="ADAL" clId="{ADFD2496-2D0F-E74C-805A-1A9CCD57586F}" dt="2023-06-13T22:36:55.190" v="8344" actId="20577"/>
          <ac:spMkLst>
            <pc:docMk/>
            <pc:sldMk cId="2302154901" sldId="1672"/>
            <ac:spMk id="11" creationId="{33D860EB-29C2-6365-C47E-28006FA64B77}"/>
          </ac:spMkLst>
        </pc:spChg>
        <pc:spChg chg="add mod">
          <ac:chgData name="Абалакова Полина Юрьевна" userId="8cd3256e-426d-49c7-9328-c28f9c9b55b8" providerId="ADAL" clId="{ADFD2496-2D0F-E74C-805A-1A9CCD57586F}" dt="2023-06-13T22:43:44.523" v="8607"/>
          <ac:spMkLst>
            <pc:docMk/>
            <pc:sldMk cId="2302154901" sldId="1672"/>
            <ac:spMk id="12" creationId="{BA934810-CE83-8548-1677-0E29409328A4}"/>
          </ac:spMkLst>
        </pc:spChg>
        <pc:picChg chg="add mod modCrop">
          <ac:chgData name="Абалакова Полина Юрьевна" userId="8cd3256e-426d-49c7-9328-c28f9c9b55b8" providerId="ADAL" clId="{ADFD2496-2D0F-E74C-805A-1A9CCD57586F}" dt="2023-06-15T21:00:06.422" v="15480" actId="732"/>
          <ac:picMkLst>
            <pc:docMk/>
            <pc:sldMk cId="2302154901" sldId="1672"/>
            <ac:picMk id="3" creationId="{89484D27-9905-F651-C6DD-5FC1B1FB9E36}"/>
          </ac:picMkLst>
        </pc:picChg>
        <pc:picChg chg="mod">
          <ac:chgData name="Абалакова Полина Юрьевна" userId="8cd3256e-426d-49c7-9328-c28f9c9b55b8" providerId="ADAL" clId="{ADFD2496-2D0F-E74C-805A-1A9CCD57586F}" dt="2023-06-15T20:59:42.252" v="15478" actId="29295"/>
          <ac:picMkLst>
            <pc:docMk/>
            <pc:sldMk cId="2302154901" sldId="1672"/>
            <ac:picMk id="6" creationId="{85CC92C9-00ED-01F4-DF03-3A93C9BF5032}"/>
          </ac:picMkLst>
        </pc:picChg>
        <pc:extLst>
          <p:ext xmlns:p="http://schemas.openxmlformats.org/presentationml/2006/main" uri="{D6D511B9-2390-475A-947B-AFAB55BFBCF1}">
            <pc226:cmChg xmlns:pc226="http://schemas.microsoft.com/office/powerpoint/2022/06/main/command" chg="add mod">
              <pc226:chgData name="Абалакова Полина Юрьевна" userId="8cd3256e-426d-49c7-9328-c28f9c9b55b8" providerId="ADAL" clId="{ADFD2496-2D0F-E74C-805A-1A9CCD57586F}" dt="2023-06-13T22:50:42.659" v="8852"/>
              <pc2:cmMkLst xmlns:pc2="http://schemas.microsoft.com/office/powerpoint/2019/9/main/command">
                <pc:docMk/>
                <pc:sldMk cId="2302154901" sldId="1672"/>
                <pc2:cmMk id="{55F8FF2B-C495-F143-8F85-39B03EDD880D}"/>
              </pc2:cmMkLst>
            </pc226:cmChg>
            <pc226:cmChg xmlns:pc226="http://schemas.microsoft.com/office/powerpoint/2022/06/main/command" chg="mod">
              <pc226:chgData name="Абалакова Полина Юрьевна" userId="8cd3256e-426d-49c7-9328-c28f9c9b55b8" providerId="ADAL" clId="{ADFD2496-2D0F-E74C-805A-1A9CCD57586F}" dt="2023-06-15T20:42:31.820" v="15407" actId="2056"/>
              <pc2:cmMkLst xmlns:pc2="http://schemas.microsoft.com/office/powerpoint/2019/9/main/command">
                <pc:docMk/>
                <pc:sldMk cId="2302154901" sldId="1672"/>
                <pc2:cmMk id="{874D44DC-37CE-B342-B97C-E139C22A9D3C}"/>
              </pc2:cmMkLst>
            </pc226:cmChg>
          </p:ext>
        </pc:extLst>
      </pc:sldChg>
      <pc:sldChg chg="addSp delSp modSp del mod modShow">
        <pc:chgData name="Абалакова Полина Юрьевна" userId="8cd3256e-426d-49c7-9328-c28f9c9b55b8" providerId="ADAL" clId="{ADFD2496-2D0F-E74C-805A-1A9CCD57586F}" dt="2023-06-13T22:50:57.389" v="8853" actId="2696"/>
        <pc:sldMkLst>
          <pc:docMk/>
          <pc:sldMk cId="867755310" sldId="1673"/>
        </pc:sldMkLst>
        <pc:spChg chg="add del mod">
          <ac:chgData name="Абалакова Полина Юрьевна" userId="8cd3256e-426d-49c7-9328-c28f9c9b55b8" providerId="ADAL" clId="{ADFD2496-2D0F-E74C-805A-1A9CCD57586F}" dt="2023-06-13T11:19:23.359" v="5491" actId="12084"/>
          <ac:spMkLst>
            <pc:docMk/>
            <pc:sldMk cId="867755310" sldId="1673"/>
            <ac:spMk id="2" creationId="{11720533-E0FA-0064-3883-4C44F2533D36}"/>
          </ac:spMkLst>
        </pc:spChg>
        <pc:spChg chg="add mod">
          <ac:chgData name="Абалакова Полина Юрьевна" userId="8cd3256e-426d-49c7-9328-c28f9c9b55b8" providerId="ADAL" clId="{ADFD2496-2D0F-E74C-805A-1A9CCD57586F}" dt="2023-06-13T11:10:35.294" v="5337" actId="255"/>
          <ac:spMkLst>
            <pc:docMk/>
            <pc:sldMk cId="867755310" sldId="1673"/>
            <ac:spMk id="3" creationId="{13EBA0FF-A838-1FD8-E018-C82FF05A7AEB}"/>
          </ac:spMkLst>
        </pc:spChg>
        <pc:spChg chg="mod">
          <ac:chgData name="Абалакова Полина Юрьевна" userId="8cd3256e-426d-49c7-9328-c28f9c9b55b8" providerId="ADAL" clId="{ADFD2496-2D0F-E74C-805A-1A9CCD57586F}" dt="2023-06-13T11:10:20.912" v="5334" actId="20577"/>
          <ac:spMkLst>
            <pc:docMk/>
            <pc:sldMk cId="867755310" sldId="1673"/>
            <ac:spMk id="4" creationId="{B6D8BCEA-3B3C-44E5-4349-8E6D20E05354}"/>
          </ac:spMkLst>
        </pc:spChg>
        <pc:spChg chg="add mod">
          <ac:chgData name="Абалакова Полина Юрьевна" userId="8cd3256e-426d-49c7-9328-c28f9c9b55b8" providerId="ADAL" clId="{ADFD2496-2D0F-E74C-805A-1A9CCD57586F}" dt="2023-06-13T11:10:35.294" v="5337" actId="255"/>
          <ac:spMkLst>
            <pc:docMk/>
            <pc:sldMk cId="867755310" sldId="1673"/>
            <ac:spMk id="5" creationId="{F66945DA-C42F-8CD6-36C6-FF821DCAC9C5}"/>
          </ac:spMkLst>
        </pc:spChg>
        <pc:spChg chg="add mod">
          <ac:chgData name="Абалакова Полина Юрьевна" userId="8cd3256e-426d-49c7-9328-c28f9c9b55b8" providerId="ADAL" clId="{ADFD2496-2D0F-E74C-805A-1A9CCD57586F}" dt="2023-06-13T11:10:35.294" v="5337" actId="255"/>
          <ac:spMkLst>
            <pc:docMk/>
            <pc:sldMk cId="867755310" sldId="1673"/>
            <ac:spMk id="6" creationId="{0306F26F-E623-81BB-AD3E-D5E55C8B1BF6}"/>
          </ac:spMkLst>
        </pc:spChg>
        <pc:spChg chg="add mod">
          <ac:chgData name="Абалакова Полина Юрьевна" userId="8cd3256e-426d-49c7-9328-c28f9c9b55b8" providerId="ADAL" clId="{ADFD2496-2D0F-E74C-805A-1A9CCD57586F}" dt="2023-06-13T11:10:35.294" v="5337" actId="255"/>
          <ac:spMkLst>
            <pc:docMk/>
            <pc:sldMk cId="867755310" sldId="1673"/>
            <ac:spMk id="7" creationId="{072B132E-1508-FCD6-5FE2-0640242CE4FF}"/>
          </ac:spMkLst>
        </pc:spChg>
        <pc:spChg chg="add mod">
          <ac:chgData name="Абалакова Полина Юрьевна" userId="8cd3256e-426d-49c7-9328-c28f9c9b55b8" providerId="ADAL" clId="{ADFD2496-2D0F-E74C-805A-1A9CCD57586F}" dt="2023-06-13T11:10:35.294" v="5337" actId="255"/>
          <ac:spMkLst>
            <pc:docMk/>
            <pc:sldMk cId="867755310" sldId="1673"/>
            <ac:spMk id="8" creationId="{A6FB1400-99DE-AF03-C8E6-6B69E1375E1D}"/>
          </ac:spMkLst>
        </pc:spChg>
        <pc:spChg chg="add mod">
          <ac:chgData name="Абалакова Полина Юрьевна" userId="8cd3256e-426d-49c7-9328-c28f9c9b55b8" providerId="ADAL" clId="{ADFD2496-2D0F-E74C-805A-1A9CCD57586F}" dt="2023-06-13T11:17:32.046" v="5489" actId="1076"/>
          <ac:spMkLst>
            <pc:docMk/>
            <pc:sldMk cId="867755310" sldId="1673"/>
            <ac:spMk id="9" creationId="{509889D0-6427-88A2-3463-1D67CEDDA594}"/>
          </ac:spMkLst>
        </pc:spChg>
        <pc:graphicFrameChg chg="add del mod">
          <ac:chgData name="Абалакова Полина Юрьевна" userId="8cd3256e-426d-49c7-9328-c28f9c9b55b8" providerId="ADAL" clId="{ADFD2496-2D0F-E74C-805A-1A9CCD57586F}" dt="2023-06-13T11:19:23.359" v="5491" actId="12084"/>
          <ac:graphicFrameMkLst>
            <pc:docMk/>
            <pc:sldMk cId="867755310" sldId="1673"/>
            <ac:graphicFrameMk id="10" creationId="{20A5E0F6-F52B-1AFA-1F58-B696AB66AB02}"/>
          </ac:graphicFrameMkLst>
        </pc:graphicFrameChg>
        <pc:graphicFrameChg chg="add del modGraphic">
          <ac:chgData name="Абалакова Полина Юрьевна" userId="8cd3256e-426d-49c7-9328-c28f9c9b55b8" providerId="ADAL" clId="{ADFD2496-2D0F-E74C-805A-1A9CCD57586F}" dt="2023-06-13T11:20:41.339" v="5493" actId="1032"/>
          <ac:graphicFrameMkLst>
            <pc:docMk/>
            <pc:sldMk cId="867755310" sldId="1673"/>
            <ac:graphicFrameMk id="11" creationId="{DB4E3526-BC24-3BBF-E425-A5314927D7A8}"/>
          </ac:graphicFrameMkLst>
        </pc:graphicFrameChg>
        <pc:graphicFrameChg chg="add del modGraphic">
          <ac:chgData name="Абалакова Полина Юрьевна" userId="8cd3256e-426d-49c7-9328-c28f9c9b55b8" providerId="ADAL" clId="{ADFD2496-2D0F-E74C-805A-1A9CCD57586F}" dt="2023-06-13T11:22:47.431" v="5495" actId="1032"/>
          <ac:graphicFrameMkLst>
            <pc:docMk/>
            <pc:sldMk cId="867755310" sldId="1673"/>
            <ac:graphicFrameMk id="12" creationId="{1F8308EB-DFB7-25D8-DFF2-EA5619A6A4AD}"/>
          </ac:graphicFrameMkLst>
        </pc:graphicFrameChg>
        <pc:graphicFrameChg chg="add del mod modGraphic">
          <ac:chgData name="Абалакова Полина Юрьевна" userId="8cd3256e-426d-49c7-9328-c28f9c9b55b8" providerId="ADAL" clId="{ADFD2496-2D0F-E74C-805A-1A9CCD57586F}" dt="2023-06-13T11:23:20.896" v="5507" actId="478"/>
          <ac:graphicFrameMkLst>
            <pc:docMk/>
            <pc:sldMk cId="867755310" sldId="1673"/>
            <ac:graphicFrameMk id="13" creationId="{477302B4-E3CE-C632-9A31-1C49CA0B9B33}"/>
          </ac:graphicFrameMkLst>
        </pc:graphicFrameChg>
        <pc:graphicFrameChg chg="add del mod modGraphic">
          <ac:chgData name="Абалакова Полина Юрьевна" userId="8cd3256e-426d-49c7-9328-c28f9c9b55b8" providerId="ADAL" clId="{ADFD2496-2D0F-E74C-805A-1A9CCD57586F}" dt="2023-06-13T11:32:25.532" v="5718" actId="21"/>
          <ac:graphicFrameMkLst>
            <pc:docMk/>
            <pc:sldMk cId="867755310" sldId="1673"/>
            <ac:graphicFrameMk id="14" creationId="{E8547907-3452-0261-B237-2078FDFFA954}"/>
          </ac:graphicFrameMkLst>
        </pc:graphicFrameChg>
      </pc:sldChg>
      <pc:sldChg chg="mod modShow modCm">
        <pc:chgData name="Абалакова Полина Юрьевна" userId="8cd3256e-426d-49c7-9328-c28f9c9b55b8" providerId="ADAL" clId="{ADFD2496-2D0F-E74C-805A-1A9CCD57586F}" dt="2023-06-12T21:33:21.550" v="4804" actId="729"/>
        <pc:sldMkLst>
          <pc:docMk/>
          <pc:sldMk cId="3703858224" sldId="1674"/>
        </pc:sldMkLst>
        <pc:extLst>
          <p:ext xmlns:p="http://schemas.openxmlformats.org/presentationml/2006/main" uri="{D6D511B9-2390-475A-947B-AFAB55BFBCF1}">
            <pc226:cmChg xmlns:pc226="http://schemas.microsoft.com/office/powerpoint/2022/06/main/command" chg="">
              <pc226:chgData name="Абалакова Полина Юрьевна" userId="8cd3256e-426d-49c7-9328-c28f9c9b55b8" providerId="ADAL" clId="{ADFD2496-2D0F-E74C-805A-1A9CCD57586F}" dt="2023-06-12T21:25:28.668" v="4797"/>
              <pc2:cmMkLst xmlns:pc2="http://schemas.microsoft.com/office/powerpoint/2019/9/main/command">
                <pc:docMk/>
                <pc:sldMk cId="3703858224" sldId="1674"/>
                <pc2:cmMk id="{713E9864-15A8-B34F-8CC0-2B11B1461766}"/>
              </pc2:cmMkLst>
              <pc226:cmRplyChg chg="add">
                <pc226:chgData name="Абалакова Полина Юрьевна" userId="8cd3256e-426d-49c7-9328-c28f9c9b55b8" providerId="ADAL" clId="{ADFD2496-2D0F-E74C-805A-1A9CCD57586F}" dt="2023-06-12T21:25:28.668" v="4797"/>
                <pc2:cmRplyMkLst xmlns:pc2="http://schemas.microsoft.com/office/powerpoint/2019/9/main/command">
                  <pc:docMk/>
                  <pc:sldMk cId="3703858224" sldId="1674"/>
                  <pc2:cmMk id="{713E9864-15A8-B34F-8CC0-2B11B1461766}"/>
                  <pc2:cmRplyMk id="{D8E8AD89-6D14-0741-AB97-83BD0C097384}"/>
                </pc2:cmRplyMkLst>
              </pc226:cmRplyChg>
            </pc226:cmChg>
          </p:ext>
        </pc:extLst>
      </pc:sldChg>
      <pc:sldChg chg="addSp modSp mod ord">
        <pc:chgData name="Абалакова Полина Юрьевна" userId="8cd3256e-426d-49c7-9328-c28f9c9b55b8" providerId="ADAL" clId="{ADFD2496-2D0F-E74C-805A-1A9CCD57586F}" dt="2023-06-13T22:42:42.363" v="8595"/>
        <pc:sldMkLst>
          <pc:docMk/>
          <pc:sldMk cId="3383084780" sldId="1675"/>
        </pc:sldMkLst>
        <pc:spChg chg="mod">
          <ac:chgData name="Абалакова Полина Юрьевна" userId="8cd3256e-426d-49c7-9328-c28f9c9b55b8" providerId="ADAL" clId="{ADFD2496-2D0F-E74C-805A-1A9CCD57586F}" dt="2023-06-13T21:25:35.331" v="6792" actId="1076"/>
          <ac:spMkLst>
            <pc:docMk/>
            <pc:sldMk cId="3383084780" sldId="1675"/>
            <ac:spMk id="2" creationId="{8D7EC4D0-083E-6552-A076-A14EE7CDC379}"/>
          </ac:spMkLst>
        </pc:spChg>
        <pc:spChg chg="add mod">
          <ac:chgData name="Абалакова Полина Юрьевна" userId="8cd3256e-426d-49c7-9328-c28f9c9b55b8" providerId="ADAL" clId="{ADFD2496-2D0F-E74C-805A-1A9CCD57586F}" dt="2023-06-13T20:52:08.450" v="6719" actId="207"/>
          <ac:spMkLst>
            <pc:docMk/>
            <pc:sldMk cId="3383084780" sldId="1675"/>
            <ac:spMk id="3" creationId="{19509D6C-75B1-7324-5EED-E371DC76A342}"/>
          </ac:spMkLst>
        </pc:spChg>
        <pc:spChg chg="mod">
          <ac:chgData name="Абалакова Полина Юрьевна" userId="8cd3256e-426d-49c7-9328-c28f9c9b55b8" providerId="ADAL" clId="{ADFD2496-2D0F-E74C-805A-1A9CCD57586F}" dt="2023-06-13T20:44:16.996" v="6683" actId="1076"/>
          <ac:spMkLst>
            <pc:docMk/>
            <pc:sldMk cId="3383084780" sldId="1675"/>
            <ac:spMk id="4" creationId="{9CE4D9B6-E0E5-5F6D-AF64-95E6108A35B2}"/>
          </ac:spMkLst>
        </pc:spChg>
        <pc:spChg chg="add mod">
          <ac:chgData name="Абалакова Полина Юрьевна" userId="8cd3256e-426d-49c7-9328-c28f9c9b55b8" providerId="ADAL" clId="{ADFD2496-2D0F-E74C-805A-1A9CCD57586F}" dt="2023-06-13T20:44:32.464" v="6688" actId="207"/>
          <ac:spMkLst>
            <pc:docMk/>
            <pc:sldMk cId="3383084780" sldId="1675"/>
            <ac:spMk id="5" creationId="{6368D939-8A52-3B3C-9EA9-E67570CD3F9D}"/>
          </ac:spMkLst>
        </pc:spChg>
        <pc:spChg chg="add mod">
          <ac:chgData name="Абалакова Полина Юрьевна" userId="8cd3256e-426d-49c7-9328-c28f9c9b55b8" providerId="ADAL" clId="{ADFD2496-2D0F-E74C-805A-1A9CCD57586F}" dt="2023-06-13T20:44:24.997" v="6685"/>
          <ac:spMkLst>
            <pc:docMk/>
            <pc:sldMk cId="3383084780" sldId="1675"/>
            <ac:spMk id="6" creationId="{336EDF0F-D3A5-FD20-18ED-B398157DF87E}"/>
          </ac:spMkLst>
        </pc:spChg>
        <pc:spChg chg="add mod">
          <ac:chgData name="Абалакова Полина Юрьевна" userId="8cd3256e-426d-49c7-9328-c28f9c9b55b8" providerId="ADAL" clId="{ADFD2496-2D0F-E74C-805A-1A9CCD57586F}" dt="2023-06-13T20:44:24.997" v="6685"/>
          <ac:spMkLst>
            <pc:docMk/>
            <pc:sldMk cId="3383084780" sldId="1675"/>
            <ac:spMk id="7" creationId="{A5789FE4-3DBC-87A5-4820-7279F76608D6}"/>
          </ac:spMkLst>
        </pc:spChg>
        <pc:spChg chg="add mod">
          <ac:chgData name="Абалакова Полина Юрьевна" userId="8cd3256e-426d-49c7-9328-c28f9c9b55b8" providerId="ADAL" clId="{ADFD2496-2D0F-E74C-805A-1A9CCD57586F}" dt="2023-06-13T20:44:24.997" v="6685"/>
          <ac:spMkLst>
            <pc:docMk/>
            <pc:sldMk cId="3383084780" sldId="1675"/>
            <ac:spMk id="8" creationId="{389AAB02-03FC-643E-B442-8C839C1DF1F2}"/>
          </ac:spMkLst>
        </pc:spChg>
        <pc:spChg chg="add mod">
          <ac:chgData name="Абалакова Полина Юрьевна" userId="8cd3256e-426d-49c7-9328-c28f9c9b55b8" providerId="ADAL" clId="{ADFD2496-2D0F-E74C-805A-1A9CCD57586F}" dt="2023-06-13T22:42:42.363" v="8595"/>
          <ac:spMkLst>
            <pc:docMk/>
            <pc:sldMk cId="3383084780" sldId="1675"/>
            <ac:spMk id="9" creationId="{5373E7D2-9B43-8330-323C-42C4D348CAE5}"/>
          </ac:spMkLst>
        </pc:spChg>
        <pc:spChg chg="mod">
          <ac:chgData name="Абалакова Полина Юрьевна" userId="8cd3256e-426d-49c7-9328-c28f9c9b55b8" providerId="ADAL" clId="{ADFD2496-2D0F-E74C-805A-1A9CCD57586F}" dt="2023-06-13T21:25:52.060" v="6793" actId="1076"/>
          <ac:spMkLst>
            <pc:docMk/>
            <pc:sldMk cId="3383084780" sldId="1675"/>
            <ac:spMk id="24" creationId="{B29D2664-7965-DD14-684D-4EFB2DB30B04}"/>
          </ac:spMkLst>
        </pc:spChg>
        <pc:spChg chg="mod">
          <ac:chgData name="Абалакова Полина Юрьевна" userId="8cd3256e-426d-49c7-9328-c28f9c9b55b8" providerId="ADAL" clId="{ADFD2496-2D0F-E74C-805A-1A9CCD57586F}" dt="2023-06-13T21:32:51.349" v="6797" actId="1076"/>
          <ac:spMkLst>
            <pc:docMk/>
            <pc:sldMk cId="3383084780" sldId="1675"/>
            <ac:spMk id="26" creationId="{E9305F2E-A64A-0A72-A405-0154C7CA9260}"/>
          </ac:spMkLst>
        </pc:spChg>
        <pc:spChg chg="mod">
          <ac:chgData name="Абалакова Полина Юрьевна" userId="8cd3256e-426d-49c7-9328-c28f9c9b55b8" providerId="ADAL" clId="{ADFD2496-2D0F-E74C-805A-1A9CCD57586F}" dt="2023-06-13T21:25:55.923" v="6794" actId="1076"/>
          <ac:spMkLst>
            <pc:docMk/>
            <pc:sldMk cId="3383084780" sldId="1675"/>
            <ac:spMk id="58" creationId="{10A4E6EA-FF56-C813-A17B-2DF8F877CA45}"/>
          </ac:spMkLst>
        </pc:spChg>
        <pc:spChg chg="mod">
          <ac:chgData name="Абалакова Полина Юрьевна" userId="8cd3256e-426d-49c7-9328-c28f9c9b55b8" providerId="ADAL" clId="{ADFD2496-2D0F-E74C-805A-1A9CCD57586F}" dt="2023-06-13T21:25:59.189" v="6795" actId="1076"/>
          <ac:spMkLst>
            <pc:docMk/>
            <pc:sldMk cId="3383084780" sldId="1675"/>
            <ac:spMk id="59" creationId="{534EFF13-F2FB-FA57-B745-AE1BB8EB5601}"/>
          </ac:spMkLst>
        </pc:spChg>
        <pc:spChg chg="mod">
          <ac:chgData name="Абалакова Полина Юрьевна" userId="8cd3256e-426d-49c7-9328-c28f9c9b55b8" providerId="ADAL" clId="{ADFD2496-2D0F-E74C-805A-1A9CCD57586F}" dt="2023-06-13T21:26:01.775" v="6796" actId="1076"/>
          <ac:spMkLst>
            <pc:docMk/>
            <pc:sldMk cId="3383084780" sldId="1675"/>
            <ac:spMk id="60" creationId="{D28036D6-B522-3B4C-7CF1-89FAE1E95A97}"/>
          </ac:spMkLst>
        </pc:spChg>
        <pc:spChg chg="mod">
          <ac:chgData name="Абалакова Полина Юрьевна" userId="8cd3256e-426d-49c7-9328-c28f9c9b55b8" providerId="ADAL" clId="{ADFD2496-2D0F-E74C-805A-1A9CCD57586F}" dt="2023-06-13T21:25:35.331" v="6792" actId="1076"/>
          <ac:spMkLst>
            <pc:docMk/>
            <pc:sldMk cId="3383084780" sldId="1675"/>
            <ac:spMk id="63" creationId="{D3060FAE-1756-D236-2551-82CFD5237594}"/>
          </ac:spMkLst>
        </pc:spChg>
        <pc:spChg chg="mod">
          <ac:chgData name="Абалакова Полина Юрьевна" userId="8cd3256e-426d-49c7-9328-c28f9c9b55b8" providerId="ADAL" clId="{ADFD2496-2D0F-E74C-805A-1A9CCD57586F}" dt="2023-06-13T21:25:35.331" v="6792" actId="1076"/>
          <ac:spMkLst>
            <pc:docMk/>
            <pc:sldMk cId="3383084780" sldId="1675"/>
            <ac:spMk id="64" creationId="{4CF9B535-F0B9-6F93-0976-F54B09CC335F}"/>
          </ac:spMkLst>
        </pc:spChg>
        <pc:spChg chg="mod">
          <ac:chgData name="Абалакова Полина Юрьевна" userId="8cd3256e-426d-49c7-9328-c28f9c9b55b8" providerId="ADAL" clId="{ADFD2496-2D0F-E74C-805A-1A9CCD57586F}" dt="2023-06-13T21:25:35.331" v="6792" actId="1076"/>
          <ac:spMkLst>
            <pc:docMk/>
            <pc:sldMk cId="3383084780" sldId="1675"/>
            <ac:spMk id="65" creationId="{8A5A5F4B-93C2-1D4A-1C29-AFCB0E80F708}"/>
          </ac:spMkLst>
        </pc:spChg>
        <pc:spChg chg="mod">
          <ac:chgData name="Абалакова Полина Юрьевна" userId="8cd3256e-426d-49c7-9328-c28f9c9b55b8" providerId="ADAL" clId="{ADFD2496-2D0F-E74C-805A-1A9CCD57586F}" dt="2023-06-13T21:25:35.331" v="6792" actId="1076"/>
          <ac:spMkLst>
            <pc:docMk/>
            <pc:sldMk cId="3383084780" sldId="1675"/>
            <ac:spMk id="66" creationId="{2FA01D3D-EF95-7C9F-D530-0970873CC61E}"/>
          </ac:spMkLst>
        </pc:spChg>
        <pc:spChg chg="mod">
          <ac:chgData name="Абалакова Полина Юрьевна" userId="8cd3256e-426d-49c7-9328-c28f9c9b55b8" providerId="ADAL" clId="{ADFD2496-2D0F-E74C-805A-1A9CCD57586F}" dt="2023-06-13T21:25:35.331" v="6792" actId="1076"/>
          <ac:spMkLst>
            <pc:docMk/>
            <pc:sldMk cId="3383084780" sldId="1675"/>
            <ac:spMk id="67" creationId="{4B009262-1F1D-72C2-0737-4FD53B247308}"/>
          </ac:spMkLst>
        </pc:spChg>
        <pc:spChg chg="mod">
          <ac:chgData name="Абалакова Полина Юрьевна" userId="8cd3256e-426d-49c7-9328-c28f9c9b55b8" providerId="ADAL" clId="{ADFD2496-2D0F-E74C-805A-1A9CCD57586F}" dt="2023-06-13T21:25:35.331" v="6792" actId="1076"/>
          <ac:spMkLst>
            <pc:docMk/>
            <pc:sldMk cId="3383084780" sldId="1675"/>
            <ac:spMk id="68" creationId="{C38628CB-9C84-7203-D830-89A5A18FF6E5}"/>
          </ac:spMkLst>
        </pc:spChg>
        <pc:spChg chg="mod">
          <ac:chgData name="Абалакова Полина Юрьевна" userId="8cd3256e-426d-49c7-9328-c28f9c9b55b8" providerId="ADAL" clId="{ADFD2496-2D0F-E74C-805A-1A9CCD57586F}" dt="2023-06-13T21:25:35.331" v="6792" actId="1076"/>
          <ac:spMkLst>
            <pc:docMk/>
            <pc:sldMk cId="3383084780" sldId="1675"/>
            <ac:spMk id="69" creationId="{CF3953A3-E0DF-29A2-D83C-A25EA473CD31}"/>
          </ac:spMkLst>
        </pc:spChg>
        <pc:spChg chg="mod">
          <ac:chgData name="Абалакова Полина Юрьевна" userId="8cd3256e-426d-49c7-9328-c28f9c9b55b8" providerId="ADAL" clId="{ADFD2496-2D0F-E74C-805A-1A9CCD57586F}" dt="2023-06-13T21:25:35.331" v="6792" actId="1076"/>
          <ac:spMkLst>
            <pc:docMk/>
            <pc:sldMk cId="3383084780" sldId="1675"/>
            <ac:spMk id="70" creationId="{729C195E-2633-5E35-D2F9-2447C1CD89A1}"/>
          </ac:spMkLst>
        </pc:spChg>
        <pc:picChg chg="mod">
          <ac:chgData name="Абалакова Полина Юрьевна" userId="8cd3256e-426d-49c7-9328-c28f9c9b55b8" providerId="ADAL" clId="{ADFD2496-2D0F-E74C-805A-1A9CCD57586F}" dt="2023-06-13T21:25:35.331" v="6792" actId="1076"/>
          <ac:picMkLst>
            <pc:docMk/>
            <pc:sldMk cId="3383084780" sldId="1675"/>
            <ac:picMk id="72" creationId="{5E436317-9B3E-FCEF-1FDF-11D8D84E9668}"/>
          </ac:picMkLst>
        </pc:picChg>
      </pc:sldChg>
      <pc:sldChg chg="addSp delSp modSp add mod modShow">
        <pc:chgData name="Абалакова Полина Юрьевна" userId="8cd3256e-426d-49c7-9328-c28f9c9b55b8" providerId="ADAL" clId="{ADFD2496-2D0F-E74C-805A-1A9CCD57586F}" dt="2023-06-15T15:44:33.473" v="8912" actId="729"/>
        <pc:sldMkLst>
          <pc:docMk/>
          <pc:sldMk cId="55888465" sldId="1676"/>
        </pc:sldMkLst>
        <pc:spChg chg="mod">
          <ac:chgData name="Абалакова Полина Юрьевна" userId="8cd3256e-426d-49c7-9328-c28f9c9b55b8" providerId="ADAL" clId="{ADFD2496-2D0F-E74C-805A-1A9CCD57586F}" dt="2023-06-13T20:39:50.190" v="6627" actId="21"/>
          <ac:spMkLst>
            <pc:docMk/>
            <pc:sldMk cId="55888465" sldId="1676"/>
            <ac:spMk id="4" creationId="{860D3E77-3FBA-AD65-F122-42A063D208FF}"/>
          </ac:spMkLst>
        </pc:spChg>
        <pc:spChg chg="add mod">
          <ac:chgData name="Абалакова Полина Юрьевна" userId="8cd3256e-426d-49c7-9328-c28f9c9b55b8" providerId="ADAL" clId="{ADFD2496-2D0F-E74C-805A-1A9CCD57586F}" dt="2023-06-13T22:24:42.698" v="7975" actId="1037"/>
          <ac:spMkLst>
            <pc:docMk/>
            <pc:sldMk cId="55888465" sldId="1676"/>
            <ac:spMk id="5" creationId="{E98CC345-7DE4-DFD7-9975-57E39F1431DB}"/>
          </ac:spMkLst>
        </pc:spChg>
        <pc:spChg chg="add mod">
          <ac:chgData name="Абалакова Полина Юрьевна" userId="8cd3256e-426d-49c7-9328-c28f9c9b55b8" providerId="ADAL" clId="{ADFD2496-2D0F-E74C-805A-1A9CCD57586F}" dt="2023-06-13T22:24:48.953" v="7976" actId="14100"/>
          <ac:spMkLst>
            <pc:docMk/>
            <pc:sldMk cId="55888465" sldId="1676"/>
            <ac:spMk id="6" creationId="{B45D219D-5CA2-8E01-FD97-783E1B5ECBDD}"/>
          </ac:spMkLst>
        </pc:spChg>
        <pc:spChg chg="add mod">
          <ac:chgData name="Абалакова Полина Юрьевна" userId="8cd3256e-426d-49c7-9328-c28f9c9b55b8" providerId="ADAL" clId="{ADFD2496-2D0F-E74C-805A-1A9CCD57586F}" dt="2023-06-12T15:40:05.217" v="1647" actId="20577"/>
          <ac:spMkLst>
            <pc:docMk/>
            <pc:sldMk cId="55888465" sldId="1676"/>
            <ac:spMk id="11" creationId="{9EF88BEB-DE77-EC2F-8A28-418C7CE85694}"/>
          </ac:spMkLst>
        </pc:spChg>
        <pc:spChg chg="add del mod">
          <ac:chgData name="Абалакова Полина Юрьевна" userId="8cd3256e-426d-49c7-9328-c28f9c9b55b8" providerId="ADAL" clId="{ADFD2496-2D0F-E74C-805A-1A9CCD57586F}" dt="2023-06-13T20:39:44.733" v="6624"/>
          <ac:spMkLst>
            <pc:docMk/>
            <pc:sldMk cId="55888465" sldId="1676"/>
            <ac:spMk id="12" creationId="{CFC666EF-59BC-6A83-02E3-C6E648D17CD7}"/>
          </ac:spMkLst>
        </pc:spChg>
        <pc:spChg chg="add del mod">
          <ac:chgData name="Абалакова Полина Юрьевна" userId="8cd3256e-426d-49c7-9328-c28f9c9b55b8" providerId="ADAL" clId="{ADFD2496-2D0F-E74C-805A-1A9CCD57586F}" dt="2023-06-13T20:39:44.733" v="6624"/>
          <ac:spMkLst>
            <pc:docMk/>
            <pc:sldMk cId="55888465" sldId="1676"/>
            <ac:spMk id="13" creationId="{6FBE8A2C-55A9-68A8-EB0F-89E0E3079C9A}"/>
          </ac:spMkLst>
        </pc:spChg>
        <pc:spChg chg="add del mod">
          <ac:chgData name="Абалакова Полина Юрьевна" userId="8cd3256e-426d-49c7-9328-c28f9c9b55b8" providerId="ADAL" clId="{ADFD2496-2D0F-E74C-805A-1A9CCD57586F}" dt="2023-06-13T20:39:44.733" v="6624"/>
          <ac:spMkLst>
            <pc:docMk/>
            <pc:sldMk cId="55888465" sldId="1676"/>
            <ac:spMk id="14" creationId="{D5E3EFF5-3457-FF46-BE1B-3B8D46E346F9}"/>
          </ac:spMkLst>
        </pc:spChg>
        <pc:spChg chg="add del mod">
          <ac:chgData name="Абалакова Полина Юрьевна" userId="8cd3256e-426d-49c7-9328-c28f9c9b55b8" providerId="ADAL" clId="{ADFD2496-2D0F-E74C-805A-1A9CCD57586F}" dt="2023-06-13T20:39:44.733" v="6624"/>
          <ac:spMkLst>
            <pc:docMk/>
            <pc:sldMk cId="55888465" sldId="1676"/>
            <ac:spMk id="15" creationId="{5F5F5594-D539-8B8F-8A68-C2FEF20E9860}"/>
          </ac:spMkLst>
        </pc:spChg>
        <pc:spChg chg="add del mod">
          <ac:chgData name="Абалакова Полина Юрьевна" userId="8cd3256e-426d-49c7-9328-c28f9c9b55b8" providerId="ADAL" clId="{ADFD2496-2D0F-E74C-805A-1A9CCD57586F}" dt="2023-06-13T20:39:44.733" v="6624"/>
          <ac:spMkLst>
            <pc:docMk/>
            <pc:sldMk cId="55888465" sldId="1676"/>
            <ac:spMk id="16" creationId="{A9D1AF7D-D5AD-A21F-F3B0-E75E2F78EE44}"/>
          </ac:spMkLst>
        </pc:spChg>
        <pc:spChg chg="add mod">
          <ac:chgData name="Абалакова Полина Юрьевна" userId="8cd3256e-426d-49c7-9328-c28f9c9b55b8" providerId="ADAL" clId="{ADFD2496-2D0F-E74C-805A-1A9CCD57586F}" dt="2023-06-13T20:52:43.105" v="6723" actId="207"/>
          <ac:spMkLst>
            <pc:docMk/>
            <pc:sldMk cId="55888465" sldId="1676"/>
            <ac:spMk id="17" creationId="{001EDEF8-544E-3920-5BC6-4E8B1DDE3FD9}"/>
          </ac:spMkLst>
        </pc:spChg>
        <pc:spChg chg="add mod">
          <ac:chgData name="Абалакова Полина Юрьевна" userId="8cd3256e-426d-49c7-9328-c28f9c9b55b8" providerId="ADAL" clId="{ADFD2496-2D0F-E74C-805A-1A9CCD57586F}" dt="2023-06-13T22:34:13.221" v="8141" actId="20577"/>
          <ac:spMkLst>
            <pc:docMk/>
            <pc:sldMk cId="55888465" sldId="1676"/>
            <ac:spMk id="18" creationId="{8E9850CF-9F08-FFE9-9DE7-EA8363D3A11A}"/>
          </ac:spMkLst>
        </pc:spChg>
        <pc:spChg chg="add mod">
          <ac:chgData name="Абалакова Полина Юрьевна" userId="8cd3256e-426d-49c7-9328-c28f9c9b55b8" providerId="ADAL" clId="{ADFD2496-2D0F-E74C-805A-1A9CCD57586F}" dt="2023-06-13T20:39:48.026" v="6626"/>
          <ac:spMkLst>
            <pc:docMk/>
            <pc:sldMk cId="55888465" sldId="1676"/>
            <ac:spMk id="19" creationId="{9CD1B1ED-3FD7-BEE7-53BE-09B5DDD73188}"/>
          </ac:spMkLst>
        </pc:spChg>
        <pc:spChg chg="add mod">
          <ac:chgData name="Абалакова Полина Юрьевна" userId="8cd3256e-426d-49c7-9328-c28f9c9b55b8" providerId="ADAL" clId="{ADFD2496-2D0F-E74C-805A-1A9CCD57586F}" dt="2023-06-13T20:39:48.026" v="6626"/>
          <ac:spMkLst>
            <pc:docMk/>
            <pc:sldMk cId="55888465" sldId="1676"/>
            <ac:spMk id="20" creationId="{07623E1D-EFD7-44B7-993E-6CA62CF8EF98}"/>
          </ac:spMkLst>
        </pc:spChg>
        <pc:spChg chg="add mod">
          <ac:chgData name="Абалакова Полина Юрьевна" userId="8cd3256e-426d-49c7-9328-c28f9c9b55b8" providerId="ADAL" clId="{ADFD2496-2D0F-E74C-805A-1A9CCD57586F}" dt="2023-06-13T20:39:48.026" v="6626"/>
          <ac:spMkLst>
            <pc:docMk/>
            <pc:sldMk cId="55888465" sldId="1676"/>
            <ac:spMk id="21" creationId="{6450CE48-11E8-54BC-8A5D-D6405DF55658}"/>
          </ac:spMkLst>
        </pc:spChg>
        <pc:spChg chg="add del mod">
          <ac:chgData name="Абалакова Полина Юрьевна" userId="8cd3256e-426d-49c7-9328-c28f9c9b55b8" providerId="ADAL" clId="{ADFD2496-2D0F-E74C-805A-1A9CCD57586F}" dt="2023-06-13T20:41:22.036" v="6646"/>
          <ac:spMkLst>
            <pc:docMk/>
            <pc:sldMk cId="55888465" sldId="1676"/>
            <ac:spMk id="22" creationId="{D12BF90F-DC28-F0CD-9E52-DB434C951696}"/>
          </ac:spMkLst>
        </pc:spChg>
        <pc:spChg chg="add del mod">
          <ac:chgData name="Абалакова Полина Юрьевна" userId="8cd3256e-426d-49c7-9328-c28f9c9b55b8" providerId="ADAL" clId="{ADFD2496-2D0F-E74C-805A-1A9CCD57586F}" dt="2023-06-13T20:41:39.665" v="6657" actId="47"/>
          <ac:spMkLst>
            <pc:docMk/>
            <pc:sldMk cId="55888465" sldId="1676"/>
            <ac:spMk id="23" creationId="{F2DC2DC8-4CFA-1B8E-9AC5-1E80576DA02E}"/>
          </ac:spMkLst>
        </pc:spChg>
        <pc:spChg chg="add del mod">
          <ac:chgData name="Абалакова Полина Юрьевна" userId="8cd3256e-426d-49c7-9328-c28f9c9b55b8" providerId="ADAL" clId="{ADFD2496-2D0F-E74C-805A-1A9CCD57586F}" dt="2023-06-13T20:41:26.211" v="6651"/>
          <ac:spMkLst>
            <pc:docMk/>
            <pc:sldMk cId="55888465" sldId="1676"/>
            <ac:spMk id="24" creationId="{7B869D48-E2B2-88ED-6F37-6FB90DBA8F0F}"/>
          </ac:spMkLst>
        </pc:spChg>
        <pc:spChg chg="add del mod">
          <ac:chgData name="Абалакова Полина Юрьевна" userId="8cd3256e-426d-49c7-9328-c28f9c9b55b8" providerId="ADAL" clId="{ADFD2496-2D0F-E74C-805A-1A9CCD57586F}" dt="2023-06-13T20:41:26.211" v="6651"/>
          <ac:spMkLst>
            <pc:docMk/>
            <pc:sldMk cId="55888465" sldId="1676"/>
            <ac:spMk id="25" creationId="{E997BB8D-26A5-75D6-41CF-2473231D3419}"/>
          </ac:spMkLst>
        </pc:spChg>
        <pc:spChg chg="add del mod">
          <ac:chgData name="Абалакова Полина Юрьевна" userId="8cd3256e-426d-49c7-9328-c28f9c9b55b8" providerId="ADAL" clId="{ADFD2496-2D0F-E74C-805A-1A9CCD57586F}" dt="2023-06-13T20:41:26.211" v="6651"/>
          <ac:spMkLst>
            <pc:docMk/>
            <pc:sldMk cId="55888465" sldId="1676"/>
            <ac:spMk id="26" creationId="{F268FDE4-9598-CFE8-3C7A-CF83AA921072}"/>
          </ac:spMkLst>
        </pc:spChg>
        <pc:spChg chg="add del mod">
          <ac:chgData name="Абалакова Полина Юрьевна" userId="8cd3256e-426d-49c7-9328-c28f9c9b55b8" providerId="ADAL" clId="{ADFD2496-2D0F-E74C-805A-1A9CCD57586F}" dt="2023-06-13T20:41:26.211" v="6651"/>
          <ac:spMkLst>
            <pc:docMk/>
            <pc:sldMk cId="55888465" sldId="1676"/>
            <ac:spMk id="27" creationId="{C2D2AE6A-8888-2DFF-00DA-79A1B4880537}"/>
          </ac:spMkLst>
        </pc:spChg>
        <pc:spChg chg="add del mod">
          <ac:chgData name="Абалакова Полина Юрьевна" userId="8cd3256e-426d-49c7-9328-c28f9c9b55b8" providerId="ADAL" clId="{ADFD2496-2D0F-E74C-805A-1A9CCD57586F}" dt="2023-06-13T20:41:26.211" v="6651"/>
          <ac:spMkLst>
            <pc:docMk/>
            <pc:sldMk cId="55888465" sldId="1676"/>
            <ac:spMk id="28" creationId="{990E5E22-000D-0779-E14F-4689DAA52CC9}"/>
          </ac:spMkLst>
        </pc:spChg>
        <pc:spChg chg="add mod">
          <ac:chgData name="Абалакова Полина Юрьевна" userId="8cd3256e-426d-49c7-9328-c28f9c9b55b8" providerId="ADAL" clId="{ADFD2496-2D0F-E74C-805A-1A9CCD57586F}" dt="2023-06-13T22:43:35.637" v="8603"/>
          <ac:spMkLst>
            <pc:docMk/>
            <pc:sldMk cId="55888465" sldId="1676"/>
            <ac:spMk id="32" creationId="{B83CD2B6-5E25-4D9B-3EDE-1DD791A3B4FB}"/>
          </ac:spMkLst>
        </pc:spChg>
        <pc:graphicFrameChg chg="add mod">
          <ac:chgData name="Абалакова Полина Юрьевна" userId="8cd3256e-426d-49c7-9328-c28f9c9b55b8" providerId="ADAL" clId="{ADFD2496-2D0F-E74C-805A-1A9CCD57586F}" dt="2023-06-12T09:29:43.100" v="212"/>
          <ac:graphicFrameMkLst>
            <pc:docMk/>
            <pc:sldMk cId="55888465" sldId="1676"/>
            <ac:graphicFrameMk id="2" creationId="{1DB3F4BD-C45C-01EB-9152-31300C1D24C7}"/>
          </ac:graphicFrameMkLst>
        </pc:graphicFrameChg>
        <pc:graphicFrameChg chg="add mod">
          <ac:chgData name="Абалакова Полина Юрьевна" userId="8cd3256e-426d-49c7-9328-c28f9c9b55b8" providerId="ADAL" clId="{ADFD2496-2D0F-E74C-805A-1A9CCD57586F}" dt="2023-06-13T22:24:54.380" v="7977" actId="113"/>
          <ac:graphicFrameMkLst>
            <pc:docMk/>
            <pc:sldMk cId="55888465" sldId="1676"/>
            <ac:graphicFrameMk id="3" creationId="{1DB3F4BD-C45C-01EB-9152-31300C1D24C7}"/>
          </ac:graphicFrameMkLst>
        </pc:graphicFrameChg>
        <pc:graphicFrameChg chg="add mod">
          <ac:chgData name="Абалакова Полина Юрьевна" userId="8cd3256e-426d-49c7-9328-c28f9c9b55b8" providerId="ADAL" clId="{ADFD2496-2D0F-E74C-805A-1A9CCD57586F}" dt="2023-06-12T10:22:49.413" v="779"/>
          <ac:graphicFrameMkLst>
            <pc:docMk/>
            <pc:sldMk cId="55888465" sldId="1676"/>
            <ac:graphicFrameMk id="7" creationId="{2166149B-E095-48B7-D945-7985972662B3}"/>
          </ac:graphicFrameMkLst>
        </pc:graphicFrameChg>
        <pc:graphicFrameChg chg="add mod">
          <ac:chgData name="Абалакова Полина Юрьевна" userId="8cd3256e-426d-49c7-9328-c28f9c9b55b8" providerId="ADAL" clId="{ADFD2496-2D0F-E74C-805A-1A9CCD57586F}" dt="2023-06-12T10:22:54.490" v="782"/>
          <ac:graphicFrameMkLst>
            <pc:docMk/>
            <pc:sldMk cId="55888465" sldId="1676"/>
            <ac:graphicFrameMk id="8" creationId="{2166149B-E095-48B7-D945-7985972662B3}"/>
          </ac:graphicFrameMkLst>
        </pc:graphicFrameChg>
        <pc:graphicFrameChg chg="add del mod">
          <ac:chgData name="Абалакова Полина Юрьевна" userId="8cd3256e-426d-49c7-9328-c28f9c9b55b8" providerId="ADAL" clId="{ADFD2496-2D0F-E74C-805A-1A9CCD57586F}" dt="2023-06-12T10:23:36.622" v="786" actId="21"/>
          <ac:graphicFrameMkLst>
            <pc:docMk/>
            <pc:sldMk cId="55888465" sldId="1676"/>
            <ac:graphicFrameMk id="9" creationId="{2166149B-E095-48B7-D945-7985972662B3}"/>
          </ac:graphicFrameMkLst>
        </pc:graphicFrameChg>
        <pc:graphicFrameChg chg="add mod">
          <ac:chgData name="Абалакова Полина Юрьевна" userId="8cd3256e-426d-49c7-9328-c28f9c9b55b8" providerId="ADAL" clId="{ADFD2496-2D0F-E74C-805A-1A9CCD57586F}" dt="2023-06-13T18:43:48.346" v="5744" actId="1076"/>
          <ac:graphicFrameMkLst>
            <pc:docMk/>
            <pc:sldMk cId="55888465" sldId="1676"/>
            <ac:graphicFrameMk id="10" creationId="{C717041D-8FA0-CE4D-87E4-F80F3DE0A411}"/>
          </ac:graphicFrameMkLst>
        </pc:graphicFrameChg>
        <pc:cxnChg chg="add mod">
          <ac:chgData name="Абалакова Полина Юрьевна" userId="8cd3256e-426d-49c7-9328-c28f9c9b55b8" providerId="ADAL" clId="{ADFD2496-2D0F-E74C-805A-1A9CCD57586F}" dt="2023-06-13T22:24:30.821" v="7973" actId="1037"/>
          <ac:cxnSpMkLst>
            <pc:docMk/>
            <pc:sldMk cId="55888465" sldId="1676"/>
            <ac:cxnSpMk id="30" creationId="{B2FECC0C-4C44-F3A8-7DAF-E74ADB035B41}"/>
          </ac:cxnSpMkLst>
        </pc:cxnChg>
      </pc:sldChg>
      <pc:sldChg chg="addSp delSp modSp add del mod modMedia setBg delAnim">
        <pc:chgData name="Абалакова Полина Юрьевна" userId="8cd3256e-426d-49c7-9328-c28f9c9b55b8" providerId="ADAL" clId="{ADFD2496-2D0F-E74C-805A-1A9CCD57586F}" dt="2023-06-12T09:27:09.396" v="182" actId="2696"/>
        <pc:sldMkLst>
          <pc:docMk/>
          <pc:sldMk cId="1355627192" sldId="1676"/>
        </pc:sldMkLst>
        <pc:spChg chg="mod">
          <ac:chgData name="Абалакова Полина Юрьевна" userId="8cd3256e-426d-49c7-9328-c28f9c9b55b8" providerId="ADAL" clId="{ADFD2496-2D0F-E74C-805A-1A9CCD57586F}" dt="2023-06-12T09:26:42.291" v="168" actId="20577"/>
          <ac:spMkLst>
            <pc:docMk/>
            <pc:sldMk cId="1355627192" sldId="1676"/>
            <ac:spMk id="4" creationId="{860D3E77-3FBA-AD65-F122-42A063D208FF}"/>
          </ac:spMkLst>
        </pc:spChg>
        <pc:spChg chg="add del">
          <ac:chgData name="Абалакова Полина Юрьевна" userId="8cd3256e-426d-49c7-9328-c28f9c9b55b8" providerId="ADAL" clId="{ADFD2496-2D0F-E74C-805A-1A9CCD57586F}" dt="2023-06-12T09:26:31.678" v="157" actId="26606"/>
          <ac:spMkLst>
            <pc:docMk/>
            <pc:sldMk cId="1355627192" sldId="1676"/>
            <ac:spMk id="10" creationId="{C1DD1A8A-57D5-4A81-AD04-532B043C5611}"/>
          </ac:spMkLst>
        </pc:spChg>
        <pc:spChg chg="add del">
          <ac:chgData name="Абалакова Полина Юрьевна" userId="8cd3256e-426d-49c7-9328-c28f9c9b55b8" providerId="ADAL" clId="{ADFD2496-2D0F-E74C-805A-1A9CCD57586F}" dt="2023-06-12T09:26:31.678" v="157" actId="26606"/>
          <ac:spMkLst>
            <pc:docMk/>
            <pc:sldMk cId="1355627192" sldId="1676"/>
            <ac:spMk id="12" creationId="{007891EC-4501-44ED-A8C8-B11B6DB767AB}"/>
          </ac:spMkLst>
        </pc:spChg>
        <pc:spChg chg="add">
          <ac:chgData name="Абалакова Полина Юрьевна" userId="8cd3256e-426d-49c7-9328-c28f9c9b55b8" providerId="ADAL" clId="{ADFD2496-2D0F-E74C-805A-1A9CCD57586F}" dt="2023-06-12T09:26:31.687" v="158" actId="26606"/>
          <ac:spMkLst>
            <pc:docMk/>
            <pc:sldMk cId="1355627192" sldId="1676"/>
            <ac:spMk id="14" creationId="{C1DD1A8A-57D5-4A81-AD04-532B043C5611}"/>
          </ac:spMkLst>
        </pc:spChg>
        <pc:spChg chg="add">
          <ac:chgData name="Абалакова Полина Юрьевна" userId="8cd3256e-426d-49c7-9328-c28f9c9b55b8" providerId="ADAL" clId="{ADFD2496-2D0F-E74C-805A-1A9CCD57586F}" dt="2023-06-12T09:26:31.687" v="158" actId="26606"/>
          <ac:spMkLst>
            <pc:docMk/>
            <pc:sldMk cId="1355627192" sldId="1676"/>
            <ac:spMk id="16" creationId="{007891EC-4501-44ED-A8C8-B11B6DB767AB}"/>
          </ac:spMkLst>
        </pc:spChg>
        <pc:picChg chg="add del mod">
          <ac:chgData name="Абалакова Полина Юрьевна" userId="8cd3256e-426d-49c7-9328-c28f9c9b55b8" providerId="ADAL" clId="{ADFD2496-2D0F-E74C-805A-1A9CCD57586F}" dt="2023-06-12T09:26:31.678" v="157" actId="26606"/>
          <ac:picMkLst>
            <pc:docMk/>
            <pc:sldMk cId="1355627192" sldId="1676"/>
            <ac:picMk id="6" creationId="{7CA7DD53-2559-8163-31B6-5E0B4B50BD6A}"/>
          </ac:picMkLst>
        </pc:picChg>
        <pc:picChg chg="add">
          <ac:chgData name="Абалакова Полина Юрьевна" userId="8cd3256e-426d-49c7-9328-c28f9c9b55b8" providerId="ADAL" clId="{ADFD2496-2D0F-E74C-805A-1A9CCD57586F}" dt="2023-06-12T09:26:31.687" v="158" actId="26606"/>
          <ac:picMkLst>
            <pc:docMk/>
            <pc:sldMk cId="1355627192" sldId="1676"/>
            <ac:picMk id="15" creationId="{DD5379B9-4F8F-17C1-E2C6-0466425C0030}"/>
          </ac:picMkLst>
        </pc:picChg>
      </pc:sldChg>
      <pc:sldChg chg="addSp modSp add del mod setBg">
        <pc:chgData name="Абалакова Полина Юрьевна" userId="8cd3256e-426d-49c7-9328-c28f9c9b55b8" providerId="ADAL" clId="{ADFD2496-2D0F-E74C-805A-1A9CCD57586F}" dt="2023-06-12T09:27:07.884" v="181" actId="2696"/>
        <pc:sldMkLst>
          <pc:docMk/>
          <pc:sldMk cId="2006743350" sldId="1677"/>
        </pc:sldMkLst>
        <pc:spChg chg="mod">
          <ac:chgData name="Абалакова Полина Юрьевна" userId="8cd3256e-426d-49c7-9328-c28f9c9b55b8" providerId="ADAL" clId="{ADFD2496-2D0F-E74C-805A-1A9CCD57586F}" dt="2023-06-12T09:27:02.943" v="180" actId="26606"/>
          <ac:spMkLst>
            <pc:docMk/>
            <pc:sldMk cId="2006743350" sldId="1677"/>
            <ac:spMk id="4" creationId="{860D3E77-3FBA-AD65-F122-42A063D208FF}"/>
          </ac:spMkLst>
        </pc:spChg>
        <pc:spChg chg="add">
          <ac:chgData name="Абалакова Полина Юрьевна" userId="8cd3256e-426d-49c7-9328-c28f9c9b55b8" providerId="ADAL" clId="{ADFD2496-2D0F-E74C-805A-1A9CCD57586F}" dt="2023-06-12T09:27:02.943" v="180" actId="26606"/>
          <ac:spMkLst>
            <pc:docMk/>
            <pc:sldMk cId="2006743350" sldId="1677"/>
            <ac:spMk id="10" creationId="{C1DD1A8A-57D5-4A81-AD04-532B043C5611}"/>
          </ac:spMkLst>
        </pc:spChg>
        <pc:spChg chg="add">
          <ac:chgData name="Абалакова Полина Юрьевна" userId="8cd3256e-426d-49c7-9328-c28f9c9b55b8" providerId="ADAL" clId="{ADFD2496-2D0F-E74C-805A-1A9CCD57586F}" dt="2023-06-12T09:27:02.943" v="180" actId="26606"/>
          <ac:spMkLst>
            <pc:docMk/>
            <pc:sldMk cId="2006743350" sldId="1677"/>
            <ac:spMk id="12" creationId="{007891EC-4501-44ED-A8C8-B11B6DB767AB}"/>
          </ac:spMkLst>
        </pc:spChg>
        <pc:picChg chg="add">
          <ac:chgData name="Абалакова Полина Юрьевна" userId="8cd3256e-426d-49c7-9328-c28f9c9b55b8" providerId="ADAL" clId="{ADFD2496-2D0F-E74C-805A-1A9CCD57586F}" dt="2023-06-12T09:27:02.943" v="180" actId="26606"/>
          <ac:picMkLst>
            <pc:docMk/>
            <pc:sldMk cId="2006743350" sldId="1677"/>
            <ac:picMk id="6" creationId="{CF1ECF60-605A-AEF0-C390-B8E2CCEA5EB8}"/>
          </ac:picMkLst>
        </pc:picChg>
      </pc:sldChg>
      <pc:sldChg chg="addSp delSp modSp new del mod">
        <pc:chgData name="Абалакова Полина Юрьевна" userId="8cd3256e-426d-49c7-9328-c28f9c9b55b8" providerId="ADAL" clId="{ADFD2496-2D0F-E74C-805A-1A9CCD57586F}" dt="2023-06-12T16:50:44.943" v="1695" actId="2696"/>
        <pc:sldMkLst>
          <pc:docMk/>
          <pc:sldMk cId="2085467206" sldId="1677"/>
        </pc:sldMkLst>
        <pc:spChg chg="add mod">
          <ac:chgData name="Абалакова Полина Юрьевна" userId="8cd3256e-426d-49c7-9328-c28f9c9b55b8" providerId="ADAL" clId="{ADFD2496-2D0F-E74C-805A-1A9CCD57586F}" dt="2023-06-12T10:25:28.509" v="830" actId="1076"/>
          <ac:spMkLst>
            <pc:docMk/>
            <pc:sldMk cId="2085467206" sldId="1677"/>
            <ac:spMk id="5" creationId="{3D4E60D6-34C6-A2A0-EDCA-7B39256E78B7}"/>
          </ac:spMkLst>
        </pc:spChg>
        <pc:graphicFrameChg chg="add del mod">
          <ac:chgData name="Абалакова Полина Юрьевна" userId="8cd3256e-426d-49c7-9328-c28f9c9b55b8" providerId="ADAL" clId="{ADFD2496-2D0F-E74C-805A-1A9CCD57586F}" dt="2023-06-12T14:04:12.395" v="840" actId="478"/>
          <ac:graphicFrameMkLst>
            <pc:docMk/>
            <pc:sldMk cId="2085467206" sldId="1677"/>
            <ac:graphicFrameMk id="4" creationId="{5E2D50AE-6689-2E87-98B8-FC0FD8A06ECC}"/>
          </ac:graphicFrameMkLst>
        </pc:graphicFrameChg>
        <pc:graphicFrameChg chg="add mod">
          <ac:chgData name="Абалакова Полина Юрьевна" userId="8cd3256e-426d-49c7-9328-c28f9c9b55b8" providerId="ADAL" clId="{ADFD2496-2D0F-E74C-805A-1A9CCD57586F}" dt="2023-06-12T14:03:59.731" v="835"/>
          <ac:graphicFrameMkLst>
            <pc:docMk/>
            <pc:sldMk cId="2085467206" sldId="1677"/>
            <ac:graphicFrameMk id="6" creationId="{2166149B-E095-48B7-D945-7985972662B3}"/>
          </ac:graphicFrameMkLst>
        </pc:graphicFrameChg>
        <pc:graphicFrameChg chg="add mod">
          <ac:chgData name="Абалакова Полина Юрьевна" userId="8cd3256e-426d-49c7-9328-c28f9c9b55b8" providerId="ADAL" clId="{ADFD2496-2D0F-E74C-805A-1A9CCD57586F}" dt="2023-06-12T14:06:54.025" v="844" actId="14100"/>
          <ac:graphicFrameMkLst>
            <pc:docMk/>
            <pc:sldMk cId="2085467206" sldId="1677"/>
            <ac:graphicFrameMk id="7" creationId="{2166149B-E095-48B7-D945-7985972662B3}"/>
          </ac:graphicFrameMkLst>
        </pc:graphicFrameChg>
      </pc:sldChg>
      <pc:sldChg chg="addSp delSp modSp mod addCm">
        <pc:chgData name="Абалакова Полина Юрьевна" userId="8cd3256e-426d-49c7-9328-c28f9c9b55b8" providerId="ADAL" clId="{ADFD2496-2D0F-E74C-805A-1A9CCD57586F}" dt="2023-06-12T20:48:23.012" v="3491"/>
        <pc:sldMkLst>
          <pc:docMk/>
          <pc:sldMk cId="3763205639" sldId="1678"/>
        </pc:sldMkLst>
        <pc:picChg chg="add del mod">
          <ac:chgData name="Абалакова Полина Юрьевна" userId="8cd3256e-426d-49c7-9328-c28f9c9b55b8" providerId="ADAL" clId="{ADFD2496-2D0F-E74C-805A-1A9CCD57586F}" dt="2023-06-12T14:41:02.238" v="887" actId="21"/>
          <ac:picMkLst>
            <pc:docMk/>
            <pc:sldMk cId="3763205639" sldId="1678"/>
            <ac:picMk id="2" creationId="{AB3B31C9-9BFE-10DC-E589-E3B1CE11BB27}"/>
          </ac:picMkLst>
        </pc:picChg>
        <pc:extLst>
          <p:ext xmlns:p="http://schemas.openxmlformats.org/presentationml/2006/main" uri="{D6D511B9-2390-475A-947B-AFAB55BFBCF1}">
            <pc226:cmChg xmlns:pc226="http://schemas.microsoft.com/office/powerpoint/2022/06/main/command" chg="add">
              <pc226:chgData name="Абалакова Полина Юрьевна" userId="8cd3256e-426d-49c7-9328-c28f9c9b55b8" providerId="ADAL" clId="{ADFD2496-2D0F-E74C-805A-1A9CCD57586F}" dt="2023-06-12T20:48:23.012" v="3491"/>
              <pc2:cmMkLst xmlns:pc2="http://schemas.microsoft.com/office/powerpoint/2019/9/main/command">
                <pc:docMk/>
                <pc:sldMk cId="3763205639" sldId="1678"/>
                <pc2:cmMk id="{B2CBC3EE-FB37-E94E-B199-E3B448D03CF0}"/>
              </pc2:cmMkLst>
            </pc226:cmChg>
          </p:ext>
        </pc:extLst>
      </pc:sldChg>
      <pc:sldChg chg="addSp delSp modSp new del mod">
        <pc:chgData name="Абалакова Полина Юрьевна" userId="8cd3256e-426d-49c7-9328-c28f9c9b55b8" providerId="ADAL" clId="{ADFD2496-2D0F-E74C-805A-1A9CCD57586F}" dt="2023-06-12T14:53:50.767" v="968" actId="2696"/>
        <pc:sldMkLst>
          <pc:docMk/>
          <pc:sldMk cId="25672011" sldId="1679"/>
        </pc:sldMkLst>
        <pc:spChg chg="add mod">
          <ac:chgData name="Абалакова Полина Юрьевна" userId="8cd3256e-426d-49c7-9328-c28f9c9b55b8" providerId="ADAL" clId="{ADFD2496-2D0F-E74C-805A-1A9CCD57586F}" dt="2023-06-12T14:51:21.249" v="963" actId="20577"/>
          <ac:spMkLst>
            <pc:docMk/>
            <pc:sldMk cId="25672011" sldId="1679"/>
            <ac:spMk id="5" creationId="{DFD393D7-B33F-3D5D-2960-4A871C97762F}"/>
          </ac:spMkLst>
        </pc:spChg>
        <pc:picChg chg="add del mod">
          <ac:chgData name="Абалакова Полина Юрьевна" userId="8cd3256e-426d-49c7-9328-c28f9c9b55b8" providerId="ADAL" clId="{ADFD2496-2D0F-E74C-805A-1A9CCD57586F}" dt="2023-06-12T14:53:39.496" v="964" actId="478"/>
          <ac:picMkLst>
            <pc:docMk/>
            <pc:sldMk cId="25672011" sldId="1679"/>
            <ac:picMk id="4" creationId="{4287CB12-3A2A-16CE-4B57-D3440B576625}"/>
          </ac:picMkLst>
        </pc:picChg>
      </pc:sldChg>
      <pc:sldChg chg="addSp delSp modSp add mod setBg addCm delCm modCm">
        <pc:chgData name="Абалакова Полина Юрьевна" userId="8cd3256e-426d-49c7-9328-c28f9c9b55b8" providerId="ADAL" clId="{ADFD2496-2D0F-E74C-805A-1A9CCD57586F}" dt="2023-06-13T22:56:19.649" v="8905" actId="14100"/>
        <pc:sldMkLst>
          <pc:docMk/>
          <pc:sldMk cId="59913264" sldId="1680"/>
        </pc:sldMkLst>
        <pc:spChg chg="mod">
          <ac:chgData name="Абалакова Полина Юрьевна" userId="8cd3256e-426d-49c7-9328-c28f9c9b55b8" providerId="ADAL" clId="{ADFD2496-2D0F-E74C-805A-1A9CCD57586F}" dt="2023-06-13T22:21:01.820" v="7946" actId="1076"/>
          <ac:spMkLst>
            <pc:docMk/>
            <pc:sldMk cId="59913264" sldId="1680"/>
            <ac:spMk id="2" creationId="{083058F9-1222-A84D-E834-670F5F90B4AB}"/>
          </ac:spMkLst>
        </pc:spChg>
        <pc:spChg chg="del mod ord">
          <ac:chgData name="Абалакова Полина Юрьевна" userId="8cd3256e-426d-49c7-9328-c28f9c9b55b8" providerId="ADAL" clId="{ADFD2496-2D0F-E74C-805A-1A9CCD57586F}" dt="2023-06-12T15:40:57.463" v="1650" actId="478"/>
          <ac:spMkLst>
            <pc:docMk/>
            <pc:sldMk cId="59913264" sldId="1680"/>
            <ac:spMk id="2" creationId="{21FDF0B1-A0DD-BA94-D86A-017622E6ECA4}"/>
          </ac:spMkLst>
        </pc:spChg>
        <pc:spChg chg="del mod">
          <ac:chgData name="Абалакова Полина Юрьевна" userId="8cd3256e-426d-49c7-9328-c28f9c9b55b8" providerId="ADAL" clId="{ADFD2496-2D0F-E74C-805A-1A9CCD57586F}" dt="2023-06-13T20:42:03.295" v="6668" actId="478"/>
          <ac:spMkLst>
            <pc:docMk/>
            <pc:sldMk cId="59913264" sldId="1680"/>
            <ac:spMk id="3" creationId="{AB9E296F-7847-ADCD-29BF-F3A1B49E6AC4}"/>
          </ac:spMkLst>
        </pc:spChg>
        <pc:spChg chg="add del mod">
          <ac:chgData name="Абалакова Полина Юрьевна" userId="8cd3256e-426d-49c7-9328-c28f9c9b55b8" providerId="ADAL" clId="{ADFD2496-2D0F-E74C-805A-1A9CCD57586F}" dt="2023-06-13T22:20:50.141" v="7942" actId="478"/>
          <ac:spMkLst>
            <pc:docMk/>
            <pc:sldMk cId="59913264" sldId="1680"/>
            <ac:spMk id="5" creationId="{DFD393D7-B33F-3D5D-2960-4A871C97762F}"/>
          </ac:spMkLst>
        </pc:spChg>
        <pc:spChg chg="mod">
          <ac:chgData name="Абалакова Полина Юрьевна" userId="8cd3256e-426d-49c7-9328-c28f9c9b55b8" providerId="ADAL" clId="{ADFD2496-2D0F-E74C-805A-1A9CCD57586F}" dt="2023-06-13T22:21:04.582" v="7947" actId="1076"/>
          <ac:spMkLst>
            <pc:docMk/>
            <pc:sldMk cId="59913264" sldId="1680"/>
            <ac:spMk id="6" creationId="{F75AF254-9305-1867-7437-49C682977CE7}"/>
          </ac:spMkLst>
        </pc:spChg>
        <pc:spChg chg="mod">
          <ac:chgData name="Абалакова Полина Юрьевна" userId="8cd3256e-426d-49c7-9328-c28f9c9b55b8" providerId="ADAL" clId="{ADFD2496-2D0F-E74C-805A-1A9CCD57586F}" dt="2023-06-13T22:13:09.903" v="7456" actId="20577"/>
          <ac:spMkLst>
            <pc:docMk/>
            <pc:sldMk cId="59913264" sldId="1680"/>
            <ac:spMk id="7" creationId="{44346434-A10D-F713-774B-1FE30E9F06F0}"/>
          </ac:spMkLst>
        </pc:spChg>
        <pc:spChg chg="mod">
          <ac:chgData name="Абалакова Полина Юрьевна" userId="8cd3256e-426d-49c7-9328-c28f9c9b55b8" providerId="ADAL" clId="{ADFD2496-2D0F-E74C-805A-1A9CCD57586F}" dt="2023-06-13T22:13:17.145" v="7460" actId="20577"/>
          <ac:spMkLst>
            <pc:docMk/>
            <pc:sldMk cId="59913264" sldId="1680"/>
            <ac:spMk id="8" creationId="{BC89C647-37E2-D5E1-553A-019404D203B4}"/>
          </ac:spMkLst>
        </pc:spChg>
        <pc:spChg chg="add del">
          <ac:chgData name="Абалакова Полина Юрьевна" userId="8cd3256e-426d-49c7-9328-c28f9c9b55b8" providerId="ADAL" clId="{ADFD2496-2D0F-E74C-805A-1A9CCD57586F}" dt="2023-06-12T14:54:49.122" v="971" actId="26606"/>
          <ac:spMkLst>
            <pc:docMk/>
            <pc:sldMk cId="59913264" sldId="1680"/>
            <ac:spMk id="11" creationId="{D2B783EE-0239-4717-BBEA-8C9EAC61C824}"/>
          </ac:spMkLst>
        </pc:spChg>
        <pc:spChg chg="add del mod">
          <ac:chgData name="Абалакова Полина Юрьевна" userId="8cd3256e-426d-49c7-9328-c28f9c9b55b8" providerId="ADAL" clId="{ADFD2496-2D0F-E74C-805A-1A9CCD57586F}" dt="2023-06-13T22:20:52.545" v="7944"/>
          <ac:spMkLst>
            <pc:docMk/>
            <pc:sldMk cId="59913264" sldId="1680"/>
            <ac:spMk id="12" creationId="{5B9AF7E3-B2F1-7F90-0FC6-FF7F987CFAB5}"/>
          </ac:spMkLst>
        </pc:spChg>
        <pc:spChg chg="add del">
          <ac:chgData name="Абалакова Полина Юрьевна" userId="8cd3256e-426d-49c7-9328-c28f9c9b55b8" providerId="ADAL" clId="{ADFD2496-2D0F-E74C-805A-1A9CCD57586F}" dt="2023-06-12T14:54:49.122" v="971" actId="26606"/>
          <ac:spMkLst>
            <pc:docMk/>
            <pc:sldMk cId="59913264" sldId="1680"/>
            <ac:spMk id="13" creationId="{A7B99495-F43F-4D80-A44F-2CB4764EB90B}"/>
          </ac:spMkLst>
        </pc:spChg>
        <pc:spChg chg="add del">
          <ac:chgData name="Абалакова Полина Юрьевна" userId="8cd3256e-426d-49c7-9328-c28f9c9b55b8" providerId="ADAL" clId="{ADFD2496-2D0F-E74C-805A-1A9CCD57586F}" dt="2023-06-12T14:54:49.122" v="971" actId="26606"/>
          <ac:spMkLst>
            <pc:docMk/>
            <pc:sldMk cId="59913264" sldId="1680"/>
            <ac:spMk id="15" creationId="{70BEB1E7-2F88-40BC-B73D-42E5B6F80BFC}"/>
          </ac:spMkLst>
        </pc:spChg>
        <pc:spChg chg="add mod">
          <ac:chgData name="Абалакова Полина Юрьевна" userId="8cd3256e-426d-49c7-9328-c28f9c9b55b8" providerId="ADAL" clId="{ADFD2496-2D0F-E74C-805A-1A9CCD57586F}" dt="2023-06-13T20:52:31.381" v="6722" actId="207"/>
          <ac:spMkLst>
            <pc:docMk/>
            <pc:sldMk cId="59913264" sldId="1680"/>
            <ac:spMk id="16" creationId="{A1C1A209-7147-04B1-CFA0-E5BF285D7841}"/>
          </ac:spMkLst>
        </pc:spChg>
        <pc:spChg chg="add mod">
          <ac:chgData name="Абалакова Полина Юрьевна" userId="8cd3256e-426d-49c7-9328-c28f9c9b55b8" providerId="ADAL" clId="{ADFD2496-2D0F-E74C-805A-1A9CCD57586F}" dt="2023-06-13T22:34:16.993" v="8143" actId="20577"/>
          <ac:spMkLst>
            <pc:docMk/>
            <pc:sldMk cId="59913264" sldId="1680"/>
            <ac:spMk id="17" creationId="{E9001E9C-15E5-81C8-4AFA-C6576CA41E7A}"/>
          </ac:spMkLst>
        </pc:spChg>
        <pc:spChg chg="add mod">
          <ac:chgData name="Абалакова Полина Юрьевна" userId="8cd3256e-426d-49c7-9328-c28f9c9b55b8" providerId="ADAL" clId="{ADFD2496-2D0F-E74C-805A-1A9CCD57586F}" dt="2023-06-13T20:40:26.678" v="6633"/>
          <ac:spMkLst>
            <pc:docMk/>
            <pc:sldMk cId="59913264" sldId="1680"/>
            <ac:spMk id="18" creationId="{8CBA5BF0-DB00-8B6F-95AE-18E3F035A1A2}"/>
          </ac:spMkLst>
        </pc:spChg>
        <pc:spChg chg="add mod">
          <ac:chgData name="Абалакова Полина Юрьевна" userId="8cd3256e-426d-49c7-9328-c28f9c9b55b8" providerId="ADAL" clId="{ADFD2496-2D0F-E74C-805A-1A9CCD57586F}" dt="2023-06-13T20:40:26.678" v="6633"/>
          <ac:spMkLst>
            <pc:docMk/>
            <pc:sldMk cId="59913264" sldId="1680"/>
            <ac:spMk id="19" creationId="{3C670553-BBCE-0BDD-9009-48C869FB8DF9}"/>
          </ac:spMkLst>
        </pc:spChg>
        <pc:spChg chg="add mod">
          <ac:chgData name="Абалакова Полина Юрьевна" userId="8cd3256e-426d-49c7-9328-c28f9c9b55b8" providerId="ADAL" clId="{ADFD2496-2D0F-E74C-805A-1A9CCD57586F}" dt="2023-06-13T20:40:26.678" v="6633"/>
          <ac:spMkLst>
            <pc:docMk/>
            <pc:sldMk cId="59913264" sldId="1680"/>
            <ac:spMk id="20" creationId="{445CD0BE-D256-5159-5744-7F966E9716D3}"/>
          </ac:spMkLst>
        </pc:spChg>
        <pc:spChg chg="add del mod">
          <ac:chgData name="Абалакова Полина Юрьевна" userId="8cd3256e-426d-49c7-9328-c28f9c9b55b8" providerId="ADAL" clId="{ADFD2496-2D0F-E74C-805A-1A9CCD57586F}" dt="2023-06-13T22:13:34.373" v="7462"/>
          <ac:spMkLst>
            <pc:docMk/>
            <pc:sldMk cId="59913264" sldId="1680"/>
            <ac:spMk id="21" creationId="{C1FC3550-0941-1B90-FB9E-1890A003D3BC}"/>
          </ac:spMkLst>
        </pc:spChg>
        <pc:spChg chg="add mod">
          <ac:chgData name="Абалакова Полина Юрьевна" userId="8cd3256e-426d-49c7-9328-c28f9c9b55b8" providerId="ADAL" clId="{ADFD2496-2D0F-E74C-805A-1A9CCD57586F}" dt="2023-06-13T22:56:19.649" v="8905" actId="14100"/>
          <ac:spMkLst>
            <pc:docMk/>
            <pc:sldMk cId="59913264" sldId="1680"/>
            <ac:spMk id="22" creationId="{407AD623-1499-D532-5624-F080655BDF8F}"/>
          </ac:spMkLst>
        </pc:spChg>
        <pc:spChg chg="add mod">
          <ac:chgData name="Абалакова Полина Юрьевна" userId="8cd3256e-426d-49c7-9328-c28f9c9b55b8" providerId="ADAL" clId="{ADFD2496-2D0F-E74C-805A-1A9CCD57586F}" dt="2023-06-13T22:43:31.945" v="8602"/>
          <ac:spMkLst>
            <pc:docMk/>
            <pc:sldMk cId="59913264" sldId="1680"/>
            <ac:spMk id="23" creationId="{9A5934F9-F78C-1A54-4D57-C9E39685734E}"/>
          </ac:spMkLst>
        </pc:spChg>
        <pc:graphicFrameChg chg="add mod">
          <ac:chgData name="Абалакова Полина Юрьевна" userId="8cd3256e-426d-49c7-9328-c28f9c9b55b8" providerId="ADAL" clId="{ADFD2496-2D0F-E74C-805A-1A9CCD57586F}" dt="2023-06-13T22:23:01.856" v="7962" actId="113"/>
          <ac:graphicFrameMkLst>
            <pc:docMk/>
            <pc:sldMk cId="59913264" sldId="1680"/>
            <ac:graphicFrameMk id="14" creationId="{35BE16FC-5C0B-94D3-BBB8-8C91F46DE040}"/>
          </ac:graphicFrameMkLst>
        </pc:graphicFrameChg>
        <pc:picChg chg="mod modCrop">
          <ac:chgData name="Абалакова Полина Юрьевна" userId="8cd3256e-426d-49c7-9328-c28f9c9b55b8" providerId="ADAL" clId="{ADFD2496-2D0F-E74C-805A-1A9CCD57586F}" dt="2023-06-13T22:20:54.745" v="7945" actId="1076"/>
          <ac:picMkLst>
            <pc:docMk/>
            <pc:sldMk cId="59913264" sldId="1680"/>
            <ac:picMk id="4" creationId="{4287CB12-3A2A-16CE-4B57-D3440B576625}"/>
          </ac:picMkLst>
        </pc:picChg>
        <pc:picChg chg="add del mod">
          <ac:chgData name="Абалакова Полина Юрьевна" userId="8cd3256e-426d-49c7-9328-c28f9c9b55b8" providerId="ADAL" clId="{ADFD2496-2D0F-E74C-805A-1A9CCD57586F}" dt="2023-06-12T14:58:02.281" v="984" actId="478"/>
          <ac:picMkLst>
            <pc:docMk/>
            <pc:sldMk cId="59913264" sldId="1680"/>
            <ac:picMk id="6" creationId="{A761245D-0DA1-683C-8E3C-3102403A07CF}"/>
          </ac:picMkLst>
        </pc:picChg>
        <pc:picChg chg="add del mod">
          <ac:chgData name="Абалакова Полина Юрьевна" userId="8cd3256e-426d-49c7-9328-c28f9c9b55b8" providerId="ADAL" clId="{ADFD2496-2D0F-E74C-805A-1A9CCD57586F}" dt="2023-06-12T14:58:02.281" v="984" actId="478"/>
          <ac:picMkLst>
            <pc:docMk/>
            <pc:sldMk cId="59913264" sldId="1680"/>
            <ac:picMk id="7" creationId="{EBD258FF-1A52-C7FF-BDA2-6293FC9BE76E}"/>
          </ac:picMkLst>
        </pc:picChg>
        <pc:picChg chg="add del mod">
          <ac:chgData name="Абалакова Полина Юрьевна" userId="8cd3256e-426d-49c7-9328-c28f9c9b55b8" providerId="ADAL" clId="{ADFD2496-2D0F-E74C-805A-1A9CCD57586F}" dt="2023-06-12T14:59:46.265" v="993" actId="478"/>
          <ac:picMkLst>
            <pc:docMk/>
            <pc:sldMk cId="59913264" sldId="1680"/>
            <ac:picMk id="8" creationId="{D19364ED-E40B-693E-09C7-4831B502E10D}"/>
          </ac:picMkLst>
        </pc:picChg>
        <pc:picChg chg="add mod">
          <ac:chgData name="Абалакова Полина Юрьевна" userId="8cd3256e-426d-49c7-9328-c28f9c9b55b8" providerId="ADAL" clId="{ADFD2496-2D0F-E74C-805A-1A9CCD57586F}" dt="2023-06-12T14:59:06.442" v="991" actId="1076"/>
          <ac:picMkLst>
            <pc:docMk/>
            <pc:sldMk cId="59913264" sldId="1680"/>
            <ac:picMk id="9" creationId="{E10BB97E-1C29-FA27-6907-8F4B10FBB972}"/>
          </ac:picMkLst>
        </pc:picChg>
        <pc:extLst>
          <p:ext xmlns:p="http://schemas.openxmlformats.org/presentationml/2006/main" uri="{D6D511B9-2390-475A-947B-AFAB55BFBCF1}">
            <pc226:cmChg xmlns:pc226="http://schemas.microsoft.com/office/powerpoint/2022/06/main/command" chg="add del mod">
              <pc226:chgData name="Абалакова Полина Юрьевна" userId="8cd3256e-426d-49c7-9328-c28f9c9b55b8" providerId="ADAL" clId="{ADFD2496-2D0F-E74C-805A-1A9CCD57586F}" dt="2023-06-13T22:50:27.335" v="8850"/>
              <pc2:cmMkLst xmlns:pc2="http://schemas.microsoft.com/office/powerpoint/2019/9/main/command">
                <pc:docMk/>
                <pc:sldMk cId="59913264" sldId="1680"/>
                <pc2:cmMk id="{7125D9AE-FD14-1146-960C-774EE235EC9A}"/>
              </pc2:cmMkLst>
            </pc226:cmChg>
          </p:ext>
        </pc:extLst>
      </pc:sldChg>
      <pc:sldChg chg="addSp delSp modSp new mod ord modShow">
        <pc:chgData name="Абалакова Полина Юрьевна" userId="8cd3256e-426d-49c7-9328-c28f9c9b55b8" providerId="ADAL" clId="{ADFD2496-2D0F-E74C-805A-1A9CCD57586F}" dt="2023-06-15T15:44:03.403" v="8909" actId="729"/>
        <pc:sldMkLst>
          <pc:docMk/>
          <pc:sldMk cId="1902850641" sldId="1681"/>
        </pc:sldMkLst>
        <pc:spChg chg="del">
          <ac:chgData name="Абалакова Полина Юрьевна" userId="8cd3256e-426d-49c7-9328-c28f9c9b55b8" providerId="ADAL" clId="{ADFD2496-2D0F-E74C-805A-1A9CCD57586F}" dt="2023-06-12T20:04:47.890" v="2657" actId="478"/>
          <ac:spMkLst>
            <pc:docMk/>
            <pc:sldMk cId="1902850641" sldId="1681"/>
            <ac:spMk id="2" creationId="{1E11D5AC-562E-0B8B-102B-7A9023BC9BFC}"/>
          </ac:spMkLst>
        </pc:spChg>
        <pc:spChg chg="mod">
          <ac:chgData name="Абалакова Полина Юрьевна" userId="8cd3256e-426d-49c7-9328-c28f9c9b55b8" providerId="ADAL" clId="{ADFD2496-2D0F-E74C-805A-1A9CCD57586F}" dt="2023-06-13T22:34:08.033" v="8137" actId="20577"/>
          <ac:spMkLst>
            <pc:docMk/>
            <pc:sldMk cId="1902850641" sldId="1681"/>
            <ac:spMk id="3" creationId="{ACBFD900-6AB8-ACF0-35D2-4FFDE05F50ED}"/>
          </ac:spMkLst>
        </pc:spChg>
        <pc:spChg chg="add del mod">
          <ac:chgData name="Абалакова Полина Юрьевна" userId="8cd3256e-426d-49c7-9328-c28f9c9b55b8" providerId="ADAL" clId="{ADFD2496-2D0F-E74C-805A-1A9CCD57586F}" dt="2023-06-12T19:44:09" v="2349" actId="478"/>
          <ac:spMkLst>
            <pc:docMk/>
            <pc:sldMk cId="1902850641" sldId="1681"/>
            <ac:spMk id="4" creationId="{DF496F56-C464-B6DF-9382-4A1C06E128D1}"/>
          </ac:spMkLst>
        </pc:spChg>
        <pc:spChg chg="add del mod">
          <ac:chgData name="Абалакова Полина Юрьевна" userId="8cd3256e-426d-49c7-9328-c28f9c9b55b8" providerId="ADAL" clId="{ADFD2496-2D0F-E74C-805A-1A9CCD57586F}" dt="2023-06-12T19:44:09" v="2349" actId="478"/>
          <ac:spMkLst>
            <pc:docMk/>
            <pc:sldMk cId="1902850641" sldId="1681"/>
            <ac:spMk id="5" creationId="{180BADCC-1FEA-4F8A-3AF3-F5965FA0514F}"/>
          </ac:spMkLst>
        </pc:spChg>
        <pc:spChg chg="add del mod">
          <ac:chgData name="Абалакова Полина Юрьевна" userId="8cd3256e-426d-49c7-9328-c28f9c9b55b8" providerId="ADAL" clId="{ADFD2496-2D0F-E74C-805A-1A9CCD57586F}" dt="2023-06-12T19:44:09" v="2349" actId="478"/>
          <ac:spMkLst>
            <pc:docMk/>
            <pc:sldMk cId="1902850641" sldId="1681"/>
            <ac:spMk id="6" creationId="{84E50844-C872-F21A-34A7-E7C538D1E7BF}"/>
          </ac:spMkLst>
        </pc:spChg>
        <pc:spChg chg="add del mod">
          <ac:chgData name="Абалакова Полина Юрьевна" userId="8cd3256e-426d-49c7-9328-c28f9c9b55b8" providerId="ADAL" clId="{ADFD2496-2D0F-E74C-805A-1A9CCD57586F}" dt="2023-06-12T19:44:42.543" v="2362" actId="478"/>
          <ac:spMkLst>
            <pc:docMk/>
            <pc:sldMk cId="1902850641" sldId="1681"/>
            <ac:spMk id="7" creationId="{1C8C8B83-712D-BF17-0BDD-A265C100E867}"/>
          </ac:spMkLst>
        </pc:spChg>
        <pc:spChg chg="add del mod">
          <ac:chgData name="Абалакова Полина Юрьевна" userId="8cd3256e-426d-49c7-9328-c28f9c9b55b8" providerId="ADAL" clId="{ADFD2496-2D0F-E74C-805A-1A9CCD57586F}" dt="2023-06-12T19:44:09" v="2349" actId="478"/>
          <ac:spMkLst>
            <pc:docMk/>
            <pc:sldMk cId="1902850641" sldId="1681"/>
            <ac:spMk id="8" creationId="{B2A5166A-7021-0E29-B800-F5D1D1BBE671}"/>
          </ac:spMkLst>
        </pc:spChg>
        <pc:spChg chg="add del mod">
          <ac:chgData name="Абалакова Полина Юрьевна" userId="8cd3256e-426d-49c7-9328-c28f9c9b55b8" providerId="ADAL" clId="{ADFD2496-2D0F-E74C-805A-1A9CCD57586F}" dt="2023-06-12T19:44:57.152" v="2367" actId="478"/>
          <ac:spMkLst>
            <pc:docMk/>
            <pc:sldMk cId="1902850641" sldId="1681"/>
            <ac:spMk id="9" creationId="{95E79F16-A599-F1C0-24E5-BD1AD2B44FE6}"/>
          </ac:spMkLst>
        </pc:spChg>
        <pc:spChg chg="add del mod">
          <ac:chgData name="Абалакова Полина Юрьевна" userId="8cd3256e-426d-49c7-9328-c28f9c9b55b8" providerId="ADAL" clId="{ADFD2496-2D0F-E74C-805A-1A9CCD57586F}" dt="2023-06-12T19:44:09" v="2349" actId="478"/>
          <ac:spMkLst>
            <pc:docMk/>
            <pc:sldMk cId="1902850641" sldId="1681"/>
            <ac:spMk id="10" creationId="{261BBE1F-6123-AB99-B602-340CFE026F61}"/>
          </ac:spMkLst>
        </pc:spChg>
        <pc:spChg chg="add del mod">
          <ac:chgData name="Абалакова Полина Юрьевна" userId="8cd3256e-426d-49c7-9328-c28f9c9b55b8" providerId="ADAL" clId="{ADFD2496-2D0F-E74C-805A-1A9CCD57586F}" dt="2023-06-12T19:45:18.233" v="2377" actId="478"/>
          <ac:spMkLst>
            <pc:docMk/>
            <pc:sldMk cId="1902850641" sldId="1681"/>
            <ac:spMk id="11" creationId="{3ADC1548-FEC5-CD42-44EE-C397B16B2AD8}"/>
          </ac:spMkLst>
        </pc:spChg>
        <pc:spChg chg="add del mod">
          <ac:chgData name="Абалакова Полина Юрьевна" userId="8cd3256e-426d-49c7-9328-c28f9c9b55b8" providerId="ADAL" clId="{ADFD2496-2D0F-E74C-805A-1A9CCD57586F}" dt="2023-06-12T19:47:38.399" v="2402" actId="478"/>
          <ac:spMkLst>
            <pc:docMk/>
            <pc:sldMk cId="1902850641" sldId="1681"/>
            <ac:spMk id="12" creationId="{C30F8953-B0EC-88F1-0BC4-F0C800476358}"/>
          </ac:spMkLst>
        </pc:spChg>
        <pc:spChg chg="add del mod">
          <ac:chgData name="Абалакова Полина Юрьевна" userId="8cd3256e-426d-49c7-9328-c28f9c9b55b8" providerId="ADAL" clId="{ADFD2496-2D0F-E74C-805A-1A9CCD57586F}" dt="2023-06-12T19:45:45.371" v="2383" actId="478"/>
          <ac:spMkLst>
            <pc:docMk/>
            <pc:sldMk cId="1902850641" sldId="1681"/>
            <ac:spMk id="13" creationId="{A41DDB20-6FB8-8BF8-9C48-EF27DEC48DAF}"/>
          </ac:spMkLst>
        </pc:spChg>
        <pc:spChg chg="add del mod">
          <ac:chgData name="Абалакова Полина Юрьевна" userId="8cd3256e-426d-49c7-9328-c28f9c9b55b8" providerId="ADAL" clId="{ADFD2496-2D0F-E74C-805A-1A9CCD57586F}" dt="2023-06-12T19:44:42.543" v="2362" actId="478"/>
          <ac:spMkLst>
            <pc:docMk/>
            <pc:sldMk cId="1902850641" sldId="1681"/>
            <ac:spMk id="14" creationId="{E254BA9B-2A2B-6FF7-D132-DD2F52635BD7}"/>
          </ac:spMkLst>
        </pc:spChg>
        <pc:spChg chg="add del mod">
          <ac:chgData name="Абалакова Полина Юрьевна" userId="8cd3256e-426d-49c7-9328-c28f9c9b55b8" providerId="ADAL" clId="{ADFD2496-2D0F-E74C-805A-1A9CCD57586F}" dt="2023-06-12T19:46:54.285" v="2391"/>
          <ac:spMkLst>
            <pc:docMk/>
            <pc:sldMk cId="1902850641" sldId="1681"/>
            <ac:spMk id="15" creationId="{69DA465B-438A-D8A1-AAD9-241F5DE5CC96}"/>
          </ac:spMkLst>
        </pc:spChg>
        <pc:spChg chg="add del mod">
          <ac:chgData name="Абалакова Полина Юрьевна" userId="8cd3256e-426d-49c7-9328-c28f9c9b55b8" providerId="ADAL" clId="{ADFD2496-2D0F-E74C-805A-1A9CCD57586F}" dt="2023-06-12T19:44:09" v="2349" actId="478"/>
          <ac:spMkLst>
            <pc:docMk/>
            <pc:sldMk cId="1902850641" sldId="1681"/>
            <ac:spMk id="16" creationId="{F0AFEFC9-EBA1-1A8C-B455-0EA98BF2B4D5}"/>
          </ac:spMkLst>
        </pc:spChg>
        <pc:spChg chg="add mod">
          <ac:chgData name="Абалакова Полина Юрьевна" userId="8cd3256e-426d-49c7-9328-c28f9c9b55b8" providerId="ADAL" clId="{ADFD2496-2D0F-E74C-805A-1A9CCD57586F}" dt="2023-06-13T20:12:37.660" v="6494" actId="207"/>
          <ac:spMkLst>
            <pc:docMk/>
            <pc:sldMk cId="1902850641" sldId="1681"/>
            <ac:spMk id="17" creationId="{17E89258-8F5C-B317-52C0-2019E1547109}"/>
          </ac:spMkLst>
        </pc:spChg>
        <pc:spChg chg="add mod">
          <ac:chgData name="Абалакова Полина Юрьевна" userId="8cd3256e-426d-49c7-9328-c28f9c9b55b8" providerId="ADAL" clId="{ADFD2496-2D0F-E74C-805A-1A9CCD57586F}" dt="2023-06-13T20:12:37.660" v="6494" actId="207"/>
          <ac:spMkLst>
            <pc:docMk/>
            <pc:sldMk cId="1902850641" sldId="1681"/>
            <ac:spMk id="18" creationId="{E0546CB3-CEC9-FB7D-480F-3DC76A9E5692}"/>
          </ac:spMkLst>
        </pc:spChg>
        <pc:spChg chg="add mod">
          <ac:chgData name="Абалакова Полина Юрьевна" userId="8cd3256e-426d-49c7-9328-c28f9c9b55b8" providerId="ADAL" clId="{ADFD2496-2D0F-E74C-805A-1A9CCD57586F}" dt="2023-06-13T20:12:37.660" v="6494" actId="207"/>
          <ac:spMkLst>
            <pc:docMk/>
            <pc:sldMk cId="1902850641" sldId="1681"/>
            <ac:spMk id="19" creationId="{E73F3BF1-46E1-1F44-59B2-B3371F592145}"/>
          </ac:spMkLst>
        </pc:spChg>
        <pc:spChg chg="add mod">
          <ac:chgData name="Абалакова Полина Юрьевна" userId="8cd3256e-426d-49c7-9328-c28f9c9b55b8" providerId="ADAL" clId="{ADFD2496-2D0F-E74C-805A-1A9CCD57586F}" dt="2023-06-13T20:12:37.660" v="6494" actId="207"/>
          <ac:spMkLst>
            <pc:docMk/>
            <pc:sldMk cId="1902850641" sldId="1681"/>
            <ac:spMk id="20" creationId="{C10555DB-7325-2CDA-6B37-97E941C41EE8}"/>
          </ac:spMkLst>
        </pc:spChg>
        <pc:spChg chg="add mod">
          <ac:chgData name="Абалакова Полина Юрьевна" userId="8cd3256e-426d-49c7-9328-c28f9c9b55b8" providerId="ADAL" clId="{ADFD2496-2D0F-E74C-805A-1A9CCD57586F}" dt="2023-06-13T20:12:37.660" v="6494" actId="207"/>
          <ac:spMkLst>
            <pc:docMk/>
            <pc:sldMk cId="1902850641" sldId="1681"/>
            <ac:spMk id="21" creationId="{776295E4-88BB-7800-7FCF-6CBEDCF8CB6F}"/>
          </ac:spMkLst>
        </pc:spChg>
        <pc:spChg chg="add mod">
          <ac:chgData name="Абалакова Полина Юрьевна" userId="8cd3256e-426d-49c7-9328-c28f9c9b55b8" providerId="ADAL" clId="{ADFD2496-2D0F-E74C-805A-1A9CCD57586F}" dt="2023-06-13T20:12:37.660" v="6494" actId="207"/>
          <ac:spMkLst>
            <pc:docMk/>
            <pc:sldMk cId="1902850641" sldId="1681"/>
            <ac:spMk id="22" creationId="{EA83993E-17AB-FDAF-F151-13EF56536015}"/>
          </ac:spMkLst>
        </pc:spChg>
        <pc:spChg chg="add mod">
          <ac:chgData name="Абалакова Полина Юрьевна" userId="8cd3256e-426d-49c7-9328-c28f9c9b55b8" providerId="ADAL" clId="{ADFD2496-2D0F-E74C-805A-1A9CCD57586F}" dt="2023-06-13T20:12:37.660" v="6494" actId="207"/>
          <ac:spMkLst>
            <pc:docMk/>
            <pc:sldMk cId="1902850641" sldId="1681"/>
            <ac:spMk id="23" creationId="{05FAECE1-F532-A4ED-179E-10A8D6F8ED1C}"/>
          </ac:spMkLst>
        </pc:spChg>
        <pc:spChg chg="add mod">
          <ac:chgData name="Абалакова Полина Юрьевна" userId="8cd3256e-426d-49c7-9328-c28f9c9b55b8" providerId="ADAL" clId="{ADFD2496-2D0F-E74C-805A-1A9CCD57586F}" dt="2023-06-13T20:12:37.660" v="6494" actId="207"/>
          <ac:spMkLst>
            <pc:docMk/>
            <pc:sldMk cId="1902850641" sldId="1681"/>
            <ac:spMk id="24" creationId="{0B8E4BDA-FBCA-E016-03CD-38A59222436B}"/>
          </ac:spMkLst>
        </pc:spChg>
        <pc:spChg chg="add mod">
          <ac:chgData name="Абалакова Полина Юрьевна" userId="8cd3256e-426d-49c7-9328-c28f9c9b55b8" providerId="ADAL" clId="{ADFD2496-2D0F-E74C-805A-1A9CCD57586F}" dt="2023-06-13T20:12:25.832" v="6492" actId="207"/>
          <ac:spMkLst>
            <pc:docMk/>
            <pc:sldMk cId="1902850641" sldId="1681"/>
            <ac:spMk id="25" creationId="{7820EEF0-597E-43E9-29F3-EF1338FC060E}"/>
          </ac:spMkLst>
        </pc:spChg>
        <pc:spChg chg="add mod">
          <ac:chgData name="Абалакова Полина Юрьевна" userId="8cd3256e-426d-49c7-9328-c28f9c9b55b8" providerId="ADAL" clId="{ADFD2496-2D0F-E74C-805A-1A9CCD57586F}" dt="2023-06-13T20:12:37.660" v="6494" actId="207"/>
          <ac:spMkLst>
            <pc:docMk/>
            <pc:sldMk cId="1902850641" sldId="1681"/>
            <ac:spMk id="26" creationId="{88EE2B84-6031-346F-71DC-F4DB83FF7874}"/>
          </ac:spMkLst>
        </pc:spChg>
        <pc:spChg chg="add mod">
          <ac:chgData name="Абалакова Полина Юрьевна" userId="8cd3256e-426d-49c7-9328-c28f9c9b55b8" providerId="ADAL" clId="{ADFD2496-2D0F-E74C-805A-1A9CCD57586F}" dt="2023-06-13T20:12:37.660" v="6494" actId="207"/>
          <ac:spMkLst>
            <pc:docMk/>
            <pc:sldMk cId="1902850641" sldId="1681"/>
            <ac:spMk id="27" creationId="{7994C939-F79D-ADFB-C135-A2724E704AB9}"/>
          </ac:spMkLst>
        </pc:spChg>
        <pc:spChg chg="add mod">
          <ac:chgData name="Абалакова Полина Юрьевна" userId="8cd3256e-426d-49c7-9328-c28f9c9b55b8" providerId="ADAL" clId="{ADFD2496-2D0F-E74C-805A-1A9CCD57586F}" dt="2023-06-13T20:12:37.660" v="6494" actId="207"/>
          <ac:spMkLst>
            <pc:docMk/>
            <pc:sldMk cId="1902850641" sldId="1681"/>
            <ac:spMk id="28" creationId="{1DB33155-1EFD-3A43-85E6-F509F5A43E54}"/>
          </ac:spMkLst>
        </pc:spChg>
        <pc:spChg chg="add mod">
          <ac:chgData name="Абалакова Полина Юрьевна" userId="8cd3256e-426d-49c7-9328-c28f9c9b55b8" providerId="ADAL" clId="{ADFD2496-2D0F-E74C-805A-1A9CCD57586F}" dt="2023-06-13T20:12:37.660" v="6494" actId="207"/>
          <ac:spMkLst>
            <pc:docMk/>
            <pc:sldMk cId="1902850641" sldId="1681"/>
            <ac:spMk id="29" creationId="{717C7D73-A4F5-C39E-759C-F551D6C93B14}"/>
          </ac:spMkLst>
        </pc:spChg>
        <pc:spChg chg="add del">
          <ac:chgData name="Абалакова Полина Юрьевна" userId="8cd3256e-426d-49c7-9328-c28f9c9b55b8" providerId="ADAL" clId="{ADFD2496-2D0F-E74C-805A-1A9CCD57586F}" dt="2023-06-12T19:54:29.140" v="2451" actId="478"/>
          <ac:spMkLst>
            <pc:docMk/>
            <pc:sldMk cId="1902850641" sldId="1681"/>
            <ac:spMk id="30" creationId="{8BC693B7-A5D3-CDB1-8ABF-8B5C8FFF7DAB}"/>
          </ac:spMkLst>
        </pc:spChg>
        <pc:spChg chg="add del">
          <ac:chgData name="Абалакова Полина Юрьевна" userId="8cd3256e-426d-49c7-9328-c28f9c9b55b8" providerId="ADAL" clId="{ADFD2496-2D0F-E74C-805A-1A9CCD57586F}" dt="2023-06-12T19:58:17.844" v="2453" actId="478"/>
          <ac:spMkLst>
            <pc:docMk/>
            <pc:sldMk cId="1902850641" sldId="1681"/>
            <ac:spMk id="31" creationId="{EAEFD9F7-D4D6-4BFD-EA61-3FBBF41E1A52}"/>
          </ac:spMkLst>
        </pc:spChg>
        <pc:spChg chg="add mod">
          <ac:chgData name="Абалакова Полина Юрьевна" userId="8cd3256e-426d-49c7-9328-c28f9c9b55b8" providerId="ADAL" clId="{ADFD2496-2D0F-E74C-805A-1A9CCD57586F}" dt="2023-06-12T20:10:11.878" v="2781" actId="1076"/>
          <ac:spMkLst>
            <pc:docMk/>
            <pc:sldMk cId="1902850641" sldId="1681"/>
            <ac:spMk id="32" creationId="{67E58C1E-B517-7964-033C-F81DB146FB10}"/>
          </ac:spMkLst>
        </pc:spChg>
        <pc:spChg chg="add mod">
          <ac:chgData name="Абалакова Полина Юрьевна" userId="8cd3256e-426d-49c7-9328-c28f9c9b55b8" providerId="ADAL" clId="{ADFD2496-2D0F-E74C-805A-1A9CCD57586F}" dt="2023-06-12T20:10:06.969" v="2778" actId="207"/>
          <ac:spMkLst>
            <pc:docMk/>
            <pc:sldMk cId="1902850641" sldId="1681"/>
            <ac:spMk id="33" creationId="{18830941-C464-3B89-4768-8AC8B31BA5AA}"/>
          </ac:spMkLst>
        </pc:spChg>
        <pc:spChg chg="add mod">
          <ac:chgData name="Абалакова Полина Юрьевна" userId="8cd3256e-426d-49c7-9328-c28f9c9b55b8" providerId="ADAL" clId="{ADFD2496-2D0F-E74C-805A-1A9CCD57586F}" dt="2023-06-13T10:05:08.269" v="4805" actId="1037"/>
          <ac:spMkLst>
            <pc:docMk/>
            <pc:sldMk cId="1902850641" sldId="1681"/>
            <ac:spMk id="34" creationId="{3CA602FC-3D94-981F-10CB-99DBA090D987}"/>
          </ac:spMkLst>
        </pc:spChg>
        <pc:spChg chg="add mod">
          <ac:chgData name="Абалакова Полина Юрьевна" userId="8cd3256e-426d-49c7-9328-c28f9c9b55b8" providerId="ADAL" clId="{ADFD2496-2D0F-E74C-805A-1A9CCD57586F}" dt="2023-06-12T20:08:29.635" v="2764" actId="1076"/>
          <ac:spMkLst>
            <pc:docMk/>
            <pc:sldMk cId="1902850641" sldId="1681"/>
            <ac:spMk id="35" creationId="{8ED16334-08C4-BB75-12B8-2EB90F79E0E6}"/>
          </ac:spMkLst>
        </pc:spChg>
        <pc:spChg chg="add mod">
          <ac:chgData name="Абалакова Полина Юрьевна" userId="8cd3256e-426d-49c7-9328-c28f9c9b55b8" providerId="ADAL" clId="{ADFD2496-2D0F-E74C-805A-1A9CCD57586F}" dt="2023-06-12T20:10:27.607" v="2782" actId="1076"/>
          <ac:spMkLst>
            <pc:docMk/>
            <pc:sldMk cId="1902850641" sldId="1681"/>
            <ac:spMk id="36" creationId="{21164DF1-F96F-5D25-88DA-22FE357EBFB1}"/>
          </ac:spMkLst>
        </pc:spChg>
        <pc:spChg chg="add del mod">
          <ac:chgData name="Абалакова Полина Юрьевна" userId="8cd3256e-426d-49c7-9328-c28f9c9b55b8" providerId="ADAL" clId="{ADFD2496-2D0F-E74C-805A-1A9CCD57586F}" dt="2023-06-12T20:08:45.544" v="2770"/>
          <ac:spMkLst>
            <pc:docMk/>
            <pc:sldMk cId="1902850641" sldId="1681"/>
            <ac:spMk id="37" creationId="{C7A19A86-BAB0-A0DB-0837-681F74E41337}"/>
          </ac:spMkLst>
        </pc:spChg>
        <pc:spChg chg="add mod">
          <ac:chgData name="Абалакова Полина Юрьевна" userId="8cd3256e-426d-49c7-9328-c28f9c9b55b8" providerId="ADAL" clId="{ADFD2496-2D0F-E74C-805A-1A9CCD57586F}" dt="2023-06-13T11:15:47.597" v="5408" actId="20577"/>
          <ac:spMkLst>
            <pc:docMk/>
            <pc:sldMk cId="1902850641" sldId="1681"/>
            <ac:spMk id="38" creationId="{7CEA23FF-0F0C-84D5-1B8B-AD5143EDB7A6}"/>
          </ac:spMkLst>
        </pc:spChg>
        <pc:spChg chg="add mod">
          <ac:chgData name="Абалакова Полина Юрьевна" userId="8cd3256e-426d-49c7-9328-c28f9c9b55b8" providerId="ADAL" clId="{ADFD2496-2D0F-E74C-805A-1A9CCD57586F}" dt="2023-06-13T11:16:22.585" v="5451" actId="1076"/>
          <ac:spMkLst>
            <pc:docMk/>
            <pc:sldMk cId="1902850641" sldId="1681"/>
            <ac:spMk id="39" creationId="{B8B68C8E-C5F9-DC0D-243F-7F78ED11EE35}"/>
          </ac:spMkLst>
        </pc:spChg>
        <pc:spChg chg="add mod">
          <ac:chgData name="Абалакова Полина Юрьевна" userId="8cd3256e-426d-49c7-9328-c28f9c9b55b8" providerId="ADAL" clId="{ADFD2496-2D0F-E74C-805A-1A9CCD57586F}" dt="2023-06-13T20:52:53.183" v="6724" actId="207"/>
          <ac:spMkLst>
            <pc:docMk/>
            <pc:sldMk cId="1902850641" sldId="1681"/>
            <ac:spMk id="40" creationId="{184A9777-73EC-F77B-FC56-183DFA89F7B1}"/>
          </ac:spMkLst>
        </pc:spChg>
        <pc:spChg chg="add mod">
          <ac:chgData name="Абалакова Полина Юрьевна" userId="8cd3256e-426d-49c7-9328-c28f9c9b55b8" providerId="ADAL" clId="{ADFD2496-2D0F-E74C-805A-1A9CCD57586F}" dt="2023-06-13T20:36:22.323" v="6613"/>
          <ac:spMkLst>
            <pc:docMk/>
            <pc:sldMk cId="1902850641" sldId="1681"/>
            <ac:spMk id="41" creationId="{4F2B0AE9-BB21-F825-32A4-A62A7740FE77}"/>
          </ac:spMkLst>
        </pc:spChg>
        <pc:spChg chg="add mod">
          <ac:chgData name="Абалакова Полина Юрьевна" userId="8cd3256e-426d-49c7-9328-c28f9c9b55b8" providerId="ADAL" clId="{ADFD2496-2D0F-E74C-805A-1A9CCD57586F}" dt="2023-06-13T20:36:22.323" v="6613"/>
          <ac:spMkLst>
            <pc:docMk/>
            <pc:sldMk cId="1902850641" sldId="1681"/>
            <ac:spMk id="42" creationId="{D230B148-4886-0800-284E-9684A1F6073D}"/>
          </ac:spMkLst>
        </pc:spChg>
        <pc:spChg chg="add mod">
          <ac:chgData name="Абалакова Полина Юрьевна" userId="8cd3256e-426d-49c7-9328-c28f9c9b55b8" providerId="ADAL" clId="{ADFD2496-2D0F-E74C-805A-1A9CCD57586F}" dt="2023-06-13T20:36:22.323" v="6613"/>
          <ac:spMkLst>
            <pc:docMk/>
            <pc:sldMk cId="1902850641" sldId="1681"/>
            <ac:spMk id="43" creationId="{3452DE57-BBD8-6C25-3293-C25A8EF50E39}"/>
          </ac:spMkLst>
        </pc:spChg>
        <pc:spChg chg="add mod">
          <ac:chgData name="Абалакова Полина Юрьевна" userId="8cd3256e-426d-49c7-9328-c28f9c9b55b8" providerId="ADAL" clId="{ADFD2496-2D0F-E74C-805A-1A9CCD57586F}" dt="2023-06-13T22:43:38.583" v="8604"/>
          <ac:spMkLst>
            <pc:docMk/>
            <pc:sldMk cId="1902850641" sldId="1681"/>
            <ac:spMk id="44" creationId="{967AF119-BD8D-AF69-8330-FDA1E644137A}"/>
          </ac:spMkLst>
        </pc:spChg>
      </pc:sldChg>
      <pc:sldChg chg="addSp modSp new del mod">
        <pc:chgData name="Абалакова Полина Юрьевна" userId="8cd3256e-426d-49c7-9328-c28f9c9b55b8" providerId="ADAL" clId="{ADFD2496-2D0F-E74C-805A-1A9CCD57586F}" dt="2023-06-12T17:24:41.277" v="2048" actId="2696"/>
        <pc:sldMkLst>
          <pc:docMk/>
          <pc:sldMk cId="2394772818" sldId="1681"/>
        </pc:sldMkLst>
        <pc:graphicFrameChg chg="add mod">
          <ac:chgData name="Абалакова Полина Юрьевна" userId="8cd3256e-426d-49c7-9328-c28f9c9b55b8" providerId="ADAL" clId="{ADFD2496-2D0F-E74C-805A-1A9CCD57586F}" dt="2023-06-12T17:24:21.134" v="2047" actId="1076"/>
          <ac:graphicFrameMkLst>
            <pc:docMk/>
            <pc:sldMk cId="2394772818" sldId="1681"/>
            <ac:graphicFrameMk id="4" creationId="{07A97212-B615-8B4F-DE42-3D3C9987E313}"/>
          </ac:graphicFrameMkLst>
        </pc:graphicFrameChg>
      </pc:sldChg>
      <pc:sldChg chg="add del">
        <pc:chgData name="Абалакова Полина Юрьевна" userId="8cd3256e-426d-49c7-9328-c28f9c9b55b8" providerId="ADAL" clId="{ADFD2496-2D0F-E74C-805A-1A9CCD57586F}" dt="2023-06-12T14:53:47.251" v="967" actId="2696"/>
        <pc:sldMkLst>
          <pc:docMk/>
          <pc:sldMk cId="3412611960" sldId="1681"/>
        </pc:sldMkLst>
      </pc:sldChg>
      <pc:sldChg chg="new del">
        <pc:chgData name="Абалакова Полина Юрьевна" userId="8cd3256e-426d-49c7-9328-c28f9c9b55b8" providerId="ADAL" clId="{ADFD2496-2D0F-E74C-805A-1A9CCD57586F}" dt="2023-06-12T20:10:59.903" v="2788" actId="2696"/>
        <pc:sldMkLst>
          <pc:docMk/>
          <pc:sldMk cId="2115914199" sldId="1682"/>
        </pc:sldMkLst>
      </pc:sldChg>
      <pc:sldChg chg="addSp delSp modSp add del mod modShow">
        <pc:chgData name="Абалакова Полина Юрьевна" userId="8cd3256e-426d-49c7-9328-c28f9c9b55b8" providerId="ADAL" clId="{ADFD2496-2D0F-E74C-805A-1A9CCD57586F}" dt="2023-06-13T22:50:57.389" v="8853" actId="2696"/>
        <pc:sldMkLst>
          <pc:docMk/>
          <pc:sldMk cId="1128777632" sldId="1683"/>
        </pc:sldMkLst>
        <pc:spChg chg="del">
          <ac:chgData name="Абалакова Полина Юрьевна" userId="8cd3256e-426d-49c7-9328-c28f9c9b55b8" providerId="ADAL" clId="{ADFD2496-2D0F-E74C-805A-1A9CCD57586F}" dt="2023-06-12T20:11:06.647" v="2790" actId="478"/>
          <ac:spMkLst>
            <pc:docMk/>
            <pc:sldMk cId="1128777632" sldId="1683"/>
            <ac:spMk id="2" creationId="{285D4264-DBC2-3728-6930-ED99C27B4534}"/>
          </ac:spMkLst>
        </pc:spChg>
        <pc:spChg chg="add mod">
          <ac:chgData name="Абалакова Полина Юрьевна" userId="8cd3256e-426d-49c7-9328-c28f9c9b55b8" providerId="ADAL" clId="{ADFD2496-2D0F-E74C-805A-1A9CCD57586F}" dt="2023-06-12T20:35:42.735" v="3054" actId="1076"/>
          <ac:spMkLst>
            <pc:docMk/>
            <pc:sldMk cId="1128777632" sldId="1683"/>
            <ac:spMk id="3" creationId="{D333C0D3-4173-C2EE-6EE1-3233A06D80A2}"/>
          </ac:spMkLst>
        </pc:spChg>
        <pc:spChg chg="mod">
          <ac:chgData name="Абалакова Полина Юрьевна" userId="8cd3256e-426d-49c7-9328-c28f9c9b55b8" providerId="ADAL" clId="{ADFD2496-2D0F-E74C-805A-1A9CCD57586F}" dt="2023-06-13T10:20:35.600" v="4849" actId="20577"/>
          <ac:spMkLst>
            <pc:docMk/>
            <pc:sldMk cId="1128777632" sldId="1683"/>
            <ac:spMk id="4" creationId="{A91D03A6-BDFC-8FCE-0ACE-A6761223FBD5}"/>
          </ac:spMkLst>
        </pc:spChg>
        <pc:spChg chg="add mod">
          <ac:chgData name="Абалакова Полина Юрьевна" userId="8cd3256e-426d-49c7-9328-c28f9c9b55b8" providerId="ADAL" clId="{ADFD2496-2D0F-E74C-805A-1A9CCD57586F}" dt="2023-06-12T20:52:51.191" v="3495" actId="1076"/>
          <ac:spMkLst>
            <pc:docMk/>
            <pc:sldMk cId="1128777632" sldId="1683"/>
            <ac:spMk id="5" creationId="{F97CB48B-D2E5-C916-8CDF-89CC4EE56511}"/>
          </ac:spMkLst>
        </pc:spChg>
        <pc:spChg chg="add mod">
          <ac:chgData name="Абалакова Полина Юрьевна" userId="8cd3256e-426d-49c7-9328-c28f9c9b55b8" providerId="ADAL" clId="{ADFD2496-2D0F-E74C-805A-1A9CCD57586F}" dt="2023-06-12T20:52:42.943" v="3494" actId="1076"/>
          <ac:spMkLst>
            <pc:docMk/>
            <pc:sldMk cId="1128777632" sldId="1683"/>
            <ac:spMk id="6" creationId="{CE13357E-E552-484F-6D31-A4B609D95473}"/>
          </ac:spMkLst>
        </pc:spChg>
        <pc:spChg chg="del">
          <ac:chgData name="Абалакова Полина Юрьевна" userId="8cd3256e-426d-49c7-9328-c28f9c9b55b8" providerId="ADAL" clId="{ADFD2496-2D0F-E74C-805A-1A9CCD57586F}" dt="2023-06-12T20:11:06.647" v="2790" actId="478"/>
          <ac:spMkLst>
            <pc:docMk/>
            <pc:sldMk cId="1128777632" sldId="1683"/>
            <ac:spMk id="7" creationId="{B8CF2509-1439-B0C3-D198-12F4AE349A73}"/>
          </ac:spMkLst>
        </pc:spChg>
        <pc:spChg chg="del">
          <ac:chgData name="Абалакова Полина Юрьевна" userId="8cd3256e-426d-49c7-9328-c28f9c9b55b8" providerId="ADAL" clId="{ADFD2496-2D0F-E74C-805A-1A9CCD57586F}" dt="2023-06-12T20:11:03.486" v="2789" actId="478"/>
          <ac:spMkLst>
            <pc:docMk/>
            <pc:sldMk cId="1128777632" sldId="1683"/>
            <ac:spMk id="8" creationId="{4607C5D6-0180-B165-0E10-E690A8676FE6}"/>
          </ac:spMkLst>
        </pc:spChg>
        <pc:spChg chg="add mod">
          <ac:chgData name="Абалакова Полина Юрьевна" userId="8cd3256e-426d-49c7-9328-c28f9c9b55b8" providerId="ADAL" clId="{ADFD2496-2D0F-E74C-805A-1A9CCD57586F}" dt="2023-06-13T10:41:17.366" v="5070" actId="1036"/>
          <ac:spMkLst>
            <pc:docMk/>
            <pc:sldMk cId="1128777632" sldId="1683"/>
            <ac:spMk id="10" creationId="{80596675-2103-1FF6-AF8A-1B965D6031D9}"/>
          </ac:spMkLst>
        </pc:spChg>
        <pc:spChg chg="add mod">
          <ac:chgData name="Абалакова Полина Юрьевна" userId="8cd3256e-426d-49c7-9328-c28f9c9b55b8" providerId="ADAL" clId="{ADFD2496-2D0F-E74C-805A-1A9CCD57586F}" dt="2023-06-13T10:41:17.366" v="5070" actId="1036"/>
          <ac:spMkLst>
            <pc:docMk/>
            <pc:sldMk cId="1128777632" sldId="1683"/>
            <ac:spMk id="11" creationId="{180961A7-9FEB-B9B5-796A-5C82A5CF8E8D}"/>
          </ac:spMkLst>
        </pc:spChg>
        <pc:spChg chg="add mod">
          <ac:chgData name="Абалакова Полина Юрьевна" userId="8cd3256e-426d-49c7-9328-c28f9c9b55b8" providerId="ADAL" clId="{ADFD2496-2D0F-E74C-805A-1A9CCD57586F}" dt="2023-06-12T20:52:29.335" v="3492" actId="1076"/>
          <ac:spMkLst>
            <pc:docMk/>
            <pc:sldMk cId="1128777632" sldId="1683"/>
            <ac:spMk id="14" creationId="{4FEEAFED-FD5C-581E-EEF2-D8264FBE42C6}"/>
          </ac:spMkLst>
        </pc:spChg>
        <pc:spChg chg="add mod">
          <ac:chgData name="Абалакова Полина Юрьевна" userId="8cd3256e-426d-49c7-9328-c28f9c9b55b8" providerId="ADAL" clId="{ADFD2496-2D0F-E74C-805A-1A9CCD57586F}" dt="2023-06-12T20:52:51.191" v="3495" actId="1076"/>
          <ac:spMkLst>
            <pc:docMk/>
            <pc:sldMk cId="1128777632" sldId="1683"/>
            <ac:spMk id="15" creationId="{FD9BFACD-0FE6-FC05-3DC4-4730DD51BEC9}"/>
          </ac:spMkLst>
        </pc:spChg>
        <pc:spChg chg="add mod">
          <ac:chgData name="Абалакова Полина Юрьевна" userId="8cd3256e-426d-49c7-9328-c28f9c9b55b8" providerId="ADAL" clId="{ADFD2496-2D0F-E74C-805A-1A9CCD57586F}" dt="2023-06-13T11:08:11.641" v="5310" actId="1076"/>
          <ac:spMkLst>
            <pc:docMk/>
            <pc:sldMk cId="1128777632" sldId="1683"/>
            <ac:spMk id="16" creationId="{8A9FD454-1E1E-5C45-63A1-CF96D10462A9}"/>
          </ac:spMkLst>
        </pc:spChg>
        <pc:spChg chg="add mod">
          <ac:chgData name="Абалакова Полина Юрьевна" userId="8cd3256e-426d-49c7-9328-c28f9c9b55b8" providerId="ADAL" clId="{ADFD2496-2D0F-E74C-805A-1A9CCD57586F}" dt="2023-06-13T10:35:45.465" v="4889" actId="20577"/>
          <ac:spMkLst>
            <pc:docMk/>
            <pc:sldMk cId="1128777632" sldId="1683"/>
            <ac:spMk id="17" creationId="{51612793-53EA-9BCC-BF1D-4611C8B63EDF}"/>
          </ac:spMkLst>
        </pc:spChg>
        <pc:spChg chg="add mod">
          <ac:chgData name="Абалакова Полина Юрьевна" userId="8cd3256e-426d-49c7-9328-c28f9c9b55b8" providerId="ADAL" clId="{ADFD2496-2D0F-E74C-805A-1A9CCD57586F}" dt="2023-06-12T20:43:24.972" v="3477" actId="465"/>
          <ac:spMkLst>
            <pc:docMk/>
            <pc:sldMk cId="1128777632" sldId="1683"/>
            <ac:spMk id="20" creationId="{C16FFF79-30E6-AB5E-4B6D-2BB42A515B3D}"/>
          </ac:spMkLst>
        </pc:spChg>
        <pc:spChg chg="add mod">
          <ac:chgData name="Абалакова Полина Юрьевна" userId="8cd3256e-426d-49c7-9328-c28f9c9b55b8" providerId="ADAL" clId="{ADFD2496-2D0F-E74C-805A-1A9CCD57586F}" dt="2023-06-12T20:43:50.849" v="3485" actId="1035"/>
          <ac:spMkLst>
            <pc:docMk/>
            <pc:sldMk cId="1128777632" sldId="1683"/>
            <ac:spMk id="22" creationId="{25D7013F-C1B6-6A82-1554-38A0C46DDF5B}"/>
          </ac:spMkLst>
        </pc:spChg>
        <pc:spChg chg="add mod">
          <ac:chgData name="Абалакова Полина Юрьевна" userId="8cd3256e-426d-49c7-9328-c28f9c9b55b8" providerId="ADAL" clId="{ADFD2496-2D0F-E74C-805A-1A9CCD57586F}" dt="2023-06-12T20:43:55.554" v="3487" actId="1035"/>
          <ac:spMkLst>
            <pc:docMk/>
            <pc:sldMk cId="1128777632" sldId="1683"/>
            <ac:spMk id="24" creationId="{C15A90AC-146C-612F-6284-12C90E05ED5A}"/>
          </ac:spMkLst>
        </pc:spChg>
        <pc:spChg chg="add mod">
          <ac:chgData name="Абалакова Полина Юрьевна" userId="8cd3256e-426d-49c7-9328-c28f9c9b55b8" providerId="ADAL" clId="{ADFD2496-2D0F-E74C-805A-1A9CCD57586F}" dt="2023-06-12T20:44:00.792" v="3490" actId="1036"/>
          <ac:spMkLst>
            <pc:docMk/>
            <pc:sldMk cId="1128777632" sldId="1683"/>
            <ac:spMk id="26" creationId="{8EE8FF93-3F45-B99A-1B68-361A8058F6AD}"/>
          </ac:spMkLst>
        </pc:spChg>
        <pc:spChg chg="add mod">
          <ac:chgData name="Абалакова Полина Юрьевна" userId="8cd3256e-426d-49c7-9328-c28f9c9b55b8" providerId="ADAL" clId="{ADFD2496-2D0F-E74C-805A-1A9CCD57586F}" dt="2023-06-12T20:43:44.086" v="3481" actId="1076"/>
          <ac:spMkLst>
            <pc:docMk/>
            <pc:sldMk cId="1128777632" sldId="1683"/>
            <ac:spMk id="28" creationId="{D911003F-E26A-80CC-75DE-753D9177508E}"/>
          </ac:spMkLst>
        </pc:spChg>
        <pc:spChg chg="add mod">
          <ac:chgData name="Абалакова Полина Юрьевна" userId="8cd3256e-426d-49c7-9328-c28f9c9b55b8" providerId="ADAL" clId="{ADFD2496-2D0F-E74C-805A-1A9CCD57586F}" dt="2023-06-12T20:43:47.419" v="3482" actId="1076"/>
          <ac:spMkLst>
            <pc:docMk/>
            <pc:sldMk cId="1128777632" sldId="1683"/>
            <ac:spMk id="30" creationId="{C1932099-8EC5-AF21-0AFD-69C92E02DB2A}"/>
          </ac:spMkLst>
        </pc:spChg>
        <pc:spChg chg="add mod">
          <ac:chgData name="Абалакова Полина Юрьевна" userId="8cd3256e-426d-49c7-9328-c28f9c9b55b8" providerId="ADAL" clId="{ADFD2496-2D0F-E74C-805A-1A9CCD57586F}" dt="2023-06-12T20:43:22.260" v="3476" actId="465"/>
          <ac:spMkLst>
            <pc:docMk/>
            <pc:sldMk cId="1128777632" sldId="1683"/>
            <ac:spMk id="32" creationId="{8AA382BC-93FE-245C-BCE9-368B43B8D519}"/>
          </ac:spMkLst>
        </pc:spChg>
        <pc:spChg chg="add mod">
          <ac:chgData name="Абалакова Полина Юрьевна" userId="8cd3256e-426d-49c7-9328-c28f9c9b55b8" providerId="ADAL" clId="{ADFD2496-2D0F-E74C-805A-1A9CCD57586F}" dt="2023-06-13T10:21:54.618" v="4867" actId="20577"/>
          <ac:spMkLst>
            <pc:docMk/>
            <pc:sldMk cId="1128777632" sldId="1683"/>
            <ac:spMk id="33" creationId="{BAD54D9B-4399-0C62-293B-4AA45FFA8B0D}"/>
          </ac:spMkLst>
        </pc:spChg>
        <pc:spChg chg="del">
          <ac:chgData name="Абалакова Полина Юрьевна" userId="8cd3256e-426d-49c7-9328-c28f9c9b55b8" providerId="ADAL" clId="{ADFD2496-2D0F-E74C-805A-1A9CCD57586F}" dt="2023-06-12T20:11:06.647" v="2790" actId="478"/>
          <ac:spMkLst>
            <pc:docMk/>
            <pc:sldMk cId="1128777632" sldId="1683"/>
            <ac:spMk id="34" creationId="{1C054EBB-B1EE-FDFE-B754-325849D1EEF1}"/>
          </ac:spMkLst>
        </pc:spChg>
        <pc:spChg chg="del">
          <ac:chgData name="Абалакова Полина Юрьевна" userId="8cd3256e-426d-49c7-9328-c28f9c9b55b8" providerId="ADAL" clId="{ADFD2496-2D0F-E74C-805A-1A9CCD57586F}" dt="2023-06-12T20:11:03.486" v="2789" actId="478"/>
          <ac:spMkLst>
            <pc:docMk/>
            <pc:sldMk cId="1128777632" sldId="1683"/>
            <ac:spMk id="35" creationId="{8FE8F993-568D-78FA-A9EC-53564AF0093D}"/>
          </ac:spMkLst>
        </pc:spChg>
        <pc:spChg chg="del">
          <ac:chgData name="Абалакова Полина Юрьевна" userId="8cd3256e-426d-49c7-9328-c28f9c9b55b8" providerId="ADAL" clId="{ADFD2496-2D0F-E74C-805A-1A9CCD57586F}" dt="2023-06-12T20:11:03.486" v="2789" actId="478"/>
          <ac:spMkLst>
            <pc:docMk/>
            <pc:sldMk cId="1128777632" sldId="1683"/>
            <ac:spMk id="36" creationId="{0054FDB3-A216-B398-2FA2-62FE14EDDB48}"/>
          </ac:spMkLst>
        </pc:spChg>
        <pc:spChg chg="del">
          <ac:chgData name="Абалакова Полина Юрьевна" userId="8cd3256e-426d-49c7-9328-c28f9c9b55b8" providerId="ADAL" clId="{ADFD2496-2D0F-E74C-805A-1A9CCD57586F}" dt="2023-06-12T20:11:03.486" v="2789" actId="478"/>
          <ac:spMkLst>
            <pc:docMk/>
            <pc:sldMk cId="1128777632" sldId="1683"/>
            <ac:spMk id="37" creationId="{52BFE294-D7BF-F809-93AF-1976721A64EF}"/>
          </ac:spMkLst>
        </pc:spChg>
        <pc:spChg chg="add mod">
          <ac:chgData name="Абалакова Полина Юрьевна" userId="8cd3256e-426d-49c7-9328-c28f9c9b55b8" providerId="ADAL" clId="{ADFD2496-2D0F-E74C-805A-1A9CCD57586F}" dt="2023-06-13T10:41:11.071" v="5066" actId="403"/>
          <ac:spMkLst>
            <pc:docMk/>
            <pc:sldMk cId="1128777632" sldId="1683"/>
            <ac:spMk id="38" creationId="{19B15384-9E18-6E1A-F757-EF8E05BF897E}"/>
          </ac:spMkLst>
        </pc:spChg>
        <pc:spChg chg="add mod">
          <ac:chgData name="Абалакова Полина Юрьевна" userId="8cd3256e-426d-49c7-9328-c28f9c9b55b8" providerId="ADAL" clId="{ADFD2496-2D0F-E74C-805A-1A9CCD57586F}" dt="2023-06-13T11:07:34.036" v="5309" actId="1076"/>
          <ac:spMkLst>
            <pc:docMk/>
            <pc:sldMk cId="1128777632" sldId="1683"/>
            <ac:spMk id="39" creationId="{99462D35-DECC-04BC-CDC0-9D475E28F2A4}"/>
          </ac:spMkLst>
        </pc:spChg>
        <pc:spChg chg="add mod">
          <ac:chgData name="Абалакова Полина Юрьевна" userId="8cd3256e-426d-49c7-9328-c28f9c9b55b8" providerId="ADAL" clId="{ADFD2496-2D0F-E74C-805A-1A9CCD57586F}" dt="2023-06-13T11:06:43.083" v="5301" actId="1076"/>
          <ac:spMkLst>
            <pc:docMk/>
            <pc:sldMk cId="1128777632" sldId="1683"/>
            <ac:spMk id="41" creationId="{70B9D36A-C96D-1223-37E2-7AC20EC3705A}"/>
          </ac:spMkLst>
        </pc:spChg>
        <pc:spChg chg="add mod">
          <ac:chgData name="Абалакова Полина Юрьевна" userId="8cd3256e-426d-49c7-9328-c28f9c9b55b8" providerId="ADAL" clId="{ADFD2496-2D0F-E74C-805A-1A9CCD57586F}" dt="2023-06-13T11:07:28.057" v="5308" actId="1076"/>
          <ac:spMkLst>
            <pc:docMk/>
            <pc:sldMk cId="1128777632" sldId="1683"/>
            <ac:spMk id="43" creationId="{2A526C3F-4939-DAED-681F-7F8124D33252}"/>
          </ac:spMkLst>
        </pc:spChg>
        <pc:spChg chg="add mod">
          <ac:chgData name="Абалакова Полина Юрьевна" userId="8cd3256e-426d-49c7-9328-c28f9c9b55b8" providerId="ADAL" clId="{ADFD2496-2D0F-E74C-805A-1A9CCD57586F}" dt="2023-06-13T11:07:24.782" v="5307" actId="1076"/>
          <ac:spMkLst>
            <pc:docMk/>
            <pc:sldMk cId="1128777632" sldId="1683"/>
            <ac:spMk id="45" creationId="{26FB768F-A179-9B7F-01BB-0C1486DC9FBD}"/>
          </ac:spMkLst>
        </pc:spChg>
        <pc:spChg chg="del">
          <ac:chgData name="Абалакова Полина Юрьевна" userId="8cd3256e-426d-49c7-9328-c28f9c9b55b8" providerId="ADAL" clId="{ADFD2496-2D0F-E74C-805A-1A9CCD57586F}" dt="2023-06-12T20:11:03.486" v="2789" actId="478"/>
          <ac:spMkLst>
            <pc:docMk/>
            <pc:sldMk cId="1128777632" sldId="1683"/>
            <ac:spMk id="47" creationId="{1ADE958E-4D71-22C3-900D-6D0454172CC3}"/>
          </ac:spMkLst>
        </pc:spChg>
        <pc:spChg chg="del">
          <ac:chgData name="Абалакова Полина Юрьевна" userId="8cd3256e-426d-49c7-9328-c28f9c9b55b8" providerId="ADAL" clId="{ADFD2496-2D0F-E74C-805A-1A9CCD57586F}" dt="2023-06-12T20:11:03.486" v="2789" actId="478"/>
          <ac:spMkLst>
            <pc:docMk/>
            <pc:sldMk cId="1128777632" sldId="1683"/>
            <ac:spMk id="48" creationId="{DA77623C-DD24-8D04-C5F8-7273C45E4670}"/>
          </ac:spMkLst>
        </pc:spChg>
        <pc:spChg chg="del">
          <ac:chgData name="Абалакова Полина Юрьевна" userId="8cd3256e-426d-49c7-9328-c28f9c9b55b8" providerId="ADAL" clId="{ADFD2496-2D0F-E74C-805A-1A9CCD57586F}" dt="2023-06-12T20:11:03.486" v="2789" actId="478"/>
          <ac:spMkLst>
            <pc:docMk/>
            <pc:sldMk cId="1128777632" sldId="1683"/>
            <ac:spMk id="49" creationId="{3AFFAE44-8C17-12BE-3F0B-940AB9275F9D}"/>
          </ac:spMkLst>
        </pc:spChg>
        <pc:spChg chg="del">
          <ac:chgData name="Абалакова Полина Юрьевна" userId="8cd3256e-426d-49c7-9328-c28f9c9b55b8" providerId="ADAL" clId="{ADFD2496-2D0F-E74C-805A-1A9CCD57586F}" dt="2023-06-12T20:11:03.486" v="2789" actId="478"/>
          <ac:spMkLst>
            <pc:docMk/>
            <pc:sldMk cId="1128777632" sldId="1683"/>
            <ac:spMk id="50" creationId="{99F61310-BD58-6F5C-D75E-6B5D283AEFB3}"/>
          </ac:spMkLst>
        </pc:spChg>
        <pc:spChg chg="del">
          <ac:chgData name="Абалакова Полина Юрьевна" userId="8cd3256e-426d-49c7-9328-c28f9c9b55b8" providerId="ADAL" clId="{ADFD2496-2D0F-E74C-805A-1A9CCD57586F}" dt="2023-06-12T20:11:03.486" v="2789" actId="478"/>
          <ac:spMkLst>
            <pc:docMk/>
            <pc:sldMk cId="1128777632" sldId="1683"/>
            <ac:spMk id="51" creationId="{7BEB4A50-269B-65DA-8C14-7B18162F5531}"/>
          </ac:spMkLst>
        </pc:spChg>
        <pc:spChg chg="del">
          <ac:chgData name="Абалакова Полина Юрьевна" userId="8cd3256e-426d-49c7-9328-c28f9c9b55b8" providerId="ADAL" clId="{ADFD2496-2D0F-E74C-805A-1A9CCD57586F}" dt="2023-06-12T20:11:03.486" v="2789" actId="478"/>
          <ac:spMkLst>
            <pc:docMk/>
            <pc:sldMk cId="1128777632" sldId="1683"/>
            <ac:spMk id="52" creationId="{DE198193-9D66-29FB-0899-1AA186CFA5F2}"/>
          </ac:spMkLst>
        </pc:spChg>
        <pc:spChg chg="del">
          <ac:chgData name="Абалакова Полина Юрьевна" userId="8cd3256e-426d-49c7-9328-c28f9c9b55b8" providerId="ADAL" clId="{ADFD2496-2D0F-E74C-805A-1A9CCD57586F}" dt="2023-06-12T20:11:03.486" v="2789" actId="478"/>
          <ac:spMkLst>
            <pc:docMk/>
            <pc:sldMk cId="1128777632" sldId="1683"/>
            <ac:spMk id="53" creationId="{BA69F6B4-B993-D3C2-5138-FE122A9A3AF5}"/>
          </ac:spMkLst>
        </pc:spChg>
        <pc:spChg chg="del">
          <ac:chgData name="Абалакова Полина Юрьевна" userId="8cd3256e-426d-49c7-9328-c28f9c9b55b8" providerId="ADAL" clId="{ADFD2496-2D0F-E74C-805A-1A9CCD57586F}" dt="2023-06-12T20:11:03.486" v="2789" actId="478"/>
          <ac:spMkLst>
            <pc:docMk/>
            <pc:sldMk cId="1128777632" sldId="1683"/>
            <ac:spMk id="54" creationId="{FB7C87CB-9CA9-0911-76B3-38F7BD9ACDDB}"/>
          </ac:spMkLst>
        </pc:spChg>
        <pc:spChg chg="del">
          <ac:chgData name="Абалакова Полина Юрьевна" userId="8cd3256e-426d-49c7-9328-c28f9c9b55b8" providerId="ADAL" clId="{ADFD2496-2D0F-E74C-805A-1A9CCD57586F}" dt="2023-06-12T20:11:03.486" v="2789" actId="478"/>
          <ac:spMkLst>
            <pc:docMk/>
            <pc:sldMk cId="1128777632" sldId="1683"/>
            <ac:spMk id="55" creationId="{4E4330B5-B5FF-78B9-B437-5CD92366C8D0}"/>
          </ac:spMkLst>
        </pc:spChg>
        <pc:spChg chg="del">
          <ac:chgData name="Абалакова Полина Юрьевна" userId="8cd3256e-426d-49c7-9328-c28f9c9b55b8" providerId="ADAL" clId="{ADFD2496-2D0F-E74C-805A-1A9CCD57586F}" dt="2023-06-12T20:11:03.486" v="2789" actId="478"/>
          <ac:spMkLst>
            <pc:docMk/>
            <pc:sldMk cId="1128777632" sldId="1683"/>
            <ac:spMk id="56" creationId="{D268E685-E491-7587-F69C-5D467DED9EF4}"/>
          </ac:spMkLst>
        </pc:spChg>
        <pc:spChg chg="del">
          <ac:chgData name="Абалакова Полина Юрьевна" userId="8cd3256e-426d-49c7-9328-c28f9c9b55b8" providerId="ADAL" clId="{ADFD2496-2D0F-E74C-805A-1A9CCD57586F}" dt="2023-06-12T20:11:03.486" v="2789" actId="478"/>
          <ac:spMkLst>
            <pc:docMk/>
            <pc:sldMk cId="1128777632" sldId="1683"/>
            <ac:spMk id="57" creationId="{0E6E777E-49CE-CC07-EC95-A33CBA689B26}"/>
          </ac:spMkLst>
        </pc:spChg>
        <pc:spChg chg="del">
          <ac:chgData name="Абалакова Полина Юрьевна" userId="8cd3256e-426d-49c7-9328-c28f9c9b55b8" providerId="ADAL" clId="{ADFD2496-2D0F-E74C-805A-1A9CCD57586F}" dt="2023-06-12T20:11:03.486" v="2789" actId="478"/>
          <ac:spMkLst>
            <pc:docMk/>
            <pc:sldMk cId="1128777632" sldId="1683"/>
            <ac:spMk id="58" creationId="{902C36E1-7017-FAA6-7DF8-0E3E93683B8B}"/>
          </ac:spMkLst>
        </pc:spChg>
        <pc:spChg chg="del">
          <ac:chgData name="Абалакова Полина Юрьевна" userId="8cd3256e-426d-49c7-9328-c28f9c9b55b8" providerId="ADAL" clId="{ADFD2496-2D0F-E74C-805A-1A9CCD57586F}" dt="2023-06-12T20:11:03.486" v="2789" actId="478"/>
          <ac:spMkLst>
            <pc:docMk/>
            <pc:sldMk cId="1128777632" sldId="1683"/>
            <ac:spMk id="59" creationId="{53391E5F-4663-E19A-4A9C-4185516A7395}"/>
          </ac:spMkLst>
        </pc:spChg>
        <pc:spChg chg="del">
          <ac:chgData name="Абалакова Полина Юрьевна" userId="8cd3256e-426d-49c7-9328-c28f9c9b55b8" providerId="ADAL" clId="{ADFD2496-2D0F-E74C-805A-1A9CCD57586F}" dt="2023-06-12T20:11:03.486" v="2789" actId="478"/>
          <ac:spMkLst>
            <pc:docMk/>
            <pc:sldMk cId="1128777632" sldId="1683"/>
            <ac:spMk id="60" creationId="{2561A1E6-17B7-CEC4-7C8D-4BB446DEF6F7}"/>
          </ac:spMkLst>
        </pc:spChg>
        <pc:spChg chg="del">
          <ac:chgData name="Абалакова Полина Юрьевна" userId="8cd3256e-426d-49c7-9328-c28f9c9b55b8" providerId="ADAL" clId="{ADFD2496-2D0F-E74C-805A-1A9CCD57586F}" dt="2023-06-12T20:11:03.486" v="2789" actId="478"/>
          <ac:spMkLst>
            <pc:docMk/>
            <pc:sldMk cId="1128777632" sldId="1683"/>
            <ac:spMk id="62" creationId="{42271577-E1F5-8F4B-2D93-A0F505134875}"/>
          </ac:spMkLst>
        </pc:spChg>
        <pc:spChg chg="del">
          <ac:chgData name="Абалакова Полина Юрьевна" userId="8cd3256e-426d-49c7-9328-c28f9c9b55b8" providerId="ADAL" clId="{ADFD2496-2D0F-E74C-805A-1A9CCD57586F}" dt="2023-06-12T20:11:03.486" v="2789" actId="478"/>
          <ac:spMkLst>
            <pc:docMk/>
            <pc:sldMk cId="1128777632" sldId="1683"/>
            <ac:spMk id="64" creationId="{1EFFD179-233D-9B50-0931-01265B5770C4}"/>
          </ac:spMkLst>
        </pc:spChg>
        <pc:spChg chg="del">
          <ac:chgData name="Абалакова Полина Юрьевна" userId="8cd3256e-426d-49c7-9328-c28f9c9b55b8" providerId="ADAL" clId="{ADFD2496-2D0F-E74C-805A-1A9CCD57586F}" dt="2023-06-12T20:11:03.486" v="2789" actId="478"/>
          <ac:spMkLst>
            <pc:docMk/>
            <pc:sldMk cId="1128777632" sldId="1683"/>
            <ac:spMk id="66" creationId="{1058CB5B-787D-DD45-6A26-31B79C62AEA6}"/>
          </ac:spMkLst>
        </pc:spChg>
        <pc:spChg chg="del">
          <ac:chgData name="Абалакова Полина Юрьевна" userId="8cd3256e-426d-49c7-9328-c28f9c9b55b8" providerId="ADAL" clId="{ADFD2496-2D0F-E74C-805A-1A9CCD57586F}" dt="2023-06-12T20:11:03.486" v="2789" actId="478"/>
          <ac:spMkLst>
            <pc:docMk/>
            <pc:sldMk cId="1128777632" sldId="1683"/>
            <ac:spMk id="68" creationId="{D5BAF385-1606-0BD5-C9A3-98E56A7CE725}"/>
          </ac:spMkLst>
        </pc:spChg>
        <pc:spChg chg="del">
          <ac:chgData name="Абалакова Полина Юрьевна" userId="8cd3256e-426d-49c7-9328-c28f9c9b55b8" providerId="ADAL" clId="{ADFD2496-2D0F-E74C-805A-1A9CCD57586F}" dt="2023-06-12T20:11:03.486" v="2789" actId="478"/>
          <ac:spMkLst>
            <pc:docMk/>
            <pc:sldMk cId="1128777632" sldId="1683"/>
            <ac:spMk id="70" creationId="{7D7E19D4-AA0F-94F2-6144-97C8A938BAA9}"/>
          </ac:spMkLst>
        </pc:spChg>
        <pc:spChg chg="del">
          <ac:chgData name="Абалакова Полина Юрьевна" userId="8cd3256e-426d-49c7-9328-c28f9c9b55b8" providerId="ADAL" clId="{ADFD2496-2D0F-E74C-805A-1A9CCD57586F}" dt="2023-06-12T20:11:03.486" v="2789" actId="478"/>
          <ac:spMkLst>
            <pc:docMk/>
            <pc:sldMk cId="1128777632" sldId="1683"/>
            <ac:spMk id="72" creationId="{A18E3C5F-160B-9E65-62A2-496B718F5538}"/>
          </ac:spMkLst>
        </pc:spChg>
        <pc:spChg chg="del">
          <ac:chgData name="Абалакова Полина Юрьевна" userId="8cd3256e-426d-49c7-9328-c28f9c9b55b8" providerId="ADAL" clId="{ADFD2496-2D0F-E74C-805A-1A9CCD57586F}" dt="2023-06-12T20:11:03.486" v="2789" actId="478"/>
          <ac:spMkLst>
            <pc:docMk/>
            <pc:sldMk cId="1128777632" sldId="1683"/>
            <ac:spMk id="74" creationId="{D0D706E6-E49A-0C43-D557-068B7792E7E1}"/>
          </ac:spMkLst>
        </pc:spChg>
        <pc:spChg chg="del">
          <ac:chgData name="Абалакова Полина Юрьевна" userId="8cd3256e-426d-49c7-9328-c28f9c9b55b8" providerId="ADAL" clId="{ADFD2496-2D0F-E74C-805A-1A9CCD57586F}" dt="2023-06-12T20:11:03.486" v="2789" actId="478"/>
          <ac:spMkLst>
            <pc:docMk/>
            <pc:sldMk cId="1128777632" sldId="1683"/>
            <ac:spMk id="76" creationId="{E36CECC6-B0DB-9B2D-C1E3-1C62B5B31B12}"/>
          </ac:spMkLst>
        </pc:spChg>
        <pc:spChg chg="del">
          <ac:chgData name="Абалакова Полина Юрьевна" userId="8cd3256e-426d-49c7-9328-c28f9c9b55b8" providerId="ADAL" clId="{ADFD2496-2D0F-E74C-805A-1A9CCD57586F}" dt="2023-06-12T20:11:03.486" v="2789" actId="478"/>
          <ac:spMkLst>
            <pc:docMk/>
            <pc:sldMk cId="1128777632" sldId="1683"/>
            <ac:spMk id="78" creationId="{7D3C2F9F-6734-DE4A-6350-F5980B4593B6}"/>
          </ac:spMkLst>
        </pc:spChg>
        <pc:spChg chg="del">
          <ac:chgData name="Абалакова Полина Юрьевна" userId="8cd3256e-426d-49c7-9328-c28f9c9b55b8" providerId="ADAL" clId="{ADFD2496-2D0F-E74C-805A-1A9CCD57586F}" dt="2023-06-12T20:11:03.486" v="2789" actId="478"/>
          <ac:spMkLst>
            <pc:docMk/>
            <pc:sldMk cId="1128777632" sldId="1683"/>
            <ac:spMk id="80" creationId="{3DF91CC5-E327-D017-1737-AB948903E060}"/>
          </ac:spMkLst>
        </pc:spChg>
        <pc:spChg chg="del">
          <ac:chgData name="Абалакова Полина Юрьевна" userId="8cd3256e-426d-49c7-9328-c28f9c9b55b8" providerId="ADAL" clId="{ADFD2496-2D0F-E74C-805A-1A9CCD57586F}" dt="2023-06-12T20:11:03.486" v="2789" actId="478"/>
          <ac:spMkLst>
            <pc:docMk/>
            <pc:sldMk cId="1128777632" sldId="1683"/>
            <ac:spMk id="82" creationId="{106DC5AD-6309-D97E-75A2-A25662B4466D}"/>
          </ac:spMkLst>
        </pc:spChg>
        <pc:spChg chg="del">
          <ac:chgData name="Абалакова Полина Юрьевна" userId="8cd3256e-426d-49c7-9328-c28f9c9b55b8" providerId="ADAL" clId="{ADFD2496-2D0F-E74C-805A-1A9CCD57586F}" dt="2023-06-12T20:11:03.486" v="2789" actId="478"/>
          <ac:spMkLst>
            <pc:docMk/>
            <pc:sldMk cId="1128777632" sldId="1683"/>
            <ac:spMk id="84" creationId="{E74E5F3E-D4CF-DF77-7F93-F57DE621BFC0}"/>
          </ac:spMkLst>
        </pc:spChg>
        <pc:graphicFrameChg chg="add del mod">
          <ac:chgData name="Абалакова Полина Юрьевна" userId="8cd3256e-426d-49c7-9328-c28f9c9b55b8" providerId="ADAL" clId="{ADFD2496-2D0F-E74C-805A-1A9CCD57586F}" dt="2023-06-12T20:29:09.894" v="2977"/>
          <ac:graphicFrameMkLst>
            <pc:docMk/>
            <pc:sldMk cId="1128777632" sldId="1683"/>
            <ac:graphicFrameMk id="12" creationId="{FD57E965-8498-42FB-7B83-76DBD0C83C34}"/>
          </ac:graphicFrameMkLst>
        </pc:graphicFrameChg>
        <pc:picChg chg="add mod">
          <ac:chgData name="Абалакова Полина Юрьевна" userId="8cd3256e-426d-49c7-9328-c28f9c9b55b8" providerId="ADAL" clId="{ADFD2496-2D0F-E74C-805A-1A9CCD57586F}" dt="2023-06-12T20:43:32.356" v="3479" actId="465"/>
          <ac:picMkLst>
            <pc:docMk/>
            <pc:sldMk cId="1128777632" sldId="1683"/>
            <ac:picMk id="19" creationId="{B4247A63-1B02-791F-25FC-08B9E64B009B}"/>
          </ac:picMkLst>
        </pc:picChg>
        <pc:picChg chg="add mod">
          <ac:chgData name="Абалакова Полина Юрьевна" userId="8cd3256e-426d-49c7-9328-c28f9c9b55b8" providerId="ADAL" clId="{ADFD2496-2D0F-E74C-805A-1A9CCD57586F}" dt="2023-06-12T20:43:32.356" v="3479" actId="465"/>
          <ac:picMkLst>
            <pc:docMk/>
            <pc:sldMk cId="1128777632" sldId="1683"/>
            <ac:picMk id="21" creationId="{B2B9CFA1-F1C3-A03A-DD91-CB3570E03FA7}"/>
          </ac:picMkLst>
        </pc:picChg>
        <pc:picChg chg="add mod">
          <ac:chgData name="Абалакова Полина Юрьевна" userId="8cd3256e-426d-49c7-9328-c28f9c9b55b8" providerId="ADAL" clId="{ADFD2496-2D0F-E74C-805A-1A9CCD57586F}" dt="2023-06-12T20:43:32.356" v="3479" actId="465"/>
          <ac:picMkLst>
            <pc:docMk/>
            <pc:sldMk cId="1128777632" sldId="1683"/>
            <ac:picMk id="23" creationId="{19B6C8AA-5067-FBD3-3A9F-52F03A921BA5}"/>
          </ac:picMkLst>
        </pc:picChg>
        <pc:picChg chg="add mod">
          <ac:chgData name="Абалакова Полина Юрьевна" userId="8cd3256e-426d-49c7-9328-c28f9c9b55b8" providerId="ADAL" clId="{ADFD2496-2D0F-E74C-805A-1A9CCD57586F}" dt="2023-06-12T20:43:32.356" v="3479" actId="465"/>
          <ac:picMkLst>
            <pc:docMk/>
            <pc:sldMk cId="1128777632" sldId="1683"/>
            <ac:picMk id="25" creationId="{67DE067E-9755-CD33-B361-7AC9431E6998}"/>
          </ac:picMkLst>
        </pc:picChg>
        <pc:picChg chg="add mod">
          <ac:chgData name="Абалакова Полина Юрьевна" userId="8cd3256e-426d-49c7-9328-c28f9c9b55b8" providerId="ADAL" clId="{ADFD2496-2D0F-E74C-805A-1A9CCD57586F}" dt="2023-06-12T20:43:32.356" v="3479" actId="465"/>
          <ac:picMkLst>
            <pc:docMk/>
            <pc:sldMk cId="1128777632" sldId="1683"/>
            <ac:picMk id="27" creationId="{0718331B-E115-F094-9AD7-8B3DBAF60989}"/>
          </ac:picMkLst>
        </pc:picChg>
        <pc:picChg chg="add mod">
          <ac:chgData name="Абалакова Полина Юрьевна" userId="8cd3256e-426d-49c7-9328-c28f9c9b55b8" providerId="ADAL" clId="{ADFD2496-2D0F-E74C-805A-1A9CCD57586F}" dt="2023-06-12T20:43:32.356" v="3479" actId="465"/>
          <ac:picMkLst>
            <pc:docMk/>
            <pc:sldMk cId="1128777632" sldId="1683"/>
            <ac:picMk id="29" creationId="{0D224562-2FEA-314A-F9B0-ED809D2B6048}"/>
          </ac:picMkLst>
        </pc:picChg>
        <pc:picChg chg="add mod">
          <ac:chgData name="Абалакова Полина Юрьевна" userId="8cd3256e-426d-49c7-9328-c28f9c9b55b8" providerId="ADAL" clId="{ADFD2496-2D0F-E74C-805A-1A9CCD57586F}" dt="2023-06-12T20:43:32.356" v="3479" actId="465"/>
          <ac:picMkLst>
            <pc:docMk/>
            <pc:sldMk cId="1128777632" sldId="1683"/>
            <ac:picMk id="31" creationId="{0461FA6C-4DC8-504B-4D64-3C8D7E1EDC6C}"/>
          </ac:picMkLst>
        </pc:picChg>
        <pc:picChg chg="add mod">
          <ac:chgData name="Абалакова Полина Юрьевна" userId="8cd3256e-426d-49c7-9328-c28f9c9b55b8" providerId="ADAL" clId="{ADFD2496-2D0F-E74C-805A-1A9CCD57586F}" dt="2023-06-13T11:07:19.086" v="5306" actId="465"/>
          <ac:picMkLst>
            <pc:docMk/>
            <pc:sldMk cId="1128777632" sldId="1683"/>
            <ac:picMk id="40" creationId="{D0CEB136-0558-D5FF-84E4-0B457EA473A5}"/>
          </ac:picMkLst>
        </pc:picChg>
        <pc:picChg chg="add mod">
          <ac:chgData name="Абалакова Полина Юрьевна" userId="8cd3256e-426d-49c7-9328-c28f9c9b55b8" providerId="ADAL" clId="{ADFD2496-2D0F-E74C-805A-1A9CCD57586F}" dt="2023-06-13T11:07:19.086" v="5306" actId="465"/>
          <ac:picMkLst>
            <pc:docMk/>
            <pc:sldMk cId="1128777632" sldId="1683"/>
            <ac:picMk id="42" creationId="{A45B2C73-6322-B3E0-E735-EE2BBC59AA70}"/>
          </ac:picMkLst>
        </pc:picChg>
        <pc:picChg chg="add mod">
          <ac:chgData name="Абалакова Полина Юрьевна" userId="8cd3256e-426d-49c7-9328-c28f9c9b55b8" providerId="ADAL" clId="{ADFD2496-2D0F-E74C-805A-1A9CCD57586F}" dt="2023-06-13T11:07:19.086" v="5306" actId="465"/>
          <ac:picMkLst>
            <pc:docMk/>
            <pc:sldMk cId="1128777632" sldId="1683"/>
            <ac:picMk id="44" creationId="{68604851-C5EC-50DE-6508-B33E4F624371}"/>
          </ac:picMkLst>
        </pc:picChg>
        <pc:picChg chg="add del mod">
          <ac:chgData name="Абалакова Полина Юрьевна" userId="8cd3256e-426d-49c7-9328-c28f9c9b55b8" providerId="ADAL" clId="{ADFD2496-2D0F-E74C-805A-1A9CCD57586F}" dt="2023-06-13T10:51:11.688" v="5087" actId="478"/>
          <ac:picMkLst>
            <pc:docMk/>
            <pc:sldMk cId="1128777632" sldId="1683"/>
            <ac:picMk id="2050" creationId="{C7547366-55AF-5705-6BAF-D376F24535B2}"/>
          </ac:picMkLst>
        </pc:picChg>
        <pc:picChg chg="add del">
          <ac:chgData name="Абалакова Полина Юрьевна" userId="8cd3256e-426d-49c7-9328-c28f9c9b55b8" providerId="ADAL" clId="{ADFD2496-2D0F-E74C-805A-1A9CCD57586F}" dt="2023-06-13T10:47:09.801" v="5081" actId="478"/>
          <ac:picMkLst>
            <pc:docMk/>
            <pc:sldMk cId="1128777632" sldId="1683"/>
            <ac:picMk id="2052" creationId="{6F9D0864-287F-C45B-90A9-A5FA820F5B61}"/>
          </ac:picMkLst>
        </pc:picChg>
        <pc:picChg chg="add del mod">
          <ac:chgData name="Абалакова Полина Юрьевна" userId="8cd3256e-426d-49c7-9328-c28f9c9b55b8" providerId="ADAL" clId="{ADFD2496-2D0F-E74C-805A-1A9CCD57586F}" dt="2023-06-13T10:47:09.801" v="5081" actId="478"/>
          <ac:picMkLst>
            <pc:docMk/>
            <pc:sldMk cId="1128777632" sldId="1683"/>
            <ac:picMk id="2054" creationId="{98FE6050-50D7-D28E-E91B-8CD3F1EF1BC7}"/>
          </ac:picMkLst>
        </pc:picChg>
        <pc:picChg chg="add del">
          <ac:chgData name="Абалакова Полина Юрьевна" userId="8cd3256e-426d-49c7-9328-c28f9c9b55b8" providerId="ADAL" clId="{ADFD2496-2D0F-E74C-805A-1A9CCD57586F}" dt="2023-06-13T10:47:24.293" v="5083" actId="478"/>
          <ac:picMkLst>
            <pc:docMk/>
            <pc:sldMk cId="1128777632" sldId="1683"/>
            <ac:picMk id="2056" creationId="{B04F130F-4115-46CE-CE12-B929841E2408}"/>
          </ac:picMkLst>
        </pc:picChg>
        <pc:picChg chg="add mod">
          <ac:chgData name="Абалакова Полина Юрьевна" userId="8cd3256e-426d-49c7-9328-c28f9c9b55b8" providerId="ADAL" clId="{ADFD2496-2D0F-E74C-805A-1A9CCD57586F}" dt="2023-06-13T11:07:19.086" v="5306" actId="465"/>
          <ac:picMkLst>
            <pc:docMk/>
            <pc:sldMk cId="1128777632" sldId="1683"/>
            <ac:picMk id="2058" creationId="{AFC2396F-E6B8-FEF1-8455-1A0897310B37}"/>
          </ac:picMkLst>
        </pc:picChg>
      </pc:sldChg>
      <pc:sldChg chg="addSp delSp modSp new mod ord modNotesTx">
        <pc:chgData name="Абалакова Полина Юрьевна" userId="8cd3256e-426d-49c7-9328-c28f9c9b55b8" providerId="ADAL" clId="{ADFD2496-2D0F-E74C-805A-1A9CCD57586F}" dt="2023-06-15T21:29:52.685" v="15558" actId="20577"/>
        <pc:sldMkLst>
          <pc:docMk/>
          <pc:sldMk cId="3805026023" sldId="1684"/>
        </pc:sldMkLst>
        <pc:spChg chg="mod">
          <ac:chgData name="Абалакова Полина Юрьевна" userId="8cd3256e-426d-49c7-9328-c28f9c9b55b8" providerId="ADAL" clId="{ADFD2496-2D0F-E74C-805A-1A9CCD57586F}" dt="2023-06-13T22:39:56.891" v="8578" actId="1076"/>
          <ac:spMkLst>
            <pc:docMk/>
            <pc:sldMk cId="3805026023" sldId="1684"/>
            <ac:spMk id="2" creationId="{1792F873-8279-5DEB-53BA-83C0A35E8991}"/>
          </ac:spMkLst>
        </pc:spChg>
        <pc:spChg chg="del mod">
          <ac:chgData name="Абалакова Полина Юрьевна" userId="8cd3256e-426d-49c7-9328-c28f9c9b55b8" providerId="ADAL" clId="{ADFD2496-2D0F-E74C-805A-1A9CCD57586F}" dt="2023-06-13T21:17:10.070" v="6748" actId="478"/>
          <ac:spMkLst>
            <pc:docMk/>
            <pc:sldMk cId="3805026023" sldId="1684"/>
            <ac:spMk id="3" creationId="{91621F82-B189-F0E3-8EFE-9743200CD343}"/>
          </ac:spMkLst>
        </pc:spChg>
        <pc:spChg chg="mod">
          <ac:chgData name="Абалакова Полина Юрьевна" userId="8cd3256e-426d-49c7-9328-c28f9c9b55b8" providerId="ADAL" clId="{ADFD2496-2D0F-E74C-805A-1A9CCD57586F}" dt="2023-06-13T20:14:46.083" v="6495" actId="207"/>
          <ac:spMkLst>
            <pc:docMk/>
            <pc:sldMk cId="3805026023" sldId="1684"/>
            <ac:spMk id="6" creationId="{1E2676F4-D1E1-E41B-6FEF-4963CE3687A1}"/>
          </ac:spMkLst>
        </pc:spChg>
        <pc:spChg chg="add mod">
          <ac:chgData name="Абалакова Полина Юрьевна" userId="8cd3256e-426d-49c7-9328-c28f9c9b55b8" providerId="ADAL" clId="{ADFD2496-2D0F-E74C-805A-1A9CCD57586F}" dt="2023-06-13T20:21:33.003" v="6524" actId="1036"/>
          <ac:spMkLst>
            <pc:docMk/>
            <pc:sldMk cId="3805026023" sldId="1684"/>
            <ac:spMk id="7" creationId="{0F444726-5FFB-2212-6D06-065BE2389DDA}"/>
          </ac:spMkLst>
        </pc:spChg>
        <pc:spChg chg="del mod">
          <ac:chgData name="Абалакова Полина Юрьевна" userId="8cd3256e-426d-49c7-9328-c28f9c9b55b8" providerId="ADAL" clId="{ADFD2496-2D0F-E74C-805A-1A9CCD57586F}" dt="2023-06-13T19:38:14.440" v="5881" actId="478"/>
          <ac:spMkLst>
            <pc:docMk/>
            <pc:sldMk cId="3805026023" sldId="1684"/>
            <ac:spMk id="7" creationId="{956F5B25-72D2-C578-BAF3-2065E4EA166F}"/>
          </ac:spMkLst>
        </pc:spChg>
        <pc:spChg chg="mod">
          <ac:chgData name="Абалакова Полина Юрьевна" userId="8cd3256e-426d-49c7-9328-c28f9c9b55b8" providerId="ADAL" clId="{ADFD2496-2D0F-E74C-805A-1A9CCD57586F}" dt="2023-06-13T20:23:10.308" v="6544" actId="1036"/>
          <ac:spMkLst>
            <pc:docMk/>
            <pc:sldMk cId="3805026023" sldId="1684"/>
            <ac:spMk id="8" creationId="{39F3BD07-11B4-E288-428E-93466C6EDB9A}"/>
          </ac:spMkLst>
        </pc:spChg>
        <pc:spChg chg="del mod">
          <ac:chgData name="Абалакова Полина Юрьевна" userId="8cd3256e-426d-49c7-9328-c28f9c9b55b8" providerId="ADAL" clId="{ADFD2496-2D0F-E74C-805A-1A9CCD57586F}" dt="2023-06-13T19:49:45.572" v="6080" actId="478"/>
          <ac:spMkLst>
            <pc:docMk/>
            <pc:sldMk cId="3805026023" sldId="1684"/>
            <ac:spMk id="9" creationId="{71F86C7C-B233-47F2-9EFD-8A9F13C93164}"/>
          </ac:spMkLst>
        </pc:spChg>
        <pc:spChg chg="mod">
          <ac:chgData name="Абалакова Полина Юрьевна" userId="8cd3256e-426d-49c7-9328-c28f9c9b55b8" providerId="ADAL" clId="{ADFD2496-2D0F-E74C-805A-1A9CCD57586F}" dt="2023-06-13T20:17:36.138" v="6500" actId="207"/>
          <ac:spMkLst>
            <pc:docMk/>
            <pc:sldMk cId="3805026023" sldId="1684"/>
            <ac:spMk id="10" creationId="{05C134F2-E2A3-DD69-718D-1139166C6BC0}"/>
          </ac:spMkLst>
        </pc:spChg>
        <pc:spChg chg="del mod">
          <ac:chgData name="Абалакова Полина Юрьевна" userId="8cd3256e-426d-49c7-9328-c28f9c9b55b8" providerId="ADAL" clId="{ADFD2496-2D0F-E74C-805A-1A9CCD57586F}" dt="2023-06-13T19:49:45.572" v="6080" actId="478"/>
          <ac:spMkLst>
            <pc:docMk/>
            <pc:sldMk cId="3805026023" sldId="1684"/>
            <ac:spMk id="11" creationId="{17470661-88E9-26AF-A1A2-D3CDE2358FFF}"/>
          </ac:spMkLst>
        </pc:spChg>
        <pc:spChg chg="mod">
          <ac:chgData name="Абалакова Полина Юрьевна" userId="8cd3256e-426d-49c7-9328-c28f9c9b55b8" providerId="ADAL" clId="{ADFD2496-2D0F-E74C-805A-1A9CCD57586F}" dt="2023-06-13T20:21:08.270" v="6519" actId="1036"/>
          <ac:spMkLst>
            <pc:docMk/>
            <pc:sldMk cId="3805026023" sldId="1684"/>
            <ac:spMk id="12" creationId="{72479B8B-A831-0FE6-C602-FB805ABF0A27}"/>
          </ac:spMkLst>
        </pc:spChg>
        <pc:spChg chg="add del mod">
          <ac:chgData name="Абалакова Полина Юрьевна" userId="8cd3256e-426d-49c7-9328-c28f9c9b55b8" providerId="ADAL" clId="{ADFD2496-2D0F-E74C-805A-1A9CCD57586F}" dt="2023-06-13T19:49:49.810" v="6083" actId="478"/>
          <ac:spMkLst>
            <pc:docMk/>
            <pc:sldMk cId="3805026023" sldId="1684"/>
            <ac:spMk id="13" creationId="{465F884D-332C-8493-A619-874F47321FD8}"/>
          </ac:spMkLst>
        </pc:spChg>
        <pc:spChg chg="del mod">
          <ac:chgData name="Абалакова Полина Юрьевна" userId="8cd3256e-426d-49c7-9328-c28f9c9b55b8" providerId="ADAL" clId="{ADFD2496-2D0F-E74C-805A-1A9CCD57586F}" dt="2023-06-13T19:49:53.186" v="6084" actId="478"/>
          <ac:spMkLst>
            <pc:docMk/>
            <pc:sldMk cId="3805026023" sldId="1684"/>
            <ac:spMk id="14" creationId="{842E0A31-CA40-B3D2-AF02-2A46E0B96C96}"/>
          </ac:spMkLst>
        </pc:spChg>
        <pc:spChg chg="del mod">
          <ac:chgData name="Абалакова Полина Юрьевна" userId="8cd3256e-426d-49c7-9328-c28f9c9b55b8" providerId="ADAL" clId="{ADFD2496-2D0F-E74C-805A-1A9CCD57586F}" dt="2023-06-13T19:49:41.192" v="6079" actId="478"/>
          <ac:spMkLst>
            <pc:docMk/>
            <pc:sldMk cId="3805026023" sldId="1684"/>
            <ac:spMk id="15" creationId="{B910F003-DF4D-8161-C5EC-2CCAD3564BCA}"/>
          </ac:spMkLst>
        </pc:spChg>
        <pc:spChg chg="del mod">
          <ac:chgData name="Абалакова Полина Юрьевна" userId="8cd3256e-426d-49c7-9328-c28f9c9b55b8" providerId="ADAL" clId="{ADFD2496-2D0F-E74C-805A-1A9CCD57586F}" dt="2023-06-13T19:49:41.192" v="6079" actId="478"/>
          <ac:spMkLst>
            <pc:docMk/>
            <pc:sldMk cId="3805026023" sldId="1684"/>
            <ac:spMk id="16" creationId="{28F10FCD-A87E-4F0C-27C1-725843EC6EA1}"/>
          </ac:spMkLst>
        </pc:spChg>
        <pc:spChg chg="del mod">
          <ac:chgData name="Абалакова Полина Юрьевна" userId="8cd3256e-426d-49c7-9328-c28f9c9b55b8" providerId="ADAL" clId="{ADFD2496-2D0F-E74C-805A-1A9CCD57586F}" dt="2023-06-13T19:49:41.192" v="6079" actId="478"/>
          <ac:spMkLst>
            <pc:docMk/>
            <pc:sldMk cId="3805026023" sldId="1684"/>
            <ac:spMk id="17" creationId="{D206DAAE-4FC8-7518-579A-2D26193B379D}"/>
          </ac:spMkLst>
        </pc:spChg>
        <pc:spChg chg="add mod">
          <ac:chgData name="Абалакова Полина Юрьевна" userId="8cd3256e-426d-49c7-9328-c28f9c9b55b8" providerId="ADAL" clId="{ADFD2496-2D0F-E74C-805A-1A9CCD57586F}" dt="2023-06-13T20:23:48.084" v="6549" actId="207"/>
          <ac:spMkLst>
            <pc:docMk/>
            <pc:sldMk cId="3805026023" sldId="1684"/>
            <ac:spMk id="18" creationId="{29BB1113-8E57-1491-6C61-F6A6A76D19B6}"/>
          </ac:spMkLst>
        </pc:spChg>
        <pc:spChg chg="add mod">
          <ac:chgData name="Абалакова Полина Юрьевна" userId="8cd3256e-426d-49c7-9328-c28f9c9b55b8" providerId="ADAL" clId="{ADFD2496-2D0F-E74C-805A-1A9CCD57586F}" dt="2023-06-13T20:23:50.154" v="6550" actId="207"/>
          <ac:spMkLst>
            <pc:docMk/>
            <pc:sldMk cId="3805026023" sldId="1684"/>
            <ac:spMk id="19" creationId="{477879F3-BC83-1E45-3E91-583951797CA8}"/>
          </ac:spMkLst>
        </pc:spChg>
        <pc:spChg chg="add mod">
          <ac:chgData name="Абалакова Полина Юрьевна" userId="8cd3256e-426d-49c7-9328-c28f9c9b55b8" providerId="ADAL" clId="{ADFD2496-2D0F-E74C-805A-1A9CCD57586F}" dt="2023-06-13T20:23:45.751" v="6548" actId="207"/>
          <ac:spMkLst>
            <pc:docMk/>
            <pc:sldMk cId="3805026023" sldId="1684"/>
            <ac:spMk id="20" creationId="{21504CDB-7777-5904-1EE6-B3475559219E}"/>
          </ac:spMkLst>
        </pc:spChg>
        <pc:spChg chg="add mod">
          <ac:chgData name="Абалакова Полина Юрьевна" userId="8cd3256e-426d-49c7-9328-c28f9c9b55b8" providerId="ADAL" clId="{ADFD2496-2D0F-E74C-805A-1A9CCD57586F}" dt="2023-06-13T20:23:42.760" v="6547" actId="207"/>
          <ac:spMkLst>
            <pc:docMk/>
            <pc:sldMk cId="3805026023" sldId="1684"/>
            <ac:spMk id="21" creationId="{76958234-0A82-5B2B-B7AD-EA79F15698A0}"/>
          </ac:spMkLst>
        </pc:spChg>
        <pc:spChg chg="add del mod">
          <ac:chgData name="Абалакова Полина Юрьевна" userId="8cd3256e-426d-49c7-9328-c28f9c9b55b8" providerId="ADAL" clId="{ADFD2496-2D0F-E74C-805A-1A9CCD57586F}" dt="2023-06-13T19:41:23.786" v="5914"/>
          <ac:spMkLst>
            <pc:docMk/>
            <pc:sldMk cId="3805026023" sldId="1684"/>
            <ac:spMk id="22" creationId="{0B905A13-9AD0-1515-BF98-FC34E59A9B79}"/>
          </ac:spMkLst>
        </pc:spChg>
        <pc:spChg chg="add mod">
          <ac:chgData name="Абалакова Полина Юрьевна" userId="8cd3256e-426d-49c7-9328-c28f9c9b55b8" providerId="ADAL" clId="{ADFD2496-2D0F-E74C-805A-1A9CCD57586F}" dt="2023-06-15T21:29:52.685" v="15558" actId="20577"/>
          <ac:spMkLst>
            <pc:docMk/>
            <pc:sldMk cId="3805026023" sldId="1684"/>
            <ac:spMk id="23" creationId="{80924848-98E4-2285-1D61-7D32BFBA2D56}"/>
          </ac:spMkLst>
        </pc:spChg>
        <pc:spChg chg="add mod">
          <ac:chgData name="Абалакова Полина Юрьевна" userId="8cd3256e-426d-49c7-9328-c28f9c9b55b8" providerId="ADAL" clId="{ADFD2496-2D0F-E74C-805A-1A9CCD57586F}" dt="2023-06-13T20:17:59.356" v="6502" actId="207"/>
          <ac:spMkLst>
            <pc:docMk/>
            <pc:sldMk cId="3805026023" sldId="1684"/>
            <ac:spMk id="24" creationId="{779D4500-96D0-1AAB-558F-8A931DE682FD}"/>
          </ac:spMkLst>
        </pc:spChg>
        <pc:spChg chg="add mod">
          <ac:chgData name="Абалакова Полина Юрьевна" userId="8cd3256e-426d-49c7-9328-c28f9c9b55b8" providerId="ADAL" clId="{ADFD2496-2D0F-E74C-805A-1A9CCD57586F}" dt="2023-06-13T20:23:53.580" v="6551" actId="207"/>
          <ac:spMkLst>
            <pc:docMk/>
            <pc:sldMk cId="3805026023" sldId="1684"/>
            <ac:spMk id="25" creationId="{B356B8B6-BA16-B858-9000-87679FE908F8}"/>
          </ac:spMkLst>
        </pc:spChg>
        <pc:spChg chg="add mod">
          <ac:chgData name="Абалакова Полина Юрьевна" userId="8cd3256e-426d-49c7-9328-c28f9c9b55b8" providerId="ADAL" clId="{ADFD2496-2D0F-E74C-805A-1A9CCD57586F}" dt="2023-06-13T20:00:03.576" v="6172" actId="1076"/>
          <ac:spMkLst>
            <pc:docMk/>
            <pc:sldMk cId="3805026023" sldId="1684"/>
            <ac:spMk id="26" creationId="{396F4FF4-3D4E-E75B-F77C-EA58363F5512}"/>
          </ac:spMkLst>
        </pc:spChg>
        <pc:spChg chg="add mod">
          <ac:chgData name="Абалакова Полина Юрьевна" userId="8cd3256e-426d-49c7-9328-c28f9c9b55b8" providerId="ADAL" clId="{ADFD2496-2D0F-E74C-805A-1A9CCD57586F}" dt="2023-06-13T20:05:44.852" v="6297" actId="1037"/>
          <ac:spMkLst>
            <pc:docMk/>
            <pc:sldMk cId="3805026023" sldId="1684"/>
            <ac:spMk id="28" creationId="{E8A1AF46-C59B-3D06-88B6-2179CB53DBE2}"/>
          </ac:spMkLst>
        </pc:spChg>
        <pc:spChg chg="add mod">
          <ac:chgData name="Абалакова Полина Юрьевна" userId="8cd3256e-426d-49c7-9328-c28f9c9b55b8" providerId="ADAL" clId="{ADFD2496-2D0F-E74C-805A-1A9CCD57586F}" dt="2023-06-13T20:18:08.791" v="6503" actId="207"/>
          <ac:spMkLst>
            <pc:docMk/>
            <pc:sldMk cId="3805026023" sldId="1684"/>
            <ac:spMk id="29" creationId="{E5AB1D79-4710-26D8-721A-6E0AA80562AF}"/>
          </ac:spMkLst>
        </pc:spChg>
        <pc:spChg chg="add mod">
          <ac:chgData name="Абалакова Полина Юрьевна" userId="8cd3256e-426d-49c7-9328-c28f9c9b55b8" providerId="ADAL" clId="{ADFD2496-2D0F-E74C-805A-1A9CCD57586F}" dt="2023-06-13T20:24:35.713" v="6553" actId="14100"/>
          <ac:spMkLst>
            <pc:docMk/>
            <pc:sldMk cId="3805026023" sldId="1684"/>
            <ac:spMk id="30" creationId="{CABBFDAC-09EE-1F81-D865-46C1DC9BDB21}"/>
          </ac:spMkLst>
        </pc:spChg>
        <pc:spChg chg="add mod">
          <ac:chgData name="Абалакова Полина Юрьевна" userId="8cd3256e-426d-49c7-9328-c28f9c9b55b8" providerId="ADAL" clId="{ADFD2496-2D0F-E74C-805A-1A9CCD57586F}" dt="2023-06-13T19:53:17.290" v="6128" actId="1076"/>
          <ac:spMkLst>
            <pc:docMk/>
            <pc:sldMk cId="3805026023" sldId="1684"/>
            <ac:spMk id="32" creationId="{515261DE-A86A-A89D-214A-34EB4E94196A}"/>
          </ac:spMkLst>
        </pc:spChg>
        <pc:spChg chg="add mod">
          <ac:chgData name="Абалакова Полина Юрьевна" userId="8cd3256e-426d-49c7-9328-c28f9c9b55b8" providerId="ADAL" clId="{ADFD2496-2D0F-E74C-805A-1A9CCD57586F}" dt="2023-06-13T20:21:49.955" v="6543" actId="1035"/>
          <ac:spMkLst>
            <pc:docMk/>
            <pc:sldMk cId="3805026023" sldId="1684"/>
            <ac:spMk id="34" creationId="{8DBE03DB-0F33-D770-2D06-B05B52893E83}"/>
          </ac:spMkLst>
        </pc:spChg>
        <pc:spChg chg="add mod">
          <ac:chgData name="Абалакова Полина Юрьевна" userId="8cd3256e-426d-49c7-9328-c28f9c9b55b8" providerId="ADAL" clId="{ADFD2496-2D0F-E74C-805A-1A9CCD57586F}" dt="2023-06-13T21:16:57.933" v="6743"/>
          <ac:spMkLst>
            <pc:docMk/>
            <pc:sldMk cId="3805026023" sldId="1684"/>
            <ac:spMk id="35" creationId="{82A609A7-BEFA-6269-5A96-155458417CE1}"/>
          </ac:spMkLst>
        </pc:spChg>
        <pc:spChg chg="add mod">
          <ac:chgData name="Абалакова Полина Юрьевна" userId="8cd3256e-426d-49c7-9328-c28f9c9b55b8" providerId="ADAL" clId="{ADFD2496-2D0F-E74C-805A-1A9CCD57586F}" dt="2023-06-13T21:17:48.242" v="6752" actId="113"/>
          <ac:spMkLst>
            <pc:docMk/>
            <pc:sldMk cId="3805026023" sldId="1684"/>
            <ac:spMk id="36" creationId="{0120FA51-7E57-E73B-01FD-CB337A264472}"/>
          </ac:spMkLst>
        </pc:spChg>
        <pc:spChg chg="add mod">
          <ac:chgData name="Абалакова Полина Юрьевна" userId="8cd3256e-426d-49c7-9328-c28f9c9b55b8" providerId="ADAL" clId="{ADFD2496-2D0F-E74C-805A-1A9CCD57586F}" dt="2023-06-13T21:16:57.933" v="6743"/>
          <ac:spMkLst>
            <pc:docMk/>
            <pc:sldMk cId="3805026023" sldId="1684"/>
            <ac:spMk id="37" creationId="{21B8275C-4730-B3E8-0EF2-D930AE043EA9}"/>
          </ac:spMkLst>
        </pc:spChg>
        <pc:spChg chg="add mod">
          <ac:chgData name="Абалакова Полина Юрьевна" userId="8cd3256e-426d-49c7-9328-c28f9c9b55b8" providerId="ADAL" clId="{ADFD2496-2D0F-E74C-805A-1A9CCD57586F}" dt="2023-06-13T21:16:57.933" v="6743"/>
          <ac:spMkLst>
            <pc:docMk/>
            <pc:sldMk cId="3805026023" sldId="1684"/>
            <ac:spMk id="38" creationId="{81F740C9-1C89-AD1D-9A70-DDEF41700B3B}"/>
          </ac:spMkLst>
        </pc:spChg>
        <pc:spChg chg="add mod">
          <ac:chgData name="Абалакова Полина Юрьевна" userId="8cd3256e-426d-49c7-9328-c28f9c9b55b8" providerId="ADAL" clId="{ADFD2496-2D0F-E74C-805A-1A9CCD57586F}" dt="2023-06-13T21:16:57.933" v="6743"/>
          <ac:spMkLst>
            <pc:docMk/>
            <pc:sldMk cId="3805026023" sldId="1684"/>
            <ac:spMk id="39" creationId="{06CBA6C5-4DE3-437D-AE59-07C37699BA1F}"/>
          </ac:spMkLst>
        </pc:spChg>
        <pc:spChg chg="add mod">
          <ac:chgData name="Абалакова Полина Юрьевна" userId="8cd3256e-426d-49c7-9328-c28f9c9b55b8" providerId="ADAL" clId="{ADFD2496-2D0F-E74C-805A-1A9CCD57586F}" dt="2023-06-13T22:43:46.824" v="8608"/>
          <ac:spMkLst>
            <pc:docMk/>
            <pc:sldMk cId="3805026023" sldId="1684"/>
            <ac:spMk id="41" creationId="{E5756FF0-5486-0BC9-2A04-C671A839FF80}"/>
          </ac:spMkLst>
        </pc:spChg>
        <pc:grpChg chg="mod">
          <ac:chgData name="Абалакова Полина Юрьевна" userId="8cd3256e-426d-49c7-9328-c28f9c9b55b8" providerId="ADAL" clId="{ADFD2496-2D0F-E74C-805A-1A9CCD57586F}" dt="2023-06-13T19:46:48.313" v="6004" actId="1076"/>
          <ac:grpSpMkLst>
            <pc:docMk/>
            <pc:sldMk cId="3805026023" sldId="1684"/>
            <ac:grpSpMk id="5" creationId="{1E1CACC1-7F55-F6AF-B2F1-11E464CD4E8B}"/>
          </ac:grpSpMkLst>
        </pc:grpChg>
        <pc:graphicFrameChg chg="add del mod modGraphic">
          <ac:chgData name="Абалакова Полина Юрьевна" userId="8cd3256e-426d-49c7-9328-c28f9c9b55b8" providerId="ADAL" clId="{ADFD2496-2D0F-E74C-805A-1A9CCD57586F}" dt="2023-06-13T19:11:40" v="5745" actId="18245"/>
          <ac:graphicFrameMkLst>
            <pc:docMk/>
            <pc:sldMk cId="3805026023" sldId="1684"/>
            <ac:graphicFrameMk id="4" creationId="{5B53D613-1784-E8FD-19BF-5BFAFBE5B8AA}"/>
          </ac:graphicFrameMkLst>
        </pc:graphicFrameChg>
        <pc:graphicFrameChg chg="add del mod modGraphic">
          <ac:chgData name="Абалакова Полина Юрьевна" userId="8cd3256e-426d-49c7-9328-c28f9c9b55b8" providerId="ADAL" clId="{ADFD2496-2D0F-E74C-805A-1A9CCD57586F}" dt="2023-06-13T19:24:10.551" v="5831" actId="1032"/>
          <ac:graphicFrameMkLst>
            <pc:docMk/>
            <pc:sldMk cId="3805026023" sldId="1684"/>
            <ac:graphicFrameMk id="19" creationId="{AC18EEC3-FBE5-DC72-329F-3BAC550B2B78}"/>
          </ac:graphicFrameMkLst>
        </pc:graphicFrameChg>
        <pc:picChg chg="add del mod">
          <ac:chgData name="Абалакова Полина Юрьевна" userId="8cd3256e-426d-49c7-9328-c28f9c9b55b8" providerId="ADAL" clId="{ADFD2496-2D0F-E74C-805A-1A9CCD57586F}" dt="2023-06-13T22:40:11.450" v="8579" actId="478"/>
          <ac:picMkLst>
            <pc:docMk/>
            <pc:sldMk cId="3805026023" sldId="1684"/>
            <ac:picMk id="40" creationId="{AB43D097-FD55-94B3-42A1-B157F34B4D2E}"/>
          </ac:picMkLst>
        </pc:picChg>
      </pc:sldChg>
      <pc:sldChg chg="addSp delSp modSp mod modNotesTx">
        <pc:chgData name="Абалакова Полина Юрьевна" userId="8cd3256e-426d-49c7-9328-c28f9c9b55b8" providerId="ADAL" clId="{ADFD2496-2D0F-E74C-805A-1A9CCD57586F}" dt="2023-06-15T16:27:37.733" v="13085" actId="20577"/>
        <pc:sldMkLst>
          <pc:docMk/>
          <pc:sldMk cId="2306937857" sldId="1685"/>
        </pc:sldMkLst>
        <pc:spChg chg="mod">
          <ac:chgData name="Абалакова Полина Юрьевна" userId="8cd3256e-426d-49c7-9328-c28f9c9b55b8" providerId="ADAL" clId="{ADFD2496-2D0F-E74C-805A-1A9CCD57586F}" dt="2023-06-13T22:56:48.160" v="8906" actId="1038"/>
          <ac:spMkLst>
            <pc:docMk/>
            <pc:sldMk cId="2306937857" sldId="1685"/>
            <ac:spMk id="2" creationId="{85C7ADEC-5326-D1A4-7FFF-3303366BFD0E}"/>
          </ac:spMkLst>
        </pc:spChg>
        <pc:spChg chg="add mod">
          <ac:chgData name="Абалакова Полина Юрьевна" userId="8cd3256e-426d-49c7-9328-c28f9c9b55b8" providerId="ADAL" clId="{ADFD2496-2D0F-E74C-805A-1A9CCD57586F}" dt="2023-06-13T20:52:57.615" v="6725" actId="207"/>
          <ac:spMkLst>
            <pc:docMk/>
            <pc:sldMk cId="2306937857" sldId="1685"/>
            <ac:spMk id="3" creationId="{FD3F4C43-F833-ACED-8C1C-CBA24285EF97}"/>
          </ac:spMkLst>
        </pc:spChg>
        <pc:spChg chg="mod">
          <ac:chgData name="Абалакова Полина Юрьевна" userId="8cd3256e-426d-49c7-9328-c28f9c9b55b8" providerId="ADAL" clId="{ADFD2496-2D0F-E74C-805A-1A9CCD57586F}" dt="2023-06-13T22:33:54.731" v="8135" actId="20577"/>
          <ac:spMkLst>
            <pc:docMk/>
            <pc:sldMk cId="2306937857" sldId="1685"/>
            <ac:spMk id="4" creationId="{A91D03A6-BDFC-8FCE-0ACE-A6761223FBD5}"/>
          </ac:spMkLst>
        </pc:spChg>
        <pc:spChg chg="add mod">
          <ac:chgData name="Абалакова Полина Юрьевна" userId="8cd3256e-426d-49c7-9328-c28f9c9b55b8" providerId="ADAL" clId="{ADFD2496-2D0F-E74C-805A-1A9CCD57586F}" dt="2023-06-13T20:31:48.743" v="6601" actId="1038"/>
          <ac:spMkLst>
            <pc:docMk/>
            <pc:sldMk cId="2306937857" sldId="1685"/>
            <ac:spMk id="5" creationId="{745CDF9B-112D-9FC6-8D1B-1E92360AE262}"/>
          </ac:spMkLst>
        </pc:spChg>
        <pc:spChg chg="add del mod">
          <ac:chgData name="Абалакова Полина Юрьевна" userId="8cd3256e-426d-49c7-9328-c28f9c9b55b8" providerId="ADAL" clId="{ADFD2496-2D0F-E74C-805A-1A9CCD57586F}" dt="2023-06-13T20:31:54.399" v="6602" actId="478"/>
          <ac:spMkLst>
            <pc:docMk/>
            <pc:sldMk cId="2306937857" sldId="1685"/>
            <ac:spMk id="6" creationId="{3475C0DE-542C-9065-1A05-EEED62856181}"/>
          </ac:spMkLst>
        </pc:spChg>
        <pc:spChg chg="add mod">
          <ac:chgData name="Абалакова Полина Юрьевна" userId="8cd3256e-426d-49c7-9328-c28f9c9b55b8" providerId="ADAL" clId="{ADFD2496-2D0F-E74C-805A-1A9CCD57586F}" dt="2023-06-13T20:32:08.381" v="6606" actId="1076"/>
          <ac:spMkLst>
            <pc:docMk/>
            <pc:sldMk cId="2306937857" sldId="1685"/>
            <ac:spMk id="7" creationId="{5FB12E68-DBC7-FA81-027F-CD03D4623397}"/>
          </ac:spMkLst>
        </pc:spChg>
        <pc:spChg chg="add mod">
          <ac:chgData name="Абалакова Полина Юрьевна" userId="8cd3256e-426d-49c7-9328-c28f9c9b55b8" providerId="ADAL" clId="{ADFD2496-2D0F-E74C-805A-1A9CCD57586F}" dt="2023-06-13T20:32:15.342" v="6608" actId="1076"/>
          <ac:spMkLst>
            <pc:docMk/>
            <pc:sldMk cId="2306937857" sldId="1685"/>
            <ac:spMk id="8" creationId="{FFFAA20D-6906-409C-B115-5ECA92DA6AF6}"/>
          </ac:spMkLst>
        </pc:spChg>
        <pc:spChg chg="mod">
          <ac:chgData name="Абалакова Полина Юрьевна" userId="8cd3256e-426d-49c7-9328-c28f9c9b55b8" providerId="ADAL" clId="{ADFD2496-2D0F-E74C-805A-1A9CCD57586F}" dt="2023-06-13T22:29:18.519" v="8045" actId="207"/>
          <ac:spMkLst>
            <pc:docMk/>
            <pc:sldMk cId="2306937857" sldId="1685"/>
            <ac:spMk id="9" creationId="{235FDE8E-6E81-8974-6A2A-A810DEDE1957}"/>
          </ac:spMkLst>
        </pc:spChg>
        <pc:spChg chg="add mod">
          <ac:chgData name="Абалакова Полина Юрьевна" userId="8cd3256e-426d-49c7-9328-c28f9c9b55b8" providerId="ADAL" clId="{ADFD2496-2D0F-E74C-805A-1A9CCD57586F}" dt="2023-06-13T22:43:40.512" v="8605"/>
          <ac:spMkLst>
            <pc:docMk/>
            <pc:sldMk cId="2306937857" sldId="1685"/>
            <ac:spMk id="10" creationId="{C2C56293-C541-3542-4F04-3349DD6D0ADD}"/>
          </ac:spMkLst>
        </pc:spChg>
        <pc:spChg chg="mod">
          <ac:chgData name="Абалакова Полина Юрьевна" userId="8cd3256e-426d-49c7-9328-c28f9c9b55b8" providerId="ADAL" clId="{ADFD2496-2D0F-E74C-805A-1A9CCD57586F}" dt="2023-06-13T22:29:13.353" v="8044" actId="207"/>
          <ac:spMkLst>
            <pc:docMk/>
            <pc:sldMk cId="2306937857" sldId="1685"/>
            <ac:spMk id="13" creationId="{95F76B01-990F-59A6-8925-C48B125ACAE8}"/>
          </ac:spMkLst>
        </pc:spChg>
        <pc:spChg chg="mod">
          <ac:chgData name="Абалакова Полина Юрьевна" userId="8cd3256e-426d-49c7-9328-c28f9c9b55b8" providerId="ADAL" clId="{ADFD2496-2D0F-E74C-805A-1A9CCD57586F}" dt="2023-06-13T22:28:17.081" v="8018" actId="1076"/>
          <ac:spMkLst>
            <pc:docMk/>
            <pc:sldMk cId="2306937857" sldId="1685"/>
            <ac:spMk id="17" creationId="{51612793-53EA-9BCC-BF1D-4611C8B63EDF}"/>
          </ac:spMkLst>
        </pc:spChg>
        <pc:spChg chg="mod">
          <ac:chgData name="Абалакова Полина Юрьевна" userId="8cd3256e-426d-49c7-9328-c28f9c9b55b8" providerId="ADAL" clId="{ADFD2496-2D0F-E74C-805A-1A9CCD57586F}" dt="2023-06-13T22:27:08.020" v="8013" actId="1035"/>
          <ac:spMkLst>
            <pc:docMk/>
            <pc:sldMk cId="2306937857" sldId="1685"/>
            <ac:spMk id="20" creationId="{C16FFF79-30E6-AB5E-4B6D-2BB42A515B3D}"/>
          </ac:spMkLst>
        </pc:spChg>
        <pc:spChg chg="mod">
          <ac:chgData name="Абалакова Полина Юрьевна" userId="8cd3256e-426d-49c7-9328-c28f9c9b55b8" providerId="ADAL" clId="{ADFD2496-2D0F-E74C-805A-1A9CCD57586F}" dt="2023-06-13T22:27:08.020" v="8013" actId="1035"/>
          <ac:spMkLst>
            <pc:docMk/>
            <pc:sldMk cId="2306937857" sldId="1685"/>
            <ac:spMk id="22" creationId="{25D7013F-C1B6-6A82-1554-38A0C46DDF5B}"/>
          </ac:spMkLst>
        </pc:spChg>
        <pc:spChg chg="mod">
          <ac:chgData name="Абалакова Полина Юрьевна" userId="8cd3256e-426d-49c7-9328-c28f9c9b55b8" providerId="ADAL" clId="{ADFD2496-2D0F-E74C-805A-1A9CCD57586F}" dt="2023-06-13T22:27:08.020" v="8013" actId="1035"/>
          <ac:spMkLst>
            <pc:docMk/>
            <pc:sldMk cId="2306937857" sldId="1685"/>
            <ac:spMk id="24" creationId="{C15A90AC-146C-612F-6284-12C90E05ED5A}"/>
          </ac:spMkLst>
        </pc:spChg>
        <pc:spChg chg="mod">
          <ac:chgData name="Абалакова Полина Юрьевна" userId="8cd3256e-426d-49c7-9328-c28f9c9b55b8" providerId="ADAL" clId="{ADFD2496-2D0F-E74C-805A-1A9CCD57586F}" dt="2023-06-13T22:27:08.020" v="8013" actId="1035"/>
          <ac:spMkLst>
            <pc:docMk/>
            <pc:sldMk cId="2306937857" sldId="1685"/>
            <ac:spMk id="26" creationId="{8EE8FF93-3F45-B99A-1B68-361A8058F6AD}"/>
          </ac:spMkLst>
        </pc:spChg>
        <pc:spChg chg="mod">
          <ac:chgData name="Абалакова Полина Юрьевна" userId="8cd3256e-426d-49c7-9328-c28f9c9b55b8" providerId="ADAL" clId="{ADFD2496-2D0F-E74C-805A-1A9CCD57586F}" dt="2023-06-13T22:27:08.020" v="8013" actId="1035"/>
          <ac:spMkLst>
            <pc:docMk/>
            <pc:sldMk cId="2306937857" sldId="1685"/>
            <ac:spMk id="28" creationId="{D911003F-E26A-80CC-75DE-753D9177508E}"/>
          </ac:spMkLst>
        </pc:spChg>
        <pc:spChg chg="mod">
          <ac:chgData name="Абалакова Полина Юрьевна" userId="8cd3256e-426d-49c7-9328-c28f9c9b55b8" providerId="ADAL" clId="{ADFD2496-2D0F-E74C-805A-1A9CCD57586F}" dt="2023-06-13T22:27:08.020" v="8013" actId="1035"/>
          <ac:spMkLst>
            <pc:docMk/>
            <pc:sldMk cId="2306937857" sldId="1685"/>
            <ac:spMk id="30" creationId="{C1932099-8EC5-AF21-0AFD-69C92E02DB2A}"/>
          </ac:spMkLst>
        </pc:spChg>
        <pc:spChg chg="mod">
          <ac:chgData name="Абалакова Полина Юрьевна" userId="8cd3256e-426d-49c7-9328-c28f9c9b55b8" providerId="ADAL" clId="{ADFD2496-2D0F-E74C-805A-1A9CCD57586F}" dt="2023-06-13T22:30:32.912" v="8057" actId="20577"/>
          <ac:spMkLst>
            <pc:docMk/>
            <pc:sldMk cId="2306937857" sldId="1685"/>
            <ac:spMk id="32" creationId="{8AA382BC-93FE-245C-BCE9-368B43B8D519}"/>
          </ac:spMkLst>
        </pc:spChg>
        <pc:spChg chg="mod">
          <ac:chgData name="Абалакова Полина Юрьевна" userId="8cd3256e-426d-49c7-9328-c28f9c9b55b8" providerId="ADAL" clId="{ADFD2496-2D0F-E74C-805A-1A9CCD57586F}" dt="2023-06-13T22:28:31.740" v="8022" actId="1076"/>
          <ac:spMkLst>
            <pc:docMk/>
            <pc:sldMk cId="2306937857" sldId="1685"/>
            <ac:spMk id="33" creationId="{BAD54D9B-4399-0C62-293B-4AA45FFA8B0D}"/>
          </ac:spMkLst>
        </pc:spChg>
        <pc:spChg chg="mod">
          <ac:chgData name="Абалакова Полина Юрьевна" userId="8cd3256e-426d-49c7-9328-c28f9c9b55b8" providerId="ADAL" clId="{ADFD2496-2D0F-E74C-805A-1A9CCD57586F}" dt="2023-06-13T22:27:08.020" v="8013" actId="1035"/>
          <ac:spMkLst>
            <pc:docMk/>
            <pc:sldMk cId="2306937857" sldId="1685"/>
            <ac:spMk id="39" creationId="{99462D35-DECC-04BC-CDC0-9D475E28F2A4}"/>
          </ac:spMkLst>
        </pc:spChg>
        <pc:spChg chg="mod">
          <ac:chgData name="Абалакова Полина Юрьевна" userId="8cd3256e-426d-49c7-9328-c28f9c9b55b8" providerId="ADAL" clId="{ADFD2496-2D0F-E74C-805A-1A9CCD57586F}" dt="2023-06-13T22:27:08.020" v="8013" actId="1035"/>
          <ac:spMkLst>
            <pc:docMk/>
            <pc:sldMk cId="2306937857" sldId="1685"/>
            <ac:spMk id="41" creationId="{70B9D36A-C96D-1223-37E2-7AC20EC3705A}"/>
          </ac:spMkLst>
        </pc:spChg>
        <pc:spChg chg="mod">
          <ac:chgData name="Абалакова Полина Юрьевна" userId="8cd3256e-426d-49c7-9328-c28f9c9b55b8" providerId="ADAL" clId="{ADFD2496-2D0F-E74C-805A-1A9CCD57586F}" dt="2023-06-13T22:27:08.020" v="8013" actId="1035"/>
          <ac:spMkLst>
            <pc:docMk/>
            <pc:sldMk cId="2306937857" sldId="1685"/>
            <ac:spMk id="43" creationId="{2A526C3F-4939-DAED-681F-7F8124D33252}"/>
          </ac:spMkLst>
        </pc:spChg>
        <pc:spChg chg="mod">
          <ac:chgData name="Абалакова Полина Юрьевна" userId="8cd3256e-426d-49c7-9328-c28f9c9b55b8" providerId="ADAL" clId="{ADFD2496-2D0F-E74C-805A-1A9CCD57586F}" dt="2023-06-13T22:27:08.020" v="8013" actId="1035"/>
          <ac:spMkLst>
            <pc:docMk/>
            <pc:sldMk cId="2306937857" sldId="1685"/>
            <ac:spMk id="45" creationId="{26FB768F-A179-9B7F-01BB-0C1486DC9FBD}"/>
          </ac:spMkLst>
        </pc:spChg>
        <pc:spChg chg="mod">
          <ac:chgData name="Абалакова Полина Юрьевна" userId="8cd3256e-426d-49c7-9328-c28f9c9b55b8" providerId="ADAL" clId="{ADFD2496-2D0F-E74C-805A-1A9CCD57586F}" dt="2023-06-13T22:29:10.402" v="8043" actId="207"/>
          <ac:spMkLst>
            <pc:docMk/>
            <pc:sldMk cId="2306937857" sldId="1685"/>
            <ac:spMk id="48" creationId="{F5CB6D04-5968-513C-DA2B-5C1260D281A5}"/>
          </ac:spMkLst>
        </pc:spChg>
        <pc:spChg chg="mod">
          <ac:chgData name="Абалакова Полина Юрьевна" userId="8cd3256e-426d-49c7-9328-c28f9c9b55b8" providerId="ADAL" clId="{ADFD2496-2D0F-E74C-805A-1A9CCD57586F}" dt="2023-06-13T22:52:59.516" v="8899" actId="1038"/>
          <ac:spMkLst>
            <pc:docMk/>
            <pc:sldMk cId="2306937857" sldId="1685"/>
            <ac:spMk id="50" creationId="{1352B831-71B4-2608-1AD8-AF101965A67A}"/>
          </ac:spMkLst>
        </pc:spChg>
        <pc:grpChg chg="mod">
          <ac:chgData name="Абалакова Полина Юрьевна" userId="8cd3256e-426d-49c7-9328-c28f9c9b55b8" providerId="ADAL" clId="{ADFD2496-2D0F-E74C-805A-1A9CCD57586F}" dt="2023-06-13T22:28:37.245" v="8023" actId="1076"/>
          <ac:grpSpMkLst>
            <pc:docMk/>
            <pc:sldMk cId="2306937857" sldId="1685"/>
            <ac:grpSpMk id="34" creationId="{16B4EF4A-7CB1-BC87-C8B9-8240719CBFDF}"/>
          </ac:grpSpMkLst>
        </pc:grpChg>
        <pc:grpChg chg="mod">
          <ac:chgData name="Абалакова Полина Юрьевна" userId="8cd3256e-426d-49c7-9328-c28f9c9b55b8" providerId="ADAL" clId="{ADFD2496-2D0F-E74C-805A-1A9CCD57586F}" dt="2023-06-13T22:52:59.516" v="8899" actId="1038"/>
          <ac:grpSpMkLst>
            <pc:docMk/>
            <pc:sldMk cId="2306937857" sldId="1685"/>
            <ac:grpSpMk id="35" creationId="{73FC2963-B17A-37EC-EA40-5D4792859CDE}"/>
          </ac:grpSpMkLst>
        </pc:grpChg>
        <pc:grpChg chg="mod">
          <ac:chgData name="Абалакова Полина Юрьевна" userId="8cd3256e-426d-49c7-9328-c28f9c9b55b8" providerId="ADAL" clId="{ADFD2496-2D0F-E74C-805A-1A9CCD57586F}" dt="2023-06-13T22:28:37.245" v="8023" actId="1076"/>
          <ac:grpSpMkLst>
            <pc:docMk/>
            <pc:sldMk cId="2306937857" sldId="1685"/>
            <ac:grpSpMk id="47" creationId="{A5EE9C3A-8C3C-C2FB-28F7-A8E98A338971}"/>
          </ac:grpSpMkLst>
        </pc:grpChg>
        <pc:picChg chg="mod">
          <ac:chgData name="Абалакова Полина Юрьевна" userId="8cd3256e-426d-49c7-9328-c28f9c9b55b8" providerId="ADAL" clId="{ADFD2496-2D0F-E74C-805A-1A9CCD57586F}" dt="2023-06-13T22:27:08.020" v="8013" actId="1035"/>
          <ac:picMkLst>
            <pc:docMk/>
            <pc:sldMk cId="2306937857" sldId="1685"/>
            <ac:picMk id="11" creationId="{CA5CCE56-C627-854E-EC49-B7570D18622D}"/>
          </ac:picMkLst>
        </pc:picChg>
        <pc:picChg chg="mod">
          <ac:chgData name="Абалакова Полина Юрьевна" userId="8cd3256e-426d-49c7-9328-c28f9c9b55b8" providerId="ADAL" clId="{ADFD2496-2D0F-E74C-805A-1A9CCD57586F}" dt="2023-06-13T22:27:08.020" v="8013" actId="1035"/>
          <ac:picMkLst>
            <pc:docMk/>
            <pc:sldMk cId="2306937857" sldId="1685"/>
            <ac:picMk id="21" creationId="{B2B9CFA1-F1C3-A03A-DD91-CB3570E03FA7}"/>
          </ac:picMkLst>
        </pc:picChg>
        <pc:picChg chg="mod">
          <ac:chgData name="Абалакова Полина Юрьевна" userId="8cd3256e-426d-49c7-9328-c28f9c9b55b8" providerId="ADAL" clId="{ADFD2496-2D0F-E74C-805A-1A9CCD57586F}" dt="2023-06-13T22:27:08.020" v="8013" actId="1035"/>
          <ac:picMkLst>
            <pc:docMk/>
            <pc:sldMk cId="2306937857" sldId="1685"/>
            <ac:picMk id="23" creationId="{19B6C8AA-5067-FBD3-3A9F-52F03A921BA5}"/>
          </ac:picMkLst>
        </pc:picChg>
        <pc:picChg chg="mod">
          <ac:chgData name="Абалакова Полина Юрьевна" userId="8cd3256e-426d-49c7-9328-c28f9c9b55b8" providerId="ADAL" clId="{ADFD2496-2D0F-E74C-805A-1A9CCD57586F}" dt="2023-06-13T22:27:08.020" v="8013" actId="1035"/>
          <ac:picMkLst>
            <pc:docMk/>
            <pc:sldMk cId="2306937857" sldId="1685"/>
            <ac:picMk id="25" creationId="{67DE067E-9755-CD33-B361-7AC9431E6998}"/>
          </ac:picMkLst>
        </pc:picChg>
        <pc:picChg chg="mod">
          <ac:chgData name="Абалакова Полина Юрьевна" userId="8cd3256e-426d-49c7-9328-c28f9c9b55b8" providerId="ADAL" clId="{ADFD2496-2D0F-E74C-805A-1A9CCD57586F}" dt="2023-06-13T22:27:08.020" v="8013" actId="1035"/>
          <ac:picMkLst>
            <pc:docMk/>
            <pc:sldMk cId="2306937857" sldId="1685"/>
            <ac:picMk id="27" creationId="{0718331B-E115-F094-9AD7-8B3DBAF60989}"/>
          </ac:picMkLst>
        </pc:picChg>
        <pc:picChg chg="mod">
          <ac:chgData name="Абалакова Полина Юрьевна" userId="8cd3256e-426d-49c7-9328-c28f9c9b55b8" providerId="ADAL" clId="{ADFD2496-2D0F-E74C-805A-1A9CCD57586F}" dt="2023-06-13T22:27:08.020" v="8013" actId="1035"/>
          <ac:picMkLst>
            <pc:docMk/>
            <pc:sldMk cId="2306937857" sldId="1685"/>
            <ac:picMk id="29" creationId="{0D224562-2FEA-314A-F9B0-ED809D2B6048}"/>
          </ac:picMkLst>
        </pc:picChg>
        <pc:picChg chg="mod">
          <ac:chgData name="Абалакова Полина Юрьевна" userId="8cd3256e-426d-49c7-9328-c28f9c9b55b8" providerId="ADAL" clId="{ADFD2496-2D0F-E74C-805A-1A9CCD57586F}" dt="2023-06-13T22:27:08.020" v="8013" actId="1035"/>
          <ac:picMkLst>
            <pc:docMk/>
            <pc:sldMk cId="2306937857" sldId="1685"/>
            <ac:picMk id="31" creationId="{0461FA6C-4DC8-504B-4D64-3C8D7E1EDC6C}"/>
          </ac:picMkLst>
        </pc:picChg>
        <pc:picChg chg="mod">
          <ac:chgData name="Абалакова Полина Юрьевна" userId="8cd3256e-426d-49c7-9328-c28f9c9b55b8" providerId="ADAL" clId="{ADFD2496-2D0F-E74C-805A-1A9CCD57586F}" dt="2023-06-13T22:27:08.020" v="8013" actId="1035"/>
          <ac:picMkLst>
            <pc:docMk/>
            <pc:sldMk cId="2306937857" sldId="1685"/>
            <ac:picMk id="40" creationId="{D0CEB136-0558-D5FF-84E4-0B457EA473A5}"/>
          </ac:picMkLst>
        </pc:picChg>
        <pc:picChg chg="mod">
          <ac:chgData name="Абалакова Полина Юрьевна" userId="8cd3256e-426d-49c7-9328-c28f9c9b55b8" providerId="ADAL" clId="{ADFD2496-2D0F-E74C-805A-1A9CCD57586F}" dt="2023-06-13T22:27:08.020" v="8013" actId="1035"/>
          <ac:picMkLst>
            <pc:docMk/>
            <pc:sldMk cId="2306937857" sldId="1685"/>
            <ac:picMk id="42" creationId="{A45B2C73-6322-B3E0-E735-EE2BBC59AA70}"/>
          </ac:picMkLst>
        </pc:picChg>
        <pc:picChg chg="mod">
          <ac:chgData name="Абалакова Полина Юрьевна" userId="8cd3256e-426d-49c7-9328-c28f9c9b55b8" providerId="ADAL" clId="{ADFD2496-2D0F-E74C-805A-1A9CCD57586F}" dt="2023-06-13T22:27:08.020" v="8013" actId="1035"/>
          <ac:picMkLst>
            <pc:docMk/>
            <pc:sldMk cId="2306937857" sldId="1685"/>
            <ac:picMk id="44" creationId="{68604851-C5EC-50DE-6508-B33E4F624371}"/>
          </ac:picMkLst>
        </pc:picChg>
        <pc:picChg chg="mod">
          <ac:chgData name="Абалакова Полина Юрьевна" userId="8cd3256e-426d-49c7-9328-c28f9c9b55b8" providerId="ADAL" clId="{ADFD2496-2D0F-E74C-805A-1A9CCD57586F}" dt="2023-06-13T22:27:08.020" v="8013" actId="1035"/>
          <ac:picMkLst>
            <pc:docMk/>
            <pc:sldMk cId="2306937857" sldId="1685"/>
            <ac:picMk id="2058" creationId="{AFC2396F-E6B8-FEF1-8455-1A0897310B37}"/>
          </ac:picMkLst>
        </pc:picChg>
      </pc:sldChg>
      <pc:sldChg chg="addSp delSp modSp new mod setBg modClrScheme chgLayout">
        <pc:chgData name="Абалакова Полина Юрьевна" userId="8cd3256e-426d-49c7-9328-c28f9c9b55b8" providerId="ADAL" clId="{ADFD2496-2D0F-E74C-805A-1A9CCD57586F}" dt="2023-06-13T22:52:10.065" v="8897" actId="20577"/>
        <pc:sldMkLst>
          <pc:docMk/>
          <pc:sldMk cId="802529560" sldId="1686"/>
        </pc:sldMkLst>
        <pc:spChg chg="del mod ord">
          <ac:chgData name="Абалакова Полина Юрьевна" userId="8cd3256e-426d-49c7-9328-c28f9c9b55b8" providerId="ADAL" clId="{ADFD2496-2D0F-E74C-805A-1A9CCD57586F}" dt="2023-06-13T22:51:33.118" v="8857" actId="700"/>
          <ac:spMkLst>
            <pc:docMk/>
            <pc:sldMk cId="802529560" sldId="1686"/>
            <ac:spMk id="2" creationId="{C559738B-A260-06A1-C7C4-FE59672FAFC3}"/>
          </ac:spMkLst>
        </pc:spChg>
        <pc:spChg chg="del mod ord">
          <ac:chgData name="Абалакова Полина Юрьевна" userId="8cd3256e-426d-49c7-9328-c28f9c9b55b8" providerId="ADAL" clId="{ADFD2496-2D0F-E74C-805A-1A9CCD57586F}" dt="2023-06-13T22:51:33.118" v="8857" actId="700"/>
          <ac:spMkLst>
            <pc:docMk/>
            <pc:sldMk cId="802529560" sldId="1686"/>
            <ac:spMk id="3" creationId="{AE72AFD3-E8D5-137E-76E0-7AD3D7E4C0BC}"/>
          </ac:spMkLst>
        </pc:spChg>
        <pc:spChg chg="add mod ord">
          <ac:chgData name="Абалакова Полина Юрьевна" userId="8cd3256e-426d-49c7-9328-c28f9c9b55b8" providerId="ADAL" clId="{ADFD2496-2D0F-E74C-805A-1A9CCD57586F}" dt="2023-06-13T22:52:10.065" v="8897" actId="20577"/>
          <ac:spMkLst>
            <pc:docMk/>
            <pc:sldMk cId="802529560" sldId="1686"/>
            <ac:spMk id="4" creationId="{933BF8B1-879F-F594-DAA0-AD483E65D7D2}"/>
          </ac:spMkLst>
        </pc:spChg>
        <pc:spChg chg="add mod ord">
          <ac:chgData name="Абалакова Полина Юрьевна" userId="8cd3256e-426d-49c7-9328-c28f9c9b55b8" providerId="ADAL" clId="{ADFD2496-2D0F-E74C-805A-1A9CCD57586F}" dt="2023-06-13T22:52:06.502" v="8896" actId="2711"/>
          <ac:spMkLst>
            <pc:docMk/>
            <pc:sldMk cId="802529560" sldId="1686"/>
            <ac:spMk id="5" creationId="{AEEC848E-E75E-E06D-51CD-DDA7C7EC6294}"/>
          </ac:spMkLst>
        </pc:spChg>
      </pc:sldChg>
      <pc:sldChg chg="modSp add mod modNotesTx">
        <pc:chgData name="Абалакова Полина Юрьевна" userId="8cd3256e-426d-49c7-9328-c28f9c9b55b8" providerId="ADAL" clId="{ADFD2496-2D0F-E74C-805A-1A9CCD57586F}" dt="2023-06-15T20:54:32.653" v="15475" actId="20577"/>
        <pc:sldMkLst>
          <pc:docMk/>
          <pc:sldMk cId="3285727520" sldId="1687"/>
        </pc:sldMkLst>
        <pc:spChg chg="mod">
          <ac:chgData name="Абалакова Полина Юрьевна" userId="8cd3256e-426d-49c7-9328-c28f9c9b55b8" providerId="ADAL" clId="{ADFD2496-2D0F-E74C-805A-1A9CCD57586F}" dt="2023-06-15T20:54:32.653" v="15475" actId="20577"/>
          <ac:spMkLst>
            <pc:docMk/>
            <pc:sldMk cId="3285727520" sldId="1687"/>
            <ac:spMk id="5" creationId="{78D83E47-0D97-F398-D35B-34B2042EB3BF}"/>
          </ac:spMkLst>
        </pc:spChg>
      </pc:sldChg>
      <pc:sldChg chg="addSp delSp modSp add mod modNotesTx">
        <pc:chgData name="Абалакова Полина Юрьевна" userId="8cd3256e-426d-49c7-9328-c28f9c9b55b8" providerId="ADAL" clId="{ADFD2496-2D0F-E74C-805A-1A9CCD57586F}" dt="2023-06-15T21:21:40.900" v="15556" actId="20577"/>
        <pc:sldMkLst>
          <pc:docMk/>
          <pc:sldMk cId="505841759" sldId="1688"/>
        </pc:sldMkLst>
        <pc:spChg chg="add mod">
          <ac:chgData name="Абалакова Полина Юрьевна" userId="8cd3256e-426d-49c7-9328-c28f9c9b55b8" providerId="ADAL" clId="{ADFD2496-2D0F-E74C-805A-1A9CCD57586F}" dt="2023-06-15T15:51:57.409" v="9208" actId="1037"/>
          <ac:spMkLst>
            <pc:docMk/>
            <pc:sldMk cId="505841759" sldId="1688"/>
            <ac:spMk id="2" creationId="{EB239DF2-F2DB-C000-5B4D-7896CE420AEE}"/>
          </ac:spMkLst>
        </pc:spChg>
        <pc:spChg chg="mod">
          <ac:chgData name="Абалакова Полина Юрьевна" userId="8cd3256e-426d-49c7-9328-c28f9c9b55b8" providerId="ADAL" clId="{ADFD2496-2D0F-E74C-805A-1A9CCD57586F}" dt="2023-06-15T15:58:17.530" v="9389" actId="20577"/>
          <ac:spMkLst>
            <pc:docMk/>
            <pc:sldMk cId="505841759" sldId="1688"/>
            <ac:spMk id="3" creationId="{ACBFD900-6AB8-ACF0-35D2-4FFDE05F50ED}"/>
          </ac:spMkLst>
        </pc:spChg>
        <pc:spChg chg="add mod">
          <ac:chgData name="Абалакова Полина Юрьевна" userId="8cd3256e-426d-49c7-9328-c28f9c9b55b8" providerId="ADAL" clId="{ADFD2496-2D0F-E74C-805A-1A9CCD57586F}" dt="2023-06-15T15:52:40.864" v="9221" actId="1076"/>
          <ac:spMkLst>
            <pc:docMk/>
            <pc:sldMk cId="505841759" sldId="1688"/>
            <ac:spMk id="4" creationId="{FE9B797F-EFA2-40E7-9532-139FAE146022}"/>
          </ac:spMkLst>
        </pc:spChg>
        <pc:spChg chg="add del mod">
          <ac:chgData name="Абалакова Полина Юрьевна" userId="8cd3256e-426d-49c7-9328-c28f9c9b55b8" providerId="ADAL" clId="{ADFD2496-2D0F-E74C-805A-1A9CCD57586F}" dt="2023-06-15T15:52:52.498" v="9224"/>
          <ac:spMkLst>
            <pc:docMk/>
            <pc:sldMk cId="505841759" sldId="1688"/>
            <ac:spMk id="5" creationId="{7BC875C6-4813-AD0B-E772-4E81979F3E6C}"/>
          </ac:spMkLst>
        </pc:spChg>
        <pc:spChg chg="add mod">
          <ac:chgData name="Абалакова Полина Юрьевна" userId="8cd3256e-426d-49c7-9328-c28f9c9b55b8" providerId="ADAL" clId="{ADFD2496-2D0F-E74C-805A-1A9CCD57586F}" dt="2023-06-15T15:53:15.749" v="9240" actId="1076"/>
          <ac:spMkLst>
            <pc:docMk/>
            <pc:sldMk cId="505841759" sldId="1688"/>
            <ac:spMk id="6" creationId="{A119144A-B2A3-9BAE-E9F3-FB43FA897871}"/>
          </ac:spMkLst>
        </pc:spChg>
        <pc:spChg chg="add del mod">
          <ac:chgData name="Абалакова Полина Юрьевна" userId="8cd3256e-426d-49c7-9328-c28f9c9b55b8" providerId="ADAL" clId="{ADFD2496-2D0F-E74C-805A-1A9CCD57586F}" dt="2023-06-15T15:53:25.840" v="9245"/>
          <ac:spMkLst>
            <pc:docMk/>
            <pc:sldMk cId="505841759" sldId="1688"/>
            <ac:spMk id="7" creationId="{3BA72846-6703-45D1-714F-A0280A2BBFB0}"/>
          </ac:spMkLst>
        </pc:spChg>
        <pc:spChg chg="add del">
          <ac:chgData name="Абалакова Полина Юрьевна" userId="8cd3256e-426d-49c7-9328-c28f9c9b55b8" providerId="ADAL" clId="{ADFD2496-2D0F-E74C-805A-1A9CCD57586F}" dt="2023-06-15T15:53:23.927" v="9243" actId="22"/>
          <ac:spMkLst>
            <pc:docMk/>
            <pc:sldMk cId="505841759" sldId="1688"/>
            <ac:spMk id="9" creationId="{0DFFD634-37E9-8160-28F2-9214F13F455E}"/>
          </ac:spMkLst>
        </pc:spChg>
        <pc:spChg chg="add mod">
          <ac:chgData name="Абалакова Полина Юрьевна" userId="8cd3256e-426d-49c7-9328-c28f9c9b55b8" providerId="ADAL" clId="{ADFD2496-2D0F-E74C-805A-1A9CCD57586F}" dt="2023-06-15T15:53:45.031" v="9256" actId="1076"/>
          <ac:spMkLst>
            <pc:docMk/>
            <pc:sldMk cId="505841759" sldId="1688"/>
            <ac:spMk id="10" creationId="{2D84F708-DC13-5C4D-B715-28DC44CF8601}"/>
          </ac:spMkLst>
        </pc:spChg>
        <pc:spChg chg="add del mod">
          <ac:chgData name="Абалакова Полина Юрьевна" userId="8cd3256e-426d-49c7-9328-c28f9c9b55b8" providerId="ADAL" clId="{ADFD2496-2D0F-E74C-805A-1A9CCD57586F}" dt="2023-06-15T15:54:05.490" v="9259"/>
          <ac:spMkLst>
            <pc:docMk/>
            <pc:sldMk cId="505841759" sldId="1688"/>
            <ac:spMk id="11" creationId="{6A2ECD3A-BCEA-06C2-01C7-D18FAD20690F}"/>
          </ac:spMkLst>
        </pc:spChg>
        <pc:spChg chg="add mod">
          <ac:chgData name="Абалакова Полина Юрьевна" userId="8cd3256e-426d-49c7-9328-c28f9c9b55b8" providerId="ADAL" clId="{ADFD2496-2D0F-E74C-805A-1A9CCD57586F}" dt="2023-06-15T15:54:21.657" v="9270" actId="1076"/>
          <ac:spMkLst>
            <pc:docMk/>
            <pc:sldMk cId="505841759" sldId="1688"/>
            <ac:spMk id="12" creationId="{86A23450-2043-E127-C773-944C3EEC9AD4}"/>
          </ac:spMkLst>
        </pc:spChg>
        <pc:spChg chg="add mod">
          <ac:chgData name="Абалакова Полина Юрьевна" userId="8cd3256e-426d-49c7-9328-c28f9c9b55b8" providerId="ADAL" clId="{ADFD2496-2D0F-E74C-805A-1A9CCD57586F}" dt="2023-06-15T15:54:47.456" v="9281" actId="1076"/>
          <ac:spMkLst>
            <pc:docMk/>
            <pc:sldMk cId="505841759" sldId="1688"/>
            <ac:spMk id="13" creationId="{389FA884-D02D-3174-E7BD-A2B576ECB796}"/>
          </ac:spMkLst>
        </pc:spChg>
        <pc:spChg chg="add mod">
          <ac:chgData name="Абалакова Полина Юрьевна" userId="8cd3256e-426d-49c7-9328-c28f9c9b55b8" providerId="ADAL" clId="{ADFD2496-2D0F-E74C-805A-1A9CCD57586F}" dt="2023-06-15T15:55:17.505" v="9292" actId="1076"/>
          <ac:spMkLst>
            <pc:docMk/>
            <pc:sldMk cId="505841759" sldId="1688"/>
            <ac:spMk id="14" creationId="{C375A548-2CD1-7C72-0A9A-1A9F494C78F5}"/>
          </ac:spMkLst>
        </pc:spChg>
        <pc:spChg chg="add mod">
          <ac:chgData name="Абалакова Полина Юрьевна" userId="8cd3256e-426d-49c7-9328-c28f9c9b55b8" providerId="ADAL" clId="{ADFD2496-2D0F-E74C-805A-1A9CCD57586F}" dt="2023-06-15T15:55:46.191" v="9310" actId="1038"/>
          <ac:spMkLst>
            <pc:docMk/>
            <pc:sldMk cId="505841759" sldId="1688"/>
            <ac:spMk id="15" creationId="{357B8180-D489-C65D-D0FC-57B5E7DDF903}"/>
          </ac:spMkLst>
        </pc:spChg>
        <pc:spChg chg="add mod">
          <ac:chgData name="Абалакова Полина Юрьевна" userId="8cd3256e-426d-49c7-9328-c28f9c9b55b8" providerId="ADAL" clId="{ADFD2496-2D0F-E74C-805A-1A9CCD57586F}" dt="2023-06-15T15:56:09.939" v="9321" actId="1076"/>
          <ac:spMkLst>
            <pc:docMk/>
            <pc:sldMk cId="505841759" sldId="1688"/>
            <ac:spMk id="16" creationId="{A64EB6F7-8DA5-AFA8-B525-1CCA5E98A35E}"/>
          </ac:spMkLst>
        </pc:spChg>
        <pc:spChg chg="mod">
          <ac:chgData name="Абалакова Полина Юрьевна" userId="8cd3256e-426d-49c7-9328-c28f9c9b55b8" providerId="ADAL" clId="{ADFD2496-2D0F-E74C-805A-1A9CCD57586F}" dt="2023-06-15T15:56:28.075" v="9328" actId="20577"/>
          <ac:spMkLst>
            <pc:docMk/>
            <pc:sldMk cId="505841759" sldId="1688"/>
            <ac:spMk id="17" creationId="{17E89258-8F5C-B317-52C0-2019E1547109}"/>
          </ac:spMkLst>
        </pc:spChg>
        <pc:spChg chg="mod">
          <ac:chgData name="Абалакова Полина Юрьевна" userId="8cd3256e-426d-49c7-9328-c28f9c9b55b8" providerId="ADAL" clId="{ADFD2496-2D0F-E74C-805A-1A9CCD57586F}" dt="2023-06-15T15:56:59.934" v="9341" actId="20577"/>
          <ac:spMkLst>
            <pc:docMk/>
            <pc:sldMk cId="505841759" sldId="1688"/>
            <ac:spMk id="18" creationId="{E0546CB3-CEC9-FB7D-480F-3DC76A9E5692}"/>
          </ac:spMkLst>
        </pc:spChg>
        <pc:spChg chg="mod">
          <ac:chgData name="Абалакова Полина Юрьевна" userId="8cd3256e-426d-49c7-9328-c28f9c9b55b8" providerId="ADAL" clId="{ADFD2496-2D0F-E74C-805A-1A9CCD57586F}" dt="2023-06-15T15:54:42.685" v="9280" actId="20577"/>
          <ac:spMkLst>
            <pc:docMk/>
            <pc:sldMk cId="505841759" sldId="1688"/>
            <ac:spMk id="19" creationId="{E73F3BF1-46E1-1F44-59B2-B3371F592145}"/>
          </ac:spMkLst>
        </pc:spChg>
        <pc:spChg chg="mod">
          <ac:chgData name="Абалакова Полина Юрьевна" userId="8cd3256e-426d-49c7-9328-c28f9c9b55b8" providerId="ADAL" clId="{ADFD2496-2D0F-E74C-805A-1A9CCD57586F}" dt="2023-06-15T15:55:31.118" v="9301" actId="20577"/>
          <ac:spMkLst>
            <pc:docMk/>
            <pc:sldMk cId="505841759" sldId="1688"/>
            <ac:spMk id="20" creationId="{C10555DB-7325-2CDA-6B37-97E941C41EE8}"/>
          </ac:spMkLst>
        </pc:spChg>
        <pc:spChg chg="mod">
          <ac:chgData name="Абалакова Полина Юрьевна" userId="8cd3256e-426d-49c7-9328-c28f9c9b55b8" providerId="ADAL" clId="{ADFD2496-2D0F-E74C-805A-1A9CCD57586F}" dt="2023-06-15T15:57:47.065" v="9360" actId="20577"/>
          <ac:spMkLst>
            <pc:docMk/>
            <pc:sldMk cId="505841759" sldId="1688"/>
            <ac:spMk id="21" creationId="{776295E4-88BB-7800-7FCF-6CBEDCF8CB6F}"/>
          </ac:spMkLst>
        </pc:spChg>
        <pc:spChg chg="mod">
          <ac:chgData name="Абалакова Полина Юрьевна" userId="8cd3256e-426d-49c7-9328-c28f9c9b55b8" providerId="ADAL" clId="{ADFD2496-2D0F-E74C-805A-1A9CCD57586F}" dt="2023-06-15T15:55:07.334" v="9287" actId="20577"/>
          <ac:spMkLst>
            <pc:docMk/>
            <pc:sldMk cId="505841759" sldId="1688"/>
            <ac:spMk id="22" creationId="{EA83993E-17AB-FDAF-F151-13EF56536015}"/>
          </ac:spMkLst>
        </pc:spChg>
        <pc:spChg chg="mod">
          <ac:chgData name="Абалакова Полина Юрьевна" userId="8cd3256e-426d-49c7-9328-c28f9c9b55b8" providerId="ADAL" clId="{ADFD2496-2D0F-E74C-805A-1A9CCD57586F}" dt="2023-06-15T15:57:26.548" v="9351" actId="20577"/>
          <ac:spMkLst>
            <pc:docMk/>
            <pc:sldMk cId="505841759" sldId="1688"/>
            <ac:spMk id="23" creationId="{05FAECE1-F532-A4ED-179E-10A8D6F8ED1C}"/>
          </ac:spMkLst>
        </pc:spChg>
        <pc:spChg chg="mod">
          <ac:chgData name="Абалакова Полина Юрьевна" userId="8cd3256e-426d-49c7-9328-c28f9c9b55b8" providerId="ADAL" clId="{ADFD2496-2D0F-E74C-805A-1A9CCD57586F}" dt="2023-06-15T15:51:16.823" v="9181" actId="20577"/>
          <ac:spMkLst>
            <pc:docMk/>
            <pc:sldMk cId="505841759" sldId="1688"/>
            <ac:spMk id="24" creationId="{0B8E4BDA-FBCA-E016-03CD-38A59222436B}"/>
          </ac:spMkLst>
        </pc:spChg>
        <pc:spChg chg="mod">
          <ac:chgData name="Абалакова Полина Юрьевна" userId="8cd3256e-426d-49c7-9328-c28f9c9b55b8" providerId="ADAL" clId="{ADFD2496-2D0F-E74C-805A-1A9CCD57586F}" dt="2023-06-15T15:53:05.095" v="9236" actId="20577"/>
          <ac:spMkLst>
            <pc:docMk/>
            <pc:sldMk cId="505841759" sldId="1688"/>
            <ac:spMk id="25" creationId="{7820EEF0-597E-43E9-29F3-EF1338FC060E}"/>
          </ac:spMkLst>
        </pc:spChg>
        <pc:spChg chg="mod">
          <ac:chgData name="Абалакова Полина Юрьевна" userId="8cd3256e-426d-49c7-9328-c28f9c9b55b8" providerId="ADAL" clId="{ADFD2496-2D0F-E74C-805A-1A9CCD57586F}" dt="2023-06-15T15:52:36.222" v="9220" actId="20577"/>
          <ac:spMkLst>
            <pc:docMk/>
            <pc:sldMk cId="505841759" sldId="1688"/>
            <ac:spMk id="26" creationId="{88EE2B84-6031-346F-71DC-F4DB83FF7874}"/>
          </ac:spMkLst>
        </pc:spChg>
        <pc:spChg chg="mod">
          <ac:chgData name="Абалакова Полина Юрьевна" userId="8cd3256e-426d-49c7-9328-c28f9c9b55b8" providerId="ADAL" clId="{ADFD2496-2D0F-E74C-805A-1A9CCD57586F}" dt="2023-06-15T15:53:34.178" v="9251" actId="20577"/>
          <ac:spMkLst>
            <pc:docMk/>
            <pc:sldMk cId="505841759" sldId="1688"/>
            <ac:spMk id="27" creationId="{7994C939-F79D-ADFB-C135-A2724E704AB9}"/>
          </ac:spMkLst>
        </pc:spChg>
        <pc:spChg chg="mod">
          <ac:chgData name="Абалакова Полина Юрьевна" userId="8cd3256e-426d-49c7-9328-c28f9c9b55b8" providerId="ADAL" clId="{ADFD2496-2D0F-E74C-805A-1A9CCD57586F}" dt="2023-06-15T15:54:13.271" v="9266" actId="20577"/>
          <ac:spMkLst>
            <pc:docMk/>
            <pc:sldMk cId="505841759" sldId="1688"/>
            <ac:spMk id="28" creationId="{1DB33155-1EFD-3A43-85E6-F509F5A43E54}"/>
          </ac:spMkLst>
        </pc:spChg>
        <pc:spChg chg="mod">
          <ac:chgData name="Абалакова Полина Юрьевна" userId="8cd3256e-426d-49c7-9328-c28f9c9b55b8" providerId="ADAL" clId="{ADFD2496-2D0F-E74C-805A-1A9CCD57586F}" dt="2023-06-15T15:55:59.384" v="9317" actId="20577"/>
          <ac:spMkLst>
            <pc:docMk/>
            <pc:sldMk cId="505841759" sldId="1688"/>
            <ac:spMk id="29" creationId="{717C7D73-A4F5-C39E-759C-F551D6C93B14}"/>
          </ac:spMkLst>
        </pc:spChg>
        <pc:spChg chg="add mod">
          <ac:chgData name="Абалакова Полина Юрьевна" userId="8cd3256e-426d-49c7-9328-c28f9c9b55b8" providerId="ADAL" clId="{ADFD2496-2D0F-E74C-805A-1A9CCD57586F}" dt="2023-06-15T15:56:39.711" v="9332" actId="1076"/>
          <ac:spMkLst>
            <pc:docMk/>
            <pc:sldMk cId="505841759" sldId="1688"/>
            <ac:spMk id="30" creationId="{65A0F893-A764-C39C-A5FF-656B50E52885}"/>
          </ac:spMkLst>
        </pc:spChg>
        <pc:spChg chg="add mod">
          <ac:chgData name="Абалакова Полина Юрьевна" userId="8cd3256e-426d-49c7-9328-c28f9c9b55b8" providerId="ADAL" clId="{ADFD2496-2D0F-E74C-805A-1A9CCD57586F}" dt="2023-06-15T15:57:05.455" v="9342" actId="1076"/>
          <ac:spMkLst>
            <pc:docMk/>
            <pc:sldMk cId="505841759" sldId="1688"/>
            <ac:spMk id="31" creationId="{84D41FE2-4A7D-3F7F-F841-FD2E736C8F6D}"/>
          </ac:spMkLst>
        </pc:spChg>
        <pc:spChg chg="mod">
          <ac:chgData name="Абалакова Полина Юрьевна" userId="8cd3256e-426d-49c7-9328-c28f9c9b55b8" providerId="ADAL" clId="{ADFD2496-2D0F-E74C-805A-1A9CCD57586F}" dt="2023-06-15T15:59:42.074" v="9412" actId="20577"/>
          <ac:spMkLst>
            <pc:docMk/>
            <pc:sldMk cId="505841759" sldId="1688"/>
            <ac:spMk id="36" creationId="{21164DF1-F96F-5D25-88DA-22FE357EBFB1}"/>
          </ac:spMkLst>
        </pc:spChg>
        <pc:spChg chg="add mod">
          <ac:chgData name="Абалакова Полина Юрьевна" userId="8cd3256e-426d-49c7-9328-c28f9c9b55b8" providerId="ADAL" clId="{ADFD2496-2D0F-E74C-805A-1A9CCD57586F}" dt="2023-06-15T15:57:31.728" v="9352" actId="1076"/>
          <ac:spMkLst>
            <pc:docMk/>
            <pc:sldMk cId="505841759" sldId="1688"/>
            <ac:spMk id="37" creationId="{828E5DD6-2011-7FC7-5E04-AD007D7EC1BA}"/>
          </ac:spMkLst>
        </pc:spChg>
        <pc:spChg chg="mod">
          <ac:chgData name="Абалакова Полина Юрьевна" userId="8cd3256e-426d-49c7-9328-c28f9c9b55b8" providerId="ADAL" clId="{ADFD2496-2D0F-E74C-805A-1A9CCD57586F}" dt="2023-06-15T15:59:46.419" v="9413" actId="20577"/>
          <ac:spMkLst>
            <pc:docMk/>
            <pc:sldMk cId="505841759" sldId="1688"/>
            <ac:spMk id="38" creationId="{7CEA23FF-0F0C-84D5-1B8B-AD5143EDB7A6}"/>
          </ac:spMkLst>
        </pc:spChg>
        <pc:spChg chg="mod">
          <ac:chgData name="Абалакова Полина Юрьевна" userId="8cd3256e-426d-49c7-9328-c28f9c9b55b8" providerId="ADAL" clId="{ADFD2496-2D0F-E74C-805A-1A9CCD57586F}" dt="2023-06-15T16:00:22.486" v="9487" actId="2711"/>
          <ac:spMkLst>
            <pc:docMk/>
            <pc:sldMk cId="505841759" sldId="1688"/>
            <ac:spMk id="39" creationId="{B8B68C8E-C5F9-DC0D-243F-7F78ED11EE35}"/>
          </ac:spMkLst>
        </pc:spChg>
        <pc:spChg chg="add mod">
          <ac:chgData name="Абалакова Полина Юрьевна" userId="8cd3256e-426d-49c7-9328-c28f9c9b55b8" providerId="ADAL" clId="{ADFD2496-2D0F-E74C-805A-1A9CCD57586F}" dt="2023-06-15T15:57:59.438" v="9364" actId="1076"/>
          <ac:spMkLst>
            <pc:docMk/>
            <pc:sldMk cId="505841759" sldId="1688"/>
            <ac:spMk id="45" creationId="{03127461-8E0E-A663-CB1D-6495A46D4CA3}"/>
          </ac:spMkLst>
        </pc:spChg>
      </pc:sldChg>
      <pc:sldChg chg="modSp add mod">
        <pc:chgData name="Абалакова Полина Юрьевна" userId="8cd3256e-426d-49c7-9328-c28f9c9b55b8" providerId="ADAL" clId="{ADFD2496-2D0F-E74C-805A-1A9CCD57586F}" dt="2023-06-15T20:54:54.378" v="15476" actId="113"/>
        <pc:sldMkLst>
          <pc:docMk/>
          <pc:sldMk cId="915875168" sldId="1689"/>
        </pc:sldMkLst>
        <pc:spChg chg="mod">
          <ac:chgData name="Абалакова Полина Юрьевна" userId="8cd3256e-426d-49c7-9328-c28f9c9b55b8" providerId="ADAL" clId="{ADFD2496-2D0F-E74C-805A-1A9CCD57586F}" dt="2023-06-15T20:54:54.378" v="15476" actId="113"/>
          <ac:spMkLst>
            <pc:docMk/>
            <pc:sldMk cId="915875168" sldId="1689"/>
            <ac:spMk id="5" creationId="{E98CC345-7DE4-DFD7-9975-57E39F1431DB}"/>
          </ac:spMkLst>
        </pc:spChg>
      </pc:sldChg>
    </pc:docChg>
  </pc:docChgLst>
  <pc:docChgLst>
    <pc:chgData name="Пендряк Ирина Анатольевна" userId="S::st063059@student.spbu.ru::891f606d-7a66-4f54-b06b-2a8777b804b8" providerId="AD" clId="Web-{C32DEB95-BD90-FBA3-1A06-135A2781DD79}"/>
    <pc:docChg chg="delSld">
      <pc:chgData name="Пендряк Ирина Анатольевна" userId="S::st063059@student.spbu.ru::891f606d-7a66-4f54-b06b-2a8777b804b8" providerId="AD" clId="Web-{C32DEB95-BD90-FBA3-1A06-135A2781DD79}" dt="2023-06-12T21:33:53.181" v="2"/>
      <pc:docMkLst>
        <pc:docMk/>
      </pc:docMkLst>
      <pc:sldChg chg="modCm">
        <pc:chgData name="Пендряк Ирина Анатольевна" userId="S::st063059@student.spbu.ru::891f606d-7a66-4f54-b06b-2a8777b804b8" providerId="AD" clId="Web-{C32DEB95-BD90-FBA3-1A06-135A2781DD79}" dt="2023-06-12T21:22:39.626" v="1"/>
        <pc:sldMkLst>
          <pc:docMk/>
          <pc:sldMk cId="1464679975" sldId="1671"/>
        </pc:sldMkLst>
        <pc:extLst>
          <p:ext xmlns:p="http://schemas.openxmlformats.org/presentationml/2006/main" uri="{D6D511B9-2390-475A-947B-AFAB55BFBCF1}">
            <pc226:cmChg xmlns:pc226="http://schemas.microsoft.com/office/powerpoint/2022/06/main/command" chg="">
              <pc226:chgData name="Пендряк Ирина Анатольевна" userId="S::st063059@student.spbu.ru::891f606d-7a66-4f54-b06b-2a8777b804b8" providerId="AD" clId="Web-{C32DEB95-BD90-FBA3-1A06-135A2781DD79}" dt="2023-06-12T21:22:39.626" v="1"/>
              <pc2:cmMkLst xmlns:pc2="http://schemas.microsoft.com/office/powerpoint/2019/9/main/command">
                <pc:docMk/>
                <pc:sldMk cId="1464679975" sldId="1671"/>
                <pc2:cmMk id="{C8039908-0308-4045-AB2D-3A8C271681ED}"/>
              </pc2:cmMkLst>
              <pc226:cmRplyChg chg="add">
                <pc226:chgData name="Пендряк Ирина Анатольевна" userId="S::st063059@student.spbu.ru::891f606d-7a66-4f54-b06b-2a8777b804b8" providerId="AD" clId="Web-{C32DEB95-BD90-FBA3-1A06-135A2781DD79}" dt="2023-06-12T21:22:39.626" v="1"/>
                <pc2:cmRplyMkLst xmlns:pc2="http://schemas.microsoft.com/office/powerpoint/2019/9/main/command">
                  <pc:docMk/>
                  <pc:sldMk cId="1464679975" sldId="1671"/>
                  <pc2:cmMk id="{C8039908-0308-4045-AB2D-3A8C271681ED}"/>
                  <pc2:cmRplyMk id="{11CE4588-AB0F-4CA5-A10D-C957C6E22339}"/>
                </pc2:cmRplyMkLst>
              </pc226:cmRplyChg>
            </pc226:cmChg>
          </p:ext>
        </pc:extLst>
      </pc:sldChg>
      <pc:sldChg chg="modCm">
        <pc:chgData name="Пендряк Ирина Анатольевна" userId="S::st063059@student.spbu.ru::891f606d-7a66-4f54-b06b-2a8777b804b8" providerId="AD" clId="Web-{C32DEB95-BD90-FBA3-1A06-135A2781DD79}" dt="2023-06-12T21:22:15.781" v="0"/>
        <pc:sldMkLst>
          <pc:docMk/>
          <pc:sldMk cId="2302154901" sldId="1672"/>
        </pc:sldMkLst>
        <pc:extLst>
          <p:ext xmlns:p="http://schemas.openxmlformats.org/presentationml/2006/main" uri="{D6D511B9-2390-475A-947B-AFAB55BFBCF1}">
            <pc226:cmChg xmlns:pc226="http://schemas.microsoft.com/office/powerpoint/2022/06/main/command" chg="">
              <pc226:chgData name="Пендряк Ирина Анатольевна" userId="S::st063059@student.spbu.ru::891f606d-7a66-4f54-b06b-2a8777b804b8" providerId="AD" clId="Web-{C32DEB95-BD90-FBA3-1A06-135A2781DD79}" dt="2023-06-12T21:22:15.781" v="0"/>
              <pc2:cmMkLst xmlns:pc2="http://schemas.microsoft.com/office/powerpoint/2019/9/main/command">
                <pc:docMk/>
                <pc:sldMk cId="2302154901" sldId="1672"/>
                <pc2:cmMk id="{55F8FF2B-C495-F143-8F85-39B03EDD880D}"/>
              </pc2:cmMkLst>
              <pc226:cmRplyChg chg="add">
                <pc226:chgData name="Пендряк Ирина Анатольевна" userId="S::st063059@student.spbu.ru::891f606d-7a66-4f54-b06b-2a8777b804b8" providerId="AD" clId="Web-{C32DEB95-BD90-FBA3-1A06-135A2781DD79}" dt="2023-06-12T21:22:15.781" v="0"/>
                <pc2:cmRplyMkLst xmlns:pc2="http://schemas.microsoft.com/office/powerpoint/2019/9/main/command">
                  <pc:docMk/>
                  <pc:sldMk cId="2302154901" sldId="1672"/>
                  <pc2:cmMk id="{55F8FF2B-C495-F143-8F85-39B03EDD880D}"/>
                  <pc2:cmRplyMk id="{82727B83-330C-4E49-B7BB-0C56DB6E58F2}"/>
                </pc2:cmRplyMkLst>
              </pc226:cmRplyChg>
            </pc226:cmChg>
          </p:ext>
        </pc:extLst>
      </pc:sldChg>
      <pc:sldChg chg="del">
        <pc:chgData name="Пендряк Ирина Анатольевна" userId="S::st063059@student.spbu.ru::891f606d-7a66-4f54-b06b-2a8777b804b8" providerId="AD" clId="Web-{C32DEB95-BD90-FBA3-1A06-135A2781DD79}" dt="2023-06-12T21:33:53.181" v="2"/>
        <pc:sldMkLst>
          <pc:docMk/>
          <pc:sldMk cId="3703858224" sldId="1674"/>
        </pc:sldMkLst>
      </pc:sldChg>
    </pc:docChg>
  </pc:docChgLst>
  <pc:docChgLst>
    <pc:chgData name="Пендряк Ирина Анатольевна" userId="S::st063059@student.spbu.ru::891f606d-7a66-4f54-b06b-2a8777b804b8" providerId="AD" clId="Web-{69E5E848-43FC-3635-ABFC-A46FDA6DF9C7}"/>
    <pc:docChg chg="">
      <pc:chgData name="Пендряк Ирина Анатольевна" userId="S::st063059@student.spbu.ru::891f606d-7a66-4f54-b06b-2a8777b804b8" providerId="AD" clId="Web-{69E5E848-43FC-3635-ABFC-A46FDA6DF9C7}" dt="2023-06-12T10:24:31.137" v="0"/>
      <pc:docMkLst>
        <pc:docMk/>
      </pc:docMkLst>
      <pc:sldChg chg="modCm">
        <pc:chgData name="Пендряк Ирина Анатольевна" userId="S::st063059@student.spbu.ru::891f606d-7a66-4f54-b06b-2a8777b804b8" providerId="AD" clId="Web-{69E5E848-43FC-3635-ABFC-A46FDA6DF9C7}" dt="2023-06-12T10:24:31.137" v="0"/>
        <pc:sldMkLst>
          <pc:docMk/>
          <pc:sldMk cId="1364391769" sldId="1669"/>
        </pc:sldMkLst>
        <pc:extLst>
          <p:ext xmlns:p="http://schemas.openxmlformats.org/presentationml/2006/main" uri="{D6D511B9-2390-475A-947B-AFAB55BFBCF1}">
            <pc226:cmChg xmlns:pc226="http://schemas.microsoft.com/office/powerpoint/2022/06/main/command" chg="">
              <pc226:chgData name="Пендряк Ирина Анатольевна" userId="S::st063059@student.spbu.ru::891f606d-7a66-4f54-b06b-2a8777b804b8" providerId="AD" clId="Web-{69E5E848-43FC-3635-ABFC-A46FDA6DF9C7}" dt="2023-06-12T10:24:31.137" v="0"/>
              <pc2:cmMkLst xmlns:pc2="http://schemas.microsoft.com/office/powerpoint/2019/9/main/command">
                <pc:docMk/>
                <pc:sldMk cId="1364391769" sldId="1669"/>
                <pc2:cmMk id="{36D7D234-2630-5C4A-A261-48BB64780146}"/>
              </pc2:cmMkLst>
              <pc226:cmRplyChg chg="add">
                <pc226:chgData name="Пендряк Ирина Анатольевна" userId="S::st063059@student.spbu.ru::891f606d-7a66-4f54-b06b-2a8777b804b8" providerId="AD" clId="Web-{69E5E848-43FC-3635-ABFC-A46FDA6DF9C7}" dt="2023-06-12T10:24:31.137" v="0"/>
                <pc2:cmRplyMkLst xmlns:pc2="http://schemas.microsoft.com/office/powerpoint/2019/9/main/command">
                  <pc:docMk/>
                  <pc:sldMk cId="1364391769" sldId="1669"/>
                  <pc2:cmMk id="{36D7D234-2630-5C4A-A261-48BB64780146}"/>
                  <pc2:cmRplyMk id="{A2AE88B7-CA6D-4F6B-8843-837A2E02C156}"/>
                </pc2:cmRplyMkLst>
              </pc226:cmRplyChg>
            </pc226:cmChg>
          </p:ext>
        </pc:ext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3" Type="http://schemas.openxmlformats.org/officeDocument/2006/relationships/oleObject" Target="https://studentspburu-my.sharepoint.com/personal/st095438_student_spbu_ru/Documents/Velodrive_revenue%20analysis.xlsx" TargetMode="Externa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2.xm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https://studentspburu-my.sharepoint.com/personal/st095438_student_spbu_ru/Documents/Velodrive_revenue%20analysis.xlsx" TargetMode="External"/></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oleObject" Target="https://studentspburu-my.sharepoint.com/personal/st095438_student_spbu_ru/Documents/Velodrive_revenue%20analysi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600" b="1" i="0" u="none" strike="noStrike" baseline="0">
                <a:effectLst/>
                <a:latin typeface="Avenir Book" panose="02000503020000020003" pitchFamily="2" charset="0"/>
              </a:rPr>
              <a:t>Revenues and growth rates for 2017-2022</a:t>
            </a:r>
            <a:r>
              <a:rPr lang="ru-RU" sz="1600" b="1" i="0" u="none" strike="noStrike" baseline="0">
                <a:effectLst/>
                <a:latin typeface="Avenir Book" panose="02000503020000020003" pitchFamily="2" charset="0"/>
              </a:rPr>
              <a:t>*</a:t>
            </a:r>
            <a:r>
              <a:rPr lang="en-RU" sz="1600" b="1" i="0" u="none" strike="noStrike" baseline="0">
                <a:effectLst/>
                <a:latin typeface="Avenir Book" panose="02000503020000020003" pitchFamily="2" charset="0"/>
              </a:rPr>
              <a:t> </a:t>
            </a:r>
            <a:endParaRPr lang="en-GB" sz="1600" b="1" i="0">
              <a:latin typeface="Avenir Book" panose="02000503020000020003" pitchFamily="2" charset="0"/>
            </a:endParaRPr>
          </a:p>
        </c:rich>
      </c:tx>
      <c:layout>
        <c:manualLayout>
          <c:xMode val="edge"/>
          <c:yMode val="edge"/>
          <c:x val="0.17566822156685108"/>
          <c:y val="5.2467355007853927E-4"/>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RU"/>
        </a:p>
      </c:txPr>
    </c:title>
    <c:autoTitleDeleted val="0"/>
    <c:plotArea>
      <c:layout/>
      <c:barChart>
        <c:barDir val="col"/>
        <c:grouping val="clustered"/>
        <c:varyColors val="0"/>
        <c:ser>
          <c:idx val="0"/>
          <c:order val="0"/>
          <c:tx>
            <c:strRef>
              <c:f>Sheet1!$B$1</c:f>
              <c:strCache>
                <c:ptCount val="1"/>
                <c:pt idx="0">
                  <c:v>Revenue, RUB mln</c:v>
                </c:pt>
              </c:strCache>
            </c:strRef>
          </c:tx>
          <c:spPr>
            <a:solidFill>
              <a:srgbClr val="00B0F4"/>
            </a:solidFill>
            <a:ln>
              <a:solidFill>
                <a:srgbClr val="00B0F4"/>
              </a:solidFill>
            </a:ln>
            <a:effectLst/>
          </c:spPr>
          <c:invertIfNegative val="0"/>
          <c:dLbls>
            <c:dLbl>
              <c:idx val="2"/>
              <c:layout>
                <c:manualLayout>
                  <c:x val="2.0406920420561778E-3"/>
                  <c:y val="0.23450685388222858"/>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A91E-2149-AB62-8090A2CC947E}"/>
                </c:ext>
              </c:extLst>
            </c:dLbl>
            <c:dLbl>
              <c:idx val="3"/>
              <c:layout>
                <c:manualLayout>
                  <c:x val="-2.0406920420563274E-3"/>
                  <c:y val="0.3994405426489123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A91E-2149-AB62-8090A2CC947E}"/>
                </c:ext>
              </c:extLst>
            </c:dLbl>
            <c:dLbl>
              <c:idx val="5"/>
              <c:layout>
                <c:manualLayout>
                  <c:x val="-2.0406920420562528E-3"/>
                  <c:y val="0.40038248614819266"/>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A91E-2149-AB62-8090A2CC947E}"/>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Avenir Book" panose="02000503020000020003" pitchFamily="2" charset="0"/>
                    <a:ea typeface="+mn-ea"/>
                    <a:cs typeface="+mn-cs"/>
                  </a:defRPr>
                </a:pPr>
                <a:endParaRPr lang="en-RU"/>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Sheet1!$A$2:$A$7</c:f>
              <c:numCache>
                <c:formatCode>General</c:formatCode>
                <c:ptCount val="6"/>
                <c:pt idx="0">
                  <c:v>2017</c:v>
                </c:pt>
                <c:pt idx="1">
                  <c:v>2018</c:v>
                </c:pt>
                <c:pt idx="2">
                  <c:v>2019</c:v>
                </c:pt>
                <c:pt idx="3">
                  <c:v>2020</c:v>
                </c:pt>
                <c:pt idx="4">
                  <c:v>2021</c:v>
                </c:pt>
                <c:pt idx="5">
                  <c:v>2022</c:v>
                </c:pt>
              </c:numCache>
            </c:numRef>
          </c:cat>
          <c:val>
            <c:numRef>
              <c:f>Sheet1!$B$2:$B$7</c:f>
              <c:numCache>
                <c:formatCode>General</c:formatCode>
                <c:ptCount val="6"/>
                <c:pt idx="0">
                  <c:v>415</c:v>
                </c:pt>
                <c:pt idx="1">
                  <c:v>566</c:v>
                </c:pt>
                <c:pt idx="2">
                  <c:v>562</c:v>
                </c:pt>
                <c:pt idx="3">
                  <c:v>621</c:v>
                </c:pt>
                <c:pt idx="4">
                  <c:v>553</c:v>
                </c:pt>
                <c:pt idx="5">
                  <c:v>590</c:v>
                </c:pt>
              </c:numCache>
            </c:numRef>
          </c:val>
          <c:extLst>
            <c:ext xmlns:c16="http://schemas.microsoft.com/office/drawing/2014/chart" uri="{C3380CC4-5D6E-409C-BE32-E72D297353CC}">
              <c16:uniqueId val="{00000000-A91E-2149-AB62-8090A2CC947E}"/>
            </c:ext>
          </c:extLst>
        </c:ser>
        <c:dLbls>
          <c:showLegendKey val="0"/>
          <c:showVal val="0"/>
          <c:showCatName val="0"/>
          <c:showSerName val="0"/>
          <c:showPercent val="0"/>
          <c:showBubbleSize val="0"/>
        </c:dLbls>
        <c:gapWidth val="150"/>
        <c:axId val="2038208879"/>
        <c:axId val="2038214783"/>
      </c:barChart>
      <c:lineChart>
        <c:grouping val="standard"/>
        <c:varyColors val="0"/>
        <c:ser>
          <c:idx val="1"/>
          <c:order val="1"/>
          <c:tx>
            <c:strRef>
              <c:f>Sheet1!$C$1</c:f>
              <c:strCache>
                <c:ptCount val="1"/>
                <c:pt idx="0">
                  <c:v>Growth rate, %</c:v>
                </c:pt>
              </c:strCache>
            </c:strRef>
          </c:tx>
          <c:spPr>
            <a:ln w="28575" cap="rnd">
              <a:solidFill>
                <a:schemeClr val="tx1">
                  <a:lumMod val="75000"/>
                  <a:lumOff val="25000"/>
                </a:schemeClr>
              </a:solidFill>
              <a:round/>
            </a:ln>
            <a:effectLst/>
          </c:spPr>
          <c:marker>
            <c:symbol val="circle"/>
            <c:size val="6"/>
            <c:spPr>
              <a:solidFill>
                <a:schemeClr val="tx1">
                  <a:lumMod val="75000"/>
                  <a:lumOff val="25000"/>
                </a:schemeClr>
              </a:solidFill>
              <a:ln w="9525">
                <a:solidFill>
                  <a:schemeClr val="tx1">
                    <a:lumMod val="75000"/>
                    <a:lumOff val="25000"/>
                  </a:schemeClr>
                </a:solidFill>
              </a:ln>
              <a:effectLst/>
            </c:spPr>
          </c:marker>
          <c:dLbls>
            <c:dLbl>
              <c:idx val="1"/>
              <c:layout>
                <c:manualLayout>
                  <c:x val="-7.1424221471968849E-2"/>
                  <c:y val="-1.868585198509959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A91E-2149-AB62-8090A2CC947E}"/>
                </c:ext>
              </c:extLst>
            </c:dLbl>
            <c:dLbl>
              <c:idx val="2"/>
              <c:layout>
                <c:manualLayout>
                  <c:x val="-3.877034381284656E-2"/>
                  <c:y val="5.024117003836164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A91E-2149-AB62-8090A2CC947E}"/>
                </c:ext>
              </c:extLst>
            </c:dLbl>
            <c:dLbl>
              <c:idx val="3"/>
              <c:layout>
                <c:manualLayout>
                  <c:x val="-4.2854532883181307E-2"/>
                  <c:y val="-3.737170397019915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91E-2149-AB62-8090A2CC947E}"/>
                </c:ext>
              </c:extLst>
            </c:dLbl>
            <c:dLbl>
              <c:idx val="4"/>
              <c:layout>
                <c:manualLayout>
                  <c:x val="-3.877314879906895E-2"/>
                  <c:y val="4.484604476423898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A91E-2149-AB62-8090A2CC947E}"/>
                </c:ext>
              </c:extLst>
            </c:dLbl>
            <c:dLbl>
              <c:idx val="5"/>
              <c:layout>
                <c:manualLayout>
                  <c:x val="-2.8569688588787539E-2"/>
                  <c:y val="-5.232038555827881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A91E-2149-AB62-8090A2CC947E}"/>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Avenir Book" panose="02000503020000020003" pitchFamily="2" charset="0"/>
                    <a:ea typeface="+mn-ea"/>
                    <a:cs typeface="+mn-cs"/>
                  </a:defRPr>
                </a:pPr>
                <a:endParaRPr lang="en-RU"/>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Sheet1!$A$2:$A$7</c:f>
              <c:numCache>
                <c:formatCode>General</c:formatCode>
                <c:ptCount val="6"/>
                <c:pt idx="0">
                  <c:v>2017</c:v>
                </c:pt>
                <c:pt idx="1">
                  <c:v>2018</c:v>
                </c:pt>
                <c:pt idx="2">
                  <c:v>2019</c:v>
                </c:pt>
                <c:pt idx="3">
                  <c:v>2020</c:v>
                </c:pt>
                <c:pt idx="4">
                  <c:v>2021</c:v>
                </c:pt>
                <c:pt idx="5">
                  <c:v>2022</c:v>
                </c:pt>
              </c:numCache>
            </c:numRef>
          </c:cat>
          <c:val>
            <c:numRef>
              <c:f>Sheet1!$C$2:$C$7</c:f>
              <c:numCache>
                <c:formatCode>0%</c:formatCode>
                <c:ptCount val="6"/>
                <c:pt idx="1">
                  <c:v>0.36</c:v>
                </c:pt>
                <c:pt idx="2">
                  <c:v>-0.01</c:v>
                </c:pt>
                <c:pt idx="3">
                  <c:v>0.1</c:v>
                </c:pt>
                <c:pt idx="4">
                  <c:v>-0.11</c:v>
                </c:pt>
                <c:pt idx="5">
                  <c:v>7.0000000000000007E-2</c:v>
                </c:pt>
              </c:numCache>
            </c:numRef>
          </c:val>
          <c:smooth val="0"/>
          <c:extLst>
            <c:ext xmlns:c16="http://schemas.microsoft.com/office/drawing/2014/chart" uri="{C3380CC4-5D6E-409C-BE32-E72D297353CC}">
              <c16:uniqueId val="{00000001-A91E-2149-AB62-8090A2CC947E}"/>
            </c:ext>
          </c:extLst>
        </c:ser>
        <c:dLbls>
          <c:showLegendKey val="0"/>
          <c:showVal val="0"/>
          <c:showCatName val="0"/>
          <c:showSerName val="0"/>
          <c:showPercent val="0"/>
          <c:showBubbleSize val="0"/>
        </c:dLbls>
        <c:marker val="1"/>
        <c:smooth val="0"/>
        <c:axId val="2038378287"/>
        <c:axId val="2075739311"/>
      </c:lineChart>
      <c:catAx>
        <c:axId val="20382088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Avenir Book" panose="02000503020000020003" pitchFamily="2" charset="0"/>
                <a:ea typeface="+mn-ea"/>
                <a:cs typeface="+mn-cs"/>
              </a:defRPr>
            </a:pPr>
            <a:endParaRPr lang="en-RU"/>
          </a:p>
        </c:txPr>
        <c:crossAx val="2038214783"/>
        <c:crosses val="autoZero"/>
        <c:auto val="1"/>
        <c:lblAlgn val="ctr"/>
        <c:lblOffset val="100"/>
        <c:noMultiLvlLbl val="0"/>
      </c:catAx>
      <c:valAx>
        <c:axId val="2038214783"/>
        <c:scaling>
          <c:orientation val="minMax"/>
        </c:scaling>
        <c:delete val="0"/>
        <c:axPos val="l"/>
        <c:numFmt formatCode="General" sourceLinked="1"/>
        <c:majorTickMark val="none"/>
        <c:minorTickMark val="none"/>
        <c:tickLblPos val="none"/>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Avenir Book" panose="02000503020000020003" pitchFamily="2" charset="0"/>
                <a:ea typeface="+mn-ea"/>
                <a:cs typeface="+mn-cs"/>
              </a:defRPr>
            </a:pPr>
            <a:endParaRPr lang="en-RU"/>
          </a:p>
        </c:txPr>
        <c:crossAx val="2038208879"/>
        <c:crosses val="autoZero"/>
        <c:crossBetween val="between"/>
      </c:valAx>
      <c:valAx>
        <c:axId val="2075739311"/>
        <c:scaling>
          <c:orientation val="minMax"/>
        </c:scaling>
        <c:delete val="0"/>
        <c:axPos val="r"/>
        <c:numFmt formatCode="0%" sourceLinked="1"/>
        <c:majorTickMark val="out"/>
        <c:minorTickMark val="none"/>
        <c:tickLblPos val="none"/>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Avenir Book" panose="02000503020000020003" pitchFamily="2" charset="0"/>
                <a:ea typeface="+mn-ea"/>
                <a:cs typeface="+mn-cs"/>
              </a:defRPr>
            </a:pPr>
            <a:endParaRPr lang="en-RU"/>
          </a:p>
        </c:txPr>
        <c:crossAx val="2038378287"/>
        <c:crosses val="max"/>
        <c:crossBetween val="between"/>
      </c:valAx>
      <c:catAx>
        <c:axId val="2038378287"/>
        <c:scaling>
          <c:orientation val="minMax"/>
        </c:scaling>
        <c:delete val="1"/>
        <c:axPos val="b"/>
        <c:numFmt formatCode="General" sourceLinked="1"/>
        <c:majorTickMark val="out"/>
        <c:minorTickMark val="none"/>
        <c:tickLblPos val="nextTo"/>
        <c:crossAx val="2075739311"/>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Avenir Book" panose="02000503020000020003" pitchFamily="2" charset="0"/>
              <a:ea typeface="+mn-ea"/>
              <a:cs typeface="+mn-cs"/>
            </a:defRPr>
          </a:pPr>
          <a:endParaRPr lang="en-RU"/>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RU"/>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Avenir Book" panose="02000503020000020003" pitchFamily="2" charset="0"/>
                <a:ea typeface="+mn-ea"/>
                <a:cs typeface="+mn-cs"/>
              </a:defRPr>
            </a:pPr>
            <a:r>
              <a:rPr lang="en-US" sz="1600" b="1">
                <a:latin typeface="Avenir Book" panose="02000503020000020003" pitchFamily="2" charset="0"/>
              </a:rPr>
              <a:t>Number of stores</a:t>
            </a:r>
          </a:p>
        </c:rich>
      </c:tx>
      <c:layout>
        <c:manualLayout>
          <c:xMode val="edge"/>
          <c:yMode val="edge"/>
          <c:x val="0.28706506734140019"/>
          <c:y val="5.4396291115243901E-3"/>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Avenir Book" panose="02000503020000020003" pitchFamily="2" charset="0"/>
              <a:ea typeface="+mn-ea"/>
              <a:cs typeface="+mn-cs"/>
            </a:defRPr>
          </a:pPr>
          <a:endParaRPr lang="en-RU"/>
        </a:p>
      </c:txPr>
    </c:title>
    <c:autoTitleDeleted val="0"/>
    <c:plotArea>
      <c:layout>
        <c:manualLayout>
          <c:layoutTarget val="inner"/>
          <c:xMode val="edge"/>
          <c:yMode val="edge"/>
          <c:x val="7.7924540430660411E-2"/>
          <c:y val="0.19433105470279013"/>
          <c:w val="0.44455699457435377"/>
          <c:h val="0.80566903583216487"/>
        </c:manualLayout>
      </c:layout>
      <c:doughnutChart>
        <c:varyColors val="1"/>
        <c:ser>
          <c:idx val="0"/>
          <c:order val="0"/>
          <c:tx>
            <c:strRef>
              <c:f>Sheet1!$B$1</c:f>
              <c:strCache>
                <c:ptCount val="1"/>
                <c:pt idx="0">
                  <c:v>Number of stores</c:v>
                </c:pt>
              </c:strCache>
            </c:strRef>
          </c:tx>
          <c:spPr>
            <a:solidFill>
              <a:schemeClr val="bg1"/>
            </a:solidFill>
          </c:spPr>
          <c:dPt>
            <c:idx val="0"/>
            <c:bubble3D val="0"/>
            <c:spPr>
              <a:solidFill>
                <a:srgbClr val="0676A3"/>
              </a:solidFill>
              <a:ln w="15875">
                <a:solidFill>
                  <a:schemeClr val="lt1"/>
                </a:solidFill>
              </a:ln>
              <a:effectLst/>
            </c:spPr>
            <c:extLst>
              <c:ext xmlns:c16="http://schemas.microsoft.com/office/drawing/2014/chart" uri="{C3380CC4-5D6E-409C-BE32-E72D297353CC}">
                <c16:uniqueId val="{00000002-1B61-C345-B66A-12E12E06BCE2}"/>
              </c:ext>
            </c:extLst>
          </c:dPt>
          <c:dPt>
            <c:idx val="1"/>
            <c:bubble3D val="0"/>
            <c:spPr>
              <a:solidFill>
                <a:srgbClr val="00A1DF"/>
              </a:solidFill>
              <a:ln w="19050">
                <a:solidFill>
                  <a:schemeClr val="lt1"/>
                </a:solidFill>
              </a:ln>
              <a:effectLst/>
            </c:spPr>
            <c:extLst>
              <c:ext xmlns:c16="http://schemas.microsoft.com/office/drawing/2014/chart" uri="{C3380CC4-5D6E-409C-BE32-E72D297353CC}">
                <c16:uniqueId val="{00000003-1B61-C345-B66A-12E12E06BCE2}"/>
              </c:ext>
            </c:extLst>
          </c:dPt>
          <c:dPt>
            <c:idx val="2"/>
            <c:bubble3D val="0"/>
            <c:spPr>
              <a:solidFill>
                <a:srgbClr val="00B0F4"/>
              </a:solidFill>
              <a:ln w="19050">
                <a:solidFill>
                  <a:schemeClr val="lt1"/>
                </a:solidFill>
              </a:ln>
              <a:effectLst/>
            </c:spPr>
            <c:extLst>
              <c:ext xmlns:c16="http://schemas.microsoft.com/office/drawing/2014/chart" uri="{C3380CC4-5D6E-409C-BE32-E72D297353CC}">
                <c16:uniqueId val="{00000004-1B61-C345-B66A-12E12E06BCE2}"/>
              </c:ext>
            </c:extLst>
          </c:dPt>
          <c:dPt>
            <c:idx val="3"/>
            <c:bubble3D val="0"/>
            <c:spPr>
              <a:solidFill>
                <a:srgbClr val="00BFFF"/>
              </a:solidFill>
              <a:ln w="19050">
                <a:solidFill>
                  <a:schemeClr val="lt1"/>
                </a:solidFill>
              </a:ln>
              <a:effectLst/>
            </c:spPr>
            <c:extLst>
              <c:ext xmlns:c16="http://schemas.microsoft.com/office/drawing/2014/chart" uri="{C3380CC4-5D6E-409C-BE32-E72D297353CC}">
                <c16:uniqueId val="{00000005-1B61-C345-B66A-12E12E06BCE2}"/>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Avenir Book" panose="02000503020000020003" pitchFamily="2" charset="0"/>
                    <a:ea typeface="+mn-ea"/>
                    <a:cs typeface="+mn-cs"/>
                  </a:defRPr>
                </a:pPr>
                <a:endParaRPr lang="en-RU"/>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Saint-Petersburg  and LO</c:v>
                </c:pt>
                <c:pt idx="1">
                  <c:v>Moscow</c:v>
                </c:pt>
                <c:pt idx="2">
                  <c:v>Yekaterinburg</c:v>
                </c:pt>
                <c:pt idx="3">
                  <c:v>Izhevsk</c:v>
                </c:pt>
              </c:strCache>
            </c:strRef>
          </c:cat>
          <c:val>
            <c:numRef>
              <c:f>Sheet1!$B$2:$B$5</c:f>
              <c:numCache>
                <c:formatCode>General</c:formatCode>
                <c:ptCount val="4"/>
                <c:pt idx="0">
                  <c:v>26</c:v>
                </c:pt>
                <c:pt idx="1">
                  <c:v>2</c:v>
                </c:pt>
                <c:pt idx="2">
                  <c:v>1</c:v>
                </c:pt>
                <c:pt idx="3">
                  <c:v>1</c:v>
                </c:pt>
              </c:numCache>
            </c:numRef>
          </c:val>
          <c:extLst>
            <c:ext xmlns:c16="http://schemas.microsoft.com/office/drawing/2014/chart" uri="{C3380CC4-5D6E-409C-BE32-E72D297353CC}">
              <c16:uniqueId val="{00000000-1B61-C345-B66A-12E12E06BCE2}"/>
            </c:ext>
          </c:extLst>
        </c:ser>
        <c:dLbls>
          <c:showLegendKey val="0"/>
          <c:showVal val="1"/>
          <c:showCatName val="0"/>
          <c:showSerName val="0"/>
          <c:showPercent val="0"/>
          <c:showBubbleSize val="0"/>
          <c:showLeaderLines val="1"/>
        </c:dLbls>
        <c:firstSliceAng val="0"/>
        <c:holeSize val="54"/>
      </c:doughnutChart>
      <c:spPr>
        <a:noFill/>
        <a:ln>
          <a:noFill/>
        </a:ln>
        <a:effectLst/>
      </c:spPr>
    </c:plotArea>
    <c:legend>
      <c:legendPos val="r"/>
      <c:layout>
        <c:manualLayout>
          <c:xMode val="edge"/>
          <c:yMode val="edge"/>
          <c:x val="0.51045500285632617"/>
          <c:y val="0.34275771705107838"/>
          <c:w val="0.48954499714367383"/>
          <c:h val="0.56091441066436676"/>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Avenir Book" panose="02000503020000020003" pitchFamily="2" charset="0"/>
              <a:ea typeface="+mn-ea"/>
              <a:cs typeface="+mn-cs"/>
            </a:defRPr>
          </a:pPr>
          <a:endParaRPr lang="en-RU"/>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RU"/>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Avenir Book" panose="02000503020000020003" pitchFamily="2" charset="0"/>
                <a:ea typeface="+mn-ea"/>
                <a:cs typeface="+mn-cs"/>
              </a:defRPr>
            </a:pPr>
            <a:r>
              <a:rPr lang="en-US" sz="1600" b="1"/>
              <a:t>Sales</a:t>
            </a:r>
            <a:r>
              <a:rPr lang="ru-RU" sz="1600" b="1"/>
              <a:t> </a:t>
            </a:r>
            <a:r>
              <a:rPr lang="en-US" sz="1600" b="1"/>
              <a:t>volume by store, in RUB</a:t>
            </a:r>
          </a:p>
          <a:p>
            <a:pPr>
              <a:defRPr sz="1400" b="1"/>
            </a:pPr>
            <a:r>
              <a:rPr lang="en-US" sz="1600" b="1"/>
              <a:t>2022</a:t>
            </a:r>
          </a:p>
        </c:rich>
      </c:tx>
      <c:layout>
        <c:manualLayout>
          <c:xMode val="edge"/>
          <c:yMode val="edge"/>
          <c:x val="0.28004678976712144"/>
          <c:y val="3.4966056875012974E-2"/>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Avenir Book" panose="02000503020000020003" pitchFamily="2" charset="0"/>
              <a:ea typeface="+mn-ea"/>
              <a:cs typeface="+mn-cs"/>
            </a:defRPr>
          </a:pPr>
          <a:endParaRPr lang="en-RU"/>
        </a:p>
      </c:txPr>
    </c:title>
    <c:autoTitleDeleted val="0"/>
    <c:plotArea>
      <c:layout>
        <c:manualLayout>
          <c:layoutTarget val="inner"/>
          <c:xMode val="edge"/>
          <c:yMode val="edge"/>
          <c:x val="0.25098880590775158"/>
          <c:y val="0.14776282890013431"/>
          <c:w val="0.74901119409224837"/>
          <c:h val="0.78390489740819125"/>
        </c:manualLayout>
      </c:layout>
      <c:barChart>
        <c:barDir val="bar"/>
        <c:grouping val="clustered"/>
        <c:varyColors val="0"/>
        <c:ser>
          <c:idx val="0"/>
          <c:order val="0"/>
          <c:tx>
            <c:strRef>
              <c:f>'Rental efficiency'!$D$104</c:f>
              <c:strCache>
                <c:ptCount val="1"/>
                <c:pt idx="0">
                  <c:v>Sales</c:v>
                </c:pt>
              </c:strCache>
            </c:strRef>
          </c:tx>
          <c:spPr>
            <a:solidFill>
              <a:srgbClr val="00B0F4"/>
            </a:solidFill>
            <a:ln>
              <a:noFill/>
            </a:ln>
            <a:effectLst/>
          </c:spPr>
          <c:invertIfNegative val="0"/>
          <c:dLbls>
            <c:dLbl>
              <c:idx val="6"/>
              <c:layout>
                <c:manualLayout>
                  <c:x val="-8.4086127954461076E-3"/>
                  <c:y val="-2.689484895552935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80F-CF43-8F7A-8FD4E9BDC9D6}"/>
                </c:ext>
              </c:extLst>
            </c:dLbl>
            <c:dLbl>
              <c:idx val="7"/>
              <c:layout>
                <c:manualLayout>
                  <c:x val="-8.7890513951645391E-3"/>
                  <c:y val="8.069725409501024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80F-CF43-8F7A-8FD4E9BDC9D6}"/>
                </c:ext>
              </c:extLst>
            </c:dLbl>
            <c:dLbl>
              <c:idx val="8"/>
              <c:layout>
                <c:manualLayout>
                  <c:x val="-1.4797807335859556E-3"/>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980F-CF43-8F7A-8FD4E9BDC9D6}"/>
                </c:ext>
              </c:extLst>
            </c:dLbl>
            <c:dLbl>
              <c:idx val="9"/>
              <c:layout>
                <c:manualLayout>
                  <c:x val="-4.7224554092515974E-3"/>
                  <c:y val="-2.689484895552935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980F-CF43-8F7A-8FD4E9BDC9D6}"/>
                </c:ext>
              </c:extLst>
            </c:dLbl>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Avenir Book" panose="02000503020000020003" pitchFamily="2" charset="0"/>
                    <a:ea typeface="+mn-ea"/>
                    <a:cs typeface="+mn-cs"/>
                  </a:defRPr>
                </a:pPr>
                <a:endParaRPr lang="en-RU"/>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'Rental efficiency'!$C$105:$C$116</c:f>
              <c:strCache>
                <c:ptCount val="12"/>
                <c:pt idx="0">
                  <c:v>Mercury</c:v>
                </c:pt>
                <c:pt idx="1">
                  <c:v>Ozerki</c:v>
                </c:pt>
                <c:pt idx="2">
                  <c:v>Zvezdnaya</c:v>
                </c:pt>
                <c:pt idx="3">
                  <c:v>Akademicheskaya</c:v>
                </c:pt>
                <c:pt idx="4">
                  <c:v>Bogatirskiy</c:v>
                </c:pt>
                <c:pt idx="5">
                  <c:v>Kupchino</c:v>
                </c:pt>
                <c:pt idx="6">
                  <c:v>Murino</c:v>
                </c:pt>
                <c:pt idx="7">
                  <c:v>MaksiSopot</c:v>
                </c:pt>
                <c:pt idx="8">
                  <c:v>Baltiyskaya</c:v>
                </c:pt>
                <c:pt idx="9">
                  <c:v>Lakhta</c:v>
                </c:pt>
                <c:pt idx="10">
                  <c:v>Zvezdnaya- 2 (3M)</c:v>
                </c:pt>
                <c:pt idx="11">
                  <c:v>Prosvescheniya (3M)</c:v>
                </c:pt>
              </c:strCache>
            </c:strRef>
          </c:cat>
          <c:val>
            <c:numRef>
              <c:f>'Rental efficiency'!$D$105:$D$116</c:f>
              <c:numCache>
                <c:formatCode>#,##0</c:formatCode>
                <c:ptCount val="12"/>
                <c:pt idx="0">
                  <c:v>150963756.12000006</c:v>
                </c:pt>
                <c:pt idx="1">
                  <c:v>109758551.10099998</c:v>
                </c:pt>
                <c:pt idx="2">
                  <c:v>88481213.290000007</c:v>
                </c:pt>
                <c:pt idx="3">
                  <c:v>66589360.480000004</c:v>
                </c:pt>
                <c:pt idx="4">
                  <c:v>47126440.280000001</c:v>
                </c:pt>
                <c:pt idx="5">
                  <c:v>37624733.879999995</c:v>
                </c:pt>
                <c:pt idx="6">
                  <c:v>30032448.579999998</c:v>
                </c:pt>
                <c:pt idx="7">
                  <c:v>25030244.650000002</c:v>
                </c:pt>
                <c:pt idx="8">
                  <c:v>21377307</c:v>
                </c:pt>
                <c:pt idx="9">
                  <c:v>6931847.6299999999</c:v>
                </c:pt>
                <c:pt idx="10">
                  <c:v>1788039</c:v>
                </c:pt>
                <c:pt idx="11">
                  <c:v>1291263.6809999999</c:v>
                </c:pt>
              </c:numCache>
            </c:numRef>
          </c:val>
          <c:extLst>
            <c:ext xmlns:c16="http://schemas.microsoft.com/office/drawing/2014/chart" uri="{C3380CC4-5D6E-409C-BE32-E72D297353CC}">
              <c16:uniqueId val="{00000000-A804-3647-8660-7E1AF20ED751}"/>
            </c:ext>
          </c:extLst>
        </c:ser>
        <c:dLbls>
          <c:dLblPos val="ctr"/>
          <c:showLegendKey val="0"/>
          <c:showVal val="1"/>
          <c:showCatName val="0"/>
          <c:showSerName val="0"/>
          <c:showPercent val="0"/>
          <c:showBubbleSize val="0"/>
        </c:dLbls>
        <c:gapWidth val="62"/>
        <c:axId val="1396055775"/>
        <c:axId val="1090315743"/>
      </c:barChart>
      <c:catAx>
        <c:axId val="1396055775"/>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Avenir Book" panose="02000503020000020003" pitchFamily="2" charset="0"/>
                <a:ea typeface="+mn-ea"/>
                <a:cs typeface="+mn-cs"/>
              </a:defRPr>
            </a:pPr>
            <a:endParaRPr lang="en-RU"/>
          </a:p>
        </c:txPr>
        <c:crossAx val="1090315743"/>
        <c:crosses val="autoZero"/>
        <c:auto val="1"/>
        <c:lblAlgn val="ctr"/>
        <c:lblOffset val="100"/>
        <c:noMultiLvlLbl val="0"/>
      </c:catAx>
      <c:valAx>
        <c:axId val="1090315743"/>
        <c:scaling>
          <c:orientation val="minMax"/>
        </c:scaling>
        <c:delete val="1"/>
        <c:axPos val="t"/>
        <c:numFmt formatCode="#,##0" sourceLinked="1"/>
        <c:majorTickMark val="none"/>
        <c:minorTickMark val="none"/>
        <c:tickLblPos val="nextTo"/>
        <c:crossAx val="1396055775"/>
        <c:crosses val="autoZero"/>
        <c:crossBetween val="between"/>
      </c:valAx>
      <c:spPr>
        <a:noFill/>
        <a:ln>
          <a:noFill/>
        </a:ln>
        <a:effectLst/>
      </c:spPr>
    </c:plotArea>
    <c:plotVisOnly val="1"/>
    <c:dispBlanksAs val="gap"/>
    <c:showDLblsOverMax val="0"/>
  </c:chart>
  <c:spPr>
    <a:noFill/>
    <a:ln>
      <a:noFill/>
    </a:ln>
    <a:effectLst/>
  </c:spPr>
  <c:txPr>
    <a:bodyPr/>
    <a:lstStyle/>
    <a:p>
      <a:pPr>
        <a:defRPr sz="1000">
          <a:latin typeface="Avenir Book" panose="02000503020000020003" pitchFamily="2" charset="0"/>
        </a:defRPr>
      </a:pPr>
      <a:endParaRPr lang="en-RU"/>
    </a:p>
  </c:txPr>
  <c:externalData r:id="rId3">
    <c:autoUpdate val="0"/>
  </c:externalData>
  <c:userShapes r:id="rId4"/>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Avenir Book" panose="02000503020000020003" pitchFamily="2" charset="0"/>
                <a:ea typeface="+mn-ea"/>
                <a:cs typeface="Times New Roman" panose="02020603050405020304" pitchFamily="18" charset="0"/>
              </a:defRPr>
            </a:pPr>
            <a:r>
              <a:rPr lang="en-US" b="1" err="1"/>
              <a:t>Velodrive</a:t>
            </a:r>
            <a:r>
              <a:rPr lang="en-US" b="1" baseline="0"/>
              <a:t> sales are characterized by strong seasonality and prevailing share of bicycle sales (~80%)</a:t>
            </a:r>
            <a:endParaRPr lang="en-GB"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Avenir Book" panose="02000503020000020003" pitchFamily="2" charset="0"/>
              <a:ea typeface="+mn-ea"/>
              <a:cs typeface="Times New Roman" panose="02020603050405020304" pitchFamily="18" charset="0"/>
            </a:defRPr>
          </a:pPr>
          <a:endParaRPr lang="en-RU"/>
        </a:p>
      </c:txPr>
    </c:title>
    <c:autoTitleDeleted val="0"/>
    <c:plotArea>
      <c:layout/>
      <c:barChart>
        <c:barDir val="col"/>
        <c:grouping val="stacked"/>
        <c:varyColors val="0"/>
        <c:ser>
          <c:idx val="0"/>
          <c:order val="0"/>
          <c:tx>
            <c:strRef>
              <c:f>Sheet7!$C$81</c:f>
              <c:strCache>
                <c:ptCount val="1"/>
                <c:pt idx="0">
                  <c:v>Bicycles</c:v>
                </c:pt>
              </c:strCache>
            </c:strRef>
          </c:tx>
          <c:spPr>
            <a:solidFill>
              <a:schemeClr val="accent6"/>
            </a:solidFill>
            <a:ln>
              <a:noFill/>
            </a:ln>
            <a:effectLst/>
          </c:spPr>
          <c:invertIfNegative val="0"/>
          <c:cat>
            <c:strRef>
              <c:f>Sheet7!$B$82:$B$117</c:f>
              <c:strCache>
                <c:ptCount val="36"/>
                <c:pt idx="0">
                  <c:v>Jan.20</c:v>
                </c:pt>
                <c:pt idx="1">
                  <c:v>Feb.20</c:v>
                </c:pt>
                <c:pt idx="2">
                  <c:v>Mar.20</c:v>
                </c:pt>
                <c:pt idx="3">
                  <c:v>Apr.20</c:v>
                </c:pt>
                <c:pt idx="4">
                  <c:v>May.20</c:v>
                </c:pt>
                <c:pt idx="5">
                  <c:v>Jun.20</c:v>
                </c:pt>
                <c:pt idx="6">
                  <c:v>Jul.20</c:v>
                </c:pt>
                <c:pt idx="7">
                  <c:v>Aug.20</c:v>
                </c:pt>
                <c:pt idx="8">
                  <c:v>Sep.20</c:v>
                </c:pt>
                <c:pt idx="9">
                  <c:v>Oct.20</c:v>
                </c:pt>
                <c:pt idx="10">
                  <c:v>Nov.20</c:v>
                </c:pt>
                <c:pt idx="11">
                  <c:v>Dec.20</c:v>
                </c:pt>
                <c:pt idx="12">
                  <c:v>Jan.21</c:v>
                </c:pt>
                <c:pt idx="13">
                  <c:v>Feb.21</c:v>
                </c:pt>
                <c:pt idx="14">
                  <c:v>Mar.21</c:v>
                </c:pt>
                <c:pt idx="15">
                  <c:v>Apr.21</c:v>
                </c:pt>
                <c:pt idx="16">
                  <c:v>May.21</c:v>
                </c:pt>
                <c:pt idx="17">
                  <c:v>Jun.21</c:v>
                </c:pt>
                <c:pt idx="18">
                  <c:v>Jul.21</c:v>
                </c:pt>
                <c:pt idx="19">
                  <c:v>Aug.21</c:v>
                </c:pt>
                <c:pt idx="20">
                  <c:v>Sep.21</c:v>
                </c:pt>
                <c:pt idx="21">
                  <c:v>Oct.21</c:v>
                </c:pt>
                <c:pt idx="22">
                  <c:v>Nov.21</c:v>
                </c:pt>
                <c:pt idx="23">
                  <c:v>Dec.21</c:v>
                </c:pt>
                <c:pt idx="24">
                  <c:v>Jan.22</c:v>
                </c:pt>
                <c:pt idx="25">
                  <c:v>Aug.22</c:v>
                </c:pt>
                <c:pt idx="26">
                  <c:v>Feb.22</c:v>
                </c:pt>
                <c:pt idx="27">
                  <c:v>Mar.22</c:v>
                </c:pt>
                <c:pt idx="28">
                  <c:v>Apr.22</c:v>
                </c:pt>
                <c:pt idx="29">
                  <c:v>May.22</c:v>
                </c:pt>
                <c:pt idx="30">
                  <c:v>Jun.22</c:v>
                </c:pt>
                <c:pt idx="31">
                  <c:v>Jul.22</c:v>
                </c:pt>
                <c:pt idx="32">
                  <c:v>Sep.22</c:v>
                </c:pt>
                <c:pt idx="33">
                  <c:v>Oct.22</c:v>
                </c:pt>
                <c:pt idx="34">
                  <c:v>Nov.22</c:v>
                </c:pt>
                <c:pt idx="35">
                  <c:v>Dec.22</c:v>
                </c:pt>
              </c:strCache>
            </c:strRef>
          </c:cat>
          <c:val>
            <c:numRef>
              <c:f>Sheet7!$C$82:$C$117</c:f>
              <c:numCache>
                <c:formatCode>#,##0</c:formatCode>
                <c:ptCount val="36"/>
                <c:pt idx="0">
                  <c:v>6924528.7299999995</c:v>
                </c:pt>
                <c:pt idx="1">
                  <c:v>9733811.2199999988</c:v>
                </c:pt>
                <c:pt idx="2">
                  <c:v>30806197.060000002</c:v>
                </c:pt>
                <c:pt idx="3">
                  <c:v>21906225.25</c:v>
                </c:pt>
                <c:pt idx="4">
                  <c:v>75294941.530000001</c:v>
                </c:pt>
                <c:pt idx="5">
                  <c:v>100240630.98999998</c:v>
                </c:pt>
                <c:pt idx="6">
                  <c:v>63625510.509999998</c:v>
                </c:pt>
                <c:pt idx="7">
                  <c:v>35121918.560000002</c:v>
                </c:pt>
                <c:pt idx="8">
                  <c:v>15680156.130000001</c:v>
                </c:pt>
                <c:pt idx="9">
                  <c:v>9764645.6699999981</c:v>
                </c:pt>
                <c:pt idx="10">
                  <c:v>8886278.7799999993</c:v>
                </c:pt>
                <c:pt idx="11">
                  <c:v>7085234.8600000013</c:v>
                </c:pt>
                <c:pt idx="12">
                  <c:v>7076566.4400000004</c:v>
                </c:pt>
                <c:pt idx="13">
                  <c:v>9583814.0199999996</c:v>
                </c:pt>
                <c:pt idx="14">
                  <c:v>18616286.359999999</c:v>
                </c:pt>
                <c:pt idx="15">
                  <c:v>54901228.549999997</c:v>
                </c:pt>
                <c:pt idx="16">
                  <c:v>58452359.599999994</c:v>
                </c:pt>
                <c:pt idx="17">
                  <c:v>43392850.300000004</c:v>
                </c:pt>
                <c:pt idx="18">
                  <c:v>41090793.739999995</c:v>
                </c:pt>
                <c:pt idx="19">
                  <c:v>16922793.740000002</c:v>
                </c:pt>
                <c:pt idx="20">
                  <c:v>10544392.429999998</c:v>
                </c:pt>
                <c:pt idx="21">
                  <c:v>6389661.7700000005</c:v>
                </c:pt>
                <c:pt idx="22">
                  <c:v>4483765.6499999994</c:v>
                </c:pt>
                <c:pt idx="23">
                  <c:v>5409010.8499999996</c:v>
                </c:pt>
                <c:pt idx="24">
                  <c:v>5330396.96</c:v>
                </c:pt>
                <c:pt idx="25">
                  <c:v>24802738.390000001</c:v>
                </c:pt>
                <c:pt idx="26">
                  <c:v>13954365.770000001</c:v>
                </c:pt>
                <c:pt idx="27">
                  <c:v>46101734.299999997</c:v>
                </c:pt>
                <c:pt idx="28">
                  <c:v>61849668.369999997</c:v>
                </c:pt>
                <c:pt idx="29">
                  <c:v>65156071.57</c:v>
                </c:pt>
                <c:pt idx="30">
                  <c:v>59969676.32</c:v>
                </c:pt>
                <c:pt idx="31">
                  <c:v>41554014.000000007</c:v>
                </c:pt>
                <c:pt idx="32">
                  <c:v>10197293.380000001</c:v>
                </c:pt>
                <c:pt idx="33">
                  <c:v>7574439.5399999991</c:v>
                </c:pt>
                <c:pt idx="34">
                  <c:v>5502358.2300000004</c:v>
                </c:pt>
                <c:pt idx="35">
                  <c:v>5490076.1500000004</c:v>
                </c:pt>
              </c:numCache>
            </c:numRef>
          </c:val>
          <c:extLst>
            <c:ext xmlns:c16="http://schemas.microsoft.com/office/drawing/2014/chart" uri="{C3380CC4-5D6E-409C-BE32-E72D297353CC}">
              <c16:uniqueId val="{00000000-AF94-0E48-B336-80EFA9AA1875}"/>
            </c:ext>
          </c:extLst>
        </c:ser>
        <c:ser>
          <c:idx val="1"/>
          <c:order val="1"/>
          <c:tx>
            <c:strRef>
              <c:f>Sheet7!$D$81</c:f>
              <c:strCache>
                <c:ptCount val="1"/>
                <c:pt idx="0">
                  <c:v>Bicycles and spare parts</c:v>
                </c:pt>
              </c:strCache>
            </c:strRef>
          </c:tx>
          <c:spPr>
            <a:solidFill>
              <a:schemeClr val="accent6">
                <a:lumMod val="40000"/>
                <a:lumOff val="60000"/>
              </a:schemeClr>
            </a:solidFill>
            <a:ln>
              <a:noFill/>
            </a:ln>
            <a:effectLst/>
          </c:spPr>
          <c:invertIfNegative val="0"/>
          <c:cat>
            <c:strRef>
              <c:f>Sheet7!$B$82:$B$117</c:f>
              <c:strCache>
                <c:ptCount val="36"/>
                <c:pt idx="0">
                  <c:v>Jan.20</c:v>
                </c:pt>
                <c:pt idx="1">
                  <c:v>Feb.20</c:v>
                </c:pt>
                <c:pt idx="2">
                  <c:v>Mar.20</c:v>
                </c:pt>
                <c:pt idx="3">
                  <c:v>Apr.20</c:v>
                </c:pt>
                <c:pt idx="4">
                  <c:v>May.20</c:v>
                </c:pt>
                <c:pt idx="5">
                  <c:v>Jun.20</c:v>
                </c:pt>
                <c:pt idx="6">
                  <c:v>Jul.20</c:v>
                </c:pt>
                <c:pt idx="7">
                  <c:v>Aug.20</c:v>
                </c:pt>
                <c:pt idx="8">
                  <c:v>Sep.20</c:v>
                </c:pt>
                <c:pt idx="9">
                  <c:v>Oct.20</c:v>
                </c:pt>
                <c:pt idx="10">
                  <c:v>Nov.20</c:v>
                </c:pt>
                <c:pt idx="11">
                  <c:v>Dec.20</c:v>
                </c:pt>
                <c:pt idx="12">
                  <c:v>Jan.21</c:v>
                </c:pt>
                <c:pt idx="13">
                  <c:v>Feb.21</c:v>
                </c:pt>
                <c:pt idx="14">
                  <c:v>Mar.21</c:v>
                </c:pt>
                <c:pt idx="15">
                  <c:v>Apr.21</c:v>
                </c:pt>
                <c:pt idx="16">
                  <c:v>May.21</c:v>
                </c:pt>
                <c:pt idx="17">
                  <c:v>Jun.21</c:v>
                </c:pt>
                <c:pt idx="18">
                  <c:v>Jul.21</c:v>
                </c:pt>
                <c:pt idx="19">
                  <c:v>Aug.21</c:v>
                </c:pt>
                <c:pt idx="20">
                  <c:v>Sep.21</c:v>
                </c:pt>
                <c:pt idx="21">
                  <c:v>Oct.21</c:v>
                </c:pt>
                <c:pt idx="22">
                  <c:v>Nov.21</c:v>
                </c:pt>
                <c:pt idx="23">
                  <c:v>Dec.21</c:v>
                </c:pt>
                <c:pt idx="24">
                  <c:v>Jan.22</c:v>
                </c:pt>
                <c:pt idx="25">
                  <c:v>Aug.22</c:v>
                </c:pt>
                <c:pt idx="26">
                  <c:v>Feb.22</c:v>
                </c:pt>
                <c:pt idx="27">
                  <c:v>Mar.22</c:v>
                </c:pt>
                <c:pt idx="28">
                  <c:v>Apr.22</c:v>
                </c:pt>
                <c:pt idx="29">
                  <c:v>May.22</c:v>
                </c:pt>
                <c:pt idx="30">
                  <c:v>Jun.22</c:v>
                </c:pt>
                <c:pt idx="31">
                  <c:v>Jul.22</c:v>
                </c:pt>
                <c:pt idx="32">
                  <c:v>Sep.22</c:v>
                </c:pt>
                <c:pt idx="33">
                  <c:v>Oct.22</c:v>
                </c:pt>
                <c:pt idx="34">
                  <c:v>Nov.22</c:v>
                </c:pt>
                <c:pt idx="35">
                  <c:v>Dec.22</c:v>
                </c:pt>
              </c:strCache>
            </c:strRef>
          </c:cat>
          <c:val>
            <c:numRef>
              <c:f>Sheet7!$D$82:$D$117</c:f>
              <c:numCache>
                <c:formatCode>#,##0</c:formatCode>
                <c:ptCount val="36"/>
                <c:pt idx="0">
                  <c:v>1749516.05</c:v>
                </c:pt>
                <c:pt idx="1">
                  <c:v>2239541.62</c:v>
                </c:pt>
                <c:pt idx="2">
                  <c:v>5714898.8600000013</c:v>
                </c:pt>
                <c:pt idx="3">
                  <c:v>4400546.8800000008</c:v>
                </c:pt>
                <c:pt idx="4">
                  <c:v>15230370.119999999</c:v>
                </c:pt>
                <c:pt idx="5">
                  <c:v>22199951.570000004</c:v>
                </c:pt>
                <c:pt idx="6">
                  <c:v>17590287.670000002</c:v>
                </c:pt>
                <c:pt idx="7">
                  <c:v>12223189.360000001</c:v>
                </c:pt>
                <c:pt idx="8">
                  <c:v>6454513.71</c:v>
                </c:pt>
                <c:pt idx="9">
                  <c:v>4299251.13</c:v>
                </c:pt>
                <c:pt idx="10">
                  <c:v>2796618.78</c:v>
                </c:pt>
                <c:pt idx="11">
                  <c:v>2265167.9299999997</c:v>
                </c:pt>
                <c:pt idx="12">
                  <c:v>1724047.6400000001</c:v>
                </c:pt>
                <c:pt idx="13">
                  <c:v>1792693.1999999997</c:v>
                </c:pt>
                <c:pt idx="14">
                  <c:v>4474953.07</c:v>
                </c:pt>
                <c:pt idx="15">
                  <c:v>13106062.92</c:v>
                </c:pt>
                <c:pt idx="16">
                  <c:v>17994202.420000002</c:v>
                </c:pt>
                <c:pt idx="17">
                  <c:v>17807918.489999998</c:v>
                </c:pt>
                <c:pt idx="18">
                  <c:v>14964078.109999999</c:v>
                </c:pt>
                <c:pt idx="19">
                  <c:v>8529728.9199999999</c:v>
                </c:pt>
                <c:pt idx="20">
                  <c:v>5554715.7000000011</c:v>
                </c:pt>
                <c:pt idx="21">
                  <c:v>3928224.95</c:v>
                </c:pt>
                <c:pt idx="22">
                  <c:v>2094490.6</c:v>
                </c:pt>
                <c:pt idx="23">
                  <c:v>1584225.65</c:v>
                </c:pt>
                <c:pt idx="24">
                  <c:v>1510422.2</c:v>
                </c:pt>
                <c:pt idx="25">
                  <c:v>11407490.210000001</c:v>
                </c:pt>
                <c:pt idx="26">
                  <c:v>2396577.79</c:v>
                </c:pt>
                <c:pt idx="27">
                  <c:v>8147001.0899999999</c:v>
                </c:pt>
                <c:pt idx="28">
                  <c:v>14018875.520000001</c:v>
                </c:pt>
                <c:pt idx="29">
                  <c:v>17420682.120000005</c:v>
                </c:pt>
                <c:pt idx="30">
                  <c:v>18423793.73</c:v>
                </c:pt>
                <c:pt idx="31">
                  <c:v>15646905.149999997</c:v>
                </c:pt>
                <c:pt idx="32">
                  <c:v>5308911.5399999991</c:v>
                </c:pt>
                <c:pt idx="33">
                  <c:v>3668700.6100000003</c:v>
                </c:pt>
                <c:pt idx="34">
                  <c:v>2704503.17</c:v>
                </c:pt>
                <c:pt idx="35">
                  <c:v>1857982.27</c:v>
                </c:pt>
              </c:numCache>
            </c:numRef>
          </c:val>
          <c:extLst>
            <c:ext xmlns:c16="http://schemas.microsoft.com/office/drawing/2014/chart" uri="{C3380CC4-5D6E-409C-BE32-E72D297353CC}">
              <c16:uniqueId val="{00000001-AF94-0E48-B336-80EFA9AA1875}"/>
            </c:ext>
          </c:extLst>
        </c:ser>
        <c:ser>
          <c:idx val="2"/>
          <c:order val="2"/>
          <c:tx>
            <c:strRef>
              <c:f>Sheet7!$E$81</c:f>
              <c:strCache>
                <c:ptCount val="1"/>
                <c:pt idx="0">
                  <c:v>Scooters</c:v>
                </c:pt>
              </c:strCache>
            </c:strRef>
          </c:tx>
          <c:spPr>
            <a:solidFill>
              <a:schemeClr val="accent5"/>
            </a:solidFill>
            <a:ln>
              <a:solidFill>
                <a:schemeClr val="accent5"/>
              </a:solidFill>
            </a:ln>
            <a:effectLst/>
          </c:spPr>
          <c:invertIfNegative val="0"/>
          <c:cat>
            <c:strRef>
              <c:f>Sheet7!$B$82:$B$117</c:f>
              <c:strCache>
                <c:ptCount val="36"/>
                <c:pt idx="0">
                  <c:v>Jan.20</c:v>
                </c:pt>
                <c:pt idx="1">
                  <c:v>Feb.20</c:v>
                </c:pt>
                <c:pt idx="2">
                  <c:v>Mar.20</c:v>
                </c:pt>
                <c:pt idx="3">
                  <c:v>Apr.20</c:v>
                </c:pt>
                <c:pt idx="4">
                  <c:v>May.20</c:v>
                </c:pt>
                <c:pt idx="5">
                  <c:v>Jun.20</c:v>
                </c:pt>
                <c:pt idx="6">
                  <c:v>Jul.20</c:v>
                </c:pt>
                <c:pt idx="7">
                  <c:v>Aug.20</c:v>
                </c:pt>
                <c:pt idx="8">
                  <c:v>Sep.20</c:v>
                </c:pt>
                <c:pt idx="9">
                  <c:v>Oct.20</c:v>
                </c:pt>
                <c:pt idx="10">
                  <c:v>Nov.20</c:v>
                </c:pt>
                <c:pt idx="11">
                  <c:v>Dec.20</c:v>
                </c:pt>
                <c:pt idx="12">
                  <c:v>Jan.21</c:v>
                </c:pt>
                <c:pt idx="13">
                  <c:v>Feb.21</c:v>
                </c:pt>
                <c:pt idx="14">
                  <c:v>Mar.21</c:v>
                </c:pt>
                <c:pt idx="15">
                  <c:v>Apr.21</c:v>
                </c:pt>
                <c:pt idx="16">
                  <c:v>May.21</c:v>
                </c:pt>
                <c:pt idx="17">
                  <c:v>Jun.21</c:v>
                </c:pt>
                <c:pt idx="18">
                  <c:v>Jul.21</c:v>
                </c:pt>
                <c:pt idx="19">
                  <c:v>Aug.21</c:v>
                </c:pt>
                <c:pt idx="20">
                  <c:v>Sep.21</c:v>
                </c:pt>
                <c:pt idx="21">
                  <c:v>Oct.21</c:v>
                </c:pt>
                <c:pt idx="22">
                  <c:v>Nov.21</c:v>
                </c:pt>
                <c:pt idx="23">
                  <c:v>Dec.21</c:v>
                </c:pt>
                <c:pt idx="24">
                  <c:v>Jan.22</c:v>
                </c:pt>
                <c:pt idx="25">
                  <c:v>Aug.22</c:v>
                </c:pt>
                <c:pt idx="26">
                  <c:v>Feb.22</c:v>
                </c:pt>
                <c:pt idx="27">
                  <c:v>Mar.22</c:v>
                </c:pt>
                <c:pt idx="28">
                  <c:v>Apr.22</c:v>
                </c:pt>
                <c:pt idx="29">
                  <c:v>May.22</c:v>
                </c:pt>
                <c:pt idx="30">
                  <c:v>Jun.22</c:v>
                </c:pt>
                <c:pt idx="31">
                  <c:v>Jul.22</c:v>
                </c:pt>
                <c:pt idx="32">
                  <c:v>Sep.22</c:v>
                </c:pt>
                <c:pt idx="33">
                  <c:v>Oct.22</c:v>
                </c:pt>
                <c:pt idx="34">
                  <c:v>Nov.22</c:v>
                </c:pt>
                <c:pt idx="35">
                  <c:v>Dec.22</c:v>
                </c:pt>
              </c:strCache>
            </c:strRef>
          </c:cat>
          <c:val>
            <c:numRef>
              <c:f>Sheet7!$E$82:$E$117</c:f>
              <c:numCache>
                <c:formatCode>#,##0</c:formatCode>
                <c:ptCount val="36"/>
                <c:pt idx="0">
                  <c:v>1237232.95</c:v>
                </c:pt>
                <c:pt idx="1">
                  <c:v>1932722.69</c:v>
                </c:pt>
                <c:pt idx="2">
                  <c:v>4390897.4399999995</c:v>
                </c:pt>
                <c:pt idx="3">
                  <c:v>1966677.74</c:v>
                </c:pt>
                <c:pt idx="4">
                  <c:v>4991210.5600000005</c:v>
                </c:pt>
                <c:pt idx="5">
                  <c:v>6515852.1899999995</c:v>
                </c:pt>
                <c:pt idx="6">
                  <c:v>4806499.18</c:v>
                </c:pt>
                <c:pt idx="7">
                  <c:v>3993472.53</c:v>
                </c:pt>
                <c:pt idx="8">
                  <c:v>3270574.2199999997</c:v>
                </c:pt>
                <c:pt idx="9">
                  <c:v>2536838.52</c:v>
                </c:pt>
                <c:pt idx="10">
                  <c:v>1539040.58</c:v>
                </c:pt>
                <c:pt idx="11">
                  <c:v>1640636.63</c:v>
                </c:pt>
                <c:pt idx="12">
                  <c:v>651240.08000000007</c:v>
                </c:pt>
                <c:pt idx="13">
                  <c:v>751923.8</c:v>
                </c:pt>
                <c:pt idx="14">
                  <c:v>2535758.7200000002</c:v>
                </c:pt>
                <c:pt idx="15">
                  <c:v>7959709.9699999988</c:v>
                </c:pt>
                <c:pt idx="16">
                  <c:v>6409194.5899999999</c:v>
                </c:pt>
                <c:pt idx="17">
                  <c:v>4376477.96</c:v>
                </c:pt>
                <c:pt idx="18">
                  <c:v>2874058.99</c:v>
                </c:pt>
                <c:pt idx="19">
                  <c:v>2082109.71</c:v>
                </c:pt>
                <c:pt idx="20">
                  <c:v>1611099.81</c:v>
                </c:pt>
                <c:pt idx="21">
                  <c:v>1175426.75</c:v>
                </c:pt>
                <c:pt idx="22">
                  <c:v>478344.53</c:v>
                </c:pt>
                <c:pt idx="23">
                  <c:v>805719.82000000007</c:v>
                </c:pt>
                <c:pt idx="24">
                  <c:v>378039.84999999992</c:v>
                </c:pt>
                <c:pt idx="25">
                  <c:v>3015579.5100000007</c:v>
                </c:pt>
                <c:pt idx="26">
                  <c:v>676129.21</c:v>
                </c:pt>
                <c:pt idx="27">
                  <c:v>3536455.29</c:v>
                </c:pt>
                <c:pt idx="28">
                  <c:v>6107651.7599999998</c:v>
                </c:pt>
                <c:pt idx="29">
                  <c:v>6945971.3499999996</c:v>
                </c:pt>
                <c:pt idx="30">
                  <c:v>4534276.6899999995</c:v>
                </c:pt>
                <c:pt idx="31">
                  <c:v>3398359.1399999997</c:v>
                </c:pt>
                <c:pt idx="32">
                  <c:v>1851475.5100000002</c:v>
                </c:pt>
                <c:pt idx="33">
                  <c:v>1772516.82</c:v>
                </c:pt>
                <c:pt idx="34">
                  <c:v>943669.44</c:v>
                </c:pt>
                <c:pt idx="35">
                  <c:v>1132938.73</c:v>
                </c:pt>
              </c:numCache>
            </c:numRef>
          </c:val>
          <c:extLst>
            <c:ext xmlns:c16="http://schemas.microsoft.com/office/drawing/2014/chart" uri="{C3380CC4-5D6E-409C-BE32-E72D297353CC}">
              <c16:uniqueId val="{00000002-AF94-0E48-B336-80EFA9AA1875}"/>
            </c:ext>
          </c:extLst>
        </c:ser>
        <c:ser>
          <c:idx val="3"/>
          <c:order val="3"/>
          <c:tx>
            <c:strRef>
              <c:f>Sheet7!$F$81</c:f>
              <c:strCache>
                <c:ptCount val="1"/>
                <c:pt idx="0">
                  <c:v>Services</c:v>
                </c:pt>
              </c:strCache>
            </c:strRef>
          </c:tx>
          <c:spPr>
            <a:solidFill>
              <a:schemeClr val="bg1">
                <a:lumMod val="65000"/>
              </a:schemeClr>
            </a:solidFill>
            <a:ln>
              <a:noFill/>
            </a:ln>
            <a:effectLst/>
          </c:spPr>
          <c:invertIfNegative val="0"/>
          <c:cat>
            <c:strRef>
              <c:f>Sheet7!$B$82:$B$117</c:f>
              <c:strCache>
                <c:ptCount val="36"/>
                <c:pt idx="0">
                  <c:v>Jan.20</c:v>
                </c:pt>
                <c:pt idx="1">
                  <c:v>Feb.20</c:v>
                </c:pt>
                <c:pt idx="2">
                  <c:v>Mar.20</c:v>
                </c:pt>
                <c:pt idx="3">
                  <c:v>Apr.20</c:v>
                </c:pt>
                <c:pt idx="4">
                  <c:v>May.20</c:v>
                </c:pt>
                <c:pt idx="5">
                  <c:v>Jun.20</c:v>
                </c:pt>
                <c:pt idx="6">
                  <c:v>Jul.20</c:v>
                </c:pt>
                <c:pt idx="7">
                  <c:v>Aug.20</c:v>
                </c:pt>
                <c:pt idx="8">
                  <c:v>Sep.20</c:v>
                </c:pt>
                <c:pt idx="9">
                  <c:v>Oct.20</c:v>
                </c:pt>
                <c:pt idx="10">
                  <c:v>Nov.20</c:v>
                </c:pt>
                <c:pt idx="11">
                  <c:v>Dec.20</c:v>
                </c:pt>
                <c:pt idx="12">
                  <c:v>Jan.21</c:v>
                </c:pt>
                <c:pt idx="13">
                  <c:v>Feb.21</c:v>
                </c:pt>
                <c:pt idx="14">
                  <c:v>Mar.21</c:v>
                </c:pt>
                <c:pt idx="15">
                  <c:v>Apr.21</c:v>
                </c:pt>
                <c:pt idx="16">
                  <c:v>May.21</c:v>
                </c:pt>
                <c:pt idx="17">
                  <c:v>Jun.21</c:v>
                </c:pt>
                <c:pt idx="18">
                  <c:v>Jul.21</c:v>
                </c:pt>
                <c:pt idx="19">
                  <c:v>Aug.21</c:v>
                </c:pt>
                <c:pt idx="20">
                  <c:v>Sep.21</c:v>
                </c:pt>
                <c:pt idx="21">
                  <c:v>Oct.21</c:v>
                </c:pt>
                <c:pt idx="22">
                  <c:v>Nov.21</c:v>
                </c:pt>
                <c:pt idx="23">
                  <c:v>Dec.21</c:v>
                </c:pt>
                <c:pt idx="24">
                  <c:v>Jan.22</c:v>
                </c:pt>
                <c:pt idx="25">
                  <c:v>Aug.22</c:v>
                </c:pt>
                <c:pt idx="26">
                  <c:v>Feb.22</c:v>
                </c:pt>
                <c:pt idx="27">
                  <c:v>Mar.22</c:v>
                </c:pt>
                <c:pt idx="28">
                  <c:v>Apr.22</c:v>
                </c:pt>
                <c:pt idx="29">
                  <c:v>May.22</c:v>
                </c:pt>
                <c:pt idx="30">
                  <c:v>Jun.22</c:v>
                </c:pt>
                <c:pt idx="31">
                  <c:v>Jul.22</c:v>
                </c:pt>
                <c:pt idx="32">
                  <c:v>Sep.22</c:v>
                </c:pt>
                <c:pt idx="33">
                  <c:v>Oct.22</c:v>
                </c:pt>
                <c:pt idx="34">
                  <c:v>Nov.22</c:v>
                </c:pt>
                <c:pt idx="35">
                  <c:v>Dec.22</c:v>
                </c:pt>
              </c:strCache>
            </c:strRef>
          </c:cat>
          <c:val>
            <c:numRef>
              <c:f>Sheet7!$F$82:$F$117</c:f>
              <c:numCache>
                <c:formatCode>#,##0</c:formatCode>
                <c:ptCount val="36"/>
                <c:pt idx="0">
                  <c:v>879245.38999999722</c:v>
                </c:pt>
                <c:pt idx="1">
                  <c:v>823353.26999999827</c:v>
                </c:pt>
                <c:pt idx="2">
                  <c:v>866970.51999999629</c:v>
                </c:pt>
                <c:pt idx="3">
                  <c:v>750791.89999999991</c:v>
                </c:pt>
                <c:pt idx="4">
                  <c:v>2399296.0899999943</c:v>
                </c:pt>
                <c:pt idx="5">
                  <c:v>3561344.420000006</c:v>
                </c:pt>
                <c:pt idx="6">
                  <c:v>2733367.0300000021</c:v>
                </c:pt>
                <c:pt idx="7">
                  <c:v>1849888.2200000002</c:v>
                </c:pt>
                <c:pt idx="8">
                  <c:v>995632.05000000028</c:v>
                </c:pt>
                <c:pt idx="9">
                  <c:v>741872.51000000024</c:v>
                </c:pt>
                <c:pt idx="10">
                  <c:v>494490.44</c:v>
                </c:pt>
                <c:pt idx="11">
                  <c:v>858891.67000000062</c:v>
                </c:pt>
                <c:pt idx="12">
                  <c:v>2738306.4699999997</c:v>
                </c:pt>
                <c:pt idx="13">
                  <c:v>2070556.54</c:v>
                </c:pt>
                <c:pt idx="14">
                  <c:v>1450201.7699999986</c:v>
                </c:pt>
                <c:pt idx="15">
                  <c:v>2151582.02</c:v>
                </c:pt>
                <c:pt idx="16">
                  <c:v>3045805.9399999995</c:v>
                </c:pt>
                <c:pt idx="17">
                  <c:v>3169774.8199999989</c:v>
                </c:pt>
                <c:pt idx="18">
                  <c:v>2718664.4800000023</c:v>
                </c:pt>
                <c:pt idx="19">
                  <c:v>1392030.92</c:v>
                </c:pt>
                <c:pt idx="20">
                  <c:v>922788.30000000098</c:v>
                </c:pt>
                <c:pt idx="21">
                  <c:v>848459.14999999991</c:v>
                </c:pt>
                <c:pt idx="22">
                  <c:v>554588.59000000043</c:v>
                </c:pt>
                <c:pt idx="23">
                  <c:v>1810899.2799999993</c:v>
                </c:pt>
                <c:pt idx="24">
                  <c:v>3108014.9300000011</c:v>
                </c:pt>
                <c:pt idx="25">
                  <c:v>2761118.8000000017</c:v>
                </c:pt>
                <c:pt idx="26">
                  <c:v>2024857.6899999997</c:v>
                </c:pt>
                <c:pt idx="27">
                  <c:v>1803743.4900000016</c:v>
                </c:pt>
                <c:pt idx="28">
                  <c:v>2447722.6399999987</c:v>
                </c:pt>
                <c:pt idx="29">
                  <c:v>3542659.8000000049</c:v>
                </c:pt>
                <c:pt idx="30">
                  <c:v>4197917.1000000043</c:v>
                </c:pt>
                <c:pt idx="31">
                  <c:v>3353886.0400000005</c:v>
                </c:pt>
                <c:pt idx="32">
                  <c:v>1313958.6800000002</c:v>
                </c:pt>
                <c:pt idx="33">
                  <c:v>864852.59999999951</c:v>
                </c:pt>
                <c:pt idx="34">
                  <c:v>767714.99000000104</c:v>
                </c:pt>
                <c:pt idx="35">
                  <c:v>1312983.0100000002</c:v>
                </c:pt>
              </c:numCache>
            </c:numRef>
          </c:val>
          <c:extLst>
            <c:ext xmlns:c16="http://schemas.microsoft.com/office/drawing/2014/chart" uri="{C3380CC4-5D6E-409C-BE32-E72D297353CC}">
              <c16:uniqueId val="{00000003-AF94-0E48-B336-80EFA9AA1875}"/>
            </c:ext>
          </c:extLst>
        </c:ser>
        <c:ser>
          <c:idx val="4"/>
          <c:order val="4"/>
          <c:tx>
            <c:strRef>
              <c:f>Sheet7!$G$81</c:f>
              <c:strCache>
                <c:ptCount val="1"/>
                <c:pt idx="0">
                  <c:v>Snowboards</c:v>
                </c:pt>
              </c:strCache>
            </c:strRef>
          </c:tx>
          <c:spPr>
            <a:solidFill>
              <a:schemeClr val="accent3">
                <a:lumMod val="60000"/>
                <a:lumOff val="40000"/>
              </a:schemeClr>
            </a:solidFill>
            <a:ln>
              <a:noFill/>
            </a:ln>
            <a:effectLst/>
          </c:spPr>
          <c:invertIfNegative val="0"/>
          <c:cat>
            <c:strRef>
              <c:f>Sheet7!$B$82:$B$117</c:f>
              <c:strCache>
                <c:ptCount val="36"/>
                <c:pt idx="0">
                  <c:v>Jan.20</c:v>
                </c:pt>
                <c:pt idx="1">
                  <c:v>Feb.20</c:v>
                </c:pt>
                <c:pt idx="2">
                  <c:v>Mar.20</c:v>
                </c:pt>
                <c:pt idx="3">
                  <c:v>Apr.20</c:v>
                </c:pt>
                <c:pt idx="4">
                  <c:v>May.20</c:v>
                </c:pt>
                <c:pt idx="5">
                  <c:v>Jun.20</c:v>
                </c:pt>
                <c:pt idx="6">
                  <c:v>Jul.20</c:v>
                </c:pt>
                <c:pt idx="7">
                  <c:v>Aug.20</c:v>
                </c:pt>
                <c:pt idx="8">
                  <c:v>Sep.20</c:v>
                </c:pt>
                <c:pt idx="9">
                  <c:v>Oct.20</c:v>
                </c:pt>
                <c:pt idx="10">
                  <c:v>Nov.20</c:v>
                </c:pt>
                <c:pt idx="11">
                  <c:v>Dec.20</c:v>
                </c:pt>
                <c:pt idx="12">
                  <c:v>Jan.21</c:v>
                </c:pt>
                <c:pt idx="13">
                  <c:v>Feb.21</c:v>
                </c:pt>
                <c:pt idx="14">
                  <c:v>Mar.21</c:v>
                </c:pt>
                <c:pt idx="15">
                  <c:v>Apr.21</c:v>
                </c:pt>
                <c:pt idx="16">
                  <c:v>May.21</c:v>
                </c:pt>
                <c:pt idx="17">
                  <c:v>Jun.21</c:v>
                </c:pt>
                <c:pt idx="18">
                  <c:v>Jul.21</c:v>
                </c:pt>
                <c:pt idx="19">
                  <c:v>Aug.21</c:v>
                </c:pt>
                <c:pt idx="20">
                  <c:v>Sep.21</c:v>
                </c:pt>
                <c:pt idx="21">
                  <c:v>Oct.21</c:v>
                </c:pt>
                <c:pt idx="22">
                  <c:v>Nov.21</c:v>
                </c:pt>
                <c:pt idx="23">
                  <c:v>Dec.21</c:v>
                </c:pt>
                <c:pt idx="24">
                  <c:v>Jan.22</c:v>
                </c:pt>
                <c:pt idx="25">
                  <c:v>Aug.22</c:v>
                </c:pt>
                <c:pt idx="26">
                  <c:v>Feb.22</c:v>
                </c:pt>
                <c:pt idx="27">
                  <c:v>Mar.22</c:v>
                </c:pt>
                <c:pt idx="28">
                  <c:v>Apr.22</c:v>
                </c:pt>
                <c:pt idx="29">
                  <c:v>May.22</c:v>
                </c:pt>
                <c:pt idx="30">
                  <c:v>Jun.22</c:v>
                </c:pt>
                <c:pt idx="31">
                  <c:v>Jul.22</c:v>
                </c:pt>
                <c:pt idx="32">
                  <c:v>Sep.22</c:v>
                </c:pt>
                <c:pt idx="33">
                  <c:v>Oct.22</c:v>
                </c:pt>
                <c:pt idx="34">
                  <c:v>Nov.22</c:v>
                </c:pt>
                <c:pt idx="35">
                  <c:v>Dec.22</c:v>
                </c:pt>
              </c:strCache>
            </c:strRef>
          </c:cat>
          <c:val>
            <c:numRef>
              <c:f>Sheet7!$G$82:$G$117</c:f>
              <c:numCache>
                <c:formatCode>#,##0</c:formatCode>
                <c:ptCount val="36"/>
                <c:pt idx="0">
                  <c:v>2339429.92</c:v>
                </c:pt>
                <c:pt idx="1">
                  <c:v>2214974.71</c:v>
                </c:pt>
                <c:pt idx="2">
                  <c:v>647383.21</c:v>
                </c:pt>
                <c:pt idx="3">
                  <c:v>4443.93</c:v>
                </c:pt>
                <c:pt idx="4">
                  <c:v>72387.81</c:v>
                </c:pt>
                <c:pt idx="5">
                  <c:v>97960.23</c:v>
                </c:pt>
                <c:pt idx="6">
                  <c:v>48559.93</c:v>
                </c:pt>
                <c:pt idx="7">
                  <c:v>49444.399999999994</c:v>
                </c:pt>
                <c:pt idx="8">
                  <c:v>46175.02</c:v>
                </c:pt>
                <c:pt idx="9">
                  <c:v>334430</c:v>
                </c:pt>
                <c:pt idx="10">
                  <c:v>1717277.04</c:v>
                </c:pt>
                <c:pt idx="11">
                  <c:v>5091569.8099999996</c:v>
                </c:pt>
                <c:pt idx="12">
                  <c:v>7091141.2000000011</c:v>
                </c:pt>
                <c:pt idx="13">
                  <c:v>7061473.129999999</c:v>
                </c:pt>
                <c:pt idx="14">
                  <c:v>3233885.22</c:v>
                </c:pt>
                <c:pt idx="15">
                  <c:v>608400.35</c:v>
                </c:pt>
                <c:pt idx="16">
                  <c:v>56444.320000000007</c:v>
                </c:pt>
                <c:pt idx="17">
                  <c:v>25627.279999999999</c:v>
                </c:pt>
                <c:pt idx="18">
                  <c:v>50070</c:v>
                </c:pt>
                <c:pt idx="19">
                  <c:v>150966.15</c:v>
                </c:pt>
                <c:pt idx="20">
                  <c:v>121210.55</c:v>
                </c:pt>
                <c:pt idx="21">
                  <c:v>820635.05</c:v>
                </c:pt>
                <c:pt idx="22">
                  <c:v>925619.96</c:v>
                </c:pt>
                <c:pt idx="23">
                  <c:v>5028816.2500000009</c:v>
                </c:pt>
                <c:pt idx="24">
                  <c:v>5196487.419999999</c:v>
                </c:pt>
                <c:pt idx="25">
                  <c:v>33973.83</c:v>
                </c:pt>
                <c:pt idx="26">
                  <c:v>4171412.4</c:v>
                </c:pt>
                <c:pt idx="27">
                  <c:v>571703.03</c:v>
                </c:pt>
                <c:pt idx="28">
                  <c:v>74932.06</c:v>
                </c:pt>
                <c:pt idx="29">
                  <c:v>79659.88</c:v>
                </c:pt>
                <c:pt idx="30">
                  <c:v>35545.800000000003</c:v>
                </c:pt>
                <c:pt idx="31">
                  <c:v>18287.939999999999</c:v>
                </c:pt>
                <c:pt idx="32">
                  <c:v>114417.76</c:v>
                </c:pt>
                <c:pt idx="33">
                  <c:v>185692.12</c:v>
                </c:pt>
                <c:pt idx="34">
                  <c:v>665706.59</c:v>
                </c:pt>
                <c:pt idx="35">
                  <c:v>1941970.2999999998</c:v>
                </c:pt>
              </c:numCache>
            </c:numRef>
          </c:val>
          <c:extLst>
            <c:ext xmlns:c16="http://schemas.microsoft.com/office/drawing/2014/chart" uri="{C3380CC4-5D6E-409C-BE32-E72D297353CC}">
              <c16:uniqueId val="{00000004-AF94-0E48-B336-80EFA9AA1875}"/>
            </c:ext>
          </c:extLst>
        </c:ser>
        <c:ser>
          <c:idx val="5"/>
          <c:order val="5"/>
          <c:tx>
            <c:strRef>
              <c:f>Sheet7!$H$81</c:f>
              <c:strCache>
                <c:ptCount val="1"/>
                <c:pt idx="0">
                  <c:v>Other</c:v>
                </c:pt>
              </c:strCache>
            </c:strRef>
          </c:tx>
          <c:spPr>
            <a:solidFill>
              <a:schemeClr val="bg1">
                <a:lumMod val="50000"/>
              </a:schemeClr>
            </a:solidFill>
            <a:ln>
              <a:noFill/>
            </a:ln>
            <a:effectLst/>
          </c:spPr>
          <c:invertIfNegative val="0"/>
          <c:cat>
            <c:strRef>
              <c:f>Sheet7!$B$82:$B$117</c:f>
              <c:strCache>
                <c:ptCount val="36"/>
                <c:pt idx="0">
                  <c:v>Jan.20</c:v>
                </c:pt>
                <c:pt idx="1">
                  <c:v>Feb.20</c:v>
                </c:pt>
                <c:pt idx="2">
                  <c:v>Mar.20</c:v>
                </c:pt>
                <c:pt idx="3">
                  <c:v>Apr.20</c:v>
                </c:pt>
                <c:pt idx="4">
                  <c:v>May.20</c:v>
                </c:pt>
                <c:pt idx="5">
                  <c:v>Jun.20</c:v>
                </c:pt>
                <c:pt idx="6">
                  <c:v>Jul.20</c:v>
                </c:pt>
                <c:pt idx="7">
                  <c:v>Aug.20</c:v>
                </c:pt>
                <c:pt idx="8">
                  <c:v>Sep.20</c:v>
                </c:pt>
                <c:pt idx="9">
                  <c:v>Oct.20</c:v>
                </c:pt>
                <c:pt idx="10">
                  <c:v>Nov.20</c:v>
                </c:pt>
                <c:pt idx="11">
                  <c:v>Dec.20</c:v>
                </c:pt>
                <c:pt idx="12">
                  <c:v>Jan.21</c:v>
                </c:pt>
                <c:pt idx="13">
                  <c:v>Feb.21</c:v>
                </c:pt>
                <c:pt idx="14">
                  <c:v>Mar.21</c:v>
                </c:pt>
                <c:pt idx="15">
                  <c:v>Apr.21</c:v>
                </c:pt>
                <c:pt idx="16">
                  <c:v>May.21</c:v>
                </c:pt>
                <c:pt idx="17">
                  <c:v>Jun.21</c:v>
                </c:pt>
                <c:pt idx="18">
                  <c:v>Jul.21</c:v>
                </c:pt>
                <c:pt idx="19">
                  <c:v>Aug.21</c:v>
                </c:pt>
                <c:pt idx="20">
                  <c:v>Sep.21</c:v>
                </c:pt>
                <c:pt idx="21">
                  <c:v>Oct.21</c:v>
                </c:pt>
                <c:pt idx="22">
                  <c:v>Nov.21</c:v>
                </c:pt>
                <c:pt idx="23">
                  <c:v>Dec.21</c:v>
                </c:pt>
                <c:pt idx="24">
                  <c:v>Jan.22</c:v>
                </c:pt>
                <c:pt idx="25">
                  <c:v>Aug.22</c:v>
                </c:pt>
                <c:pt idx="26">
                  <c:v>Feb.22</c:v>
                </c:pt>
                <c:pt idx="27">
                  <c:v>Mar.22</c:v>
                </c:pt>
                <c:pt idx="28">
                  <c:v>Apr.22</c:v>
                </c:pt>
                <c:pt idx="29">
                  <c:v>May.22</c:v>
                </c:pt>
                <c:pt idx="30">
                  <c:v>Jun.22</c:v>
                </c:pt>
                <c:pt idx="31">
                  <c:v>Jul.22</c:v>
                </c:pt>
                <c:pt idx="32">
                  <c:v>Sep.22</c:v>
                </c:pt>
                <c:pt idx="33">
                  <c:v>Oct.22</c:v>
                </c:pt>
                <c:pt idx="34">
                  <c:v>Nov.22</c:v>
                </c:pt>
                <c:pt idx="35">
                  <c:v>Dec.22</c:v>
                </c:pt>
              </c:strCache>
            </c:strRef>
          </c:cat>
          <c:val>
            <c:numRef>
              <c:f>Sheet7!$H$82:$H$117</c:f>
              <c:numCache>
                <c:formatCode>#,##0</c:formatCode>
                <c:ptCount val="36"/>
                <c:pt idx="0">
                  <c:v>1551478.1899999997</c:v>
                </c:pt>
                <c:pt idx="1">
                  <c:v>1719191.62</c:v>
                </c:pt>
                <c:pt idx="2">
                  <c:v>2763219.9799999995</c:v>
                </c:pt>
                <c:pt idx="3">
                  <c:v>1196022.6099999999</c:v>
                </c:pt>
                <c:pt idx="4">
                  <c:v>2973539.2299999972</c:v>
                </c:pt>
                <c:pt idx="5">
                  <c:v>4304489.6999999993</c:v>
                </c:pt>
                <c:pt idx="6">
                  <c:v>3712035</c:v>
                </c:pt>
                <c:pt idx="7">
                  <c:v>2148425.0499999998</c:v>
                </c:pt>
                <c:pt idx="8">
                  <c:v>1094849.6499999999</c:v>
                </c:pt>
                <c:pt idx="9">
                  <c:v>977565.17999999993</c:v>
                </c:pt>
                <c:pt idx="10">
                  <c:v>723424.28000000108</c:v>
                </c:pt>
                <c:pt idx="11">
                  <c:v>5743495.0699999994</c:v>
                </c:pt>
                <c:pt idx="12">
                  <c:v>4219857.28</c:v>
                </c:pt>
                <c:pt idx="13">
                  <c:v>2353764.6700000004</c:v>
                </c:pt>
                <c:pt idx="14">
                  <c:v>1305660.51</c:v>
                </c:pt>
                <c:pt idx="15">
                  <c:v>3017938.79</c:v>
                </c:pt>
                <c:pt idx="16">
                  <c:v>2364610.83</c:v>
                </c:pt>
                <c:pt idx="17">
                  <c:v>1847253.6999999995</c:v>
                </c:pt>
                <c:pt idx="18">
                  <c:v>1676106.6600000004</c:v>
                </c:pt>
                <c:pt idx="19">
                  <c:v>1054560.26</c:v>
                </c:pt>
                <c:pt idx="20">
                  <c:v>606030.94999999995</c:v>
                </c:pt>
                <c:pt idx="21">
                  <c:v>1013821.55</c:v>
                </c:pt>
                <c:pt idx="22">
                  <c:v>922472.40999999992</c:v>
                </c:pt>
                <c:pt idx="23">
                  <c:v>8028498.9300000006</c:v>
                </c:pt>
                <c:pt idx="24">
                  <c:v>2940675.2900000005</c:v>
                </c:pt>
                <c:pt idx="25">
                  <c:v>3012977.870000002</c:v>
                </c:pt>
                <c:pt idx="26">
                  <c:v>1140144.3999999999</c:v>
                </c:pt>
                <c:pt idx="27">
                  <c:v>2428580.1999999997</c:v>
                </c:pt>
                <c:pt idx="28">
                  <c:v>3356750.5599999959</c:v>
                </c:pt>
                <c:pt idx="29">
                  <c:v>6358247.6099999985</c:v>
                </c:pt>
                <c:pt idx="30">
                  <c:v>3073783.6199999996</c:v>
                </c:pt>
                <c:pt idx="31">
                  <c:v>4413491.5299999993</c:v>
                </c:pt>
                <c:pt idx="32">
                  <c:v>1375931.6500000008</c:v>
                </c:pt>
                <c:pt idx="33">
                  <c:v>1339517.2000000002</c:v>
                </c:pt>
                <c:pt idx="34">
                  <c:v>742851.43</c:v>
                </c:pt>
                <c:pt idx="35">
                  <c:v>5969421.2899999991</c:v>
                </c:pt>
              </c:numCache>
            </c:numRef>
          </c:val>
          <c:extLst>
            <c:ext xmlns:c16="http://schemas.microsoft.com/office/drawing/2014/chart" uri="{C3380CC4-5D6E-409C-BE32-E72D297353CC}">
              <c16:uniqueId val="{00000005-AF94-0E48-B336-80EFA9AA1875}"/>
            </c:ext>
          </c:extLst>
        </c:ser>
        <c:dLbls>
          <c:showLegendKey val="0"/>
          <c:showVal val="0"/>
          <c:showCatName val="0"/>
          <c:showSerName val="0"/>
          <c:showPercent val="0"/>
          <c:showBubbleSize val="0"/>
        </c:dLbls>
        <c:gapWidth val="67"/>
        <c:overlap val="100"/>
        <c:axId val="1440358383"/>
        <c:axId val="964792320"/>
      </c:barChart>
      <c:catAx>
        <c:axId val="14403583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venir Book" panose="02000503020000020003" pitchFamily="2" charset="0"/>
                <a:ea typeface="+mn-ea"/>
                <a:cs typeface="Times New Roman" panose="02020603050405020304" pitchFamily="18" charset="0"/>
              </a:defRPr>
            </a:pPr>
            <a:endParaRPr lang="en-RU"/>
          </a:p>
        </c:txPr>
        <c:crossAx val="964792320"/>
        <c:crosses val="autoZero"/>
        <c:auto val="1"/>
        <c:lblAlgn val="ctr"/>
        <c:lblOffset val="100"/>
        <c:noMultiLvlLbl val="0"/>
      </c:catAx>
      <c:valAx>
        <c:axId val="964792320"/>
        <c:scaling>
          <c:orientation val="minMax"/>
          <c:max val="140000000"/>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venir Book" panose="02000503020000020003" pitchFamily="2" charset="0"/>
                <a:ea typeface="+mn-ea"/>
                <a:cs typeface="Times New Roman" panose="02020603050405020304" pitchFamily="18" charset="0"/>
              </a:defRPr>
            </a:pPr>
            <a:endParaRPr lang="en-RU"/>
          </a:p>
        </c:txPr>
        <c:crossAx val="1440358383"/>
        <c:crosses val="autoZero"/>
        <c:crossBetween val="between"/>
        <c:dispUnits>
          <c:builtInUnit val="millions"/>
          <c:dispUnitsLbl>
            <c:layout>
              <c:manualLayout>
                <c:xMode val="edge"/>
                <c:yMode val="edge"/>
                <c:x val="2.2251285614860571E-2"/>
                <c:y val="0.4378642768287474"/>
              </c:manualLayout>
            </c:layout>
            <c:spPr>
              <a:noFill/>
              <a:ln>
                <a:noFill/>
              </a:ln>
              <a:effectLst/>
            </c:spPr>
            <c:txPr>
              <a:bodyPr rot="-5400000" spcFirstLastPara="1" vertOverflow="ellipsis" vert="horz" wrap="square" anchor="ctr" anchorCtr="1"/>
              <a:lstStyle/>
              <a:p>
                <a:pPr>
                  <a:defRPr sz="1100" b="0" i="0" u="none" strike="noStrike" kern="1200" baseline="0">
                    <a:solidFill>
                      <a:schemeClr val="tx1">
                        <a:lumMod val="65000"/>
                        <a:lumOff val="35000"/>
                      </a:schemeClr>
                    </a:solidFill>
                    <a:latin typeface="Avenir Book" panose="02000503020000020003" pitchFamily="2" charset="0"/>
                    <a:ea typeface="+mn-ea"/>
                    <a:cs typeface="Times New Roman" panose="02020603050405020304" pitchFamily="18" charset="0"/>
                  </a:defRPr>
                </a:pPr>
                <a:endParaRPr lang="en-RU"/>
              </a:p>
            </c:txPr>
          </c:dispUnitsLbl>
        </c:dispUnits>
      </c:valAx>
      <c:spPr>
        <a:noFill/>
        <a:ln>
          <a:noFill/>
        </a:ln>
        <a:effectLst/>
      </c:spPr>
    </c:plotArea>
    <c:legend>
      <c:legendPos val="b"/>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Avenir Book" panose="02000503020000020003" pitchFamily="2" charset="0"/>
              <a:ea typeface="+mn-ea"/>
              <a:cs typeface="Times New Roman" panose="02020603050405020304" pitchFamily="18" charset="0"/>
            </a:defRPr>
          </a:pPr>
          <a:endParaRPr lang="en-RU"/>
        </a:p>
      </c:txPr>
    </c:legend>
    <c:plotVisOnly val="1"/>
    <c:dispBlanksAs val="gap"/>
    <c:showDLblsOverMax val="0"/>
  </c:chart>
  <c:spPr>
    <a:solidFill>
      <a:schemeClr val="bg1"/>
    </a:solidFill>
    <a:ln w="9525" cap="flat" cmpd="sng" algn="ctr">
      <a:noFill/>
      <a:round/>
    </a:ln>
    <a:effectLst/>
  </c:spPr>
  <c:txPr>
    <a:bodyPr/>
    <a:lstStyle/>
    <a:p>
      <a:pPr>
        <a:defRPr>
          <a:latin typeface="Avenir Book" panose="02000503020000020003" pitchFamily="2" charset="0"/>
          <a:cs typeface="Times New Roman" panose="02020603050405020304" pitchFamily="18" charset="0"/>
        </a:defRPr>
      </a:pPr>
      <a:endParaRPr lang="en-RU"/>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Avenir Book" panose="02000503020000020003" pitchFamily="2" charset="0"/>
                <a:ea typeface="+mn-ea"/>
                <a:cs typeface="+mn-cs"/>
              </a:defRPr>
            </a:pPr>
            <a:r>
              <a:rPr lang="en-US" b="1"/>
              <a:t>Annual rental performance by store</a:t>
            </a:r>
            <a:r>
              <a:rPr lang="ru-RU" b="1"/>
              <a:t>, 2022</a:t>
            </a:r>
            <a:endParaRPr lang="en-US"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Avenir Book" panose="02000503020000020003" pitchFamily="2" charset="0"/>
              <a:ea typeface="+mn-ea"/>
              <a:cs typeface="+mn-cs"/>
            </a:defRPr>
          </a:pPr>
          <a:endParaRPr lang="en-RU"/>
        </a:p>
      </c:txPr>
    </c:title>
    <c:autoTitleDeleted val="0"/>
    <c:plotArea>
      <c:layout>
        <c:manualLayout>
          <c:layoutTarget val="inner"/>
          <c:xMode val="edge"/>
          <c:yMode val="edge"/>
          <c:x val="0.3284533143552737"/>
          <c:y val="0.1370034415666293"/>
          <c:w val="0.66869278576807323"/>
          <c:h val="0.73861219450752746"/>
        </c:manualLayout>
      </c:layout>
      <c:barChart>
        <c:barDir val="bar"/>
        <c:grouping val="clustered"/>
        <c:varyColors val="0"/>
        <c:ser>
          <c:idx val="0"/>
          <c:order val="0"/>
          <c:tx>
            <c:strRef>
              <c:f>'Rental efficiency'!$E$88</c:f>
              <c:strCache>
                <c:ptCount val="1"/>
                <c:pt idx="0">
                  <c:v>Annual rental cost of 1 sq.m.</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Avenir Book" panose="02000503020000020003" pitchFamily="2" charset="0"/>
                    <a:ea typeface="+mn-ea"/>
                    <a:cs typeface="+mn-cs"/>
                  </a:defRPr>
                </a:pPr>
                <a:endParaRPr lang="en-RU"/>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'Rental efficiency'!$C$89:$C$100</c:f>
              <c:strCache>
                <c:ptCount val="12"/>
                <c:pt idx="0">
                  <c:v>Murino</c:v>
                </c:pt>
                <c:pt idx="1">
                  <c:v>Akademicheskaya</c:v>
                </c:pt>
                <c:pt idx="2">
                  <c:v>Bogatirskiy</c:v>
                </c:pt>
                <c:pt idx="3">
                  <c:v>Zvezdnaya</c:v>
                </c:pt>
                <c:pt idx="4">
                  <c:v>Baltiyskaya</c:v>
                </c:pt>
                <c:pt idx="5">
                  <c:v>Kupchino</c:v>
                </c:pt>
                <c:pt idx="6">
                  <c:v>Mercury</c:v>
                </c:pt>
                <c:pt idx="7">
                  <c:v>Ozerki</c:v>
                </c:pt>
                <c:pt idx="8">
                  <c:v>Zvezdnaya- 2</c:v>
                </c:pt>
                <c:pt idx="9">
                  <c:v>Lakhta</c:v>
                </c:pt>
                <c:pt idx="10">
                  <c:v>MaksiSopot</c:v>
                </c:pt>
                <c:pt idx="11">
                  <c:v>Prosvescheniya</c:v>
                </c:pt>
              </c:strCache>
            </c:strRef>
          </c:cat>
          <c:val>
            <c:numRef>
              <c:f>'Rental efficiency'!$E$89:$E$100</c:f>
              <c:numCache>
                <c:formatCode>#,##0</c:formatCode>
                <c:ptCount val="12"/>
                <c:pt idx="0">
                  <c:v>18333.333333333332</c:v>
                </c:pt>
                <c:pt idx="1">
                  <c:v>13200</c:v>
                </c:pt>
                <c:pt idx="2">
                  <c:v>15079.495164727094</c:v>
                </c:pt>
                <c:pt idx="3">
                  <c:v>15914.893617021276</c:v>
                </c:pt>
                <c:pt idx="4">
                  <c:v>9600</c:v>
                </c:pt>
                <c:pt idx="5">
                  <c:v>18575.851393188852</c:v>
                </c:pt>
                <c:pt idx="6">
                  <c:v>18018</c:v>
                </c:pt>
                <c:pt idx="7">
                  <c:v>9305.5265423242472</c:v>
                </c:pt>
                <c:pt idx="8">
                  <c:v>9417.7215189873423</c:v>
                </c:pt>
                <c:pt idx="9">
                  <c:v>16457.142857142859</c:v>
                </c:pt>
                <c:pt idx="10">
                  <c:v>10785.6</c:v>
                </c:pt>
                <c:pt idx="11">
                  <c:v>11516.778523489933</c:v>
                </c:pt>
              </c:numCache>
            </c:numRef>
          </c:val>
          <c:extLst>
            <c:ext xmlns:c16="http://schemas.microsoft.com/office/drawing/2014/chart" uri="{C3380CC4-5D6E-409C-BE32-E72D297353CC}">
              <c16:uniqueId val="{00000000-8447-2F42-9448-60747463FFF9}"/>
            </c:ext>
          </c:extLst>
        </c:ser>
        <c:ser>
          <c:idx val="1"/>
          <c:order val="1"/>
          <c:tx>
            <c:strRef>
              <c:f>'Rental efficiency'!$F$88</c:f>
              <c:strCache>
                <c:ptCount val="1"/>
                <c:pt idx="0">
                  <c:v>Annual sales per 1 sq.m.</c:v>
                </c:pt>
              </c:strCache>
            </c:strRef>
          </c:tx>
          <c:spPr>
            <a:solidFill>
              <a:srgbClr val="00B0F4"/>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Avenir Book" panose="02000503020000020003" pitchFamily="2" charset="0"/>
                    <a:ea typeface="+mn-ea"/>
                    <a:cs typeface="+mn-cs"/>
                  </a:defRPr>
                </a:pPr>
                <a:endParaRPr lang="en-RU"/>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'Rental efficiency'!$C$89:$C$100</c:f>
              <c:strCache>
                <c:ptCount val="12"/>
                <c:pt idx="0">
                  <c:v>Murino</c:v>
                </c:pt>
                <c:pt idx="1">
                  <c:v>Akademicheskaya</c:v>
                </c:pt>
                <c:pt idx="2">
                  <c:v>Bogatirskiy</c:v>
                </c:pt>
                <c:pt idx="3">
                  <c:v>Zvezdnaya</c:v>
                </c:pt>
                <c:pt idx="4">
                  <c:v>Baltiyskaya</c:v>
                </c:pt>
                <c:pt idx="5">
                  <c:v>Kupchino</c:v>
                </c:pt>
                <c:pt idx="6">
                  <c:v>Mercury</c:v>
                </c:pt>
                <c:pt idx="7">
                  <c:v>Ozerki</c:v>
                </c:pt>
                <c:pt idx="8">
                  <c:v>Zvezdnaya- 2</c:v>
                </c:pt>
                <c:pt idx="9">
                  <c:v>Lakhta</c:v>
                </c:pt>
                <c:pt idx="10">
                  <c:v>MaksiSopot</c:v>
                </c:pt>
                <c:pt idx="11">
                  <c:v>Prosvescheniya</c:v>
                </c:pt>
              </c:strCache>
            </c:strRef>
          </c:cat>
          <c:val>
            <c:numRef>
              <c:f>'Rental efficiency'!$F$89:$F$100</c:f>
              <c:numCache>
                <c:formatCode>#,##0</c:formatCode>
                <c:ptCount val="12"/>
                <c:pt idx="0">
                  <c:v>417117.34138888889</c:v>
                </c:pt>
                <c:pt idx="1">
                  <c:v>387147.44465116283</c:v>
                </c:pt>
                <c:pt idx="2">
                  <c:v>257479.32185980442</c:v>
                </c:pt>
                <c:pt idx="3">
                  <c:v>209175.44513002367</c:v>
                </c:pt>
                <c:pt idx="4">
                  <c:v>199322.2097902098</c:v>
                </c:pt>
                <c:pt idx="5">
                  <c:v>194142.07368421048</c:v>
                </c:pt>
                <c:pt idx="6">
                  <c:v>179249.29484682981</c:v>
                </c:pt>
                <c:pt idx="7">
                  <c:v>157472.81363127686</c:v>
                </c:pt>
                <c:pt idx="8">
                  <c:v>99026.394714285707</c:v>
                </c:pt>
                <c:pt idx="9">
                  <c:v>99026.394714285707</c:v>
                </c:pt>
                <c:pt idx="10">
                  <c:v>78219.51453125001</c:v>
                </c:pt>
                <c:pt idx="11">
                  <c:v>78219.51453125001</c:v>
                </c:pt>
              </c:numCache>
            </c:numRef>
          </c:val>
          <c:extLst>
            <c:ext xmlns:c16="http://schemas.microsoft.com/office/drawing/2014/chart" uri="{C3380CC4-5D6E-409C-BE32-E72D297353CC}">
              <c16:uniqueId val="{00000001-8447-2F42-9448-60747463FFF9}"/>
            </c:ext>
          </c:extLst>
        </c:ser>
        <c:dLbls>
          <c:dLblPos val="outEnd"/>
          <c:showLegendKey val="0"/>
          <c:showVal val="1"/>
          <c:showCatName val="0"/>
          <c:showSerName val="0"/>
          <c:showPercent val="0"/>
          <c:showBubbleSize val="0"/>
        </c:dLbls>
        <c:gapWidth val="93"/>
        <c:axId val="852640960"/>
        <c:axId val="385911519"/>
      </c:barChart>
      <c:catAx>
        <c:axId val="852640960"/>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Avenir Book" panose="02000503020000020003" pitchFamily="2" charset="0"/>
                <a:ea typeface="+mn-ea"/>
                <a:cs typeface="+mn-cs"/>
              </a:defRPr>
            </a:pPr>
            <a:endParaRPr lang="en-RU"/>
          </a:p>
        </c:txPr>
        <c:crossAx val="385911519"/>
        <c:crosses val="autoZero"/>
        <c:auto val="1"/>
        <c:lblAlgn val="ctr"/>
        <c:lblOffset val="100"/>
        <c:noMultiLvlLbl val="0"/>
      </c:catAx>
      <c:valAx>
        <c:axId val="385911519"/>
        <c:scaling>
          <c:orientation val="minMax"/>
        </c:scaling>
        <c:delete val="1"/>
        <c:axPos val="t"/>
        <c:numFmt formatCode="#,##0" sourceLinked="1"/>
        <c:majorTickMark val="none"/>
        <c:minorTickMark val="none"/>
        <c:tickLblPos val="nextTo"/>
        <c:crossAx val="852640960"/>
        <c:crosses val="autoZero"/>
        <c:crossBetween val="between"/>
      </c:valAx>
      <c:spPr>
        <a:noFill/>
        <a:ln>
          <a:noFill/>
        </a:ln>
        <a:effectLst/>
      </c:spPr>
    </c:plotArea>
    <c:legend>
      <c:legendPos val="b"/>
      <c:layout>
        <c:manualLayout>
          <c:xMode val="edge"/>
          <c:yMode val="edge"/>
          <c:x val="3.899623008448095E-2"/>
          <c:y val="0.89080063137060161"/>
          <c:w val="0.92504601134515829"/>
          <c:h val="8.871289279523982E-2"/>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Avenir Book" panose="02000503020000020003" pitchFamily="2" charset="0"/>
              <a:ea typeface="+mn-ea"/>
              <a:cs typeface="+mn-cs"/>
            </a:defRPr>
          </a:pPr>
          <a:endParaRPr lang="en-RU"/>
        </a:p>
      </c:txPr>
    </c:legend>
    <c:plotVisOnly val="1"/>
    <c:dispBlanksAs val="gap"/>
    <c:showDLblsOverMax val="0"/>
  </c:chart>
  <c:spPr>
    <a:noFill/>
    <a:ln>
      <a:noFill/>
    </a:ln>
    <a:effectLst/>
  </c:spPr>
  <c:txPr>
    <a:bodyPr/>
    <a:lstStyle/>
    <a:p>
      <a:pPr>
        <a:defRPr>
          <a:latin typeface="Avenir Book" panose="02000503020000020003" pitchFamily="2" charset="0"/>
        </a:defRPr>
      </a:pPr>
      <a:endParaRPr lang="en-RU"/>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8">
  <a:schemeClr val="accent5"/>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modernComment_690_3923430.xml><?xml version="1.0" encoding="utf-8"?>
<p188:cmLst xmlns:a="http://schemas.openxmlformats.org/drawingml/2006/main" xmlns:r="http://schemas.openxmlformats.org/officeDocument/2006/relationships" xmlns:p188="http://schemas.microsoft.com/office/powerpoint/2018/8/main">
  <p188:cm id="{7125D9AE-FD14-1146-960C-774EE235EC9A}" authorId="{C6B4C074-6B3C-461C-838C-8150EA42FEB5}" status="resolved" created="2023-06-12T16:48:24.239" complete="100000">
    <pc:sldMkLst xmlns:pc="http://schemas.microsoft.com/office/powerpoint/2013/main/command">
      <pc:docMk/>
      <pc:sldMk cId="59913264" sldId="1680"/>
    </pc:sldMkLst>
    <p188:txBody>
      <a:bodyPr/>
      <a:lstStyle/>
      <a:p>
        <a:r>
          <a:rPr lang="en-RU"/>
          <a:t>Мне кажется, что перед тем как показывать анализ цифр, комиссии было бы хорошо увидеть, как располагаются магазины. Насчет оформления не уверена - может правый список убрать?</a:t>
        </a:r>
      </a:p>
    </p188:txBody>
  </p188:cm>
</p188:cmLst>
</file>

<file path=ppt/comments/modernComment_697_C3D83920.xml><?xml version="1.0" encoding="utf-8"?>
<p188:cmLst xmlns:a="http://schemas.openxmlformats.org/drawingml/2006/main" xmlns:r="http://schemas.openxmlformats.org/officeDocument/2006/relationships" xmlns:p188="http://schemas.microsoft.com/office/powerpoint/2018/8/main">
  <p188:cm id="{C8039908-0308-4045-AB2D-3A8C271681ED}" authorId="{C6B4C074-6B3C-461C-838C-8150EA42FEB5}" status="resolved" created="2023-06-12T21:18:42.454">
    <pc:sldMkLst xmlns:pc="http://schemas.microsoft.com/office/powerpoint/2013/main/command">
      <pc:docMk/>
      <pc:sldMk cId="1464679975" sldId="1671"/>
    </pc:sldMkLst>
    <p188:replyLst>
      <p188:reply id="{11CE4588-AB0F-4CA5-A10D-C957C6E22339}" authorId="{60DC44DF-7325-88B7-B69F-CB313E6DF656}" created="2023-06-12T21:22:39.626">
        <p188:txBody>
          <a:bodyPr/>
          <a:lstStyle/>
          <a:p>
            <a:r>
              <a:rPr lang="ru-RU"/>
              <a:t>по сути карта будет в следующем слайде на дашборде</a:t>
            </a:r>
          </a:p>
        </p188:txBody>
      </p188:reply>
    </p188:replyLst>
    <p188:txBody>
      <a:bodyPr/>
      <a:lstStyle/>
      <a:p>
        <a:r>
          <a:rPr lang="en-RU"/>
          <a:t>Можно добавить карту Старые точки + новые точки </a:t>
        </a:r>
      </a:p>
    </p188:txBody>
  </p188:cm>
</p188:cmLst>
</file>

<file path=ppt/drawings/_rels/drawing1.xml.rels><?xml version="1.0" encoding="UTF-8" standalone="yes"?>
<Relationships xmlns="http://schemas.openxmlformats.org/package/2006/relationships"><Relationship Id="rId2" Type="http://schemas.openxmlformats.org/officeDocument/2006/relationships/image" Target="../media/image5.svg"/><Relationship Id="rId1" Type="http://schemas.openxmlformats.org/officeDocument/2006/relationships/image" Target="../media/image4.png"/></Relationships>
</file>

<file path=ppt/drawings/_rels/drawing2.xml.rels><?xml version="1.0" encoding="UTF-8" standalone="yes"?>
<Relationships xmlns="http://schemas.openxmlformats.org/package/2006/relationships"><Relationship Id="rId1" Type="http://schemas.openxmlformats.org/officeDocument/2006/relationships/image" Target="../media/image13.png"/></Relationships>
</file>

<file path=ppt/drawings/drawing1.xml><?xml version="1.0" encoding="utf-8"?>
<c:userShapes xmlns:c="http://schemas.openxmlformats.org/drawingml/2006/chart">
  <cdr:relSizeAnchor xmlns:cdr="http://schemas.openxmlformats.org/drawingml/2006/chartDrawing">
    <cdr:from>
      <cdr:x>0.21447</cdr:x>
      <cdr:y>0.45543</cdr:y>
    </cdr:from>
    <cdr:to>
      <cdr:x>0.37136</cdr:x>
      <cdr:y>0.73975</cdr:y>
    </cdr:to>
    <cdr:pic>
      <cdr:nvPicPr>
        <cdr:cNvPr id="3" name="Graphic 2" descr="City with solid fill">
          <a:extLst xmlns:a="http://schemas.openxmlformats.org/drawingml/2006/main">
            <a:ext uri="{FF2B5EF4-FFF2-40B4-BE49-F238E27FC236}">
              <a16:creationId xmlns:a16="http://schemas.microsoft.com/office/drawing/2014/main" id="{53BA9EB5-6B84-F537-9974-952B9FD0F922}"/>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extLst>
            <a:ext uri="{96DAC541-7B7A-43D3-8B79-37D633B846F1}">
              <asvg:svgBlip xmlns:asvg="http://schemas.microsoft.com/office/drawing/2016/SVG/main" r:embed="rId2"/>
            </a:ext>
          </a:extLst>
        </a:blip>
        <a:stretch xmlns:a="http://schemas.openxmlformats.org/drawingml/2006/main">
          <a:fillRect/>
        </a:stretch>
      </cdr:blipFill>
      <cdr:spPr>
        <a:xfrm xmlns:a="http://schemas.openxmlformats.org/drawingml/2006/main">
          <a:off x="1060947" y="1018075"/>
          <a:ext cx="776121" cy="635571"/>
        </a:xfrm>
        <a:prstGeom xmlns:a="http://schemas.openxmlformats.org/drawingml/2006/main" prst="rect">
          <a:avLst/>
        </a:prstGeom>
      </cdr:spPr>
    </cdr:pic>
  </cdr:relSizeAnchor>
</c:userShapes>
</file>

<file path=ppt/drawings/drawing2.xml><?xml version="1.0" encoding="utf-8"?>
<c:userShapes xmlns:c="http://schemas.openxmlformats.org/drawingml/2006/chart">
  <cdr:relSizeAnchor xmlns:cdr="http://schemas.openxmlformats.org/drawingml/2006/chartDrawing">
    <cdr:from>
      <cdr:x>0.00761</cdr:x>
      <cdr:y>0.91662</cdr:y>
    </cdr:from>
    <cdr:to>
      <cdr:x>0.84013</cdr:x>
      <cdr:y>1</cdr:y>
    </cdr:to>
    <cdr:pic>
      <cdr:nvPicPr>
        <cdr:cNvPr id="2" name="chart">
          <a:extLst xmlns:a="http://schemas.openxmlformats.org/drawingml/2006/main">
            <a:ext uri="{FF2B5EF4-FFF2-40B4-BE49-F238E27FC236}">
              <a16:creationId xmlns:a16="http://schemas.microsoft.com/office/drawing/2014/main" id="{69AB0122-C0D6-6B32-9180-ECFA2051A370}"/>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45529" y="4328022"/>
          <a:ext cx="4978400" cy="393700"/>
        </a:xfrm>
        <a:prstGeom xmlns:a="http://schemas.openxmlformats.org/drawingml/2006/main" prst="rect">
          <a:avLst/>
        </a:prstGeom>
      </cdr:spPr>
    </cdr:pic>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7A05E8-27A4-4240-952A-75C046EB3F01}" type="datetimeFigureOut">
              <a:rPr lang="en-RU" smtClean="0"/>
              <a:t>05.09.2023</a:t>
            </a:fld>
            <a:endParaRPr lang="en-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706896-4C66-C048-8A55-013B8802B7AE}" type="slidenum">
              <a:rPr lang="en-RU" smtClean="0"/>
              <a:t>‹#›</a:t>
            </a:fld>
            <a:endParaRPr lang="en-RU"/>
          </a:p>
        </p:txBody>
      </p:sp>
    </p:spTree>
    <p:extLst>
      <p:ext uri="{BB962C8B-B14F-4D97-AF65-F5344CB8AC3E}">
        <p14:creationId xmlns:p14="http://schemas.microsoft.com/office/powerpoint/2010/main" val="2955854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a:p>
        </p:txBody>
      </p:sp>
      <p:sp>
        <p:nvSpPr>
          <p:cNvPr id="4" name="Slide Number Placeholder 3"/>
          <p:cNvSpPr>
            <a:spLocks noGrp="1"/>
          </p:cNvSpPr>
          <p:nvPr>
            <p:ph type="sldNum" sz="quarter" idx="5"/>
          </p:nvPr>
        </p:nvSpPr>
        <p:spPr/>
        <p:txBody>
          <a:bodyPr/>
          <a:lstStyle/>
          <a:p>
            <a:fld id="{F1706896-4C66-C048-8A55-013B8802B7AE}" type="slidenum">
              <a:rPr lang="en-RU" smtClean="0"/>
              <a:t>8</a:t>
            </a:fld>
            <a:endParaRPr lang="en-RU"/>
          </a:p>
        </p:txBody>
      </p:sp>
    </p:spTree>
    <p:extLst>
      <p:ext uri="{BB962C8B-B14F-4D97-AF65-F5344CB8AC3E}">
        <p14:creationId xmlns:p14="http://schemas.microsoft.com/office/powerpoint/2010/main" val="442807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a:p>
        </p:txBody>
      </p:sp>
      <p:sp>
        <p:nvSpPr>
          <p:cNvPr id="4" name="Slide Number Placeholder 3"/>
          <p:cNvSpPr>
            <a:spLocks noGrp="1"/>
          </p:cNvSpPr>
          <p:nvPr>
            <p:ph type="sldNum" sz="quarter" idx="5"/>
          </p:nvPr>
        </p:nvSpPr>
        <p:spPr/>
        <p:txBody>
          <a:bodyPr/>
          <a:lstStyle/>
          <a:p>
            <a:fld id="{F1706896-4C66-C048-8A55-013B8802B7AE}" type="slidenum">
              <a:rPr lang="en-RU" smtClean="0"/>
              <a:t>9</a:t>
            </a:fld>
            <a:endParaRPr lang="en-RU"/>
          </a:p>
        </p:txBody>
      </p:sp>
    </p:spTree>
    <p:extLst>
      <p:ext uri="{BB962C8B-B14F-4D97-AF65-F5344CB8AC3E}">
        <p14:creationId xmlns:p14="http://schemas.microsoft.com/office/powerpoint/2010/main" val="10364739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Based on the size and type of the data we have, we decided to choose a multiple linear regression as a tool to assess the most important factors influencing the company's sales.  After standardizing the data  linear regression allows us to estimate the contribution of each of the factors into the change of the target variable. As soon as we are analyzing sales and rental performance we chose Annual sales per 1 </a:t>
            </a:r>
            <a:r>
              <a:rPr lang="en-US" err="1"/>
              <a:t>sq,m</a:t>
            </a:r>
            <a:r>
              <a:rPr lang="en-US"/>
              <a:t>. as our target variable. After running tests on statistical significance of the model and its coefficients we determined that only 3 out of 13 variables turned out significant: Distance to the nearest metro, Floor on which a store is located and annual cost of 1 </a:t>
            </a:r>
            <a:r>
              <a:rPr lang="en-US" err="1"/>
              <a:t>sq.m</a:t>
            </a:r>
            <a:r>
              <a:rPr lang="en-US"/>
              <a:t>. It might seem at first that there might be a multicollinearity issue, yet neither the correlation table nor the VIF-analysis didn’t show it. So, we assume that annual rental cost reflects other factors more than the one we have already included in the model (e.g. traffic volume).</a:t>
            </a:r>
            <a:endParaRPr lang="en-RU"/>
          </a:p>
        </p:txBody>
      </p:sp>
      <p:sp>
        <p:nvSpPr>
          <p:cNvPr id="4" name="Slide Number Placeholder 3"/>
          <p:cNvSpPr>
            <a:spLocks noGrp="1"/>
          </p:cNvSpPr>
          <p:nvPr>
            <p:ph type="sldNum" sz="quarter" idx="5"/>
          </p:nvPr>
        </p:nvSpPr>
        <p:spPr/>
        <p:txBody>
          <a:bodyPr/>
          <a:lstStyle/>
          <a:p>
            <a:fld id="{F1706896-4C66-C048-8A55-013B8802B7AE}" type="slidenum">
              <a:rPr lang="en-RU" smtClean="0"/>
              <a:t>10</a:t>
            </a:fld>
            <a:endParaRPr lang="en-RU"/>
          </a:p>
        </p:txBody>
      </p:sp>
    </p:spTree>
    <p:extLst>
      <p:ext uri="{BB962C8B-B14F-4D97-AF65-F5344CB8AC3E}">
        <p14:creationId xmlns:p14="http://schemas.microsoft.com/office/powerpoint/2010/main" val="1591779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RU"/>
              <a:t>In order to easier visualize and see the contribution of the predictors, we took a natural logarithm of the target variable. You can see the final model equation with the preciously selected features on the slide. The most influential factor is the distance to nearest metro station, the coefficient is negative because the smaller the distance, the higher the sales level. Then goes the floor where a retail store is located, the coeficcient is negative again as the lower the store is , the more customers feel like going there. Annual rental cost of 1 sq.m.  is the third contributing factor and it can be senen from the model that the higher the rental cost of 1 sq.m. the higher the sales. As any other statistical model, ours is not perfect. Mean absolute percentage error (considering the sign of the error) is 19%. We explain this error level by the limitations that we encountered during the modelling process. One of the most important of them is a small dataset, unfortunately, as we have already mentioned, we didn’t have the frinchising network information. Secondly, some of the stores that were used in training the model were opened in late 2022 and they were not able to reach their full potential. </a:t>
            </a:r>
          </a:p>
          <a:p>
            <a:r>
              <a:rPr lang="en-RU"/>
              <a:t>Less important factor is lack of traffic data. We think that this limitation is less import</a:t>
            </a:r>
            <a:r>
              <a:rPr lang="en-GB"/>
              <a:t>an</a:t>
            </a:r>
            <a:r>
              <a:rPr lang="en-RU"/>
              <a:t>t because 1)  of the specificity of the business – bicylces in comparison with FMCG sector may be less sensitive to the numer of people who just pass by and 2) it is in any case taken into account in the annual rental cost of the area which is already in the model. </a:t>
            </a:r>
          </a:p>
          <a:p>
            <a:r>
              <a:rPr lang="en-RU"/>
              <a:t>Final liitation is not connected with the errors, but we admit that the specific locatios that we proposed to Velodrive are temporary, yet they still can get the understanding of the area and types of real estate that we analyzed. </a:t>
            </a:r>
          </a:p>
          <a:p>
            <a:r>
              <a:rPr lang="en-RU"/>
              <a:t>That makes the target variable heterogeneous </a:t>
            </a:r>
          </a:p>
        </p:txBody>
      </p:sp>
      <p:sp>
        <p:nvSpPr>
          <p:cNvPr id="4" name="Slide Number Placeholder 3"/>
          <p:cNvSpPr>
            <a:spLocks noGrp="1"/>
          </p:cNvSpPr>
          <p:nvPr>
            <p:ph type="sldNum" sz="quarter" idx="5"/>
          </p:nvPr>
        </p:nvSpPr>
        <p:spPr/>
        <p:txBody>
          <a:bodyPr/>
          <a:lstStyle/>
          <a:p>
            <a:fld id="{F1706896-4C66-C048-8A55-013B8802B7AE}" type="slidenum">
              <a:rPr lang="en-RU" smtClean="0"/>
              <a:t>11</a:t>
            </a:fld>
            <a:endParaRPr lang="en-RU"/>
          </a:p>
        </p:txBody>
      </p:sp>
    </p:spTree>
    <p:extLst>
      <p:ext uri="{BB962C8B-B14F-4D97-AF65-F5344CB8AC3E}">
        <p14:creationId xmlns:p14="http://schemas.microsoft.com/office/powerpoint/2010/main" val="1274117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RU"/>
              <a:t>For predicting annual sales per 1 sq.m. we chose 12 new locations in Saint-Petersbutg where Velodrive could potentially locate its stores. We selected 5 out of them wich we consider the most suitable for the company to estimate the business effect they might have on the company within 3 year period. As we do not have the full access to the company’s operational data, we had to make several key assumptions that we agreed with the company representative, such as HR costs rate, card payments rate, marketing expenses rate etc. We of course included in the calculations the investments associated with repairment works, equipment and recruitment in each of the locations. We also realize that the sales will not be stable after the launch of a new store, that is why we applied 70% share of the model predicted figures for the first year and 11% growth rate for the third year. </a:t>
            </a:r>
          </a:p>
          <a:p>
            <a:r>
              <a:rPr lang="en-RU"/>
              <a:t>We know from the corporate presentations that current net profir margin of the company is about 1% but they aim to achieve 11 % target in 2024. Thus, our five locations have high net income margins in order to support their objective. </a:t>
            </a:r>
          </a:p>
        </p:txBody>
      </p:sp>
      <p:sp>
        <p:nvSpPr>
          <p:cNvPr id="4" name="Slide Number Placeholder 3"/>
          <p:cNvSpPr>
            <a:spLocks noGrp="1"/>
          </p:cNvSpPr>
          <p:nvPr>
            <p:ph type="sldNum" sz="quarter" idx="5"/>
          </p:nvPr>
        </p:nvSpPr>
        <p:spPr/>
        <p:txBody>
          <a:bodyPr/>
          <a:lstStyle/>
          <a:p>
            <a:fld id="{F1706896-4C66-C048-8A55-013B8802B7AE}" type="slidenum">
              <a:rPr lang="en-RU" smtClean="0"/>
              <a:t>12</a:t>
            </a:fld>
            <a:endParaRPr lang="en-RU"/>
          </a:p>
        </p:txBody>
      </p:sp>
    </p:spTree>
    <p:extLst>
      <p:ext uri="{BB962C8B-B14F-4D97-AF65-F5344CB8AC3E}">
        <p14:creationId xmlns:p14="http://schemas.microsoft.com/office/powerpoint/2010/main" val="21126629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RU" dirty="0"/>
              <a:t>Velodrive feels the lack of instuments for data analysis and visualizaion. So, we decided not only to analyze the internal and external data on the company , but also to visualize the core sales data on a dashboard in Datalens. The dash can be found via the QR-code. It reflects the information on the sales levels annually and by month, total and by categories and by stores. On the map one can see the locations of the Velodrive stores , both own and the franchise, the target audience and competition distribution.</a:t>
            </a:r>
          </a:p>
        </p:txBody>
      </p:sp>
      <p:sp>
        <p:nvSpPr>
          <p:cNvPr id="4" name="Slide Number Placeholder 3"/>
          <p:cNvSpPr>
            <a:spLocks noGrp="1"/>
          </p:cNvSpPr>
          <p:nvPr>
            <p:ph type="sldNum" sz="quarter" idx="5"/>
          </p:nvPr>
        </p:nvSpPr>
        <p:spPr/>
        <p:txBody>
          <a:bodyPr/>
          <a:lstStyle/>
          <a:p>
            <a:fld id="{F1706896-4C66-C048-8A55-013B8802B7AE}" type="slidenum">
              <a:rPr lang="en-RU" smtClean="0"/>
              <a:t>13</a:t>
            </a:fld>
            <a:endParaRPr lang="en-RU"/>
          </a:p>
        </p:txBody>
      </p:sp>
    </p:spTree>
    <p:extLst>
      <p:ext uri="{BB962C8B-B14F-4D97-AF65-F5344CB8AC3E}">
        <p14:creationId xmlns:p14="http://schemas.microsoft.com/office/powerpoint/2010/main" val="2362443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RU"/>
              <a:t>Our research and analysis allowed us to </a:t>
            </a:r>
            <a:r>
              <a:rPr lang="en-US"/>
              <a:t>come to the following results. </a:t>
            </a:r>
            <a:endParaRPr lang="en-RU"/>
          </a:p>
        </p:txBody>
      </p:sp>
      <p:sp>
        <p:nvSpPr>
          <p:cNvPr id="4" name="Slide Number Placeholder 3"/>
          <p:cNvSpPr>
            <a:spLocks noGrp="1"/>
          </p:cNvSpPr>
          <p:nvPr>
            <p:ph type="sldNum" sz="quarter" idx="5"/>
          </p:nvPr>
        </p:nvSpPr>
        <p:spPr/>
        <p:txBody>
          <a:bodyPr/>
          <a:lstStyle/>
          <a:p>
            <a:fld id="{F1706896-4C66-C048-8A55-013B8802B7AE}" type="slidenum">
              <a:rPr lang="en-RU" smtClean="0"/>
              <a:t>14</a:t>
            </a:fld>
            <a:endParaRPr lang="en-RU"/>
          </a:p>
        </p:txBody>
      </p:sp>
    </p:spTree>
    <p:extLst>
      <p:ext uri="{BB962C8B-B14F-4D97-AF65-F5344CB8AC3E}">
        <p14:creationId xmlns:p14="http://schemas.microsoft.com/office/powerpoint/2010/main" val="4184064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41F6E-AA3C-FB39-22FD-083E09F58F8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RU"/>
          </a:p>
        </p:txBody>
      </p:sp>
      <p:sp>
        <p:nvSpPr>
          <p:cNvPr id="3" name="Subtitle 2">
            <a:extLst>
              <a:ext uri="{FF2B5EF4-FFF2-40B4-BE49-F238E27FC236}">
                <a16:creationId xmlns:a16="http://schemas.microsoft.com/office/drawing/2014/main" id="{B194C274-70E9-9D54-42D5-34763CB58B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RU"/>
          </a:p>
        </p:txBody>
      </p:sp>
      <p:sp>
        <p:nvSpPr>
          <p:cNvPr id="4" name="Date Placeholder 3">
            <a:extLst>
              <a:ext uri="{FF2B5EF4-FFF2-40B4-BE49-F238E27FC236}">
                <a16:creationId xmlns:a16="http://schemas.microsoft.com/office/drawing/2014/main" id="{A547FA60-D4FD-03EE-FBB3-556832D4033C}"/>
              </a:ext>
            </a:extLst>
          </p:cNvPr>
          <p:cNvSpPr>
            <a:spLocks noGrp="1"/>
          </p:cNvSpPr>
          <p:nvPr>
            <p:ph type="dt" sz="half" idx="10"/>
          </p:nvPr>
        </p:nvSpPr>
        <p:spPr/>
        <p:txBody>
          <a:bodyPr/>
          <a:lstStyle/>
          <a:p>
            <a:endParaRPr lang="en-RU"/>
          </a:p>
        </p:txBody>
      </p:sp>
      <p:sp>
        <p:nvSpPr>
          <p:cNvPr id="5" name="Footer Placeholder 4">
            <a:extLst>
              <a:ext uri="{FF2B5EF4-FFF2-40B4-BE49-F238E27FC236}">
                <a16:creationId xmlns:a16="http://schemas.microsoft.com/office/drawing/2014/main" id="{E8B03668-54F6-F6B1-600F-8FEBFAAEDBFC}"/>
              </a:ext>
            </a:extLst>
          </p:cNvPr>
          <p:cNvSpPr>
            <a:spLocks noGrp="1"/>
          </p:cNvSpPr>
          <p:nvPr>
            <p:ph type="ftr" sz="quarter" idx="11"/>
          </p:nvPr>
        </p:nvSpPr>
        <p:spPr/>
        <p:txBody>
          <a:bodyPr/>
          <a:lstStyle/>
          <a:p>
            <a:endParaRPr lang="en-RU"/>
          </a:p>
        </p:txBody>
      </p:sp>
      <p:sp>
        <p:nvSpPr>
          <p:cNvPr id="6" name="Slide Number Placeholder 5">
            <a:extLst>
              <a:ext uri="{FF2B5EF4-FFF2-40B4-BE49-F238E27FC236}">
                <a16:creationId xmlns:a16="http://schemas.microsoft.com/office/drawing/2014/main" id="{047D4F98-B71C-21AE-3F6B-D2D803C583B5}"/>
              </a:ext>
            </a:extLst>
          </p:cNvPr>
          <p:cNvSpPr>
            <a:spLocks noGrp="1"/>
          </p:cNvSpPr>
          <p:nvPr>
            <p:ph type="sldNum" sz="quarter" idx="12"/>
          </p:nvPr>
        </p:nvSpPr>
        <p:spPr/>
        <p:txBody>
          <a:bodyPr/>
          <a:lstStyle/>
          <a:p>
            <a:fld id="{59CC2A2C-89A0-BB4D-9325-286D2A60CF80}" type="slidenum">
              <a:rPr lang="en-RU" smtClean="0"/>
              <a:t>‹#›</a:t>
            </a:fld>
            <a:endParaRPr lang="en-RU"/>
          </a:p>
        </p:txBody>
      </p:sp>
    </p:spTree>
    <p:extLst>
      <p:ext uri="{BB962C8B-B14F-4D97-AF65-F5344CB8AC3E}">
        <p14:creationId xmlns:p14="http://schemas.microsoft.com/office/powerpoint/2010/main" val="828179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00A1A-0F34-D872-5773-08C235FBC205}"/>
              </a:ext>
            </a:extLst>
          </p:cNvPr>
          <p:cNvSpPr>
            <a:spLocks noGrp="1"/>
          </p:cNvSpPr>
          <p:nvPr>
            <p:ph type="title"/>
          </p:nvPr>
        </p:nvSpPr>
        <p:spPr/>
        <p:txBody>
          <a:bodyPr/>
          <a:lstStyle/>
          <a:p>
            <a:r>
              <a:rPr lang="en-GB"/>
              <a:t>Click to edit Master title style</a:t>
            </a:r>
            <a:endParaRPr lang="en-RU"/>
          </a:p>
        </p:txBody>
      </p:sp>
      <p:sp>
        <p:nvSpPr>
          <p:cNvPr id="3" name="Vertical Text Placeholder 2">
            <a:extLst>
              <a:ext uri="{FF2B5EF4-FFF2-40B4-BE49-F238E27FC236}">
                <a16:creationId xmlns:a16="http://schemas.microsoft.com/office/drawing/2014/main" id="{DB02ACCC-1787-67B4-ADAC-DD3AF157B10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4" name="Date Placeholder 3">
            <a:extLst>
              <a:ext uri="{FF2B5EF4-FFF2-40B4-BE49-F238E27FC236}">
                <a16:creationId xmlns:a16="http://schemas.microsoft.com/office/drawing/2014/main" id="{5CE4A3AE-01F7-659C-4788-78F9F0CB603A}"/>
              </a:ext>
            </a:extLst>
          </p:cNvPr>
          <p:cNvSpPr>
            <a:spLocks noGrp="1"/>
          </p:cNvSpPr>
          <p:nvPr>
            <p:ph type="dt" sz="half" idx="10"/>
          </p:nvPr>
        </p:nvSpPr>
        <p:spPr/>
        <p:txBody>
          <a:bodyPr/>
          <a:lstStyle/>
          <a:p>
            <a:endParaRPr lang="en-RU"/>
          </a:p>
        </p:txBody>
      </p:sp>
      <p:sp>
        <p:nvSpPr>
          <p:cNvPr id="5" name="Footer Placeholder 4">
            <a:extLst>
              <a:ext uri="{FF2B5EF4-FFF2-40B4-BE49-F238E27FC236}">
                <a16:creationId xmlns:a16="http://schemas.microsoft.com/office/drawing/2014/main" id="{58371D58-71DC-9C25-8482-44C5C0566722}"/>
              </a:ext>
            </a:extLst>
          </p:cNvPr>
          <p:cNvSpPr>
            <a:spLocks noGrp="1"/>
          </p:cNvSpPr>
          <p:nvPr>
            <p:ph type="ftr" sz="quarter" idx="11"/>
          </p:nvPr>
        </p:nvSpPr>
        <p:spPr/>
        <p:txBody>
          <a:bodyPr/>
          <a:lstStyle/>
          <a:p>
            <a:endParaRPr lang="en-RU"/>
          </a:p>
        </p:txBody>
      </p:sp>
      <p:sp>
        <p:nvSpPr>
          <p:cNvPr id="6" name="Slide Number Placeholder 5">
            <a:extLst>
              <a:ext uri="{FF2B5EF4-FFF2-40B4-BE49-F238E27FC236}">
                <a16:creationId xmlns:a16="http://schemas.microsoft.com/office/drawing/2014/main" id="{9603170C-9E2A-5407-3D46-E41C60EA5B70}"/>
              </a:ext>
            </a:extLst>
          </p:cNvPr>
          <p:cNvSpPr>
            <a:spLocks noGrp="1"/>
          </p:cNvSpPr>
          <p:nvPr>
            <p:ph type="sldNum" sz="quarter" idx="12"/>
          </p:nvPr>
        </p:nvSpPr>
        <p:spPr/>
        <p:txBody>
          <a:bodyPr/>
          <a:lstStyle/>
          <a:p>
            <a:fld id="{59CC2A2C-89A0-BB4D-9325-286D2A60CF80}" type="slidenum">
              <a:rPr lang="en-RU" smtClean="0"/>
              <a:t>‹#›</a:t>
            </a:fld>
            <a:endParaRPr lang="en-RU"/>
          </a:p>
        </p:txBody>
      </p:sp>
    </p:spTree>
    <p:extLst>
      <p:ext uri="{BB962C8B-B14F-4D97-AF65-F5344CB8AC3E}">
        <p14:creationId xmlns:p14="http://schemas.microsoft.com/office/powerpoint/2010/main" val="299122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27EC6E-493D-2B97-A08E-297B0D01637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RU"/>
          </a:p>
        </p:txBody>
      </p:sp>
      <p:sp>
        <p:nvSpPr>
          <p:cNvPr id="3" name="Vertical Text Placeholder 2">
            <a:extLst>
              <a:ext uri="{FF2B5EF4-FFF2-40B4-BE49-F238E27FC236}">
                <a16:creationId xmlns:a16="http://schemas.microsoft.com/office/drawing/2014/main" id="{AE51CA53-C0AF-01A7-FC5E-CFCA45AFD8B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4" name="Date Placeholder 3">
            <a:extLst>
              <a:ext uri="{FF2B5EF4-FFF2-40B4-BE49-F238E27FC236}">
                <a16:creationId xmlns:a16="http://schemas.microsoft.com/office/drawing/2014/main" id="{98271C7A-AD6E-E27A-86FA-1F77B5A75937}"/>
              </a:ext>
            </a:extLst>
          </p:cNvPr>
          <p:cNvSpPr>
            <a:spLocks noGrp="1"/>
          </p:cNvSpPr>
          <p:nvPr>
            <p:ph type="dt" sz="half" idx="10"/>
          </p:nvPr>
        </p:nvSpPr>
        <p:spPr/>
        <p:txBody>
          <a:bodyPr/>
          <a:lstStyle/>
          <a:p>
            <a:endParaRPr lang="en-RU"/>
          </a:p>
        </p:txBody>
      </p:sp>
      <p:sp>
        <p:nvSpPr>
          <p:cNvPr id="5" name="Footer Placeholder 4">
            <a:extLst>
              <a:ext uri="{FF2B5EF4-FFF2-40B4-BE49-F238E27FC236}">
                <a16:creationId xmlns:a16="http://schemas.microsoft.com/office/drawing/2014/main" id="{EC459A52-6918-ECF9-0878-87BD2D82A073}"/>
              </a:ext>
            </a:extLst>
          </p:cNvPr>
          <p:cNvSpPr>
            <a:spLocks noGrp="1"/>
          </p:cNvSpPr>
          <p:nvPr>
            <p:ph type="ftr" sz="quarter" idx="11"/>
          </p:nvPr>
        </p:nvSpPr>
        <p:spPr/>
        <p:txBody>
          <a:bodyPr/>
          <a:lstStyle/>
          <a:p>
            <a:endParaRPr lang="en-RU"/>
          </a:p>
        </p:txBody>
      </p:sp>
      <p:sp>
        <p:nvSpPr>
          <p:cNvPr id="6" name="Slide Number Placeholder 5">
            <a:extLst>
              <a:ext uri="{FF2B5EF4-FFF2-40B4-BE49-F238E27FC236}">
                <a16:creationId xmlns:a16="http://schemas.microsoft.com/office/drawing/2014/main" id="{FD11E536-A23F-BBC0-8198-2FC3227A8E4B}"/>
              </a:ext>
            </a:extLst>
          </p:cNvPr>
          <p:cNvSpPr>
            <a:spLocks noGrp="1"/>
          </p:cNvSpPr>
          <p:nvPr>
            <p:ph type="sldNum" sz="quarter" idx="12"/>
          </p:nvPr>
        </p:nvSpPr>
        <p:spPr/>
        <p:txBody>
          <a:bodyPr/>
          <a:lstStyle/>
          <a:p>
            <a:fld id="{59CC2A2C-89A0-BB4D-9325-286D2A60CF80}" type="slidenum">
              <a:rPr lang="en-RU" smtClean="0"/>
              <a:t>‹#›</a:t>
            </a:fld>
            <a:endParaRPr lang="en-RU"/>
          </a:p>
        </p:txBody>
      </p:sp>
    </p:spTree>
    <p:extLst>
      <p:ext uri="{BB962C8B-B14F-4D97-AF65-F5344CB8AC3E}">
        <p14:creationId xmlns:p14="http://schemas.microsoft.com/office/powerpoint/2010/main" val="31822055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Subtitle">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A6174F8-1206-42B4-8253-0D1E82F521D8}"/>
              </a:ext>
            </a:extLst>
          </p:cNvPr>
          <p:cNvSpPr>
            <a:spLocks noGrp="1"/>
          </p:cNvSpPr>
          <p:nvPr>
            <p:ph type="body" sz="half" idx="2" hasCustomPrompt="1"/>
          </p:nvPr>
        </p:nvSpPr>
        <p:spPr>
          <a:xfrm>
            <a:off x="517093" y="974041"/>
            <a:ext cx="11157817" cy="231007"/>
          </a:xfrm>
          <a:prstGeom prst="rect">
            <a:avLst/>
          </a:prstGeom>
        </p:spPr>
        <p:txBody>
          <a:bodyPr wrap="none" lIns="0" tIns="0" rIns="0" bIns="0" anchor="ctr">
            <a:noAutofit/>
          </a:bodyPr>
          <a:lstStyle>
            <a:lvl1pPr marL="0" indent="0" algn="l">
              <a:buNone/>
              <a:defRPr sz="1467" b="0" baseline="0">
                <a:solidFill>
                  <a:schemeClr val="bg1">
                    <a:lumMod val="50000"/>
                  </a:schemeClr>
                </a:solidFill>
                <a:latin typeface="+mj-lt"/>
                <a:ea typeface="Roboto" panose="02000000000000000000" pitchFamily="2" charset="0"/>
              </a:defRPr>
            </a:lvl1pPr>
            <a:lvl2pPr marL="609570" indent="0">
              <a:buNone/>
              <a:defRPr sz="1600"/>
            </a:lvl2pPr>
            <a:lvl3pPr marL="1219139" indent="0">
              <a:buNone/>
              <a:defRPr sz="1333"/>
            </a:lvl3pPr>
            <a:lvl4pPr marL="1828709" indent="0">
              <a:buNone/>
              <a:defRPr sz="1200"/>
            </a:lvl4pPr>
            <a:lvl5pPr marL="2438278" indent="0">
              <a:buNone/>
              <a:defRPr sz="1200"/>
            </a:lvl5pPr>
            <a:lvl6pPr marL="3047848" indent="0">
              <a:buNone/>
              <a:defRPr sz="1200"/>
            </a:lvl6pPr>
            <a:lvl7pPr marL="3657417" indent="0">
              <a:buNone/>
              <a:defRPr sz="1200"/>
            </a:lvl7pPr>
            <a:lvl8pPr marL="4266987" indent="0">
              <a:buNone/>
              <a:defRPr sz="1200"/>
            </a:lvl8pPr>
            <a:lvl9pPr marL="4876557" indent="0">
              <a:buNone/>
              <a:defRPr sz="1200"/>
            </a:lvl9pPr>
          </a:lstStyle>
          <a:p>
            <a:pPr lvl="0"/>
            <a:r>
              <a:rPr lang="en-US"/>
              <a:t>CLICK TO EDITE SUBTITLE</a:t>
            </a:r>
          </a:p>
        </p:txBody>
      </p:sp>
      <p:sp>
        <p:nvSpPr>
          <p:cNvPr id="5" name="Title 2">
            <a:extLst>
              <a:ext uri="{FF2B5EF4-FFF2-40B4-BE49-F238E27FC236}">
                <a16:creationId xmlns:a16="http://schemas.microsoft.com/office/drawing/2014/main" id="{CE59A572-76E8-4055-881A-EC3A9E6FDA57}"/>
              </a:ext>
            </a:extLst>
          </p:cNvPr>
          <p:cNvSpPr>
            <a:spLocks noGrp="1"/>
          </p:cNvSpPr>
          <p:nvPr>
            <p:ph type="title"/>
          </p:nvPr>
        </p:nvSpPr>
        <p:spPr>
          <a:xfrm>
            <a:off x="517093" y="376816"/>
            <a:ext cx="11157817" cy="545945"/>
          </a:xfrm>
          <a:prstGeom prst="rect">
            <a:avLst/>
          </a:prstGeom>
        </p:spPr>
        <p:txBody>
          <a:bodyPr lIns="0" tIns="0" rIns="0" bIns="0" anchor="ctr"/>
          <a:lstStyle>
            <a:lvl1pPr algn="l">
              <a:defRPr sz="3733">
                <a:solidFill>
                  <a:schemeClr val="tx1">
                    <a:lumMod val="75000"/>
                    <a:lumOff val="25000"/>
                  </a:schemeClr>
                </a:solidFill>
                <a:latin typeface="+mj-lt"/>
              </a:defRPr>
            </a:lvl1pPr>
          </a:lstStyle>
          <a:p>
            <a:r>
              <a:rPr lang="en-US"/>
              <a:t>Click to edit Master title style</a:t>
            </a:r>
          </a:p>
        </p:txBody>
      </p:sp>
    </p:spTree>
    <p:extLst>
      <p:ext uri="{BB962C8B-B14F-4D97-AF65-F5344CB8AC3E}">
        <p14:creationId xmlns:p14="http://schemas.microsoft.com/office/powerpoint/2010/main" val="2791535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652C7-2CD5-2938-6277-1352FE58202C}"/>
              </a:ext>
            </a:extLst>
          </p:cNvPr>
          <p:cNvSpPr>
            <a:spLocks noGrp="1"/>
          </p:cNvSpPr>
          <p:nvPr>
            <p:ph type="title"/>
          </p:nvPr>
        </p:nvSpPr>
        <p:spPr/>
        <p:txBody>
          <a:bodyPr/>
          <a:lstStyle/>
          <a:p>
            <a:r>
              <a:rPr lang="en-GB"/>
              <a:t>Click to edit Master title style</a:t>
            </a:r>
            <a:endParaRPr lang="en-RU"/>
          </a:p>
        </p:txBody>
      </p:sp>
      <p:sp>
        <p:nvSpPr>
          <p:cNvPr id="3" name="Content Placeholder 2">
            <a:extLst>
              <a:ext uri="{FF2B5EF4-FFF2-40B4-BE49-F238E27FC236}">
                <a16:creationId xmlns:a16="http://schemas.microsoft.com/office/drawing/2014/main" id="{05FE2FC5-893C-1BF7-C752-DA600448652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4" name="Date Placeholder 3">
            <a:extLst>
              <a:ext uri="{FF2B5EF4-FFF2-40B4-BE49-F238E27FC236}">
                <a16:creationId xmlns:a16="http://schemas.microsoft.com/office/drawing/2014/main" id="{C706A991-C17A-F3BB-E47B-EA9A44199B4B}"/>
              </a:ext>
            </a:extLst>
          </p:cNvPr>
          <p:cNvSpPr>
            <a:spLocks noGrp="1"/>
          </p:cNvSpPr>
          <p:nvPr>
            <p:ph type="dt" sz="half" idx="10"/>
          </p:nvPr>
        </p:nvSpPr>
        <p:spPr/>
        <p:txBody>
          <a:bodyPr/>
          <a:lstStyle/>
          <a:p>
            <a:endParaRPr lang="en-RU"/>
          </a:p>
        </p:txBody>
      </p:sp>
      <p:sp>
        <p:nvSpPr>
          <p:cNvPr id="5" name="Footer Placeholder 4">
            <a:extLst>
              <a:ext uri="{FF2B5EF4-FFF2-40B4-BE49-F238E27FC236}">
                <a16:creationId xmlns:a16="http://schemas.microsoft.com/office/drawing/2014/main" id="{D5C012FE-184C-63C3-34C0-CBFD680CCA8E}"/>
              </a:ext>
            </a:extLst>
          </p:cNvPr>
          <p:cNvSpPr>
            <a:spLocks noGrp="1"/>
          </p:cNvSpPr>
          <p:nvPr>
            <p:ph type="ftr" sz="quarter" idx="11"/>
          </p:nvPr>
        </p:nvSpPr>
        <p:spPr/>
        <p:txBody>
          <a:bodyPr/>
          <a:lstStyle/>
          <a:p>
            <a:endParaRPr lang="en-RU"/>
          </a:p>
        </p:txBody>
      </p:sp>
      <p:sp>
        <p:nvSpPr>
          <p:cNvPr id="6" name="Slide Number Placeholder 5">
            <a:extLst>
              <a:ext uri="{FF2B5EF4-FFF2-40B4-BE49-F238E27FC236}">
                <a16:creationId xmlns:a16="http://schemas.microsoft.com/office/drawing/2014/main" id="{8474EC21-5A0E-9DD4-3659-3BD8FBBABD41}"/>
              </a:ext>
            </a:extLst>
          </p:cNvPr>
          <p:cNvSpPr>
            <a:spLocks noGrp="1"/>
          </p:cNvSpPr>
          <p:nvPr>
            <p:ph type="sldNum" sz="quarter" idx="12"/>
          </p:nvPr>
        </p:nvSpPr>
        <p:spPr/>
        <p:txBody>
          <a:bodyPr/>
          <a:lstStyle/>
          <a:p>
            <a:fld id="{59CC2A2C-89A0-BB4D-9325-286D2A60CF80}" type="slidenum">
              <a:rPr lang="en-RU" smtClean="0"/>
              <a:t>‹#›</a:t>
            </a:fld>
            <a:endParaRPr lang="en-RU"/>
          </a:p>
        </p:txBody>
      </p:sp>
    </p:spTree>
    <p:extLst>
      <p:ext uri="{BB962C8B-B14F-4D97-AF65-F5344CB8AC3E}">
        <p14:creationId xmlns:p14="http://schemas.microsoft.com/office/powerpoint/2010/main" val="1028452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B70F5-C068-7692-D297-F2C212D89DC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RU"/>
          </a:p>
        </p:txBody>
      </p:sp>
      <p:sp>
        <p:nvSpPr>
          <p:cNvPr id="3" name="Text Placeholder 2">
            <a:extLst>
              <a:ext uri="{FF2B5EF4-FFF2-40B4-BE49-F238E27FC236}">
                <a16:creationId xmlns:a16="http://schemas.microsoft.com/office/drawing/2014/main" id="{60DB0D77-EC57-B48D-0EA7-194F677090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C639EEF-575C-83A4-3240-B2F76728B498}"/>
              </a:ext>
            </a:extLst>
          </p:cNvPr>
          <p:cNvSpPr>
            <a:spLocks noGrp="1"/>
          </p:cNvSpPr>
          <p:nvPr>
            <p:ph type="dt" sz="half" idx="10"/>
          </p:nvPr>
        </p:nvSpPr>
        <p:spPr/>
        <p:txBody>
          <a:bodyPr/>
          <a:lstStyle/>
          <a:p>
            <a:endParaRPr lang="en-RU"/>
          </a:p>
        </p:txBody>
      </p:sp>
      <p:sp>
        <p:nvSpPr>
          <p:cNvPr id="5" name="Footer Placeholder 4">
            <a:extLst>
              <a:ext uri="{FF2B5EF4-FFF2-40B4-BE49-F238E27FC236}">
                <a16:creationId xmlns:a16="http://schemas.microsoft.com/office/drawing/2014/main" id="{F05A2B3D-9FC9-3603-076A-7A920914436C}"/>
              </a:ext>
            </a:extLst>
          </p:cNvPr>
          <p:cNvSpPr>
            <a:spLocks noGrp="1"/>
          </p:cNvSpPr>
          <p:nvPr>
            <p:ph type="ftr" sz="quarter" idx="11"/>
          </p:nvPr>
        </p:nvSpPr>
        <p:spPr/>
        <p:txBody>
          <a:bodyPr/>
          <a:lstStyle/>
          <a:p>
            <a:endParaRPr lang="en-RU"/>
          </a:p>
        </p:txBody>
      </p:sp>
      <p:sp>
        <p:nvSpPr>
          <p:cNvPr id="6" name="Slide Number Placeholder 5">
            <a:extLst>
              <a:ext uri="{FF2B5EF4-FFF2-40B4-BE49-F238E27FC236}">
                <a16:creationId xmlns:a16="http://schemas.microsoft.com/office/drawing/2014/main" id="{8DC8BEE6-F040-60F8-C20F-B6C5D98AA9CD}"/>
              </a:ext>
            </a:extLst>
          </p:cNvPr>
          <p:cNvSpPr>
            <a:spLocks noGrp="1"/>
          </p:cNvSpPr>
          <p:nvPr>
            <p:ph type="sldNum" sz="quarter" idx="12"/>
          </p:nvPr>
        </p:nvSpPr>
        <p:spPr/>
        <p:txBody>
          <a:bodyPr/>
          <a:lstStyle/>
          <a:p>
            <a:fld id="{59CC2A2C-89A0-BB4D-9325-286D2A60CF80}" type="slidenum">
              <a:rPr lang="en-RU" smtClean="0"/>
              <a:t>‹#›</a:t>
            </a:fld>
            <a:endParaRPr lang="en-RU"/>
          </a:p>
        </p:txBody>
      </p:sp>
    </p:spTree>
    <p:extLst>
      <p:ext uri="{BB962C8B-B14F-4D97-AF65-F5344CB8AC3E}">
        <p14:creationId xmlns:p14="http://schemas.microsoft.com/office/powerpoint/2010/main" val="1825978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6E17A-DF99-2E64-F9DF-4E38E3020AA8}"/>
              </a:ext>
            </a:extLst>
          </p:cNvPr>
          <p:cNvSpPr>
            <a:spLocks noGrp="1"/>
          </p:cNvSpPr>
          <p:nvPr>
            <p:ph type="title"/>
          </p:nvPr>
        </p:nvSpPr>
        <p:spPr/>
        <p:txBody>
          <a:bodyPr/>
          <a:lstStyle/>
          <a:p>
            <a:r>
              <a:rPr lang="en-GB"/>
              <a:t>Click to edit Master title style</a:t>
            </a:r>
            <a:endParaRPr lang="en-RU"/>
          </a:p>
        </p:txBody>
      </p:sp>
      <p:sp>
        <p:nvSpPr>
          <p:cNvPr id="3" name="Content Placeholder 2">
            <a:extLst>
              <a:ext uri="{FF2B5EF4-FFF2-40B4-BE49-F238E27FC236}">
                <a16:creationId xmlns:a16="http://schemas.microsoft.com/office/drawing/2014/main" id="{0CCB6996-7A88-4183-0554-19E1BE4B4F5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4" name="Content Placeholder 3">
            <a:extLst>
              <a:ext uri="{FF2B5EF4-FFF2-40B4-BE49-F238E27FC236}">
                <a16:creationId xmlns:a16="http://schemas.microsoft.com/office/drawing/2014/main" id="{565C1260-499F-89A6-1194-F73F5B4E6CC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5" name="Date Placeholder 4">
            <a:extLst>
              <a:ext uri="{FF2B5EF4-FFF2-40B4-BE49-F238E27FC236}">
                <a16:creationId xmlns:a16="http://schemas.microsoft.com/office/drawing/2014/main" id="{D7502B0B-DA04-0D93-3FCD-44FB4AD58D3B}"/>
              </a:ext>
            </a:extLst>
          </p:cNvPr>
          <p:cNvSpPr>
            <a:spLocks noGrp="1"/>
          </p:cNvSpPr>
          <p:nvPr>
            <p:ph type="dt" sz="half" idx="10"/>
          </p:nvPr>
        </p:nvSpPr>
        <p:spPr/>
        <p:txBody>
          <a:bodyPr/>
          <a:lstStyle/>
          <a:p>
            <a:endParaRPr lang="en-RU"/>
          </a:p>
        </p:txBody>
      </p:sp>
      <p:sp>
        <p:nvSpPr>
          <p:cNvPr id="6" name="Footer Placeholder 5">
            <a:extLst>
              <a:ext uri="{FF2B5EF4-FFF2-40B4-BE49-F238E27FC236}">
                <a16:creationId xmlns:a16="http://schemas.microsoft.com/office/drawing/2014/main" id="{EA40D781-1858-B2FB-2204-655ADF56481D}"/>
              </a:ext>
            </a:extLst>
          </p:cNvPr>
          <p:cNvSpPr>
            <a:spLocks noGrp="1"/>
          </p:cNvSpPr>
          <p:nvPr>
            <p:ph type="ftr" sz="quarter" idx="11"/>
          </p:nvPr>
        </p:nvSpPr>
        <p:spPr/>
        <p:txBody>
          <a:bodyPr/>
          <a:lstStyle/>
          <a:p>
            <a:endParaRPr lang="en-RU"/>
          </a:p>
        </p:txBody>
      </p:sp>
      <p:sp>
        <p:nvSpPr>
          <p:cNvPr id="7" name="Slide Number Placeholder 6">
            <a:extLst>
              <a:ext uri="{FF2B5EF4-FFF2-40B4-BE49-F238E27FC236}">
                <a16:creationId xmlns:a16="http://schemas.microsoft.com/office/drawing/2014/main" id="{E89BF708-5CC1-DA3D-5CB6-9DEDCCF2E792}"/>
              </a:ext>
            </a:extLst>
          </p:cNvPr>
          <p:cNvSpPr>
            <a:spLocks noGrp="1"/>
          </p:cNvSpPr>
          <p:nvPr>
            <p:ph type="sldNum" sz="quarter" idx="12"/>
          </p:nvPr>
        </p:nvSpPr>
        <p:spPr/>
        <p:txBody>
          <a:bodyPr/>
          <a:lstStyle/>
          <a:p>
            <a:fld id="{59CC2A2C-89A0-BB4D-9325-286D2A60CF80}" type="slidenum">
              <a:rPr lang="en-RU" smtClean="0"/>
              <a:t>‹#›</a:t>
            </a:fld>
            <a:endParaRPr lang="en-RU"/>
          </a:p>
        </p:txBody>
      </p:sp>
    </p:spTree>
    <p:extLst>
      <p:ext uri="{BB962C8B-B14F-4D97-AF65-F5344CB8AC3E}">
        <p14:creationId xmlns:p14="http://schemas.microsoft.com/office/powerpoint/2010/main" val="1904566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241EB-14C0-289F-16DA-81E5D01F8F3B}"/>
              </a:ext>
            </a:extLst>
          </p:cNvPr>
          <p:cNvSpPr>
            <a:spLocks noGrp="1"/>
          </p:cNvSpPr>
          <p:nvPr>
            <p:ph type="title"/>
          </p:nvPr>
        </p:nvSpPr>
        <p:spPr>
          <a:xfrm>
            <a:off x="839788" y="365125"/>
            <a:ext cx="10515600" cy="1325563"/>
          </a:xfrm>
        </p:spPr>
        <p:txBody>
          <a:bodyPr/>
          <a:lstStyle/>
          <a:p>
            <a:r>
              <a:rPr lang="en-GB"/>
              <a:t>Click to edit Master title style</a:t>
            </a:r>
            <a:endParaRPr lang="en-RU"/>
          </a:p>
        </p:txBody>
      </p:sp>
      <p:sp>
        <p:nvSpPr>
          <p:cNvPr id="3" name="Text Placeholder 2">
            <a:extLst>
              <a:ext uri="{FF2B5EF4-FFF2-40B4-BE49-F238E27FC236}">
                <a16:creationId xmlns:a16="http://schemas.microsoft.com/office/drawing/2014/main" id="{544F77C5-2457-D9D1-F8B8-23DB51799D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5247F08-36F1-FA78-67CB-63289D01E91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5" name="Text Placeholder 4">
            <a:extLst>
              <a:ext uri="{FF2B5EF4-FFF2-40B4-BE49-F238E27FC236}">
                <a16:creationId xmlns:a16="http://schemas.microsoft.com/office/drawing/2014/main" id="{A6A17372-2ADD-F376-FC78-C9408382A8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02B7E23-0FC6-4CAE-A820-41B7F2F5A06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7" name="Date Placeholder 6">
            <a:extLst>
              <a:ext uri="{FF2B5EF4-FFF2-40B4-BE49-F238E27FC236}">
                <a16:creationId xmlns:a16="http://schemas.microsoft.com/office/drawing/2014/main" id="{649D16B4-07FE-0750-123D-8FECC7213D3D}"/>
              </a:ext>
            </a:extLst>
          </p:cNvPr>
          <p:cNvSpPr>
            <a:spLocks noGrp="1"/>
          </p:cNvSpPr>
          <p:nvPr>
            <p:ph type="dt" sz="half" idx="10"/>
          </p:nvPr>
        </p:nvSpPr>
        <p:spPr/>
        <p:txBody>
          <a:bodyPr/>
          <a:lstStyle/>
          <a:p>
            <a:endParaRPr lang="en-RU"/>
          </a:p>
        </p:txBody>
      </p:sp>
      <p:sp>
        <p:nvSpPr>
          <p:cNvPr id="8" name="Footer Placeholder 7">
            <a:extLst>
              <a:ext uri="{FF2B5EF4-FFF2-40B4-BE49-F238E27FC236}">
                <a16:creationId xmlns:a16="http://schemas.microsoft.com/office/drawing/2014/main" id="{B76AD671-B9CB-0E70-3A19-90C1792936F0}"/>
              </a:ext>
            </a:extLst>
          </p:cNvPr>
          <p:cNvSpPr>
            <a:spLocks noGrp="1"/>
          </p:cNvSpPr>
          <p:nvPr>
            <p:ph type="ftr" sz="quarter" idx="11"/>
          </p:nvPr>
        </p:nvSpPr>
        <p:spPr/>
        <p:txBody>
          <a:bodyPr/>
          <a:lstStyle/>
          <a:p>
            <a:endParaRPr lang="en-RU"/>
          </a:p>
        </p:txBody>
      </p:sp>
      <p:sp>
        <p:nvSpPr>
          <p:cNvPr id="9" name="Slide Number Placeholder 8">
            <a:extLst>
              <a:ext uri="{FF2B5EF4-FFF2-40B4-BE49-F238E27FC236}">
                <a16:creationId xmlns:a16="http://schemas.microsoft.com/office/drawing/2014/main" id="{392E1544-695E-677B-F049-E89C8B21BF46}"/>
              </a:ext>
            </a:extLst>
          </p:cNvPr>
          <p:cNvSpPr>
            <a:spLocks noGrp="1"/>
          </p:cNvSpPr>
          <p:nvPr>
            <p:ph type="sldNum" sz="quarter" idx="12"/>
          </p:nvPr>
        </p:nvSpPr>
        <p:spPr/>
        <p:txBody>
          <a:bodyPr/>
          <a:lstStyle/>
          <a:p>
            <a:fld id="{59CC2A2C-89A0-BB4D-9325-286D2A60CF80}" type="slidenum">
              <a:rPr lang="en-RU" smtClean="0"/>
              <a:t>‹#›</a:t>
            </a:fld>
            <a:endParaRPr lang="en-RU"/>
          </a:p>
        </p:txBody>
      </p:sp>
    </p:spTree>
    <p:extLst>
      <p:ext uri="{BB962C8B-B14F-4D97-AF65-F5344CB8AC3E}">
        <p14:creationId xmlns:p14="http://schemas.microsoft.com/office/powerpoint/2010/main" val="2165131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61B5C-8518-531C-3F61-9C98F10B9020}"/>
              </a:ext>
            </a:extLst>
          </p:cNvPr>
          <p:cNvSpPr>
            <a:spLocks noGrp="1"/>
          </p:cNvSpPr>
          <p:nvPr>
            <p:ph type="title"/>
          </p:nvPr>
        </p:nvSpPr>
        <p:spPr/>
        <p:txBody>
          <a:bodyPr/>
          <a:lstStyle/>
          <a:p>
            <a:r>
              <a:rPr lang="en-GB"/>
              <a:t>Click to edit Master title style</a:t>
            </a:r>
            <a:endParaRPr lang="en-RU"/>
          </a:p>
        </p:txBody>
      </p:sp>
      <p:sp>
        <p:nvSpPr>
          <p:cNvPr id="3" name="Date Placeholder 2">
            <a:extLst>
              <a:ext uri="{FF2B5EF4-FFF2-40B4-BE49-F238E27FC236}">
                <a16:creationId xmlns:a16="http://schemas.microsoft.com/office/drawing/2014/main" id="{C6CDAFAA-C641-128D-97A6-DD769DCF1A42}"/>
              </a:ext>
            </a:extLst>
          </p:cNvPr>
          <p:cNvSpPr>
            <a:spLocks noGrp="1"/>
          </p:cNvSpPr>
          <p:nvPr>
            <p:ph type="dt" sz="half" idx="10"/>
          </p:nvPr>
        </p:nvSpPr>
        <p:spPr/>
        <p:txBody>
          <a:bodyPr/>
          <a:lstStyle/>
          <a:p>
            <a:endParaRPr lang="en-RU"/>
          </a:p>
        </p:txBody>
      </p:sp>
      <p:sp>
        <p:nvSpPr>
          <p:cNvPr id="4" name="Footer Placeholder 3">
            <a:extLst>
              <a:ext uri="{FF2B5EF4-FFF2-40B4-BE49-F238E27FC236}">
                <a16:creationId xmlns:a16="http://schemas.microsoft.com/office/drawing/2014/main" id="{EF1B861D-C893-8558-FA60-E5B0A1106AED}"/>
              </a:ext>
            </a:extLst>
          </p:cNvPr>
          <p:cNvSpPr>
            <a:spLocks noGrp="1"/>
          </p:cNvSpPr>
          <p:nvPr>
            <p:ph type="ftr" sz="quarter" idx="11"/>
          </p:nvPr>
        </p:nvSpPr>
        <p:spPr/>
        <p:txBody>
          <a:bodyPr/>
          <a:lstStyle/>
          <a:p>
            <a:endParaRPr lang="en-RU"/>
          </a:p>
        </p:txBody>
      </p:sp>
      <p:sp>
        <p:nvSpPr>
          <p:cNvPr id="5" name="Slide Number Placeholder 4">
            <a:extLst>
              <a:ext uri="{FF2B5EF4-FFF2-40B4-BE49-F238E27FC236}">
                <a16:creationId xmlns:a16="http://schemas.microsoft.com/office/drawing/2014/main" id="{F24CD119-35E1-E3C3-42D5-10B8BC533830}"/>
              </a:ext>
            </a:extLst>
          </p:cNvPr>
          <p:cNvSpPr>
            <a:spLocks noGrp="1"/>
          </p:cNvSpPr>
          <p:nvPr>
            <p:ph type="sldNum" sz="quarter" idx="12"/>
          </p:nvPr>
        </p:nvSpPr>
        <p:spPr/>
        <p:txBody>
          <a:bodyPr/>
          <a:lstStyle/>
          <a:p>
            <a:fld id="{59CC2A2C-89A0-BB4D-9325-286D2A60CF80}" type="slidenum">
              <a:rPr lang="en-RU" smtClean="0"/>
              <a:t>‹#›</a:t>
            </a:fld>
            <a:endParaRPr lang="en-RU"/>
          </a:p>
        </p:txBody>
      </p:sp>
    </p:spTree>
    <p:extLst>
      <p:ext uri="{BB962C8B-B14F-4D97-AF65-F5344CB8AC3E}">
        <p14:creationId xmlns:p14="http://schemas.microsoft.com/office/powerpoint/2010/main" val="2619533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566680-E5C1-B893-8AE9-82F1E7468CE1}"/>
              </a:ext>
            </a:extLst>
          </p:cNvPr>
          <p:cNvSpPr>
            <a:spLocks noGrp="1"/>
          </p:cNvSpPr>
          <p:nvPr>
            <p:ph type="dt" sz="half" idx="10"/>
          </p:nvPr>
        </p:nvSpPr>
        <p:spPr/>
        <p:txBody>
          <a:bodyPr/>
          <a:lstStyle/>
          <a:p>
            <a:endParaRPr lang="en-RU"/>
          </a:p>
        </p:txBody>
      </p:sp>
      <p:sp>
        <p:nvSpPr>
          <p:cNvPr id="3" name="Footer Placeholder 2">
            <a:extLst>
              <a:ext uri="{FF2B5EF4-FFF2-40B4-BE49-F238E27FC236}">
                <a16:creationId xmlns:a16="http://schemas.microsoft.com/office/drawing/2014/main" id="{D64E80EB-94D5-E156-EF04-17033E533C18}"/>
              </a:ext>
            </a:extLst>
          </p:cNvPr>
          <p:cNvSpPr>
            <a:spLocks noGrp="1"/>
          </p:cNvSpPr>
          <p:nvPr>
            <p:ph type="ftr" sz="quarter" idx="11"/>
          </p:nvPr>
        </p:nvSpPr>
        <p:spPr/>
        <p:txBody>
          <a:bodyPr/>
          <a:lstStyle/>
          <a:p>
            <a:endParaRPr lang="en-RU"/>
          </a:p>
        </p:txBody>
      </p:sp>
      <p:sp>
        <p:nvSpPr>
          <p:cNvPr id="4" name="Slide Number Placeholder 3">
            <a:extLst>
              <a:ext uri="{FF2B5EF4-FFF2-40B4-BE49-F238E27FC236}">
                <a16:creationId xmlns:a16="http://schemas.microsoft.com/office/drawing/2014/main" id="{C294E72B-873D-3AA8-BE28-FB4D08B3722E}"/>
              </a:ext>
            </a:extLst>
          </p:cNvPr>
          <p:cNvSpPr>
            <a:spLocks noGrp="1"/>
          </p:cNvSpPr>
          <p:nvPr>
            <p:ph type="sldNum" sz="quarter" idx="12"/>
          </p:nvPr>
        </p:nvSpPr>
        <p:spPr/>
        <p:txBody>
          <a:bodyPr/>
          <a:lstStyle/>
          <a:p>
            <a:fld id="{59CC2A2C-89A0-BB4D-9325-286D2A60CF80}" type="slidenum">
              <a:rPr lang="en-RU" smtClean="0"/>
              <a:t>‹#›</a:t>
            </a:fld>
            <a:endParaRPr lang="en-RU"/>
          </a:p>
        </p:txBody>
      </p:sp>
    </p:spTree>
    <p:extLst>
      <p:ext uri="{BB962C8B-B14F-4D97-AF65-F5344CB8AC3E}">
        <p14:creationId xmlns:p14="http://schemas.microsoft.com/office/powerpoint/2010/main" val="877810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59B07-A6B2-7E4A-F637-0F728F98310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RU"/>
          </a:p>
        </p:txBody>
      </p:sp>
      <p:sp>
        <p:nvSpPr>
          <p:cNvPr id="3" name="Content Placeholder 2">
            <a:extLst>
              <a:ext uri="{FF2B5EF4-FFF2-40B4-BE49-F238E27FC236}">
                <a16:creationId xmlns:a16="http://schemas.microsoft.com/office/drawing/2014/main" id="{D2F69F14-91B4-C63F-CA85-3813C39E8B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4" name="Text Placeholder 3">
            <a:extLst>
              <a:ext uri="{FF2B5EF4-FFF2-40B4-BE49-F238E27FC236}">
                <a16:creationId xmlns:a16="http://schemas.microsoft.com/office/drawing/2014/main" id="{E71B0D10-5A7E-49F9-FC26-D35D61F9C1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A9470D7-7301-389A-D344-DCF5AF1E0156}"/>
              </a:ext>
            </a:extLst>
          </p:cNvPr>
          <p:cNvSpPr>
            <a:spLocks noGrp="1"/>
          </p:cNvSpPr>
          <p:nvPr>
            <p:ph type="dt" sz="half" idx="10"/>
          </p:nvPr>
        </p:nvSpPr>
        <p:spPr/>
        <p:txBody>
          <a:bodyPr/>
          <a:lstStyle/>
          <a:p>
            <a:endParaRPr lang="en-RU"/>
          </a:p>
        </p:txBody>
      </p:sp>
      <p:sp>
        <p:nvSpPr>
          <p:cNvPr id="6" name="Footer Placeholder 5">
            <a:extLst>
              <a:ext uri="{FF2B5EF4-FFF2-40B4-BE49-F238E27FC236}">
                <a16:creationId xmlns:a16="http://schemas.microsoft.com/office/drawing/2014/main" id="{338D9F72-E435-9530-D3BB-AEFF80C596B3}"/>
              </a:ext>
            </a:extLst>
          </p:cNvPr>
          <p:cNvSpPr>
            <a:spLocks noGrp="1"/>
          </p:cNvSpPr>
          <p:nvPr>
            <p:ph type="ftr" sz="quarter" idx="11"/>
          </p:nvPr>
        </p:nvSpPr>
        <p:spPr/>
        <p:txBody>
          <a:bodyPr/>
          <a:lstStyle/>
          <a:p>
            <a:endParaRPr lang="en-RU"/>
          </a:p>
        </p:txBody>
      </p:sp>
      <p:sp>
        <p:nvSpPr>
          <p:cNvPr id="7" name="Slide Number Placeholder 6">
            <a:extLst>
              <a:ext uri="{FF2B5EF4-FFF2-40B4-BE49-F238E27FC236}">
                <a16:creationId xmlns:a16="http://schemas.microsoft.com/office/drawing/2014/main" id="{5AA32FD8-A08C-60B4-B743-66C0885BEED4}"/>
              </a:ext>
            </a:extLst>
          </p:cNvPr>
          <p:cNvSpPr>
            <a:spLocks noGrp="1"/>
          </p:cNvSpPr>
          <p:nvPr>
            <p:ph type="sldNum" sz="quarter" idx="12"/>
          </p:nvPr>
        </p:nvSpPr>
        <p:spPr/>
        <p:txBody>
          <a:bodyPr/>
          <a:lstStyle/>
          <a:p>
            <a:fld id="{59CC2A2C-89A0-BB4D-9325-286D2A60CF80}" type="slidenum">
              <a:rPr lang="en-RU" smtClean="0"/>
              <a:t>‹#›</a:t>
            </a:fld>
            <a:endParaRPr lang="en-RU"/>
          </a:p>
        </p:txBody>
      </p:sp>
    </p:spTree>
    <p:extLst>
      <p:ext uri="{BB962C8B-B14F-4D97-AF65-F5344CB8AC3E}">
        <p14:creationId xmlns:p14="http://schemas.microsoft.com/office/powerpoint/2010/main" val="3846782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77104-BEAD-D86C-17DE-5584DF1E1DB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RU"/>
          </a:p>
        </p:txBody>
      </p:sp>
      <p:sp>
        <p:nvSpPr>
          <p:cNvPr id="3" name="Picture Placeholder 2">
            <a:extLst>
              <a:ext uri="{FF2B5EF4-FFF2-40B4-BE49-F238E27FC236}">
                <a16:creationId xmlns:a16="http://schemas.microsoft.com/office/drawing/2014/main" id="{D3913184-8387-768B-032F-288F2F97E8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RU"/>
          </a:p>
        </p:txBody>
      </p:sp>
      <p:sp>
        <p:nvSpPr>
          <p:cNvPr id="4" name="Text Placeholder 3">
            <a:extLst>
              <a:ext uri="{FF2B5EF4-FFF2-40B4-BE49-F238E27FC236}">
                <a16:creationId xmlns:a16="http://schemas.microsoft.com/office/drawing/2014/main" id="{1518586C-D051-F6D3-8084-4E16B4AB9F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867ACCC-96DA-FB06-754C-6FA843E8A1EA}"/>
              </a:ext>
            </a:extLst>
          </p:cNvPr>
          <p:cNvSpPr>
            <a:spLocks noGrp="1"/>
          </p:cNvSpPr>
          <p:nvPr>
            <p:ph type="dt" sz="half" idx="10"/>
          </p:nvPr>
        </p:nvSpPr>
        <p:spPr/>
        <p:txBody>
          <a:bodyPr/>
          <a:lstStyle/>
          <a:p>
            <a:endParaRPr lang="en-RU"/>
          </a:p>
        </p:txBody>
      </p:sp>
      <p:sp>
        <p:nvSpPr>
          <p:cNvPr id="6" name="Footer Placeholder 5">
            <a:extLst>
              <a:ext uri="{FF2B5EF4-FFF2-40B4-BE49-F238E27FC236}">
                <a16:creationId xmlns:a16="http://schemas.microsoft.com/office/drawing/2014/main" id="{F2B84919-402F-616B-06C6-637D16417E68}"/>
              </a:ext>
            </a:extLst>
          </p:cNvPr>
          <p:cNvSpPr>
            <a:spLocks noGrp="1"/>
          </p:cNvSpPr>
          <p:nvPr>
            <p:ph type="ftr" sz="quarter" idx="11"/>
          </p:nvPr>
        </p:nvSpPr>
        <p:spPr/>
        <p:txBody>
          <a:bodyPr/>
          <a:lstStyle/>
          <a:p>
            <a:endParaRPr lang="en-RU"/>
          </a:p>
        </p:txBody>
      </p:sp>
      <p:sp>
        <p:nvSpPr>
          <p:cNvPr id="7" name="Slide Number Placeholder 6">
            <a:extLst>
              <a:ext uri="{FF2B5EF4-FFF2-40B4-BE49-F238E27FC236}">
                <a16:creationId xmlns:a16="http://schemas.microsoft.com/office/drawing/2014/main" id="{4F413876-989D-AB35-CAA8-1030DFA6808C}"/>
              </a:ext>
            </a:extLst>
          </p:cNvPr>
          <p:cNvSpPr>
            <a:spLocks noGrp="1"/>
          </p:cNvSpPr>
          <p:nvPr>
            <p:ph type="sldNum" sz="quarter" idx="12"/>
          </p:nvPr>
        </p:nvSpPr>
        <p:spPr/>
        <p:txBody>
          <a:bodyPr/>
          <a:lstStyle/>
          <a:p>
            <a:fld id="{59CC2A2C-89A0-BB4D-9325-286D2A60CF80}" type="slidenum">
              <a:rPr lang="en-RU" smtClean="0"/>
              <a:t>‹#›</a:t>
            </a:fld>
            <a:endParaRPr lang="en-RU"/>
          </a:p>
        </p:txBody>
      </p:sp>
    </p:spTree>
    <p:extLst>
      <p:ext uri="{BB962C8B-B14F-4D97-AF65-F5344CB8AC3E}">
        <p14:creationId xmlns:p14="http://schemas.microsoft.com/office/powerpoint/2010/main" val="3109874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324B42-2C56-FFF1-3633-A095202B08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RU"/>
          </a:p>
        </p:txBody>
      </p:sp>
      <p:sp>
        <p:nvSpPr>
          <p:cNvPr id="3" name="Text Placeholder 2">
            <a:extLst>
              <a:ext uri="{FF2B5EF4-FFF2-40B4-BE49-F238E27FC236}">
                <a16:creationId xmlns:a16="http://schemas.microsoft.com/office/drawing/2014/main" id="{CB5A12FE-C9BD-D6DC-D842-FE8A0C27F4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4" name="Date Placeholder 3">
            <a:extLst>
              <a:ext uri="{FF2B5EF4-FFF2-40B4-BE49-F238E27FC236}">
                <a16:creationId xmlns:a16="http://schemas.microsoft.com/office/drawing/2014/main" id="{106F6B40-2786-A36D-9223-CC48F081EC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RU"/>
          </a:p>
        </p:txBody>
      </p:sp>
      <p:sp>
        <p:nvSpPr>
          <p:cNvPr id="5" name="Footer Placeholder 4">
            <a:extLst>
              <a:ext uri="{FF2B5EF4-FFF2-40B4-BE49-F238E27FC236}">
                <a16:creationId xmlns:a16="http://schemas.microsoft.com/office/drawing/2014/main" id="{62795158-D121-BB3B-9852-7C34CE73C2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RU"/>
          </a:p>
        </p:txBody>
      </p:sp>
      <p:sp>
        <p:nvSpPr>
          <p:cNvPr id="6" name="Slide Number Placeholder 5">
            <a:extLst>
              <a:ext uri="{FF2B5EF4-FFF2-40B4-BE49-F238E27FC236}">
                <a16:creationId xmlns:a16="http://schemas.microsoft.com/office/drawing/2014/main" id="{C6938684-36A4-6E3E-4288-F8CBA2797E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CC2A2C-89A0-BB4D-9325-286D2A60CF80}" type="slidenum">
              <a:rPr lang="en-RU" smtClean="0"/>
              <a:t>‹#›</a:t>
            </a:fld>
            <a:endParaRPr lang="en-RU"/>
          </a:p>
        </p:txBody>
      </p:sp>
    </p:spTree>
    <p:extLst>
      <p:ext uri="{BB962C8B-B14F-4D97-AF65-F5344CB8AC3E}">
        <p14:creationId xmlns:p14="http://schemas.microsoft.com/office/powerpoint/2010/main" val="2207195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svg"/></Relationships>
</file>

<file path=ppt/slides/_rels/slide12.xml.rels><?xml version="1.0" encoding="UTF-8" standalone="yes"?>
<Relationships xmlns="http://schemas.openxmlformats.org/package/2006/relationships"><Relationship Id="rId3" Type="http://schemas.microsoft.com/office/2018/10/relationships/comments" Target="../comments/modernComment_697_C3D83920.xml"/><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microsoft.com/office/2018/10/relationships/comments" Target="../comments/modernComment_690_3923430.xml"/><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chart" Target="../charts/chart3.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chart" Target="../charts/char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5AAE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C33D1-C328-4769-6737-B9532F035D13}"/>
              </a:ext>
            </a:extLst>
          </p:cNvPr>
          <p:cNvSpPr>
            <a:spLocks noGrp="1"/>
          </p:cNvSpPr>
          <p:nvPr>
            <p:ph type="ctrTitle"/>
          </p:nvPr>
        </p:nvSpPr>
        <p:spPr>
          <a:xfrm>
            <a:off x="821871" y="762938"/>
            <a:ext cx="5045491" cy="2404803"/>
          </a:xfrm>
        </p:spPr>
        <p:txBody>
          <a:bodyPr>
            <a:noAutofit/>
          </a:bodyPr>
          <a:lstStyle/>
          <a:p>
            <a:pPr algn="l"/>
            <a:r>
              <a:rPr lang="en-US" sz="3000" b="1">
                <a:solidFill>
                  <a:schemeClr val="bg1"/>
                </a:solidFill>
                <a:latin typeface="Avenir Medium" panose="02000503020000020003" pitchFamily="2" charset="0"/>
              </a:rPr>
              <a:t>S</a:t>
            </a:r>
            <a:r>
              <a:rPr lang="en-US" sz="3000" b="1" u="none" strike="noStrike">
                <a:solidFill>
                  <a:schemeClr val="bg1"/>
                </a:solidFill>
                <a:effectLst/>
                <a:latin typeface="Avenir Medium" panose="02000503020000020003" pitchFamily="2" charset="0"/>
              </a:rPr>
              <a:t>ales ​</a:t>
            </a:r>
            <a:r>
              <a:rPr lang="en-US" sz="3000" b="1">
                <a:solidFill>
                  <a:schemeClr val="bg1"/>
                </a:solidFill>
                <a:effectLst/>
                <a:latin typeface="Avenir Medium" panose="02000503020000020003" pitchFamily="2" charset="0"/>
              </a:rPr>
              <a:t>​</a:t>
            </a:r>
            <a:r>
              <a:rPr lang="en-US" sz="3000" b="1">
                <a:solidFill>
                  <a:schemeClr val="bg1"/>
                </a:solidFill>
                <a:latin typeface="Avenir Medium" panose="02000503020000020003" pitchFamily="2" charset="0"/>
              </a:rPr>
              <a:t>P</a:t>
            </a:r>
            <a:r>
              <a:rPr lang="en-US" sz="3000" b="1" u="none" strike="noStrike">
                <a:solidFill>
                  <a:schemeClr val="bg1"/>
                </a:solidFill>
                <a:effectLst/>
                <a:latin typeface="Avenir Medium" panose="02000503020000020003" pitchFamily="2" charset="0"/>
              </a:rPr>
              <a:t>erformance </a:t>
            </a:r>
            <a:br>
              <a:rPr lang="en-US" sz="3000" b="1" u="none" strike="noStrike">
                <a:solidFill>
                  <a:schemeClr val="bg1"/>
                </a:solidFill>
                <a:effectLst/>
                <a:latin typeface="Avenir Medium" panose="02000503020000020003" pitchFamily="2" charset="0"/>
              </a:rPr>
            </a:br>
            <a:r>
              <a:rPr lang="en-US" sz="3000" b="1">
                <a:solidFill>
                  <a:schemeClr val="bg1"/>
                </a:solidFill>
                <a:latin typeface="Avenir Medium" panose="02000503020000020003" pitchFamily="2" charset="0"/>
              </a:rPr>
              <a:t>I</a:t>
            </a:r>
            <a:r>
              <a:rPr lang="en-US" sz="3000" b="1" u="none" strike="noStrike">
                <a:solidFill>
                  <a:schemeClr val="bg1"/>
                </a:solidFill>
                <a:effectLst/>
                <a:latin typeface="Avenir Medium" panose="02000503020000020003" pitchFamily="2" charset="0"/>
              </a:rPr>
              <a:t>mprovement of ​</a:t>
            </a:r>
            <a:r>
              <a:rPr lang="en-US" sz="3000" b="1">
                <a:solidFill>
                  <a:schemeClr val="bg1"/>
                </a:solidFill>
                <a:effectLst/>
                <a:latin typeface="Avenir Medium" panose="02000503020000020003" pitchFamily="2" charset="0"/>
              </a:rPr>
              <a:t>​</a:t>
            </a:r>
            <a:br>
              <a:rPr lang="en-US" sz="3000" b="1">
                <a:solidFill>
                  <a:schemeClr val="bg1"/>
                </a:solidFill>
                <a:effectLst/>
                <a:latin typeface="Avenir Medium" panose="02000503020000020003" pitchFamily="2" charset="0"/>
              </a:rPr>
            </a:br>
            <a:r>
              <a:rPr lang="en-US" sz="3000" b="1" u="none" strike="noStrike" err="1">
                <a:solidFill>
                  <a:schemeClr val="bg1"/>
                </a:solidFill>
                <a:effectLst/>
                <a:latin typeface="Avenir Medium" panose="02000503020000020003" pitchFamily="2" charset="0"/>
              </a:rPr>
              <a:t>Velodrive</a:t>
            </a:r>
            <a:r>
              <a:rPr lang="en-US" sz="3000" b="1" u="none" strike="noStrike">
                <a:solidFill>
                  <a:schemeClr val="bg1"/>
                </a:solidFill>
                <a:effectLst/>
                <a:latin typeface="Avenir Medium" panose="02000503020000020003" pitchFamily="2" charset="0"/>
              </a:rPr>
              <a:t> Company </a:t>
            </a:r>
            <a:r>
              <a:rPr lang="en-US" sz="3000" b="1">
                <a:solidFill>
                  <a:schemeClr val="bg1"/>
                </a:solidFill>
                <a:latin typeface="Avenir Medium" panose="02000503020000020003" pitchFamily="2" charset="0"/>
              </a:rPr>
              <a:t>U</a:t>
            </a:r>
            <a:r>
              <a:rPr lang="en-US" sz="3000" b="1" u="none" strike="noStrike">
                <a:solidFill>
                  <a:schemeClr val="bg1"/>
                </a:solidFill>
                <a:effectLst/>
                <a:latin typeface="Avenir Medium" panose="02000503020000020003" pitchFamily="2" charset="0"/>
              </a:rPr>
              <a:t>sing </a:t>
            </a:r>
            <a:r>
              <a:rPr lang="en-US" sz="3000" b="1" err="1">
                <a:solidFill>
                  <a:schemeClr val="bg1"/>
                </a:solidFill>
                <a:latin typeface="Avenir Medium" panose="02000503020000020003" pitchFamily="2" charset="0"/>
              </a:rPr>
              <a:t>G</a:t>
            </a:r>
            <a:r>
              <a:rPr lang="en-US" sz="3000" b="1" u="none" strike="noStrike" err="1">
                <a:solidFill>
                  <a:schemeClr val="bg1"/>
                </a:solidFill>
                <a:effectLst/>
                <a:latin typeface="Avenir Medium" panose="02000503020000020003" pitchFamily="2" charset="0"/>
              </a:rPr>
              <a:t>eoanalytical</a:t>
            </a:r>
            <a:r>
              <a:rPr lang="en-US" sz="3000" b="1" u="none" strike="noStrike">
                <a:solidFill>
                  <a:schemeClr val="bg1"/>
                </a:solidFill>
                <a:effectLst/>
                <a:latin typeface="Avenir Medium" panose="02000503020000020003" pitchFamily="2" charset="0"/>
              </a:rPr>
              <a:t> ​</a:t>
            </a:r>
            <a:r>
              <a:rPr lang="en-US" sz="3000" b="1">
                <a:solidFill>
                  <a:schemeClr val="bg1"/>
                </a:solidFill>
                <a:effectLst/>
                <a:latin typeface="Avenir Medium" panose="02000503020000020003" pitchFamily="2" charset="0"/>
              </a:rPr>
              <a:t>​</a:t>
            </a:r>
            <a:r>
              <a:rPr lang="en-US" sz="3000" b="1">
                <a:solidFill>
                  <a:schemeClr val="bg1"/>
                </a:solidFill>
                <a:latin typeface="Avenir Medium" panose="02000503020000020003" pitchFamily="2" charset="0"/>
              </a:rPr>
              <a:t>M</a:t>
            </a:r>
            <a:r>
              <a:rPr lang="en-US" sz="3000" b="1" u="none" strike="noStrike">
                <a:solidFill>
                  <a:schemeClr val="bg1"/>
                </a:solidFill>
                <a:effectLst/>
                <a:latin typeface="Avenir Medium" panose="02000503020000020003" pitchFamily="2" charset="0"/>
              </a:rPr>
              <a:t>ethods​</a:t>
            </a:r>
            <a:endParaRPr lang="en-RU" sz="3000" b="1">
              <a:solidFill>
                <a:schemeClr val="bg1"/>
              </a:solidFill>
              <a:latin typeface="Avenir Medium" panose="02000503020000020003" pitchFamily="2" charset="0"/>
            </a:endParaRPr>
          </a:p>
        </p:txBody>
      </p:sp>
      <p:sp>
        <p:nvSpPr>
          <p:cNvPr id="3" name="Subtitle 2">
            <a:extLst>
              <a:ext uri="{FF2B5EF4-FFF2-40B4-BE49-F238E27FC236}">
                <a16:creationId xmlns:a16="http://schemas.microsoft.com/office/drawing/2014/main" id="{E8EDD6DE-50E2-0AE6-2C11-BAADA87864E6}"/>
              </a:ext>
            </a:extLst>
          </p:cNvPr>
          <p:cNvSpPr>
            <a:spLocks noGrp="1"/>
          </p:cNvSpPr>
          <p:nvPr>
            <p:ph type="subTitle" idx="1"/>
          </p:nvPr>
        </p:nvSpPr>
        <p:spPr>
          <a:xfrm>
            <a:off x="821871" y="3960618"/>
            <a:ext cx="3146009" cy="2404803"/>
          </a:xfrm>
        </p:spPr>
        <p:txBody>
          <a:bodyPr>
            <a:noAutofit/>
          </a:bodyPr>
          <a:lstStyle/>
          <a:p>
            <a:pPr algn="l"/>
            <a:r>
              <a:rPr lang="en-US" sz="2000">
                <a:solidFill>
                  <a:schemeClr val="bg1"/>
                </a:solidFill>
                <a:latin typeface="Avenir Book" panose="02000503020000020003" pitchFamily="2" charset="0"/>
              </a:rPr>
              <a:t>Students:</a:t>
            </a:r>
          </a:p>
          <a:p>
            <a:pPr algn="l"/>
            <a:r>
              <a:rPr lang="en-US" sz="2000">
                <a:solidFill>
                  <a:schemeClr val="bg1"/>
                </a:solidFill>
                <a:latin typeface="Avenir Book" panose="02000503020000020003" pitchFamily="2" charset="0"/>
              </a:rPr>
              <a:t>Polina </a:t>
            </a:r>
            <a:r>
              <a:rPr lang="en-US" sz="2000" err="1">
                <a:solidFill>
                  <a:schemeClr val="bg1"/>
                </a:solidFill>
                <a:latin typeface="Avenir Book" panose="02000503020000020003" pitchFamily="2" charset="0"/>
              </a:rPr>
              <a:t>Abalakova</a:t>
            </a:r>
            <a:endParaRPr lang="en-US" sz="2000">
              <a:solidFill>
                <a:schemeClr val="bg1"/>
              </a:solidFill>
              <a:latin typeface="Avenir Book" panose="02000503020000020003" pitchFamily="2" charset="0"/>
            </a:endParaRPr>
          </a:p>
          <a:p>
            <a:pPr algn="l"/>
            <a:r>
              <a:rPr lang="en-US" sz="2000">
                <a:solidFill>
                  <a:schemeClr val="bg1"/>
                </a:solidFill>
                <a:latin typeface="Avenir Book" panose="02000503020000020003" pitchFamily="2" charset="0"/>
              </a:rPr>
              <a:t>Irina </a:t>
            </a:r>
            <a:r>
              <a:rPr lang="en-US" sz="2000" err="1">
                <a:solidFill>
                  <a:schemeClr val="bg1"/>
                </a:solidFill>
                <a:latin typeface="Avenir Book" panose="02000503020000020003" pitchFamily="2" charset="0"/>
              </a:rPr>
              <a:t>Pendriak</a:t>
            </a:r>
            <a:endParaRPr lang="en-US" sz="2000">
              <a:solidFill>
                <a:schemeClr val="bg1"/>
              </a:solidFill>
              <a:latin typeface="Avenir Book" panose="02000503020000020003" pitchFamily="2" charset="0"/>
            </a:endParaRPr>
          </a:p>
          <a:p>
            <a:pPr algn="l"/>
            <a:endParaRPr lang="en-US" sz="2000">
              <a:solidFill>
                <a:schemeClr val="bg1"/>
              </a:solidFill>
              <a:latin typeface="Avenir Book" panose="02000503020000020003" pitchFamily="2" charset="0"/>
            </a:endParaRPr>
          </a:p>
          <a:p>
            <a:pPr algn="l"/>
            <a:r>
              <a:rPr lang="en-US" sz="2000">
                <a:solidFill>
                  <a:schemeClr val="bg1"/>
                </a:solidFill>
                <a:latin typeface="Avenir Book" panose="02000503020000020003" pitchFamily="2" charset="0"/>
              </a:rPr>
              <a:t>Research advisor: </a:t>
            </a:r>
          </a:p>
          <a:p>
            <a:pPr algn="l"/>
            <a:r>
              <a:rPr lang="en-US" sz="2000" err="1">
                <a:solidFill>
                  <a:schemeClr val="bg1"/>
                </a:solidFill>
                <a:latin typeface="Avenir Book" panose="02000503020000020003" pitchFamily="2" charset="0"/>
              </a:rPr>
              <a:t>Tushkanova</a:t>
            </a:r>
            <a:r>
              <a:rPr lang="en-US" sz="2000">
                <a:solidFill>
                  <a:schemeClr val="bg1"/>
                </a:solidFill>
                <a:latin typeface="Avenir Book" panose="02000503020000020003" pitchFamily="2" charset="0"/>
              </a:rPr>
              <a:t> O.N.</a:t>
            </a:r>
            <a:endParaRPr lang="en-RU" sz="2000">
              <a:solidFill>
                <a:schemeClr val="bg1"/>
              </a:solidFill>
              <a:latin typeface="Avenir Book" panose="02000503020000020003" pitchFamily="2" charset="0"/>
            </a:endParaRPr>
          </a:p>
        </p:txBody>
      </p:sp>
      <p:pic>
        <p:nvPicPr>
          <p:cNvPr id="6" name="Picture 5">
            <a:extLst>
              <a:ext uri="{FF2B5EF4-FFF2-40B4-BE49-F238E27FC236}">
                <a16:creationId xmlns:a16="http://schemas.microsoft.com/office/drawing/2014/main" id="{F8234A25-75A6-1E5E-093A-1A3CAAC051B2}"/>
              </a:ext>
            </a:extLst>
          </p:cNvPr>
          <p:cNvPicPr>
            <a:picLocks noChangeAspect="1"/>
          </p:cNvPicPr>
          <p:nvPr/>
        </p:nvPicPr>
        <p:blipFill>
          <a:blip r:embed="rId2"/>
          <a:stretch>
            <a:fillRect/>
          </a:stretch>
        </p:blipFill>
        <p:spPr>
          <a:xfrm>
            <a:off x="5867362" y="762938"/>
            <a:ext cx="6068785" cy="6068785"/>
          </a:xfrm>
          <a:prstGeom prst="rect">
            <a:avLst/>
          </a:prstGeom>
        </p:spPr>
      </p:pic>
      <p:sp>
        <p:nvSpPr>
          <p:cNvPr id="10" name="Rectangle 9">
            <a:extLst>
              <a:ext uri="{FF2B5EF4-FFF2-40B4-BE49-F238E27FC236}">
                <a16:creationId xmlns:a16="http://schemas.microsoft.com/office/drawing/2014/main" id="{D14C1268-42CE-218D-D575-D143C67FF92F}"/>
              </a:ext>
            </a:extLst>
          </p:cNvPr>
          <p:cNvSpPr/>
          <p:nvPr/>
        </p:nvSpPr>
        <p:spPr>
          <a:xfrm>
            <a:off x="821871" y="3429000"/>
            <a:ext cx="2465615"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Tree>
    <p:extLst>
      <p:ext uri="{BB962C8B-B14F-4D97-AF65-F5344CB8AC3E}">
        <p14:creationId xmlns:p14="http://schemas.microsoft.com/office/powerpoint/2010/main" val="4161402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184A9777-73EC-F77B-FC56-183DFA89F7B1}"/>
              </a:ext>
            </a:extLst>
          </p:cNvPr>
          <p:cNvSpPr/>
          <p:nvPr/>
        </p:nvSpPr>
        <p:spPr>
          <a:xfrm>
            <a:off x="0" y="356925"/>
            <a:ext cx="12296931" cy="706085"/>
          </a:xfrm>
          <a:prstGeom prst="rect">
            <a:avLst/>
          </a:prstGeom>
          <a:solidFill>
            <a:srgbClr val="05AA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 name="Title 2">
            <a:extLst>
              <a:ext uri="{FF2B5EF4-FFF2-40B4-BE49-F238E27FC236}">
                <a16:creationId xmlns:a16="http://schemas.microsoft.com/office/drawing/2014/main" id="{ACBFD900-6AB8-ACF0-35D2-4FFDE05F50ED}"/>
              </a:ext>
            </a:extLst>
          </p:cNvPr>
          <p:cNvSpPr>
            <a:spLocks noGrp="1"/>
          </p:cNvSpPr>
          <p:nvPr>
            <p:ph type="title"/>
          </p:nvPr>
        </p:nvSpPr>
        <p:spPr>
          <a:xfrm>
            <a:off x="1202955" y="465771"/>
            <a:ext cx="11157817" cy="545945"/>
          </a:xfrm>
        </p:spPr>
        <p:txBody>
          <a:bodyPr>
            <a:normAutofit/>
          </a:bodyPr>
          <a:lstStyle/>
          <a:p>
            <a:r>
              <a:rPr lang="en-US" sz="3300" b="1">
                <a:solidFill>
                  <a:schemeClr val="bg1"/>
                </a:solidFill>
                <a:latin typeface="Avenir Book" panose="02000503020000020003" pitchFamily="2" charset="0"/>
              </a:rPr>
              <a:t>Feature Selection for Multiple Regression</a:t>
            </a:r>
            <a:endParaRPr lang="en-RU" sz="3300">
              <a:solidFill>
                <a:schemeClr val="bg1"/>
              </a:solidFill>
            </a:endParaRPr>
          </a:p>
        </p:txBody>
      </p:sp>
      <p:sp>
        <p:nvSpPr>
          <p:cNvPr id="17" name="Oval 16">
            <a:extLst>
              <a:ext uri="{FF2B5EF4-FFF2-40B4-BE49-F238E27FC236}">
                <a16:creationId xmlns:a16="http://schemas.microsoft.com/office/drawing/2014/main" id="{17E89258-8F5C-B317-52C0-2019E1547109}"/>
              </a:ext>
            </a:extLst>
          </p:cNvPr>
          <p:cNvSpPr/>
          <p:nvPr/>
        </p:nvSpPr>
        <p:spPr>
          <a:xfrm>
            <a:off x="8257829" y="1254746"/>
            <a:ext cx="1389741" cy="1389741"/>
          </a:xfrm>
          <a:prstGeom prst="ellipse">
            <a:avLst/>
          </a:prstGeom>
          <a:solidFill>
            <a:srgbClr val="00B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200">
              <a:solidFill>
                <a:schemeClr val="tx1">
                  <a:lumMod val="75000"/>
                  <a:lumOff val="25000"/>
                </a:schemeClr>
              </a:solidFill>
              <a:latin typeface="Avenir Book" panose="02000503020000020003" pitchFamily="2" charset="0"/>
            </a:endParaRPr>
          </a:p>
        </p:txBody>
      </p:sp>
      <p:sp>
        <p:nvSpPr>
          <p:cNvPr id="18" name="Oval 17">
            <a:extLst>
              <a:ext uri="{FF2B5EF4-FFF2-40B4-BE49-F238E27FC236}">
                <a16:creationId xmlns:a16="http://schemas.microsoft.com/office/drawing/2014/main" id="{E0546CB3-CEC9-FB7D-480F-3DC76A9E5692}"/>
              </a:ext>
            </a:extLst>
          </p:cNvPr>
          <p:cNvSpPr/>
          <p:nvPr/>
        </p:nvSpPr>
        <p:spPr>
          <a:xfrm>
            <a:off x="8404886" y="2677219"/>
            <a:ext cx="1506828" cy="1506828"/>
          </a:xfrm>
          <a:prstGeom prst="ellipse">
            <a:avLst/>
          </a:prstGeom>
          <a:solidFill>
            <a:srgbClr val="00B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200">
              <a:solidFill>
                <a:schemeClr val="tx1">
                  <a:lumMod val="75000"/>
                  <a:lumOff val="25000"/>
                </a:schemeClr>
              </a:solidFill>
              <a:latin typeface="Avenir Book" panose="02000503020000020003" pitchFamily="2" charset="0"/>
            </a:endParaRPr>
          </a:p>
        </p:txBody>
      </p:sp>
      <p:sp>
        <p:nvSpPr>
          <p:cNvPr id="19" name="Oval 18">
            <a:extLst>
              <a:ext uri="{FF2B5EF4-FFF2-40B4-BE49-F238E27FC236}">
                <a16:creationId xmlns:a16="http://schemas.microsoft.com/office/drawing/2014/main" id="{E73F3BF1-46E1-1F44-59B2-B3371F592145}"/>
              </a:ext>
            </a:extLst>
          </p:cNvPr>
          <p:cNvSpPr/>
          <p:nvPr/>
        </p:nvSpPr>
        <p:spPr>
          <a:xfrm>
            <a:off x="5175719" y="2278505"/>
            <a:ext cx="1290109" cy="1290109"/>
          </a:xfrm>
          <a:prstGeom prst="ellipse">
            <a:avLst/>
          </a:prstGeom>
          <a:solidFill>
            <a:srgbClr val="00B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sz="1200">
              <a:solidFill>
                <a:schemeClr val="tx1">
                  <a:lumMod val="75000"/>
                  <a:lumOff val="25000"/>
                </a:schemeClr>
              </a:solidFill>
            </a:endParaRPr>
          </a:p>
        </p:txBody>
      </p:sp>
      <p:sp>
        <p:nvSpPr>
          <p:cNvPr id="20" name="Oval 19">
            <a:extLst>
              <a:ext uri="{FF2B5EF4-FFF2-40B4-BE49-F238E27FC236}">
                <a16:creationId xmlns:a16="http://schemas.microsoft.com/office/drawing/2014/main" id="{C10555DB-7325-2CDA-6B37-97E941C41EE8}"/>
              </a:ext>
            </a:extLst>
          </p:cNvPr>
          <p:cNvSpPr/>
          <p:nvPr/>
        </p:nvSpPr>
        <p:spPr>
          <a:xfrm>
            <a:off x="6455548" y="1196203"/>
            <a:ext cx="1506828" cy="1506828"/>
          </a:xfrm>
          <a:prstGeom prst="ellipse">
            <a:avLst/>
          </a:prstGeom>
          <a:solidFill>
            <a:srgbClr val="00B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200">
              <a:solidFill>
                <a:schemeClr val="tx1">
                  <a:lumMod val="75000"/>
                  <a:lumOff val="25000"/>
                </a:schemeClr>
              </a:solidFill>
              <a:latin typeface="Avenir Book" panose="02000503020000020003" pitchFamily="2" charset="0"/>
            </a:endParaRPr>
          </a:p>
        </p:txBody>
      </p:sp>
      <p:sp>
        <p:nvSpPr>
          <p:cNvPr id="21" name="Oval 20">
            <a:extLst>
              <a:ext uri="{FF2B5EF4-FFF2-40B4-BE49-F238E27FC236}">
                <a16:creationId xmlns:a16="http://schemas.microsoft.com/office/drawing/2014/main" id="{776295E4-88BB-7800-7FCF-6CBEDCF8CB6F}"/>
              </a:ext>
            </a:extLst>
          </p:cNvPr>
          <p:cNvSpPr/>
          <p:nvPr/>
        </p:nvSpPr>
        <p:spPr>
          <a:xfrm>
            <a:off x="9991637" y="3626804"/>
            <a:ext cx="1506828" cy="1506828"/>
          </a:xfrm>
          <a:prstGeom prst="ellipse">
            <a:avLst/>
          </a:prstGeom>
          <a:solidFill>
            <a:srgbClr val="00B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200">
              <a:solidFill>
                <a:schemeClr val="tx1">
                  <a:lumMod val="75000"/>
                  <a:lumOff val="25000"/>
                </a:schemeClr>
              </a:solidFill>
              <a:latin typeface="Avenir Book" panose="02000503020000020003" pitchFamily="2" charset="0"/>
            </a:endParaRPr>
          </a:p>
        </p:txBody>
      </p:sp>
      <p:sp>
        <p:nvSpPr>
          <p:cNvPr id="22" name="Oval 21">
            <a:extLst>
              <a:ext uri="{FF2B5EF4-FFF2-40B4-BE49-F238E27FC236}">
                <a16:creationId xmlns:a16="http://schemas.microsoft.com/office/drawing/2014/main" id="{EA83993E-17AB-FDAF-F151-13EF56536015}"/>
              </a:ext>
            </a:extLst>
          </p:cNvPr>
          <p:cNvSpPr/>
          <p:nvPr/>
        </p:nvSpPr>
        <p:spPr>
          <a:xfrm>
            <a:off x="4408286" y="1206681"/>
            <a:ext cx="1243413" cy="1243413"/>
          </a:xfrm>
          <a:prstGeom prst="ellipse">
            <a:avLst/>
          </a:prstGeom>
          <a:solidFill>
            <a:srgbClr val="00B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200">
              <a:solidFill>
                <a:schemeClr val="tx1">
                  <a:lumMod val="75000"/>
                  <a:lumOff val="25000"/>
                </a:schemeClr>
              </a:solidFill>
              <a:latin typeface="Avenir Book" panose="02000503020000020003" pitchFamily="2" charset="0"/>
            </a:endParaRPr>
          </a:p>
        </p:txBody>
      </p:sp>
      <p:sp>
        <p:nvSpPr>
          <p:cNvPr id="23" name="Oval 22">
            <a:extLst>
              <a:ext uri="{FF2B5EF4-FFF2-40B4-BE49-F238E27FC236}">
                <a16:creationId xmlns:a16="http://schemas.microsoft.com/office/drawing/2014/main" id="{05FAECE1-F532-A4ED-179E-10A8D6F8ED1C}"/>
              </a:ext>
            </a:extLst>
          </p:cNvPr>
          <p:cNvSpPr/>
          <p:nvPr/>
        </p:nvSpPr>
        <p:spPr>
          <a:xfrm>
            <a:off x="10108724" y="1747312"/>
            <a:ext cx="1389741" cy="1389741"/>
          </a:xfrm>
          <a:prstGeom prst="ellipse">
            <a:avLst/>
          </a:prstGeom>
          <a:solidFill>
            <a:srgbClr val="00B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200">
              <a:solidFill>
                <a:schemeClr val="tx1">
                  <a:lumMod val="75000"/>
                  <a:lumOff val="25000"/>
                </a:schemeClr>
              </a:solidFill>
              <a:latin typeface="Avenir Book" panose="02000503020000020003" pitchFamily="2" charset="0"/>
            </a:endParaRPr>
          </a:p>
        </p:txBody>
      </p:sp>
      <p:sp>
        <p:nvSpPr>
          <p:cNvPr id="24" name="Oval 23">
            <a:extLst>
              <a:ext uri="{FF2B5EF4-FFF2-40B4-BE49-F238E27FC236}">
                <a16:creationId xmlns:a16="http://schemas.microsoft.com/office/drawing/2014/main" id="{0B8E4BDA-FBCA-E016-03CD-38A59222436B}"/>
              </a:ext>
            </a:extLst>
          </p:cNvPr>
          <p:cNvSpPr/>
          <p:nvPr/>
        </p:nvSpPr>
        <p:spPr>
          <a:xfrm>
            <a:off x="2174817" y="1894035"/>
            <a:ext cx="1155451" cy="1155451"/>
          </a:xfrm>
          <a:prstGeom prst="ellipse">
            <a:avLst/>
          </a:prstGeom>
          <a:solidFill>
            <a:srgbClr val="00B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sz="1200">
              <a:solidFill>
                <a:schemeClr val="tx1">
                  <a:lumMod val="75000"/>
                  <a:lumOff val="25000"/>
                </a:schemeClr>
              </a:solidFill>
            </a:endParaRPr>
          </a:p>
        </p:txBody>
      </p:sp>
      <p:sp>
        <p:nvSpPr>
          <p:cNvPr id="25" name="Oval 24">
            <a:extLst>
              <a:ext uri="{FF2B5EF4-FFF2-40B4-BE49-F238E27FC236}">
                <a16:creationId xmlns:a16="http://schemas.microsoft.com/office/drawing/2014/main" id="{7820EEF0-597E-43E9-29F3-EF1338FC060E}"/>
              </a:ext>
            </a:extLst>
          </p:cNvPr>
          <p:cNvSpPr/>
          <p:nvPr/>
        </p:nvSpPr>
        <p:spPr>
          <a:xfrm>
            <a:off x="426273" y="2120383"/>
            <a:ext cx="1506828" cy="1506828"/>
          </a:xfrm>
          <a:prstGeom prst="ellipse">
            <a:avLst/>
          </a:prstGeom>
          <a:solidFill>
            <a:srgbClr val="00B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200">
              <a:solidFill>
                <a:schemeClr val="tx1">
                  <a:lumMod val="75000"/>
                  <a:lumOff val="25000"/>
                </a:schemeClr>
              </a:solidFill>
              <a:latin typeface="Avenir Book" panose="02000503020000020003" pitchFamily="2" charset="0"/>
            </a:endParaRPr>
          </a:p>
        </p:txBody>
      </p:sp>
      <p:sp>
        <p:nvSpPr>
          <p:cNvPr id="26" name="Oval 25">
            <a:extLst>
              <a:ext uri="{FF2B5EF4-FFF2-40B4-BE49-F238E27FC236}">
                <a16:creationId xmlns:a16="http://schemas.microsoft.com/office/drawing/2014/main" id="{88EE2B84-6031-346F-71DC-F4DB83FF7874}"/>
              </a:ext>
            </a:extLst>
          </p:cNvPr>
          <p:cNvSpPr/>
          <p:nvPr/>
        </p:nvSpPr>
        <p:spPr>
          <a:xfrm>
            <a:off x="3593598" y="2399340"/>
            <a:ext cx="1288366" cy="1288366"/>
          </a:xfrm>
          <a:prstGeom prst="ellipse">
            <a:avLst/>
          </a:prstGeom>
          <a:solidFill>
            <a:srgbClr val="00B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400">
              <a:solidFill>
                <a:schemeClr val="tx1">
                  <a:lumMod val="75000"/>
                  <a:lumOff val="25000"/>
                </a:schemeClr>
              </a:solidFill>
              <a:latin typeface="Avenir Book" panose="02000503020000020003" pitchFamily="2" charset="0"/>
            </a:endParaRPr>
          </a:p>
        </p:txBody>
      </p:sp>
      <p:sp>
        <p:nvSpPr>
          <p:cNvPr id="27" name="Oval 26">
            <a:extLst>
              <a:ext uri="{FF2B5EF4-FFF2-40B4-BE49-F238E27FC236}">
                <a16:creationId xmlns:a16="http://schemas.microsoft.com/office/drawing/2014/main" id="{7994C939-F79D-ADFB-C135-A2724E704AB9}"/>
              </a:ext>
            </a:extLst>
          </p:cNvPr>
          <p:cNvSpPr/>
          <p:nvPr/>
        </p:nvSpPr>
        <p:spPr>
          <a:xfrm>
            <a:off x="990669" y="3819790"/>
            <a:ext cx="1382032" cy="1382032"/>
          </a:xfrm>
          <a:prstGeom prst="ellipse">
            <a:avLst/>
          </a:prstGeom>
          <a:solidFill>
            <a:srgbClr val="00B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200">
              <a:solidFill>
                <a:schemeClr val="tx1">
                  <a:lumMod val="75000"/>
                  <a:lumOff val="25000"/>
                </a:schemeClr>
              </a:solidFill>
              <a:latin typeface="Avenir Book" panose="02000503020000020003" pitchFamily="2" charset="0"/>
            </a:endParaRPr>
          </a:p>
        </p:txBody>
      </p:sp>
      <p:sp>
        <p:nvSpPr>
          <p:cNvPr id="28" name="Oval 27">
            <a:extLst>
              <a:ext uri="{FF2B5EF4-FFF2-40B4-BE49-F238E27FC236}">
                <a16:creationId xmlns:a16="http://schemas.microsoft.com/office/drawing/2014/main" id="{1DB33155-1EFD-3A43-85E6-F509F5A43E54}"/>
              </a:ext>
            </a:extLst>
          </p:cNvPr>
          <p:cNvSpPr/>
          <p:nvPr/>
        </p:nvSpPr>
        <p:spPr>
          <a:xfrm>
            <a:off x="2359985" y="3179428"/>
            <a:ext cx="1506828" cy="1506828"/>
          </a:xfrm>
          <a:prstGeom prst="ellipse">
            <a:avLst/>
          </a:prstGeom>
          <a:solidFill>
            <a:srgbClr val="00B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200">
              <a:solidFill>
                <a:schemeClr val="tx1">
                  <a:lumMod val="75000"/>
                  <a:lumOff val="25000"/>
                </a:schemeClr>
              </a:solidFill>
              <a:latin typeface="Avenir Book" panose="02000503020000020003" pitchFamily="2" charset="0"/>
            </a:endParaRPr>
          </a:p>
        </p:txBody>
      </p:sp>
      <p:sp>
        <p:nvSpPr>
          <p:cNvPr id="29" name="Oval 28">
            <a:extLst>
              <a:ext uri="{FF2B5EF4-FFF2-40B4-BE49-F238E27FC236}">
                <a16:creationId xmlns:a16="http://schemas.microsoft.com/office/drawing/2014/main" id="{717C7D73-A4F5-C39E-759C-F551D6C93B14}"/>
              </a:ext>
            </a:extLst>
          </p:cNvPr>
          <p:cNvSpPr/>
          <p:nvPr/>
        </p:nvSpPr>
        <p:spPr>
          <a:xfrm>
            <a:off x="6715323" y="2698120"/>
            <a:ext cx="1506828" cy="1506828"/>
          </a:xfrm>
          <a:prstGeom prst="ellipse">
            <a:avLst/>
          </a:prstGeom>
          <a:solidFill>
            <a:srgbClr val="00B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200">
              <a:solidFill>
                <a:schemeClr val="tx1">
                  <a:lumMod val="75000"/>
                  <a:lumOff val="25000"/>
                </a:schemeClr>
              </a:solidFill>
              <a:latin typeface="Avenir Book" panose="02000503020000020003" pitchFamily="2" charset="0"/>
            </a:endParaRPr>
          </a:p>
        </p:txBody>
      </p:sp>
      <p:sp>
        <p:nvSpPr>
          <p:cNvPr id="32" name="Oval 31">
            <a:extLst>
              <a:ext uri="{FF2B5EF4-FFF2-40B4-BE49-F238E27FC236}">
                <a16:creationId xmlns:a16="http://schemas.microsoft.com/office/drawing/2014/main" id="{67E58C1E-B517-7964-033C-F81DB146FB10}"/>
              </a:ext>
            </a:extLst>
          </p:cNvPr>
          <p:cNvSpPr/>
          <p:nvPr/>
        </p:nvSpPr>
        <p:spPr>
          <a:xfrm>
            <a:off x="-108491" y="4204948"/>
            <a:ext cx="12286445" cy="12286445"/>
          </a:xfrm>
          <a:prstGeom prst="ellipse">
            <a:avLst/>
          </a:prstGeom>
          <a:solidFill>
            <a:srgbClr val="0676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3" name="Oval 32">
            <a:extLst>
              <a:ext uri="{FF2B5EF4-FFF2-40B4-BE49-F238E27FC236}">
                <a16:creationId xmlns:a16="http://schemas.microsoft.com/office/drawing/2014/main" id="{18830941-C464-3B89-4768-8AC8B31BA5AA}"/>
              </a:ext>
            </a:extLst>
          </p:cNvPr>
          <p:cNvSpPr/>
          <p:nvPr/>
        </p:nvSpPr>
        <p:spPr>
          <a:xfrm>
            <a:off x="5434527" y="4975323"/>
            <a:ext cx="1369915" cy="136991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lumMod val="75000"/>
                    <a:lumOff val="25000"/>
                  </a:schemeClr>
                </a:solidFill>
                <a:latin typeface="Avenir Book" panose="02000503020000020003" pitchFamily="2" charset="0"/>
              </a:rPr>
              <a:t>Floor on which a store is located</a:t>
            </a:r>
            <a:endParaRPr lang="en-RU" sz="1200" b="1">
              <a:solidFill>
                <a:schemeClr val="tx1">
                  <a:lumMod val="75000"/>
                  <a:lumOff val="25000"/>
                </a:schemeClr>
              </a:solidFill>
            </a:endParaRPr>
          </a:p>
        </p:txBody>
      </p:sp>
      <p:sp>
        <p:nvSpPr>
          <p:cNvPr id="34" name="Oval 33">
            <a:extLst>
              <a:ext uri="{FF2B5EF4-FFF2-40B4-BE49-F238E27FC236}">
                <a16:creationId xmlns:a16="http://schemas.microsoft.com/office/drawing/2014/main" id="{3CA602FC-3D94-981F-10CB-99DBA090D987}"/>
              </a:ext>
            </a:extLst>
          </p:cNvPr>
          <p:cNvSpPr/>
          <p:nvPr/>
        </p:nvSpPr>
        <p:spPr>
          <a:xfrm>
            <a:off x="6819531" y="4975323"/>
            <a:ext cx="1389741" cy="1389741"/>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GB" sz="1200" b="1">
                <a:solidFill>
                  <a:schemeClr val="tx1">
                    <a:lumMod val="75000"/>
                    <a:lumOff val="25000"/>
                  </a:schemeClr>
                </a:solidFill>
                <a:latin typeface="Avenir Book" panose="02000503020000020003" pitchFamily="2" charset="0"/>
              </a:rPr>
              <a:t>Annual cost of 1 </a:t>
            </a:r>
            <a:r>
              <a:rPr lang="en-GB" sz="1200" b="1" err="1">
                <a:solidFill>
                  <a:schemeClr val="tx1">
                    <a:lumMod val="75000"/>
                    <a:lumOff val="25000"/>
                  </a:schemeClr>
                </a:solidFill>
                <a:latin typeface="Avenir Book" panose="02000503020000020003" pitchFamily="2" charset="0"/>
              </a:rPr>
              <a:t>sq.m</a:t>
            </a:r>
            <a:r>
              <a:rPr lang="en-GB" sz="1200" b="1">
                <a:solidFill>
                  <a:schemeClr val="tx1">
                    <a:lumMod val="75000"/>
                    <a:lumOff val="25000"/>
                  </a:schemeClr>
                </a:solidFill>
                <a:latin typeface="Avenir Book" panose="02000503020000020003" pitchFamily="2" charset="0"/>
              </a:rPr>
              <a:t>. rented</a:t>
            </a:r>
            <a:endParaRPr lang="en-US" sz="1200" b="1">
              <a:solidFill>
                <a:schemeClr val="tx1">
                  <a:lumMod val="75000"/>
                  <a:lumOff val="25000"/>
                </a:schemeClr>
              </a:solidFill>
              <a:latin typeface="Avenir Book" panose="02000503020000020003" pitchFamily="2" charset="0"/>
            </a:endParaRPr>
          </a:p>
        </p:txBody>
      </p:sp>
      <p:sp>
        <p:nvSpPr>
          <p:cNvPr id="35" name="Oval 34">
            <a:extLst>
              <a:ext uri="{FF2B5EF4-FFF2-40B4-BE49-F238E27FC236}">
                <a16:creationId xmlns:a16="http://schemas.microsoft.com/office/drawing/2014/main" id="{8ED16334-08C4-BB75-12B8-2EB90F79E0E6}"/>
              </a:ext>
            </a:extLst>
          </p:cNvPr>
          <p:cNvSpPr/>
          <p:nvPr/>
        </p:nvSpPr>
        <p:spPr>
          <a:xfrm>
            <a:off x="4001478" y="4950414"/>
            <a:ext cx="1419731" cy="1419731"/>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GB" sz="1200" b="1">
                <a:solidFill>
                  <a:schemeClr val="tx1">
                    <a:lumMod val="75000"/>
                    <a:lumOff val="25000"/>
                  </a:schemeClr>
                </a:solidFill>
                <a:latin typeface="Avenir Book" panose="02000503020000020003" pitchFamily="2" charset="0"/>
              </a:rPr>
              <a:t>Distance to the nearest metro station</a:t>
            </a:r>
            <a:endParaRPr lang="en-US" sz="1200" b="1">
              <a:solidFill>
                <a:schemeClr val="tx1">
                  <a:lumMod val="75000"/>
                  <a:lumOff val="25000"/>
                </a:schemeClr>
              </a:solidFill>
              <a:latin typeface="Avenir Book" panose="02000503020000020003" pitchFamily="2" charset="0"/>
            </a:endParaRPr>
          </a:p>
        </p:txBody>
      </p:sp>
      <p:sp>
        <p:nvSpPr>
          <p:cNvPr id="36" name="TextBox 35">
            <a:extLst>
              <a:ext uri="{FF2B5EF4-FFF2-40B4-BE49-F238E27FC236}">
                <a16:creationId xmlns:a16="http://schemas.microsoft.com/office/drawing/2014/main" id="{21164DF1-F96F-5D25-88DA-22FE357EBFB1}"/>
              </a:ext>
            </a:extLst>
          </p:cNvPr>
          <p:cNvSpPr txBox="1"/>
          <p:nvPr/>
        </p:nvSpPr>
        <p:spPr>
          <a:xfrm rot="5400000">
            <a:off x="1647100" y="-119431"/>
            <a:ext cx="677108" cy="3215891"/>
          </a:xfrm>
          <a:prstGeom prst="rect">
            <a:avLst/>
          </a:prstGeom>
          <a:noFill/>
        </p:spPr>
        <p:txBody>
          <a:bodyPr vert="vert270" wrap="square" rtlCol="0">
            <a:spAutoFit/>
          </a:bodyPr>
          <a:lstStyle/>
          <a:p>
            <a:r>
              <a:rPr lang="en-RU" sz="1600" b="1">
                <a:latin typeface="Avenir Book" panose="02000503020000020003" pitchFamily="2" charset="0"/>
              </a:rPr>
              <a:t>Preselected features for the multiple regression*</a:t>
            </a:r>
          </a:p>
        </p:txBody>
      </p:sp>
      <p:sp>
        <p:nvSpPr>
          <p:cNvPr id="38" name="TextBox 37">
            <a:extLst>
              <a:ext uri="{FF2B5EF4-FFF2-40B4-BE49-F238E27FC236}">
                <a16:creationId xmlns:a16="http://schemas.microsoft.com/office/drawing/2014/main" id="{7CEA23FF-0F0C-84D5-1B8B-AD5143EDB7A6}"/>
              </a:ext>
            </a:extLst>
          </p:cNvPr>
          <p:cNvSpPr txBox="1"/>
          <p:nvPr/>
        </p:nvSpPr>
        <p:spPr>
          <a:xfrm>
            <a:off x="4531622" y="4507127"/>
            <a:ext cx="3522759" cy="369332"/>
          </a:xfrm>
          <a:prstGeom prst="rect">
            <a:avLst/>
          </a:prstGeom>
          <a:noFill/>
        </p:spPr>
        <p:txBody>
          <a:bodyPr wrap="none" rtlCol="0">
            <a:spAutoFit/>
          </a:bodyPr>
          <a:lstStyle/>
          <a:p>
            <a:r>
              <a:rPr lang="en-US">
                <a:solidFill>
                  <a:schemeClr val="bg1"/>
                </a:solidFill>
                <a:latin typeface="Avenir Book" panose="02000503020000020003" pitchFamily="2" charset="0"/>
              </a:rPr>
              <a:t>Statistically significant features</a:t>
            </a:r>
            <a:r>
              <a:rPr lang="ru-RU">
                <a:solidFill>
                  <a:schemeClr val="bg1"/>
                </a:solidFill>
                <a:latin typeface="Avenir Book" panose="02000503020000020003" pitchFamily="2" charset="0"/>
              </a:rPr>
              <a:t>*</a:t>
            </a:r>
            <a:r>
              <a:rPr lang="en-US">
                <a:solidFill>
                  <a:schemeClr val="bg1"/>
                </a:solidFill>
                <a:latin typeface="Avenir Book" panose="02000503020000020003" pitchFamily="2" charset="0"/>
              </a:rPr>
              <a:t>*</a:t>
            </a:r>
            <a:endParaRPr lang="en-RU">
              <a:solidFill>
                <a:schemeClr val="bg1"/>
              </a:solidFill>
              <a:latin typeface="Avenir Book" panose="02000503020000020003" pitchFamily="2" charset="0"/>
            </a:endParaRPr>
          </a:p>
        </p:txBody>
      </p:sp>
      <p:sp>
        <p:nvSpPr>
          <p:cNvPr id="39" name="TextBox 38">
            <a:extLst>
              <a:ext uri="{FF2B5EF4-FFF2-40B4-BE49-F238E27FC236}">
                <a16:creationId xmlns:a16="http://schemas.microsoft.com/office/drawing/2014/main" id="{B8B68C8E-C5F9-DC0D-243F-7F78ED11EE35}"/>
              </a:ext>
            </a:extLst>
          </p:cNvPr>
          <p:cNvSpPr txBox="1"/>
          <p:nvPr/>
        </p:nvSpPr>
        <p:spPr>
          <a:xfrm>
            <a:off x="407988" y="6290547"/>
            <a:ext cx="3928576" cy="461665"/>
          </a:xfrm>
          <a:prstGeom prst="rect">
            <a:avLst/>
          </a:prstGeom>
          <a:noFill/>
        </p:spPr>
        <p:txBody>
          <a:bodyPr wrap="none" rtlCol="0">
            <a:spAutoFit/>
          </a:bodyPr>
          <a:lstStyle/>
          <a:p>
            <a:r>
              <a:rPr lang="en-US" sz="1200">
                <a:latin typeface="Avenir Book" panose="02000503020000020003" pitchFamily="2" charset="0"/>
              </a:rPr>
              <a:t>*Data was standardized using Standard Scaler function</a:t>
            </a:r>
          </a:p>
          <a:p>
            <a:r>
              <a:rPr lang="ru-RU" sz="1200"/>
              <a:t>*</a:t>
            </a:r>
            <a:r>
              <a:rPr lang="en-US" sz="1200"/>
              <a:t>*</a:t>
            </a:r>
            <a:r>
              <a:rPr lang="en-US" sz="1200">
                <a:latin typeface="Avenir Book" panose="02000503020000020003" pitchFamily="2" charset="0"/>
              </a:rPr>
              <a:t>Alpha = 0.05</a:t>
            </a:r>
            <a:endParaRPr lang="en-RU" sz="1200">
              <a:latin typeface="Avenir Book" panose="02000503020000020003" pitchFamily="2" charset="0"/>
            </a:endParaRPr>
          </a:p>
        </p:txBody>
      </p:sp>
      <p:sp>
        <p:nvSpPr>
          <p:cNvPr id="41" name="Chevron 40">
            <a:extLst>
              <a:ext uri="{FF2B5EF4-FFF2-40B4-BE49-F238E27FC236}">
                <a16:creationId xmlns:a16="http://schemas.microsoft.com/office/drawing/2014/main" id="{4F2B0AE9-BB21-F825-32A4-A62A7740FE77}"/>
              </a:ext>
            </a:extLst>
          </p:cNvPr>
          <p:cNvSpPr/>
          <p:nvPr/>
        </p:nvSpPr>
        <p:spPr>
          <a:xfrm>
            <a:off x="-8854" y="357013"/>
            <a:ext cx="510993" cy="7128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solidFill>
                <a:schemeClr val="tx1"/>
              </a:solidFill>
            </a:endParaRPr>
          </a:p>
        </p:txBody>
      </p:sp>
      <p:sp>
        <p:nvSpPr>
          <p:cNvPr id="42" name="Chevron 41">
            <a:extLst>
              <a:ext uri="{FF2B5EF4-FFF2-40B4-BE49-F238E27FC236}">
                <a16:creationId xmlns:a16="http://schemas.microsoft.com/office/drawing/2014/main" id="{D230B148-4886-0800-284E-9684A1F6073D}"/>
              </a:ext>
            </a:extLst>
          </p:cNvPr>
          <p:cNvSpPr/>
          <p:nvPr/>
        </p:nvSpPr>
        <p:spPr>
          <a:xfrm>
            <a:off x="305206" y="354857"/>
            <a:ext cx="510993" cy="7128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solidFill>
                <a:schemeClr val="tx1"/>
              </a:solidFill>
            </a:endParaRPr>
          </a:p>
        </p:txBody>
      </p:sp>
      <p:sp>
        <p:nvSpPr>
          <p:cNvPr id="43" name="Chevron 42">
            <a:extLst>
              <a:ext uri="{FF2B5EF4-FFF2-40B4-BE49-F238E27FC236}">
                <a16:creationId xmlns:a16="http://schemas.microsoft.com/office/drawing/2014/main" id="{3452DE57-BBD8-6C25-3293-C25A8EF50E39}"/>
              </a:ext>
            </a:extLst>
          </p:cNvPr>
          <p:cNvSpPr/>
          <p:nvPr/>
        </p:nvSpPr>
        <p:spPr>
          <a:xfrm>
            <a:off x="619266" y="352798"/>
            <a:ext cx="510993" cy="7128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solidFill>
                <a:schemeClr val="tx1"/>
              </a:solidFill>
            </a:endParaRPr>
          </a:p>
        </p:txBody>
      </p:sp>
      <p:sp>
        <p:nvSpPr>
          <p:cNvPr id="44" name="Slide Number Placeholder 28">
            <a:extLst>
              <a:ext uri="{FF2B5EF4-FFF2-40B4-BE49-F238E27FC236}">
                <a16:creationId xmlns:a16="http://schemas.microsoft.com/office/drawing/2014/main" id="{967AF119-BD8D-AF69-8330-FDA1E644137A}"/>
              </a:ext>
            </a:extLst>
          </p:cNvPr>
          <p:cNvSpPr txBox="1">
            <a:spLocks/>
          </p:cNvSpPr>
          <p:nvPr/>
        </p:nvSpPr>
        <p:spPr>
          <a:xfrm>
            <a:off x="8763000" y="6508750"/>
            <a:ext cx="2743200" cy="365125"/>
          </a:xfrm>
          <a:prstGeom prst="rect">
            <a:avLst/>
          </a:prstGeom>
        </p:spPr>
        <p:txBody>
          <a:bodyPr/>
          <a:lstStyle>
            <a:defPPr>
              <a:defRPr lang="en-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59CC2A2C-89A0-BB4D-9325-286D2A60CF80}" type="slidenum">
              <a:rPr lang="en-RU" sz="1000" smtClean="0">
                <a:latin typeface="Avenir Book" panose="02000503020000020003" pitchFamily="2" charset="0"/>
              </a:rPr>
              <a:pPr algn="r"/>
              <a:t>10</a:t>
            </a:fld>
            <a:endParaRPr lang="en-RU" sz="1000">
              <a:latin typeface="Avenir Book" panose="02000503020000020003" pitchFamily="2" charset="0"/>
            </a:endParaRPr>
          </a:p>
        </p:txBody>
      </p:sp>
      <p:sp>
        <p:nvSpPr>
          <p:cNvPr id="2" name="TextBox 1">
            <a:extLst>
              <a:ext uri="{FF2B5EF4-FFF2-40B4-BE49-F238E27FC236}">
                <a16:creationId xmlns:a16="http://schemas.microsoft.com/office/drawing/2014/main" id="{EB239DF2-F2DB-C000-5B4D-7896CE420AEE}"/>
              </a:ext>
            </a:extLst>
          </p:cNvPr>
          <p:cNvSpPr txBox="1"/>
          <p:nvPr/>
        </p:nvSpPr>
        <p:spPr>
          <a:xfrm>
            <a:off x="2105341" y="2252023"/>
            <a:ext cx="1288366" cy="523220"/>
          </a:xfrm>
          <a:prstGeom prst="rect">
            <a:avLst/>
          </a:prstGeom>
          <a:noFill/>
        </p:spPr>
        <p:txBody>
          <a:bodyPr wrap="square" rtlCol="0">
            <a:spAutoFit/>
          </a:bodyPr>
          <a:lstStyle/>
          <a:p>
            <a:pPr algn="ctr"/>
            <a:r>
              <a:rPr lang="en-RU" sz="1400">
                <a:solidFill>
                  <a:schemeClr val="tx1">
                    <a:lumMod val="75000"/>
                    <a:lumOff val="25000"/>
                  </a:schemeClr>
                </a:solidFill>
                <a:latin typeface="Avenir Book" panose="02000503020000020003" pitchFamily="2" charset="0"/>
              </a:rPr>
              <a:t>Competition level</a:t>
            </a:r>
          </a:p>
        </p:txBody>
      </p:sp>
      <p:sp>
        <p:nvSpPr>
          <p:cNvPr id="4" name="TextBox 3">
            <a:extLst>
              <a:ext uri="{FF2B5EF4-FFF2-40B4-BE49-F238E27FC236}">
                <a16:creationId xmlns:a16="http://schemas.microsoft.com/office/drawing/2014/main" id="{FE9B797F-EFA2-40E7-9532-139FAE146022}"/>
              </a:ext>
            </a:extLst>
          </p:cNvPr>
          <p:cNvSpPr txBox="1"/>
          <p:nvPr/>
        </p:nvSpPr>
        <p:spPr>
          <a:xfrm>
            <a:off x="3538957" y="2736950"/>
            <a:ext cx="1389303" cy="738664"/>
          </a:xfrm>
          <a:prstGeom prst="rect">
            <a:avLst/>
          </a:prstGeom>
          <a:noFill/>
        </p:spPr>
        <p:txBody>
          <a:bodyPr wrap="square" rtlCol="0">
            <a:spAutoFit/>
          </a:bodyPr>
          <a:lstStyle/>
          <a:p>
            <a:pPr lvl="0" algn="ctr"/>
            <a:r>
              <a:rPr lang="en-GB" sz="1400">
                <a:solidFill>
                  <a:schemeClr val="tx1">
                    <a:lumMod val="75000"/>
                    <a:lumOff val="25000"/>
                  </a:schemeClr>
                </a:solidFill>
                <a:latin typeface="Avenir Book" panose="02000503020000020003" pitchFamily="2" charset="0"/>
              </a:rPr>
              <a:t>Parking in the radius of 500 meters</a:t>
            </a:r>
            <a:endParaRPr lang="en-US" sz="1400">
              <a:solidFill>
                <a:schemeClr val="tx1">
                  <a:lumMod val="75000"/>
                  <a:lumOff val="25000"/>
                </a:schemeClr>
              </a:solidFill>
              <a:latin typeface="Avenir Book" panose="02000503020000020003" pitchFamily="2" charset="0"/>
            </a:endParaRPr>
          </a:p>
        </p:txBody>
      </p:sp>
      <p:sp>
        <p:nvSpPr>
          <p:cNvPr id="6" name="TextBox 5">
            <a:extLst>
              <a:ext uri="{FF2B5EF4-FFF2-40B4-BE49-F238E27FC236}">
                <a16:creationId xmlns:a16="http://schemas.microsoft.com/office/drawing/2014/main" id="{A119144A-B2A3-9BAE-E9F3-FB43FA897871}"/>
              </a:ext>
            </a:extLst>
          </p:cNvPr>
          <p:cNvSpPr txBox="1"/>
          <p:nvPr/>
        </p:nvSpPr>
        <p:spPr>
          <a:xfrm>
            <a:off x="504849" y="2546462"/>
            <a:ext cx="1323549" cy="738664"/>
          </a:xfrm>
          <a:prstGeom prst="rect">
            <a:avLst/>
          </a:prstGeom>
          <a:noFill/>
        </p:spPr>
        <p:txBody>
          <a:bodyPr wrap="square" rtlCol="0">
            <a:spAutoFit/>
          </a:bodyPr>
          <a:lstStyle/>
          <a:p>
            <a:pPr algn="ctr"/>
            <a:r>
              <a:rPr lang="en-GB" sz="1400">
                <a:solidFill>
                  <a:schemeClr val="tx1">
                    <a:lumMod val="75000"/>
                    <a:lumOff val="25000"/>
                  </a:schemeClr>
                </a:solidFill>
                <a:latin typeface="Avenir Book" panose="02000503020000020003" pitchFamily="2" charset="0"/>
              </a:rPr>
              <a:t>Presence on the market, in months</a:t>
            </a:r>
            <a:endParaRPr lang="en-US" sz="1400">
              <a:solidFill>
                <a:schemeClr val="tx1">
                  <a:lumMod val="75000"/>
                  <a:lumOff val="25000"/>
                </a:schemeClr>
              </a:solidFill>
              <a:latin typeface="Avenir Book" panose="02000503020000020003" pitchFamily="2" charset="0"/>
            </a:endParaRPr>
          </a:p>
        </p:txBody>
      </p:sp>
      <p:sp>
        <p:nvSpPr>
          <p:cNvPr id="10" name="TextBox 9">
            <a:extLst>
              <a:ext uri="{FF2B5EF4-FFF2-40B4-BE49-F238E27FC236}">
                <a16:creationId xmlns:a16="http://schemas.microsoft.com/office/drawing/2014/main" id="{2D84F708-DC13-5C4D-B715-28DC44CF8601}"/>
              </a:ext>
            </a:extLst>
          </p:cNvPr>
          <p:cNvSpPr txBox="1"/>
          <p:nvPr/>
        </p:nvSpPr>
        <p:spPr>
          <a:xfrm>
            <a:off x="914664" y="4223540"/>
            <a:ext cx="1521326" cy="738664"/>
          </a:xfrm>
          <a:prstGeom prst="rect">
            <a:avLst/>
          </a:prstGeom>
          <a:noFill/>
        </p:spPr>
        <p:txBody>
          <a:bodyPr wrap="square" rtlCol="0">
            <a:spAutoFit/>
          </a:bodyPr>
          <a:lstStyle/>
          <a:p>
            <a:pPr algn="ctr"/>
            <a:r>
              <a:rPr lang="en-GB" sz="1400">
                <a:solidFill>
                  <a:schemeClr val="tx1">
                    <a:lumMod val="75000"/>
                    <a:lumOff val="25000"/>
                  </a:schemeClr>
                </a:solidFill>
                <a:latin typeface="Avenir Book" panose="02000503020000020003" pitchFamily="2" charset="0"/>
              </a:rPr>
              <a:t>Audience of the Interest “Cyclists”</a:t>
            </a:r>
            <a:endParaRPr lang="en-US" sz="1400">
              <a:solidFill>
                <a:schemeClr val="tx1">
                  <a:lumMod val="75000"/>
                  <a:lumOff val="25000"/>
                </a:schemeClr>
              </a:solidFill>
              <a:latin typeface="Avenir Book" panose="02000503020000020003" pitchFamily="2" charset="0"/>
            </a:endParaRPr>
          </a:p>
        </p:txBody>
      </p:sp>
      <p:sp>
        <p:nvSpPr>
          <p:cNvPr id="12" name="TextBox 11">
            <a:extLst>
              <a:ext uri="{FF2B5EF4-FFF2-40B4-BE49-F238E27FC236}">
                <a16:creationId xmlns:a16="http://schemas.microsoft.com/office/drawing/2014/main" id="{86A23450-2043-E127-C773-944C3EEC9AD4}"/>
              </a:ext>
            </a:extLst>
          </p:cNvPr>
          <p:cNvSpPr txBox="1"/>
          <p:nvPr/>
        </p:nvSpPr>
        <p:spPr>
          <a:xfrm>
            <a:off x="2414922" y="3496515"/>
            <a:ext cx="1382033" cy="738664"/>
          </a:xfrm>
          <a:prstGeom prst="rect">
            <a:avLst/>
          </a:prstGeom>
          <a:noFill/>
        </p:spPr>
        <p:txBody>
          <a:bodyPr wrap="square" rtlCol="0">
            <a:spAutoFit/>
          </a:bodyPr>
          <a:lstStyle/>
          <a:p>
            <a:pPr algn="ctr"/>
            <a:r>
              <a:rPr lang="en-GB" sz="1400">
                <a:solidFill>
                  <a:schemeClr val="tx1">
                    <a:lumMod val="75000"/>
                    <a:lumOff val="25000"/>
                  </a:schemeClr>
                </a:solidFill>
                <a:latin typeface="Avenir Book" panose="02000503020000020003" pitchFamily="2" charset="0"/>
              </a:rPr>
              <a:t>Distance to the nearest hypermarket</a:t>
            </a:r>
            <a:endParaRPr lang="en-US" sz="1400">
              <a:solidFill>
                <a:schemeClr val="tx1">
                  <a:lumMod val="75000"/>
                  <a:lumOff val="25000"/>
                </a:schemeClr>
              </a:solidFill>
              <a:latin typeface="Avenir Book" panose="02000503020000020003" pitchFamily="2" charset="0"/>
            </a:endParaRPr>
          </a:p>
        </p:txBody>
      </p:sp>
      <p:sp>
        <p:nvSpPr>
          <p:cNvPr id="13" name="TextBox 12">
            <a:extLst>
              <a:ext uri="{FF2B5EF4-FFF2-40B4-BE49-F238E27FC236}">
                <a16:creationId xmlns:a16="http://schemas.microsoft.com/office/drawing/2014/main" id="{389FA884-D02D-3174-E7BD-A2B576ECB796}"/>
              </a:ext>
            </a:extLst>
          </p:cNvPr>
          <p:cNvSpPr txBox="1"/>
          <p:nvPr/>
        </p:nvSpPr>
        <p:spPr>
          <a:xfrm>
            <a:off x="5118351" y="2600701"/>
            <a:ext cx="1389304" cy="738664"/>
          </a:xfrm>
          <a:prstGeom prst="rect">
            <a:avLst/>
          </a:prstGeom>
          <a:noFill/>
        </p:spPr>
        <p:txBody>
          <a:bodyPr wrap="square" rtlCol="0">
            <a:spAutoFit/>
          </a:bodyPr>
          <a:lstStyle/>
          <a:p>
            <a:pPr algn="ctr"/>
            <a:r>
              <a:rPr lang="en-GB" sz="1400">
                <a:solidFill>
                  <a:schemeClr val="tx1">
                    <a:lumMod val="75000"/>
                    <a:lumOff val="25000"/>
                  </a:schemeClr>
                </a:solidFill>
                <a:latin typeface="Avenir Book" panose="02000503020000020003" pitchFamily="2" charset="0"/>
              </a:rPr>
              <a:t>Floor on which a store is located</a:t>
            </a:r>
            <a:endParaRPr lang="en-RU" sz="1400">
              <a:solidFill>
                <a:schemeClr val="tx1">
                  <a:lumMod val="75000"/>
                  <a:lumOff val="25000"/>
                </a:schemeClr>
              </a:solidFill>
            </a:endParaRPr>
          </a:p>
        </p:txBody>
      </p:sp>
      <p:sp>
        <p:nvSpPr>
          <p:cNvPr id="14" name="TextBox 13">
            <a:extLst>
              <a:ext uri="{FF2B5EF4-FFF2-40B4-BE49-F238E27FC236}">
                <a16:creationId xmlns:a16="http://schemas.microsoft.com/office/drawing/2014/main" id="{C375A548-2CD1-7C72-0A9A-1A9F494C78F5}"/>
              </a:ext>
            </a:extLst>
          </p:cNvPr>
          <p:cNvSpPr txBox="1"/>
          <p:nvPr/>
        </p:nvSpPr>
        <p:spPr>
          <a:xfrm>
            <a:off x="4442702" y="1562933"/>
            <a:ext cx="1243413" cy="523220"/>
          </a:xfrm>
          <a:prstGeom prst="rect">
            <a:avLst/>
          </a:prstGeom>
          <a:noFill/>
        </p:spPr>
        <p:txBody>
          <a:bodyPr wrap="square" rtlCol="0">
            <a:spAutoFit/>
          </a:bodyPr>
          <a:lstStyle/>
          <a:p>
            <a:pPr algn="ctr"/>
            <a:r>
              <a:rPr lang="en-GB" sz="1400">
                <a:solidFill>
                  <a:schemeClr val="tx1">
                    <a:lumMod val="75000"/>
                    <a:lumOff val="25000"/>
                  </a:schemeClr>
                </a:solidFill>
                <a:latin typeface="Avenir Book" panose="02000503020000020003" pitchFamily="2" charset="0"/>
              </a:rPr>
              <a:t>Rental area (</a:t>
            </a:r>
            <a:r>
              <a:rPr lang="en-GB" sz="1400" err="1">
                <a:solidFill>
                  <a:schemeClr val="tx1">
                    <a:lumMod val="75000"/>
                    <a:lumOff val="25000"/>
                  </a:schemeClr>
                </a:solidFill>
                <a:latin typeface="Avenir Book" panose="02000503020000020003" pitchFamily="2" charset="0"/>
              </a:rPr>
              <a:t>sq.m</a:t>
            </a:r>
            <a:r>
              <a:rPr lang="en-GB" sz="1400">
                <a:solidFill>
                  <a:schemeClr val="tx1">
                    <a:lumMod val="75000"/>
                    <a:lumOff val="25000"/>
                  </a:schemeClr>
                </a:solidFill>
                <a:latin typeface="Avenir Book" panose="02000503020000020003" pitchFamily="2" charset="0"/>
              </a:rPr>
              <a:t>)</a:t>
            </a:r>
            <a:endParaRPr lang="en-US" sz="1400">
              <a:solidFill>
                <a:schemeClr val="tx1">
                  <a:lumMod val="75000"/>
                  <a:lumOff val="25000"/>
                </a:schemeClr>
              </a:solidFill>
              <a:latin typeface="Avenir Book" panose="02000503020000020003" pitchFamily="2" charset="0"/>
            </a:endParaRPr>
          </a:p>
        </p:txBody>
      </p:sp>
      <p:sp>
        <p:nvSpPr>
          <p:cNvPr id="15" name="TextBox 14">
            <a:extLst>
              <a:ext uri="{FF2B5EF4-FFF2-40B4-BE49-F238E27FC236}">
                <a16:creationId xmlns:a16="http://schemas.microsoft.com/office/drawing/2014/main" id="{357B8180-D489-C65D-D0FC-57B5E7DDF903}"/>
              </a:ext>
            </a:extLst>
          </p:cNvPr>
          <p:cNvSpPr txBox="1"/>
          <p:nvPr/>
        </p:nvSpPr>
        <p:spPr>
          <a:xfrm>
            <a:off x="6667980" y="1497598"/>
            <a:ext cx="1109839" cy="954107"/>
          </a:xfrm>
          <a:prstGeom prst="rect">
            <a:avLst/>
          </a:prstGeom>
          <a:noFill/>
        </p:spPr>
        <p:txBody>
          <a:bodyPr wrap="square" rtlCol="0">
            <a:spAutoFit/>
          </a:bodyPr>
          <a:lstStyle/>
          <a:p>
            <a:pPr algn="ctr"/>
            <a:r>
              <a:rPr lang="en-GB" sz="1400">
                <a:solidFill>
                  <a:schemeClr val="tx1">
                    <a:lumMod val="75000"/>
                    <a:lumOff val="25000"/>
                  </a:schemeClr>
                </a:solidFill>
                <a:latin typeface="Avenir Book" panose="02000503020000020003" pitchFamily="2" charset="0"/>
              </a:rPr>
              <a:t>Distance to the nearest competitor store</a:t>
            </a:r>
            <a:endParaRPr lang="en-US" sz="1400">
              <a:solidFill>
                <a:schemeClr val="tx1">
                  <a:lumMod val="75000"/>
                  <a:lumOff val="25000"/>
                </a:schemeClr>
              </a:solidFill>
              <a:latin typeface="Avenir Book" panose="02000503020000020003" pitchFamily="2" charset="0"/>
            </a:endParaRPr>
          </a:p>
        </p:txBody>
      </p:sp>
      <p:sp>
        <p:nvSpPr>
          <p:cNvPr id="16" name="TextBox 15">
            <a:extLst>
              <a:ext uri="{FF2B5EF4-FFF2-40B4-BE49-F238E27FC236}">
                <a16:creationId xmlns:a16="http://schemas.microsoft.com/office/drawing/2014/main" id="{A64EB6F7-8DA5-AFA8-B525-1CCA5E98A35E}"/>
              </a:ext>
            </a:extLst>
          </p:cNvPr>
          <p:cNvSpPr txBox="1"/>
          <p:nvPr/>
        </p:nvSpPr>
        <p:spPr>
          <a:xfrm>
            <a:off x="6679690" y="3087256"/>
            <a:ext cx="1626691" cy="738664"/>
          </a:xfrm>
          <a:prstGeom prst="rect">
            <a:avLst/>
          </a:prstGeom>
          <a:noFill/>
        </p:spPr>
        <p:txBody>
          <a:bodyPr wrap="square" rtlCol="0">
            <a:spAutoFit/>
          </a:bodyPr>
          <a:lstStyle/>
          <a:p>
            <a:pPr algn="ctr"/>
            <a:r>
              <a:rPr lang="en-GB" sz="1400">
                <a:solidFill>
                  <a:schemeClr val="tx1">
                    <a:lumMod val="75000"/>
                    <a:lumOff val="25000"/>
                  </a:schemeClr>
                </a:solidFill>
                <a:latin typeface="Avenir Book" panose="02000503020000020003" pitchFamily="2" charset="0"/>
              </a:rPr>
              <a:t>Distance to the nearest </a:t>
            </a:r>
            <a:r>
              <a:rPr lang="en-GB" sz="1400" err="1">
                <a:solidFill>
                  <a:schemeClr val="tx1">
                    <a:lumMod val="75000"/>
                    <a:lumOff val="25000"/>
                  </a:schemeClr>
                </a:solidFill>
                <a:latin typeface="Avenir Book" panose="02000503020000020003" pitchFamily="2" charset="0"/>
              </a:rPr>
              <a:t>Sportmaster</a:t>
            </a:r>
            <a:endParaRPr lang="en-US" sz="1400">
              <a:solidFill>
                <a:schemeClr val="tx1">
                  <a:lumMod val="75000"/>
                  <a:lumOff val="25000"/>
                </a:schemeClr>
              </a:solidFill>
              <a:latin typeface="Avenir Book" panose="02000503020000020003" pitchFamily="2" charset="0"/>
            </a:endParaRPr>
          </a:p>
        </p:txBody>
      </p:sp>
      <p:sp>
        <p:nvSpPr>
          <p:cNvPr id="30" name="TextBox 29">
            <a:extLst>
              <a:ext uri="{FF2B5EF4-FFF2-40B4-BE49-F238E27FC236}">
                <a16:creationId xmlns:a16="http://schemas.microsoft.com/office/drawing/2014/main" id="{65A0F893-A764-C39C-A5FF-656B50E52885}"/>
              </a:ext>
            </a:extLst>
          </p:cNvPr>
          <p:cNvSpPr txBox="1"/>
          <p:nvPr/>
        </p:nvSpPr>
        <p:spPr>
          <a:xfrm>
            <a:off x="8112184" y="1673745"/>
            <a:ext cx="1681030" cy="523220"/>
          </a:xfrm>
          <a:prstGeom prst="rect">
            <a:avLst/>
          </a:prstGeom>
          <a:noFill/>
        </p:spPr>
        <p:txBody>
          <a:bodyPr wrap="square" rtlCol="0">
            <a:spAutoFit/>
          </a:bodyPr>
          <a:lstStyle/>
          <a:p>
            <a:pPr algn="ctr"/>
            <a:r>
              <a:rPr lang="en-GB" sz="1400">
                <a:solidFill>
                  <a:schemeClr val="tx1">
                    <a:lumMod val="75000"/>
                    <a:lumOff val="25000"/>
                  </a:schemeClr>
                </a:solidFill>
                <a:latin typeface="Avenir Book" panose="02000503020000020003" pitchFamily="2" charset="0"/>
              </a:rPr>
              <a:t>Annual cost of </a:t>
            </a:r>
          </a:p>
          <a:p>
            <a:pPr algn="ctr"/>
            <a:r>
              <a:rPr lang="en-GB" sz="1400">
                <a:solidFill>
                  <a:schemeClr val="tx1">
                    <a:lumMod val="75000"/>
                    <a:lumOff val="25000"/>
                  </a:schemeClr>
                </a:solidFill>
                <a:latin typeface="Avenir Book" panose="02000503020000020003" pitchFamily="2" charset="0"/>
              </a:rPr>
              <a:t>1 </a:t>
            </a:r>
            <a:r>
              <a:rPr lang="en-GB" sz="1400" err="1">
                <a:solidFill>
                  <a:schemeClr val="tx1">
                    <a:lumMod val="75000"/>
                    <a:lumOff val="25000"/>
                  </a:schemeClr>
                </a:solidFill>
                <a:latin typeface="Avenir Book" panose="02000503020000020003" pitchFamily="2" charset="0"/>
              </a:rPr>
              <a:t>sq.m</a:t>
            </a:r>
            <a:r>
              <a:rPr lang="en-GB" sz="1400">
                <a:solidFill>
                  <a:schemeClr val="tx1">
                    <a:lumMod val="75000"/>
                    <a:lumOff val="25000"/>
                  </a:schemeClr>
                </a:solidFill>
                <a:latin typeface="Avenir Book" panose="02000503020000020003" pitchFamily="2" charset="0"/>
              </a:rPr>
              <a:t>. rented</a:t>
            </a:r>
            <a:endParaRPr lang="en-US" sz="1400">
              <a:solidFill>
                <a:schemeClr val="tx1">
                  <a:lumMod val="75000"/>
                  <a:lumOff val="25000"/>
                </a:schemeClr>
              </a:solidFill>
              <a:latin typeface="Avenir Book" panose="02000503020000020003" pitchFamily="2" charset="0"/>
            </a:endParaRPr>
          </a:p>
        </p:txBody>
      </p:sp>
      <p:sp>
        <p:nvSpPr>
          <p:cNvPr id="31" name="TextBox 30">
            <a:extLst>
              <a:ext uri="{FF2B5EF4-FFF2-40B4-BE49-F238E27FC236}">
                <a16:creationId xmlns:a16="http://schemas.microsoft.com/office/drawing/2014/main" id="{84D41FE2-4A7D-3F7F-F841-FD2E736C8F6D}"/>
              </a:ext>
            </a:extLst>
          </p:cNvPr>
          <p:cNvSpPr txBox="1"/>
          <p:nvPr/>
        </p:nvSpPr>
        <p:spPr>
          <a:xfrm>
            <a:off x="8344860" y="3106282"/>
            <a:ext cx="1589681" cy="738664"/>
          </a:xfrm>
          <a:prstGeom prst="rect">
            <a:avLst/>
          </a:prstGeom>
          <a:noFill/>
        </p:spPr>
        <p:txBody>
          <a:bodyPr wrap="square" rtlCol="0">
            <a:spAutoFit/>
          </a:bodyPr>
          <a:lstStyle/>
          <a:p>
            <a:pPr algn="ctr"/>
            <a:r>
              <a:rPr lang="en-GB" sz="1400">
                <a:solidFill>
                  <a:schemeClr val="tx1">
                    <a:lumMod val="75000"/>
                    <a:lumOff val="25000"/>
                  </a:schemeClr>
                </a:solidFill>
                <a:latin typeface="Avenir Book" panose="02000503020000020003" pitchFamily="2" charset="0"/>
              </a:rPr>
              <a:t>Distance to the nearest </a:t>
            </a:r>
            <a:r>
              <a:rPr lang="en-GB" sz="1400" err="1">
                <a:solidFill>
                  <a:schemeClr val="tx1">
                    <a:lumMod val="75000"/>
                    <a:lumOff val="25000"/>
                  </a:schemeClr>
                </a:solidFill>
                <a:latin typeface="Avenir Book" panose="02000503020000020003" pitchFamily="2" charset="0"/>
              </a:rPr>
              <a:t>Velodrive</a:t>
            </a:r>
            <a:r>
              <a:rPr lang="en-GB" sz="1400">
                <a:solidFill>
                  <a:schemeClr val="tx1">
                    <a:lumMod val="75000"/>
                    <a:lumOff val="25000"/>
                  </a:schemeClr>
                </a:solidFill>
                <a:latin typeface="Avenir Book" panose="02000503020000020003" pitchFamily="2" charset="0"/>
              </a:rPr>
              <a:t> store </a:t>
            </a:r>
            <a:endParaRPr lang="en-US" sz="1400">
              <a:solidFill>
                <a:schemeClr val="tx1">
                  <a:lumMod val="75000"/>
                  <a:lumOff val="25000"/>
                </a:schemeClr>
              </a:solidFill>
              <a:latin typeface="Avenir Book" panose="02000503020000020003" pitchFamily="2" charset="0"/>
            </a:endParaRPr>
          </a:p>
        </p:txBody>
      </p:sp>
      <p:sp>
        <p:nvSpPr>
          <p:cNvPr id="37" name="TextBox 36">
            <a:extLst>
              <a:ext uri="{FF2B5EF4-FFF2-40B4-BE49-F238E27FC236}">
                <a16:creationId xmlns:a16="http://schemas.microsoft.com/office/drawing/2014/main" id="{828E5DD6-2011-7FC7-5E04-AD007D7EC1BA}"/>
              </a:ext>
            </a:extLst>
          </p:cNvPr>
          <p:cNvSpPr txBox="1"/>
          <p:nvPr/>
        </p:nvSpPr>
        <p:spPr>
          <a:xfrm>
            <a:off x="9993631" y="2142783"/>
            <a:ext cx="1645019" cy="738664"/>
          </a:xfrm>
          <a:prstGeom prst="rect">
            <a:avLst/>
          </a:prstGeom>
          <a:noFill/>
        </p:spPr>
        <p:txBody>
          <a:bodyPr wrap="square" rtlCol="0">
            <a:spAutoFit/>
          </a:bodyPr>
          <a:lstStyle/>
          <a:p>
            <a:pPr lvl="0" algn="ctr"/>
            <a:r>
              <a:rPr lang="en-GB" sz="1400">
                <a:solidFill>
                  <a:schemeClr val="tx1">
                    <a:lumMod val="75000"/>
                    <a:lumOff val="25000"/>
                  </a:schemeClr>
                </a:solidFill>
                <a:latin typeface="Avenir Book" panose="02000503020000020003" pitchFamily="2" charset="0"/>
              </a:rPr>
              <a:t>Distance to the nearest metro station</a:t>
            </a:r>
            <a:endParaRPr lang="en-US" sz="1400">
              <a:solidFill>
                <a:schemeClr val="tx1">
                  <a:lumMod val="75000"/>
                  <a:lumOff val="25000"/>
                </a:schemeClr>
              </a:solidFill>
              <a:latin typeface="Avenir Book" panose="02000503020000020003" pitchFamily="2" charset="0"/>
            </a:endParaRPr>
          </a:p>
        </p:txBody>
      </p:sp>
      <p:sp>
        <p:nvSpPr>
          <p:cNvPr id="45" name="TextBox 44">
            <a:extLst>
              <a:ext uri="{FF2B5EF4-FFF2-40B4-BE49-F238E27FC236}">
                <a16:creationId xmlns:a16="http://schemas.microsoft.com/office/drawing/2014/main" id="{03127461-8E0E-A663-CB1D-6495A46D4CA3}"/>
              </a:ext>
            </a:extLst>
          </p:cNvPr>
          <p:cNvSpPr txBox="1"/>
          <p:nvPr/>
        </p:nvSpPr>
        <p:spPr>
          <a:xfrm>
            <a:off x="10040552" y="3903164"/>
            <a:ext cx="1463402" cy="954107"/>
          </a:xfrm>
          <a:prstGeom prst="rect">
            <a:avLst/>
          </a:prstGeom>
          <a:noFill/>
        </p:spPr>
        <p:txBody>
          <a:bodyPr wrap="square" rtlCol="0">
            <a:spAutoFit/>
          </a:bodyPr>
          <a:lstStyle/>
          <a:p>
            <a:pPr algn="ctr"/>
            <a:r>
              <a:rPr lang="en-GB" sz="1400">
                <a:solidFill>
                  <a:schemeClr val="tx1">
                    <a:lumMod val="75000"/>
                    <a:lumOff val="25000"/>
                  </a:schemeClr>
                </a:solidFill>
                <a:latin typeface="Avenir Book" panose="02000503020000020003" pitchFamily="2" charset="0"/>
              </a:rPr>
              <a:t>Format of a store: shopping centre or street retail</a:t>
            </a:r>
            <a:endParaRPr lang="en-US" sz="1400">
              <a:solidFill>
                <a:schemeClr val="tx1">
                  <a:lumMod val="75000"/>
                  <a:lumOff val="25000"/>
                </a:schemeClr>
              </a:solidFill>
              <a:latin typeface="Avenir Book" panose="02000503020000020003" pitchFamily="2" charset="0"/>
            </a:endParaRPr>
          </a:p>
        </p:txBody>
      </p:sp>
    </p:spTree>
    <p:extLst>
      <p:ext uri="{BB962C8B-B14F-4D97-AF65-F5344CB8AC3E}">
        <p14:creationId xmlns:p14="http://schemas.microsoft.com/office/powerpoint/2010/main" val="505841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D3F4C43-F833-ACED-8C1C-CBA24285EF97}"/>
              </a:ext>
            </a:extLst>
          </p:cNvPr>
          <p:cNvSpPr/>
          <p:nvPr/>
        </p:nvSpPr>
        <p:spPr>
          <a:xfrm>
            <a:off x="0" y="356925"/>
            <a:ext cx="12296931" cy="706085"/>
          </a:xfrm>
          <a:prstGeom prst="rect">
            <a:avLst/>
          </a:prstGeom>
          <a:solidFill>
            <a:srgbClr val="05AA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4" name="Title 2">
            <a:extLst>
              <a:ext uri="{FF2B5EF4-FFF2-40B4-BE49-F238E27FC236}">
                <a16:creationId xmlns:a16="http://schemas.microsoft.com/office/drawing/2014/main" id="{A91D03A6-BDFC-8FCE-0ACE-A6761223FBD5}"/>
              </a:ext>
            </a:extLst>
          </p:cNvPr>
          <p:cNvSpPr txBox="1">
            <a:spLocks/>
          </p:cNvSpPr>
          <p:nvPr/>
        </p:nvSpPr>
        <p:spPr>
          <a:xfrm>
            <a:off x="1201648" y="463652"/>
            <a:ext cx="11400489" cy="545945"/>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733" kern="1200">
                <a:solidFill>
                  <a:schemeClr val="tx1">
                    <a:lumMod val="75000"/>
                    <a:lumOff val="25000"/>
                  </a:schemeClr>
                </a:solidFill>
                <a:latin typeface="+mj-lt"/>
                <a:ea typeface="+mj-ea"/>
                <a:cs typeface="+mj-cs"/>
              </a:defRPr>
            </a:lvl1pPr>
          </a:lstStyle>
          <a:p>
            <a:r>
              <a:rPr lang="en-US" sz="3300" b="1">
                <a:solidFill>
                  <a:schemeClr val="bg1"/>
                </a:solidFill>
                <a:latin typeface="Avenir Book" panose="02000503020000020003" pitchFamily="2" charset="0"/>
              </a:rPr>
              <a:t>Multiple Linear Regression: Specification and Limitations</a:t>
            </a:r>
          </a:p>
        </p:txBody>
      </p:sp>
      <p:sp>
        <p:nvSpPr>
          <p:cNvPr id="17" name="TextBox 16">
            <a:extLst>
              <a:ext uri="{FF2B5EF4-FFF2-40B4-BE49-F238E27FC236}">
                <a16:creationId xmlns:a16="http://schemas.microsoft.com/office/drawing/2014/main" id="{51612793-53EA-9BCC-BF1D-4611C8B63EDF}"/>
              </a:ext>
            </a:extLst>
          </p:cNvPr>
          <p:cNvSpPr txBox="1"/>
          <p:nvPr/>
        </p:nvSpPr>
        <p:spPr>
          <a:xfrm>
            <a:off x="962661" y="3084579"/>
            <a:ext cx="2940227" cy="307777"/>
          </a:xfrm>
          <a:prstGeom prst="rect">
            <a:avLst/>
          </a:prstGeom>
          <a:noFill/>
        </p:spPr>
        <p:txBody>
          <a:bodyPr wrap="none" rtlCol="0">
            <a:spAutoFit/>
          </a:bodyPr>
          <a:lstStyle/>
          <a:p>
            <a:pPr algn="ctr"/>
            <a:r>
              <a:rPr lang="en-RU" sz="1400" b="1">
                <a:solidFill>
                  <a:schemeClr val="tx1">
                    <a:lumMod val="75000"/>
                    <a:lumOff val="25000"/>
                  </a:schemeClr>
                </a:solidFill>
                <a:latin typeface="Avenir Book" panose="02000503020000020003" pitchFamily="2" charset="0"/>
              </a:rPr>
              <a:t>Assumptions checks</a:t>
            </a:r>
            <a:r>
              <a:rPr lang="ru-RU" sz="1400" b="1">
                <a:solidFill>
                  <a:schemeClr val="tx1">
                    <a:lumMod val="75000"/>
                    <a:lumOff val="25000"/>
                  </a:schemeClr>
                </a:solidFill>
                <a:latin typeface="Avenir Book" panose="02000503020000020003" pitchFamily="2" charset="0"/>
              </a:rPr>
              <a:t> (</a:t>
            </a:r>
            <a:r>
              <a:rPr lang="en-US" sz="1400" b="1">
                <a:solidFill>
                  <a:schemeClr val="tx1">
                    <a:lumMod val="75000"/>
                    <a:lumOff val="25000"/>
                  </a:schemeClr>
                </a:solidFill>
                <a:latin typeface="Avenir Book" panose="02000503020000020003" pitchFamily="2" charset="0"/>
              </a:rPr>
              <a:t>alpha = 0.05)</a:t>
            </a:r>
            <a:endParaRPr lang="en-RU" sz="1400" b="1">
              <a:solidFill>
                <a:schemeClr val="tx1">
                  <a:lumMod val="75000"/>
                  <a:lumOff val="25000"/>
                </a:schemeClr>
              </a:solidFill>
              <a:latin typeface="Avenir Book" panose="02000503020000020003" pitchFamily="2" charset="0"/>
            </a:endParaRPr>
          </a:p>
        </p:txBody>
      </p:sp>
      <p:sp>
        <p:nvSpPr>
          <p:cNvPr id="20" name="TextBox 19">
            <a:extLst>
              <a:ext uri="{FF2B5EF4-FFF2-40B4-BE49-F238E27FC236}">
                <a16:creationId xmlns:a16="http://schemas.microsoft.com/office/drawing/2014/main" id="{C16FFF79-30E6-AB5E-4B6D-2BB42A515B3D}"/>
              </a:ext>
            </a:extLst>
          </p:cNvPr>
          <p:cNvSpPr txBox="1"/>
          <p:nvPr/>
        </p:nvSpPr>
        <p:spPr>
          <a:xfrm>
            <a:off x="919840" y="3533110"/>
            <a:ext cx="2573140" cy="307777"/>
          </a:xfrm>
          <a:prstGeom prst="rect">
            <a:avLst/>
          </a:prstGeom>
          <a:noFill/>
        </p:spPr>
        <p:txBody>
          <a:bodyPr wrap="none" rtlCol="0">
            <a:spAutoFit/>
          </a:bodyPr>
          <a:lstStyle/>
          <a:p>
            <a:r>
              <a:rPr lang="en-RU" sz="1400">
                <a:solidFill>
                  <a:schemeClr val="tx1">
                    <a:lumMod val="75000"/>
                    <a:lumOff val="25000"/>
                  </a:schemeClr>
                </a:solidFill>
                <a:latin typeface="Avenir Book" panose="02000503020000020003" pitchFamily="2" charset="0"/>
              </a:rPr>
              <a:t>T</a:t>
            </a:r>
            <a:r>
              <a:rPr lang="en-GB" sz="1400">
                <a:solidFill>
                  <a:schemeClr val="tx1">
                    <a:lumMod val="75000"/>
                    <a:lumOff val="25000"/>
                  </a:schemeClr>
                </a:solidFill>
                <a:latin typeface="Avenir Book" panose="02000503020000020003" pitchFamily="2" charset="0"/>
              </a:rPr>
              <a:t>h</a:t>
            </a:r>
            <a:r>
              <a:rPr lang="en-RU" sz="1400">
                <a:solidFill>
                  <a:schemeClr val="tx1">
                    <a:lumMod val="75000"/>
                    <a:lumOff val="25000"/>
                  </a:schemeClr>
                </a:solidFill>
                <a:latin typeface="Avenir Book" panose="02000503020000020003" pitchFamily="2" charset="0"/>
              </a:rPr>
              <a:t>e model overall is pertinent</a:t>
            </a:r>
          </a:p>
        </p:txBody>
      </p:sp>
      <p:pic>
        <p:nvPicPr>
          <p:cNvPr id="21" name="Graphic 20" descr="Checkbox Ticked with solid fill">
            <a:extLst>
              <a:ext uri="{FF2B5EF4-FFF2-40B4-BE49-F238E27FC236}">
                <a16:creationId xmlns:a16="http://schemas.microsoft.com/office/drawing/2014/main" id="{B2B9CFA1-F1C3-A03A-DD91-CB3570E03FA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9319" y="3919383"/>
            <a:ext cx="454897" cy="454897"/>
          </a:xfrm>
          <a:prstGeom prst="rect">
            <a:avLst/>
          </a:prstGeom>
        </p:spPr>
      </p:pic>
      <p:sp>
        <p:nvSpPr>
          <p:cNvPr id="22" name="TextBox 21">
            <a:extLst>
              <a:ext uri="{FF2B5EF4-FFF2-40B4-BE49-F238E27FC236}">
                <a16:creationId xmlns:a16="http://schemas.microsoft.com/office/drawing/2014/main" id="{25D7013F-C1B6-6A82-1554-38A0C46DDF5B}"/>
              </a:ext>
            </a:extLst>
          </p:cNvPr>
          <p:cNvSpPr txBox="1"/>
          <p:nvPr/>
        </p:nvSpPr>
        <p:spPr>
          <a:xfrm>
            <a:off x="919840" y="3959626"/>
            <a:ext cx="3978974" cy="307777"/>
          </a:xfrm>
          <a:prstGeom prst="rect">
            <a:avLst/>
          </a:prstGeom>
          <a:noFill/>
        </p:spPr>
        <p:txBody>
          <a:bodyPr wrap="none" rtlCol="0">
            <a:spAutoFit/>
          </a:bodyPr>
          <a:lstStyle/>
          <a:p>
            <a:r>
              <a:rPr lang="en-US" sz="1400">
                <a:solidFill>
                  <a:schemeClr val="tx1">
                    <a:lumMod val="75000"/>
                    <a:lumOff val="25000"/>
                  </a:schemeClr>
                </a:solidFill>
                <a:latin typeface="Avenir Book" panose="02000503020000020003" pitchFamily="2" charset="0"/>
              </a:rPr>
              <a:t>Individual coefficients are statistically significant</a:t>
            </a:r>
            <a:endParaRPr lang="en-RU" sz="1400">
              <a:solidFill>
                <a:schemeClr val="tx1">
                  <a:lumMod val="75000"/>
                  <a:lumOff val="25000"/>
                </a:schemeClr>
              </a:solidFill>
              <a:latin typeface="Avenir Book" panose="02000503020000020003" pitchFamily="2" charset="0"/>
            </a:endParaRPr>
          </a:p>
        </p:txBody>
      </p:sp>
      <p:pic>
        <p:nvPicPr>
          <p:cNvPr id="23" name="Graphic 22" descr="Checkbox Ticked with solid fill">
            <a:extLst>
              <a:ext uri="{FF2B5EF4-FFF2-40B4-BE49-F238E27FC236}">
                <a16:creationId xmlns:a16="http://schemas.microsoft.com/office/drawing/2014/main" id="{19B6C8AA-5067-FBD3-3A9F-52F03A921BA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9319" y="4338427"/>
            <a:ext cx="454897" cy="454897"/>
          </a:xfrm>
          <a:prstGeom prst="rect">
            <a:avLst/>
          </a:prstGeom>
        </p:spPr>
      </p:pic>
      <p:sp>
        <p:nvSpPr>
          <p:cNvPr id="24" name="TextBox 23">
            <a:extLst>
              <a:ext uri="{FF2B5EF4-FFF2-40B4-BE49-F238E27FC236}">
                <a16:creationId xmlns:a16="http://schemas.microsoft.com/office/drawing/2014/main" id="{C15A90AC-146C-612F-6284-12C90E05ED5A}"/>
              </a:ext>
            </a:extLst>
          </p:cNvPr>
          <p:cNvSpPr txBox="1"/>
          <p:nvPr/>
        </p:nvSpPr>
        <p:spPr>
          <a:xfrm>
            <a:off x="919840" y="4386142"/>
            <a:ext cx="2925801" cy="307777"/>
          </a:xfrm>
          <a:prstGeom prst="rect">
            <a:avLst/>
          </a:prstGeom>
          <a:noFill/>
        </p:spPr>
        <p:txBody>
          <a:bodyPr wrap="none" rtlCol="0">
            <a:spAutoFit/>
          </a:bodyPr>
          <a:lstStyle/>
          <a:p>
            <a:r>
              <a:rPr lang="en-US" sz="1400">
                <a:solidFill>
                  <a:schemeClr val="tx1">
                    <a:lumMod val="75000"/>
                    <a:lumOff val="25000"/>
                  </a:schemeClr>
                </a:solidFill>
                <a:latin typeface="Avenir Book" panose="02000503020000020003" pitchFamily="2" charset="0"/>
              </a:rPr>
              <a:t>The model is adequately specified</a:t>
            </a:r>
            <a:endParaRPr lang="en-RU" sz="1400">
              <a:solidFill>
                <a:schemeClr val="tx1">
                  <a:lumMod val="75000"/>
                  <a:lumOff val="25000"/>
                </a:schemeClr>
              </a:solidFill>
              <a:latin typeface="Avenir Book" panose="02000503020000020003" pitchFamily="2" charset="0"/>
            </a:endParaRPr>
          </a:p>
        </p:txBody>
      </p:sp>
      <p:pic>
        <p:nvPicPr>
          <p:cNvPr id="25" name="Graphic 24" descr="Checkbox Ticked with solid fill">
            <a:extLst>
              <a:ext uri="{FF2B5EF4-FFF2-40B4-BE49-F238E27FC236}">
                <a16:creationId xmlns:a16="http://schemas.microsoft.com/office/drawing/2014/main" id="{67DE067E-9755-CD33-B361-7AC9431E699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9319" y="4757471"/>
            <a:ext cx="454897" cy="454897"/>
          </a:xfrm>
          <a:prstGeom prst="rect">
            <a:avLst/>
          </a:prstGeom>
        </p:spPr>
      </p:pic>
      <p:sp>
        <p:nvSpPr>
          <p:cNvPr id="26" name="TextBox 25">
            <a:extLst>
              <a:ext uri="{FF2B5EF4-FFF2-40B4-BE49-F238E27FC236}">
                <a16:creationId xmlns:a16="http://schemas.microsoft.com/office/drawing/2014/main" id="{8EE8FF93-3F45-B99A-1B68-361A8058F6AD}"/>
              </a:ext>
            </a:extLst>
          </p:cNvPr>
          <p:cNvSpPr txBox="1"/>
          <p:nvPr/>
        </p:nvSpPr>
        <p:spPr>
          <a:xfrm>
            <a:off x="919840" y="4812658"/>
            <a:ext cx="3498073" cy="307777"/>
          </a:xfrm>
          <a:prstGeom prst="rect">
            <a:avLst/>
          </a:prstGeom>
          <a:noFill/>
        </p:spPr>
        <p:txBody>
          <a:bodyPr wrap="none" rtlCol="0">
            <a:spAutoFit/>
          </a:bodyPr>
          <a:lstStyle/>
          <a:p>
            <a:r>
              <a:rPr lang="en-US" sz="1400">
                <a:solidFill>
                  <a:schemeClr val="tx1">
                    <a:lumMod val="75000"/>
                    <a:lumOff val="25000"/>
                  </a:schemeClr>
                </a:solidFill>
                <a:latin typeface="Avenir Book" panose="02000503020000020003" pitchFamily="2" charset="0"/>
              </a:rPr>
              <a:t>The disturbances are normally distributed</a:t>
            </a:r>
            <a:endParaRPr lang="en-RU" sz="1400">
              <a:solidFill>
                <a:schemeClr val="tx1">
                  <a:lumMod val="75000"/>
                  <a:lumOff val="25000"/>
                </a:schemeClr>
              </a:solidFill>
              <a:latin typeface="Avenir Book" panose="02000503020000020003" pitchFamily="2" charset="0"/>
            </a:endParaRPr>
          </a:p>
        </p:txBody>
      </p:sp>
      <p:pic>
        <p:nvPicPr>
          <p:cNvPr id="27" name="Graphic 26" descr="Checkbox Ticked with solid fill">
            <a:extLst>
              <a:ext uri="{FF2B5EF4-FFF2-40B4-BE49-F238E27FC236}">
                <a16:creationId xmlns:a16="http://schemas.microsoft.com/office/drawing/2014/main" id="{0718331B-E115-F094-9AD7-8B3DBAF6098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9319" y="5176515"/>
            <a:ext cx="454897" cy="454897"/>
          </a:xfrm>
          <a:prstGeom prst="rect">
            <a:avLst/>
          </a:prstGeom>
        </p:spPr>
      </p:pic>
      <p:sp>
        <p:nvSpPr>
          <p:cNvPr id="28" name="TextBox 27">
            <a:extLst>
              <a:ext uri="{FF2B5EF4-FFF2-40B4-BE49-F238E27FC236}">
                <a16:creationId xmlns:a16="http://schemas.microsoft.com/office/drawing/2014/main" id="{D911003F-E26A-80CC-75DE-753D9177508E}"/>
              </a:ext>
            </a:extLst>
          </p:cNvPr>
          <p:cNvSpPr txBox="1"/>
          <p:nvPr/>
        </p:nvSpPr>
        <p:spPr>
          <a:xfrm>
            <a:off x="919840" y="5239174"/>
            <a:ext cx="3594254" cy="307777"/>
          </a:xfrm>
          <a:prstGeom prst="rect">
            <a:avLst/>
          </a:prstGeom>
          <a:noFill/>
        </p:spPr>
        <p:txBody>
          <a:bodyPr wrap="none" rtlCol="0">
            <a:spAutoFit/>
          </a:bodyPr>
          <a:lstStyle/>
          <a:p>
            <a:r>
              <a:rPr lang="en-US" sz="1400">
                <a:solidFill>
                  <a:schemeClr val="tx1">
                    <a:lumMod val="75000"/>
                    <a:lumOff val="25000"/>
                  </a:schemeClr>
                </a:solidFill>
                <a:latin typeface="Avenir Book" panose="02000503020000020003" pitchFamily="2" charset="0"/>
              </a:rPr>
              <a:t>There is no autocorrelation of disturbances</a:t>
            </a:r>
            <a:endParaRPr lang="en-RU" sz="1400">
              <a:solidFill>
                <a:schemeClr val="tx1">
                  <a:lumMod val="75000"/>
                  <a:lumOff val="25000"/>
                </a:schemeClr>
              </a:solidFill>
              <a:latin typeface="Avenir Book" panose="02000503020000020003" pitchFamily="2" charset="0"/>
            </a:endParaRPr>
          </a:p>
        </p:txBody>
      </p:sp>
      <p:pic>
        <p:nvPicPr>
          <p:cNvPr id="29" name="Graphic 28" descr="Checkbox Ticked with solid fill">
            <a:extLst>
              <a:ext uri="{FF2B5EF4-FFF2-40B4-BE49-F238E27FC236}">
                <a16:creationId xmlns:a16="http://schemas.microsoft.com/office/drawing/2014/main" id="{0D224562-2FEA-314A-F9B0-ED809D2B604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9319" y="5595559"/>
            <a:ext cx="454897" cy="454897"/>
          </a:xfrm>
          <a:prstGeom prst="rect">
            <a:avLst/>
          </a:prstGeom>
        </p:spPr>
      </p:pic>
      <p:sp>
        <p:nvSpPr>
          <p:cNvPr id="30" name="TextBox 29">
            <a:extLst>
              <a:ext uri="{FF2B5EF4-FFF2-40B4-BE49-F238E27FC236}">
                <a16:creationId xmlns:a16="http://schemas.microsoft.com/office/drawing/2014/main" id="{C1932099-8EC5-AF21-0AFD-69C92E02DB2A}"/>
              </a:ext>
            </a:extLst>
          </p:cNvPr>
          <p:cNvSpPr txBox="1"/>
          <p:nvPr/>
        </p:nvSpPr>
        <p:spPr>
          <a:xfrm>
            <a:off x="919840" y="5665690"/>
            <a:ext cx="2585964" cy="307777"/>
          </a:xfrm>
          <a:prstGeom prst="rect">
            <a:avLst/>
          </a:prstGeom>
          <a:noFill/>
        </p:spPr>
        <p:txBody>
          <a:bodyPr wrap="none" rtlCol="0">
            <a:spAutoFit/>
          </a:bodyPr>
          <a:lstStyle/>
          <a:p>
            <a:r>
              <a:rPr lang="en-US" sz="1400">
                <a:solidFill>
                  <a:schemeClr val="tx1">
                    <a:lumMod val="75000"/>
                    <a:lumOff val="25000"/>
                  </a:schemeClr>
                </a:solidFill>
                <a:latin typeface="Avenir Book" panose="02000503020000020003" pitchFamily="2" charset="0"/>
              </a:rPr>
              <a:t>Multicollinearity is not present</a:t>
            </a:r>
            <a:endParaRPr lang="en-RU" sz="1400">
              <a:solidFill>
                <a:schemeClr val="tx1">
                  <a:lumMod val="75000"/>
                  <a:lumOff val="25000"/>
                </a:schemeClr>
              </a:solidFill>
              <a:latin typeface="Avenir Book" panose="02000503020000020003" pitchFamily="2" charset="0"/>
            </a:endParaRPr>
          </a:p>
        </p:txBody>
      </p:sp>
      <p:pic>
        <p:nvPicPr>
          <p:cNvPr id="31" name="Graphic 30" descr="Checkbox Ticked with solid fill">
            <a:extLst>
              <a:ext uri="{FF2B5EF4-FFF2-40B4-BE49-F238E27FC236}">
                <a16:creationId xmlns:a16="http://schemas.microsoft.com/office/drawing/2014/main" id="{0461FA6C-4DC8-504B-4D64-3C8D7E1EDC6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9319" y="6014602"/>
            <a:ext cx="454897" cy="454897"/>
          </a:xfrm>
          <a:prstGeom prst="rect">
            <a:avLst/>
          </a:prstGeom>
        </p:spPr>
      </p:pic>
      <p:sp>
        <p:nvSpPr>
          <p:cNvPr id="32" name="TextBox 31">
            <a:extLst>
              <a:ext uri="{FF2B5EF4-FFF2-40B4-BE49-F238E27FC236}">
                <a16:creationId xmlns:a16="http://schemas.microsoft.com/office/drawing/2014/main" id="{8AA382BC-93FE-245C-BCE9-368B43B8D519}"/>
              </a:ext>
            </a:extLst>
          </p:cNvPr>
          <p:cNvSpPr txBox="1"/>
          <p:nvPr/>
        </p:nvSpPr>
        <p:spPr>
          <a:xfrm>
            <a:off x="919840" y="6092208"/>
            <a:ext cx="6071983" cy="307777"/>
          </a:xfrm>
          <a:prstGeom prst="rect">
            <a:avLst/>
          </a:prstGeom>
          <a:noFill/>
        </p:spPr>
        <p:txBody>
          <a:bodyPr wrap="none" rtlCol="0">
            <a:spAutoFit/>
          </a:bodyPr>
          <a:lstStyle/>
          <a:p>
            <a:r>
              <a:rPr lang="en-US" sz="1400">
                <a:solidFill>
                  <a:schemeClr val="tx1">
                    <a:lumMod val="75000"/>
                    <a:lumOff val="25000"/>
                  </a:schemeClr>
                </a:solidFill>
                <a:latin typeface="Avenir Book" panose="02000503020000020003" pitchFamily="2" charset="0"/>
              </a:rPr>
              <a:t>Within the available data redundant or omitted variables are not detected</a:t>
            </a:r>
            <a:endParaRPr lang="en-RU" sz="1400">
              <a:solidFill>
                <a:schemeClr val="tx1">
                  <a:lumMod val="75000"/>
                  <a:lumOff val="25000"/>
                </a:schemeClr>
              </a:solidFill>
              <a:latin typeface="Avenir Book" panose="02000503020000020003" pitchFamily="2" charset="0"/>
            </a:endParaRPr>
          </a:p>
        </p:txBody>
      </p:sp>
      <p:sp>
        <p:nvSpPr>
          <p:cNvPr id="33" name="TextBox 32">
            <a:extLst>
              <a:ext uri="{FF2B5EF4-FFF2-40B4-BE49-F238E27FC236}">
                <a16:creationId xmlns:a16="http://schemas.microsoft.com/office/drawing/2014/main" id="{BAD54D9B-4399-0C62-293B-4AA45FFA8B0D}"/>
              </a:ext>
            </a:extLst>
          </p:cNvPr>
          <p:cNvSpPr txBox="1"/>
          <p:nvPr/>
        </p:nvSpPr>
        <p:spPr>
          <a:xfrm>
            <a:off x="8166503" y="3071635"/>
            <a:ext cx="2313252" cy="307777"/>
          </a:xfrm>
          <a:prstGeom prst="rect">
            <a:avLst/>
          </a:prstGeom>
          <a:noFill/>
        </p:spPr>
        <p:txBody>
          <a:bodyPr wrap="square" rtlCol="0">
            <a:spAutoFit/>
          </a:bodyPr>
          <a:lstStyle/>
          <a:p>
            <a:pPr algn="ctr"/>
            <a:r>
              <a:rPr lang="en-RU" sz="1400" b="1">
                <a:solidFill>
                  <a:schemeClr val="tx1">
                    <a:lumMod val="75000"/>
                    <a:lumOff val="25000"/>
                  </a:schemeClr>
                </a:solidFill>
                <a:latin typeface="Avenir Book" panose="02000503020000020003" pitchFamily="2" charset="0"/>
              </a:rPr>
              <a:t>Model limitations</a:t>
            </a:r>
          </a:p>
        </p:txBody>
      </p:sp>
      <p:pic>
        <p:nvPicPr>
          <p:cNvPr id="2058" name="Picture 10" descr="Limitation - Free signaling icons">
            <a:extLst>
              <a:ext uri="{FF2B5EF4-FFF2-40B4-BE49-F238E27FC236}">
                <a16:creationId xmlns:a16="http://schemas.microsoft.com/office/drawing/2014/main" id="{AFC2396F-E6B8-FEF1-8455-1A0897310B3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78872" y="4315255"/>
            <a:ext cx="533179" cy="454897"/>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99462D35-DECC-04BC-CDC0-9D475E28F2A4}"/>
              </a:ext>
            </a:extLst>
          </p:cNvPr>
          <p:cNvSpPr txBox="1"/>
          <p:nvPr/>
        </p:nvSpPr>
        <p:spPr>
          <a:xfrm>
            <a:off x="8051258" y="4315255"/>
            <a:ext cx="3467159" cy="523220"/>
          </a:xfrm>
          <a:prstGeom prst="rect">
            <a:avLst/>
          </a:prstGeom>
          <a:noFill/>
        </p:spPr>
        <p:txBody>
          <a:bodyPr wrap="square" rtlCol="0">
            <a:spAutoFit/>
          </a:bodyPr>
          <a:lstStyle/>
          <a:p>
            <a:r>
              <a:rPr lang="en-RU" sz="1400">
                <a:solidFill>
                  <a:schemeClr val="tx1">
                    <a:lumMod val="75000"/>
                    <a:lumOff val="25000"/>
                  </a:schemeClr>
                </a:solidFill>
                <a:latin typeface="Avenir Book" panose="02000503020000020003" pitchFamily="2" charset="0"/>
              </a:rPr>
              <a:t>Heterogeneous nature of Annual sales </a:t>
            </a:r>
          </a:p>
          <a:p>
            <a:r>
              <a:rPr lang="en-RU" sz="1400">
                <a:solidFill>
                  <a:schemeClr val="tx1">
                    <a:lumMod val="75000"/>
                    <a:lumOff val="25000"/>
                  </a:schemeClr>
                </a:solidFill>
                <a:latin typeface="Avenir Book" panose="02000503020000020003" pitchFamily="2" charset="0"/>
              </a:rPr>
              <a:t>per 1 sq.m. variable </a:t>
            </a:r>
          </a:p>
        </p:txBody>
      </p:sp>
      <p:pic>
        <p:nvPicPr>
          <p:cNvPr id="40" name="Picture 10" descr="Limitation - Free signaling icons">
            <a:extLst>
              <a:ext uri="{FF2B5EF4-FFF2-40B4-BE49-F238E27FC236}">
                <a16:creationId xmlns:a16="http://schemas.microsoft.com/office/drawing/2014/main" id="{D0CEB136-0558-D5FF-84E4-0B457EA473A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78872" y="3500339"/>
            <a:ext cx="533179" cy="454897"/>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70B9D36A-C96D-1223-37E2-7AC20EC3705A}"/>
              </a:ext>
            </a:extLst>
          </p:cNvPr>
          <p:cNvSpPr txBox="1"/>
          <p:nvPr/>
        </p:nvSpPr>
        <p:spPr>
          <a:xfrm>
            <a:off x="8051258" y="3491260"/>
            <a:ext cx="3539861" cy="523220"/>
          </a:xfrm>
          <a:prstGeom prst="rect">
            <a:avLst/>
          </a:prstGeom>
          <a:noFill/>
        </p:spPr>
        <p:txBody>
          <a:bodyPr wrap="square" rtlCol="0">
            <a:spAutoFit/>
          </a:bodyPr>
          <a:lstStyle/>
          <a:p>
            <a:r>
              <a:rPr lang="en-RU" sz="1400">
                <a:solidFill>
                  <a:schemeClr val="tx1">
                    <a:lumMod val="75000"/>
                    <a:lumOff val="25000"/>
                  </a:schemeClr>
                </a:solidFill>
                <a:latin typeface="Avenir Book" panose="02000503020000020003" pitchFamily="2" charset="0"/>
              </a:rPr>
              <a:t>Small dataset lacking the franchise</a:t>
            </a:r>
          </a:p>
          <a:p>
            <a:r>
              <a:rPr lang="en-RU" sz="1400">
                <a:solidFill>
                  <a:schemeClr val="tx1">
                    <a:lumMod val="75000"/>
                    <a:lumOff val="25000"/>
                  </a:schemeClr>
                </a:solidFill>
                <a:latin typeface="Avenir Book" panose="02000503020000020003" pitchFamily="2" charset="0"/>
              </a:rPr>
              <a:t>network info </a:t>
            </a:r>
          </a:p>
        </p:txBody>
      </p:sp>
      <p:pic>
        <p:nvPicPr>
          <p:cNvPr id="42" name="Picture 10" descr="Limitation - Free signaling icons">
            <a:extLst>
              <a:ext uri="{FF2B5EF4-FFF2-40B4-BE49-F238E27FC236}">
                <a16:creationId xmlns:a16="http://schemas.microsoft.com/office/drawing/2014/main" id="{A45B2C73-6322-B3E0-E735-EE2BBC59AA7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78872" y="5130171"/>
            <a:ext cx="533179" cy="454897"/>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a:extLst>
              <a:ext uri="{FF2B5EF4-FFF2-40B4-BE49-F238E27FC236}">
                <a16:creationId xmlns:a16="http://schemas.microsoft.com/office/drawing/2014/main" id="{2A526C3F-4939-DAED-681F-7F8124D33252}"/>
              </a:ext>
            </a:extLst>
          </p:cNvPr>
          <p:cNvSpPr txBox="1"/>
          <p:nvPr/>
        </p:nvSpPr>
        <p:spPr>
          <a:xfrm>
            <a:off x="8051258" y="5203730"/>
            <a:ext cx="2228704" cy="307777"/>
          </a:xfrm>
          <a:prstGeom prst="rect">
            <a:avLst/>
          </a:prstGeom>
          <a:noFill/>
        </p:spPr>
        <p:txBody>
          <a:bodyPr wrap="square" rtlCol="0">
            <a:spAutoFit/>
          </a:bodyPr>
          <a:lstStyle/>
          <a:p>
            <a:r>
              <a:rPr lang="en-RU" sz="1400">
                <a:solidFill>
                  <a:schemeClr val="tx1">
                    <a:lumMod val="75000"/>
                    <a:lumOff val="25000"/>
                  </a:schemeClr>
                </a:solidFill>
                <a:latin typeface="Avenir Book" panose="02000503020000020003" pitchFamily="2" charset="0"/>
              </a:rPr>
              <a:t>Lack of data on traffic</a:t>
            </a:r>
          </a:p>
        </p:txBody>
      </p:sp>
      <p:pic>
        <p:nvPicPr>
          <p:cNvPr id="44" name="Picture 10" descr="Limitation - Free signaling icons">
            <a:extLst>
              <a:ext uri="{FF2B5EF4-FFF2-40B4-BE49-F238E27FC236}">
                <a16:creationId xmlns:a16="http://schemas.microsoft.com/office/drawing/2014/main" id="{68604851-C5EC-50DE-6508-B33E4F6243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78872" y="5945088"/>
            <a:ext cx="533179" cy="454897"/>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a:extLst>
              <a:ext uri="{FF2B5EF4-FFF2-40B4-BE49-F238E27FC236}">
                <a16:creationId xmlns:a16="http://schemas.microsoft.com/office/drawing/2014/main" id="{26FB768F-A179-9B7F-01BB-0C1486DC9FBD}"/>
              </a:ext>
            </a:extLst>
          </p:cNvPr>
          <p:cNvSpPr txBox="1"/>
          <p:nvPr/>
        </p:nvSpPr>
        <p:spPr>
          <a:xfrm>
            <a:off x="8051258" y="6042981"/>
            <a:ext cx="3568330" cy="307777"/>
          </a:xfrm>
          <a:prstGeom prst="rect">
            <a:avLst/>
          </a:prstGeom>
          <a:noFill/>
        </p:spPr>
        <p:txBody>
          <a:bodyPr wrap="square" rtlCol="0">
            <a:spAutoFit/>
          </a:bodyPr>
          <a:lstStyle/>
          <a:p>
            <a:r>
              <a:rPr lang="en-RU" sz="1400">
                <a:solidFill>
                  <a:schemeClr val="tx1">
                    <a:lumMod val="75000"/>
                    <a:lumOff val="25000"/>
                  </a:schemeClr>
                </a:solidFill>
                <a:latin typeface="Avenir Book" panose="02000503020000020003" pitchFamily="2" charset="0"/>
              </a:rPr>
              <a:t>Location suggestions are temporary</a:t>
            </a:r>
          </a:p>
        </p:txBody>
      </p:sp>
      <mc:AlternateContent xmlns:mc="http://schemas.openxmlformats.org/markup-compatibility/2006" xmlns:a14="http://schemas.microsoft.com/office/drawing/2010/main">
        <mc:Choice Requires="a14">
          <p:sp>
            <p:nvSpPr>
              <p:cNvPr id="2" name="Rounded Rectangle 1">
                <a:extLst>
                  <a:ext uri="{FF2B5EF4-FFF2-40B4-BE49-F238E27FC236}">
                    <a16:creationId xmlns:a16="http://schemas.microsoft.com/office/drawing/2014/main" id="{85C7ADEC-5326-D1A4-7FFF-3303366BFD0E}"/>
                  </a:ext>
                </a:extLst>
              </p:cNvPr>
              <p:cNvSpPr/>
              <p:nvPr/>
            </p:nvSpPr>
            <p:spPr>
              <a:xfrm>
                <a:off x="395482" y="1278438"/>
                <a:ext cx="11386444" cy="626938"/>
              </a:xfrm>
              <a:prstGeom prst="roundRect">
                <a:avLst/>
              </a:prstGeom>
              <a:solidFill>
                <a:schemeClr val="bg1"/>
              </a:solidFill>
              <a:ln w="9525">
                <a:solidFill>
                  <a:srgbClr val="00B0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lumMod val="75000"/>
                        <a:lumOff val="25000"/>
                      </a:schemeClr>
                    </a:solidFill>
                    <a:effectLst/>
                    <a:latin typeface="Avenir Book" panose="02000503020000020003" pitchFamily="2" charset="0"/>
                    <a:ea typeface="Times New Roman" panose="02020603050405020304" pitchFamily="18" charset="0"/>
                  </a:rPr>
                  <a:t>                                       ln (annual sales per 1 </a:t>
                </a:r>
                <a:r>
                  <a:rPr lang="en-US" sz="1400" b="1" err="1">
                    <a:solidFill>
                      <a:schemeClr val="tx1">
                        <a:lumMod val="75000"/>
                        <a:lumOff val="25000"/>
                      </a:schemeClr>
                    </a:solidFill>
                    <a:effectLst/>
                    <a:latin typeface="Avenir Book" panose="02000503020000020003" pitchFamily="2" charset="0"/>
                    <a:ea typeface="Times New Roman" panose="02020603050405020304" pitchFamily="18" charset="0"/>
                  </a:rPr>
                  <a:t>sq.m</a:t>
                </a:r>
                <a:r>
                  <a:rPr lang="en-US" sz="1400" b="1">
                    <a:solidFill>
                      <a:schemeClr val="tx1">
                        <a:lumMod val="75000"/>
                        <a:lumOff val="25000"/>
                      </a:schemeClr>
                    </a:solidFill>
                    <a:effectLst/>
                    <a:latin typeface="Avenir Book" panose="02000503020000020003" pitchFamily="2" charset="0"/>
                    <a:ea typeface="Times New Roman" panose="02020603050405020304" pitchFamily="18" charset="0"/>
                  </a:rPr>
                  <a:t>.) = 12.038 + 0.312 </a:t>
                </a:r>
                <a14:m>
                  <m:oMath xmlns:m="http://schemas.openxmlformats.org/officeDocument/2006/math">
                    <m:r>
                      <m:rPr>
                        <m:nor/>
                      </m:rPr>
                      <a:rPr lang="en-US" sz="1400" b="1" i="0">
                        <a:solidFill>
                          <a:schemeClr val="tx1">
                            <a:lumMod val="75000"/>
                            <a:lumOff val="25000"/>
                          </a:schemeClr>
                        </a:solidFill>
                        <a:effectLst/>
                        <a:latin typeface="Cambria Math" panose="02040503050406030204" pitchFamily="18" charset="0"/>
                        <a:ea typeface="Times New Roman" panose="02020603050405020304" pitchFamily="18" charset="0"/>
                      </a:rPr>
                      <m:t>×</m:t>
                    </m:r>
                    <m:r>
                      <m:rPr>
                        <m:nor/>
                      </m:rPr>
                      <a:rPr lang="en-US" sz="1400" b="1" i="0">
                        <a:solidFill>
                          <a:schemeClr val="tx1">
                            <a:lumMod val="75000"/>
                            <a:lumOff val="25000"/>
                          </a:schemeClr>
                        </a:solidFill>
                        <a:effectLst/>
                        <a:latin typeface="Cambria Math" panose="02040503050406030204" pitchFamily="18" charset="0"/>
                        <a:ea typeface="Times New Roman" panose="02020603050405020304" pitchFamily="18" charset="0"/>
                      </a:rPr>
                      <m:t> </m:t>
                    </m:r>
                  </m:oMath>
                </a14:m>
                <a:r>
                  <a:rPr lang="en-US" sz="1400" b="1">
                    <a:solidFill>
                      <a:schemeClr val="tx1">
                        <a:lumMod val="75000"/>
                        <a:lumOff val="25000"/>
                      </a:schemeClr>
                    </a:solidFill>
                    <a:effectLst/>
                    <a:latin typeface="Avenir Book" panose="02000503020000020003" pitchFamily="2" charset="0"/>
                    <a:ea typeface="Times New Roman" panose="02020603050405020304" pitchFamily="18" charset="0"/>
                  </a:rPr>
                  <a:t>annual rental cost of 1 </a:t>
                </a:r>
                <a:r>
                  <a:rPr lang="en-US" sz="1400" b="1" err="1">
                    <a:solidFill>
                      <a:schemeClr val="tx1">
                        <a:lumMod val="75000"/>
                        <a:lumOff val="25000"/>
                      </a:schemeClr>
                    </a:solidFill>
                    <a:effectLst/>
                    <a:latin typeface="Avenir Book" panose="02000503020000020003" pitchFamily="2" charset="0"/>
                    <a:ea typeface="Times New Roman" panose="02020603050405020304" pitchFamily="18" charset="0"/>
                  </a:rPr>
                  <a:t>sq.m</a:t>
                </a:r>
                <a:r>
                  <a:rPr lang="en-US" sz="1400" b="1" i="1">
                    <a:solidFill>
                      <a:schemeClr val="tx1">
                        <a:lumMod val="75000"/>
                        <a:lumOff val="25000"/>
                      </a:schemeClr>
                    </a:solidFill>
                    <a:effectLst/>
                    <a:latin typeface="Avenir Book" panose="02000503020000020003" pitchFamily="2" charset="0"/>
                    <a:ea typeface="Times New Roman" panose="02020603050405020304" pitchFamily="18" charset="0"/>
                  </a:rPr>
                  <a:t>. </a:t>
                </a:r>
                <a:r>
                  <a:rPr lang="en-US" sz="1400" b="1">
                    <a:solidFill>
                      <a:schemeClr val="tx1">
                        <a:lumMod val="75000"/>
                        <a:lumOff val="25000"/>
                      </a:schemeClr>
                    </a:solidFill>
                    <a:effectLst/>
                    <a:latin typeface="Avenir Book" panose="02000503020000020003" pitchFamily="2" charset="0"/>
                    <a:ea typeface="Times New Roman" panose="02020603050405020304" pitchFamily="18" charset="0"/>
                  </a:rPr>
                  <a:t>–</a:t>
                </a:r>
                <a:r>
                  <a:rPr lang="en-RU" sz="1400" b="1">
                    <a:solidFill>
                      <a:schemeClr val="tx1">
                        <a:lumMod val="75000"/>
                        <a:lumOff val="25000"/>
                      </a:schemeClr>
                    </a:solidFill>
                    <a:latin typeface="Avenir Book" panose="02000503020000020003" pitchFamily="2" charset="0"/>
                    <a:ea typeface="Times New Roman" panose="02020603050405020304" pitchFamily="18" charset="0"/>
                  </a:rPr>
                  <a:t> </a:t>
                </a:r>
              </a:p>
              <a:p>
                <a:pPr algn="ctr"/>
                <a:r>
                  <a:rPr lang="en-US" sz="1400" b="1">
                    <a:solidFill>
                      <a:schemeClr val="tx1">
                        <a:lumMod val="75000"/>
                        <a:lumOff val="25000"/>
                      </a:schemeClr>
                    </a:solidFill>
                    <a:effectLst/>
                    <a:latin typeface="Avenir Book" panose="02000503020000020003" pitchFamily="2" charset="0"/>
                    <a:ea typeface="Times New Roman" panose="02020603050405020304" pitchFamily="18" charset="0"/>
                  </a:rPr>
                  <a:t>                                     - 0.390 </a:t>
                </a:r>
                <a14:m>
                  <m:oMath xmlns:m="http://schemas.openxmlformats.org/officeDocument/2006/math">
                    <m:r>
                      <m:rPr>
                        <m:nor/>
                      </m:rPr>
                      <a:rPr lang="en-US" sz="1400" b="1" i="0">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400" b="1">
                    <a:solidFill>
                      <a:schemeClr val="tx1">
                        <a:lumMod val="75000"/>
                        <a:lumOff val="25000"/>
                      </a:schemeClr>
                    </a:solidFill>
                    <a:effectLst/>
                    <a:latin typeface="Avenir Book" panose="02000503020000020003" pitchFamily="2" charset="0"/>
                    <a:ea typeface="Times New Roman" panose="02020603050405020304" pitchFamily="18" charset="0"/>
                  </a:rPr>
                  <a:t> distance to the nearest metro – 0.347 </a:t>
                </a:r>
                <a14:m>
                  <m:oMath xmlns:m="http://schemas.openxmlformats.org/officeDocument/2006/math">
                    <m:r>
                      <m:rPr>
                        <m:nor/>
                      </m:rPr>
                      <a:rPr lang="en-US" sz="1400" b="1" i="0">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400" b="1">
                    <a:solidFill>
                      <a:schemeClr val="tx1">
                        <a:lumMod val="75000"/>
                        <a:lumOff val="25000"/>
                      </a:schemeClr>
                    </a:solidFill>
                    <a:effectLst/>
                    <a:latin typeface="Avenir Book" panose="02000503020000020003" pitchFamily="2" charset="0"/>
                    <a:ea typeface="Yu Mincho" panose="02020400000000000000" pitchFamily="18" charset="-128"/>
                  </a:rPr>
                  <a:t> floor </a:t>
                </a:r>
                <a:endParaRPr lang="en-RU" sz="1400" b="1">
                  <a:solidFill>
                    <a:schemeClr val="tx1">
                      <a:lumMod val="75000"/>
                      <a:lumOff val="25000"/>
                    </a:schemeClr>
                  </a:solidFill>
                  <a:latin typeface="Avenir Book" panose="02000503020000020003" pitchFamily="2" charset="0"/>
                </a:endParaRPr>
              </a:p>
            </p:txBody>
          </p:sp>
        </mc:Choice>
        <mc:Fallback xmlns="">
          <p:sp>
            <p:nvSpPr>
              <p:cNvPr id="2" name="Rounded Rectangle 1">
                <a:extLst>
                  <a:ext uri="{FF2B5EF4-FFF2-40B4-BE49-F238E27FC236}">
                    <a16:creationId xmlns:a16="http://schemas.microsoft.com/office/drawing/2014/main" id="{85C7ADEC-5326-D1A4-7FFF-3303366BFD0E}"/>
                  </a:ext>
                </a:extLst>
              </p:cNvPr>
              <p:cNvSpPr>
                <a:spLocks noRot="1" noChangeAspect="1" noMove="1" noResize="1" noEditPoints="1" noAdjustHandles="1" noChangeArrowheads="1" noChangeShapeType="1" noTextEdit="1"/>
              </p:cNvSpPr>
              <p:nvPr/>
            </p:nvSpPr>
            <p:spPr>
              <a:xfrm>
                <a:off x="395482" y="1278438"/>
                <a:ext cx="11386444" cy="626938"/>
              </a:xfrm>
              <a:prstGeom prst="roundRect">
                <a:avLst/>
              </a:prstGeom>
              <a:blipFill>
                <a:blip r:embed="rId6"/>
                <a:stretch>
                  <a:fillRect/>
                </a:stretch>
              </a:blipFill>
              <a:ln w="9525">
                <a:solidFill>
                  <a:srgbClr val="00B0F4"/>
                </a:solidFill>
              </a:ln>
            </p:spPr>
            <p:txBody>
              <a:bodyPr/>
              <a:lstStyle/>
              <a:p>
                <a:r>
                  <a:rPr lang="en-US">
                    <a:noFill/>
                  </a:rPr>
                  <a:t> </a:t>
                </a:r>
              </a:p>
            </p:txBody>
          </p:sp>
        </mc:Fallback>
      </mc:AlternateContent>
      <p:grpSp>
        <p:nvGrpSpPr>
          <p:cNvPr id="35" name="Group 34">
            <a:extLst>
              <a:ext uri="{FF2B5EF4-FFF2-40B4-BE49-F238E27FC236}">
                <a16:creationId xmlns:a16="http://schemas.microsoft.com/office/drawing/2014/main" id="{73FC2963-B17A-37EC-EA40-5D4792859CDE}"/>
              </a:ext>
            </a:extLst>
          </p:cNvPr>
          <p:cNvGrpSpPr/>
          <p:nvPr/>
        </p:nvGrpSpPr>
        <p:grpSpPr>
          <a:xfrm>
            <a:off x="408734" y="2184504"/>
            <a:ext cx="3168000" cy="590400"/>
            <a:chOff x="915409" y="2339646"/>
            <a:chExt cx="2593413" cy="590400"/>
          </a:xfrm>
        </p:grpSpPr>
        <p:sp>
          <p:nvSpPr>
            <p:cNvPr id="9" name="Rectangle 8">
              <a:extLst>
                <a:ext uri="{FF2B5EF4-FFF2-40B4-BE49-F238E27FC236}">
                  <a16:creationId xmlns:a16="http://schemas.microsoft.com/office/drawing/2014/main" id="{235FDE8E-6E81-8974-6A2A-A810DEDE1957}"/>
                </a:ext>
              </a:extLst>
            </p:cNvPr>
            <p:cNvSpPr/>
            <p:nvPr/>
          </p:nvSpPr>
          <p:spPr>
            <a:xfrm>
              <a:off x="915409" y="2339646"/>
              <a:ext cx="2590395" cy="590400"/>
            </a:xfrm>
            <a:prstGeom prst="roundRect">
              <a:avLst/>
            </a:prstGeom>
            <a:solidFill>
              <a:srgbClr val="00B0F4">
                <a:alpha val="60000"/>
              </a:srgbClr>
            </a:solidFill>
            <a:ln>
              <a:solidFill>
                <a:srgbClr val="00B0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RU" sz="1600">
                  <a:latin typeface="Avenir Book" panose="02000503020000020003" pitchFamily="2" charset="0"/>
                </a:rPr>
                <a:t>Mean absolute error</a:t>
              </a:r>
              <a:endParaRPr lang="ru-RU" sz="1600">
                <a:latin typeface="Avenir Book" panose="02000503020000020003" pitchFamily="2" charset="0"/>
              </a:endParaRPr>
            </a:p>
            <a:p>
              <a:pPr algn="ctr"/>
              <a:endParaRPr lang="en-RU" sz="1800">
                <a:latin typeface="Avenir Book" panose="02000503020000020003" pitchFamily="2" charset="0"/>
              </a:endParaRPr>
            </a:p>
          </p:txBody>
        </p:sp>
        <p:sp>
          <p:nvSpPr>
            <p:cNvPr id="12" name="Rectangle 11">
              <a:extLst>
                <a:ext uri="{FF2B5EF4-FFF2-40B4-BE49-F238E27FC236}">
                  <a16:creationId xmlns:a16="http://schemas.microsoft.com/office/drawing/2014/main" id="{D9C065E0-1069-8CBF-7DED-FF816DBC208B}"/>
                </a:ext>
              </a:extLst>
            </p:cNvPr>
            <p:cNvSpPr/>
            <p:nvPr/>
          </p:nvSpPr>
          <p:spPr>
            <a:xfrm>
              <a:off x="916822" y="2632143"/>
              <a:ext cx="2592000" cy="291600"/>
            </a:xfrm>
            <a:prstGeom prst="roundRect">
              <a:avLst/>
            </a:prstGeom>
            <a:solidFill>
              <a:schemeClr val="bg1"/>
            </a:solidFill>
            <a:ln>
              <a:solidFill>
                <a:srgbClr val="00B0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RU" sz="1600">
                  <a:solidFill>
                    <a:schemeClr val="tx1">
                      <a:lumMod val="75000"/>
                      <a:lumOff val="25000"/>
                    </a:schemeClr>
                  </a:solidFill>
                  <a:latin typeface="Avenir Book" panose="02000503020000020003" pitchFamily="2" charset="0"/>
                </a:rPr>
                <a:t>RUB 36 183,92</a:t>
              </a:r>
            </a:p>
          </p:txBody>
        </p:sp>
      </p:grpSp>
      <p:grpSp>
        <p:nvGrpSpPr>
          <p:cNvPr id="34" name="Group 33">
            <a:extLst>
              <a:ext uri="{FF2B5EF4-FFF2-40B4-BE49-F238E27FC236}">
                <a16:creationId xmlns:a16="http://schemas.microsoft.com/office/drawing/2014/main" id="{16B4EF4A-7CB1-BC87-C8B9-8240719CBFDF}"/>
              </a:ext>
            </a:extLst>
          </p:cNvPr>
          <p:cNvGrpSpPr/>
          <p:nvPr/>
        </p:nvGrpSpPr>
        <p:grpSpPr>
          <a:xfrm>
            <a:off x="4491467" y="2188840"/>
            <a:ext cx="3167985" cy="590400"/>
            <a:chOff x="4875110" y="3192681"/>
            <a:chExt cx="2593413" cy="590400"/>
          </a:xfrm>
        </p:grpSpPr>
        <p:sp>
          <p:nvSpPr>
            <p:cNvPr id="13" name="Rectangle 12">
              <a:extLst>
                <a:ext uri="{FF2B5EF4-FFF2-40B4-BE49-F238E27FC236}">
                  <a16:creationId xmlns:a16="http://schemas.microsoft.com/office/drawing/2014/main" id="{95F76B01-990F-59A6-8925-C48B125ACAE8}"/>
                </a:ext>
              </a:extLst>
            </p:cNvPr>
            <p:cNvSpPr/>
            <p:nvPr/>
          </p:nvSpPr>
          <p:spPr>
            <a:xfrm>
              <a:off x="4875110" y="3192681"/>
              <a:ext cx="2590395" cy="590400"/>
            </a:xfrm>
            <a:prstGeom prst="roundRect">
              <a:avLst/>
            </a:prstGeom>
            <a:solidFill>
              <a:srgbClr val="00B0F4">
                <a:alpha val="60000"/>
              </a:srgbClr>
            </a:solidFill>
            <a:ln>
              <a:solidFill>
                <a:srgbClr val="00B0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RU" sz="1600">
                  <a:latin typeface="Avenir Book" panose="02000503020000020003" pitchFamily="2" charset="0"/>
                </a:rPr>
                <a:t>Mean absolute percentage error</a:t>
              </a:r>
            </a:p>
            <a:p>
              <a:pPr algn="ctr"/>
              <a:endParaRPr lang="en-RU" sz="1800">
                <a:latin typeface="Avenir Book" panose="02000503020000020003" pitchFamily="2" charset="0"/>
              </a:endParaRPr>
            </a:p>
          </p:txBody>
        </p:sp>
        <p:sp>
          <p:nvSpPr>
            <p:cNvPr id="18" name="Rectangle 17">
              <a:extLst>
                <a:ext uri="{FF2B5EF4-FFF2-40B4-BE49-F238E27FC236}">
                  <a16:creationId xmlns:a16="http://schemas.microsoft.com/office/drawing/2014/main" id="{0A2E0465-96DB-47F2-3E11-55E69DF73865}"/>
                </a:ext>
              </a:extLst>
            </p:cNvPr>
            <p:cNvSpPr/>
            <p:nvPr/>
          </p:nvSpPr>
          <p:spPr>
            <a:xfrm>
              <a:off x="4876523" y="3485178"/>
              <a:ext cx="2592000" cy="291600"/>
            </a:xfrm>
            <a:prstGeom prst="roundRect">
              <a:avLst/>
            </a:prstGeom>
            <a:solidFill>
              <a:schemeClr val="bg1"/>
            </a:solidFill>
            <a:ln>
              <a:solidFill>
                <a:srgbClr val="00B0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a:solidFill>
                    <a:schemeClr val="tx1">
                      <a:lumMod val="75000"/>
                      <a:lumOff val="25000"/>
                    </a:schemeClr>
                  </a:solidFill>
                  <a:latin typeface="Avenir Book" panose="02000503020000020003" pitchFamily="2" charset="0"/>
                </a:rPr>
                <a:t>19</a:t>
              </a:r>
              <a:r>
                <a:rPr lang="en-US" sz="1600">
                  <a:solidFill>
                    <a:schemeClr val="tx1">
                      <a:lumMod val="75000"/>
                      <a:lumOff val="25000"/>
                    </a:schemeClr>
                  </a:solidFill>
                  <a:latin typeface="Avenir Book" panose="02000503020000020003" pitchFamily="2" charset="0"/>
                </a:rPr>
                <a:t>%</a:t>
              </a:r>
              <a:endParaRPr lang="en-RU" sz="1600">
                <a:solidFill>
                  <a:schemeClr val="tx1">
                    <a:lumMod val="75000"/>
                    <a:lumOff val="25000"/>
                  </a:schemeClr>
                </a:solidFill>
                <a:latin typeface="Avenir Book" panose="02000503020000020003" pitchFamily="2" charset="0"/>
              </a:endParaRPr>
            </a:p>
          </p:txBody>
        </p:sp>
      </p:grpSp>
      <p:grpSp>
        <p:nvGrpSpPr>
          <p:cNvPr id="47" name="Group 46">
            <a:extLst>
              <a:ext uri="{FF2B5EF4-FFF2-40B4-BE49-F238E27FC236}">
                <a16:creationId xmlns:a16="http://schemas.microsoft.com/office/drawing/2014/main" id="{A5EE9C3A-8C3C-C2FB-28F7-A8E98A338971}"/>
              </a:ext>
            </a:extLst>
          </p:cNvPr>
          <p:cNvGrpSpPr/>
          <p:nvPr/>
        </p:nvGrpSpPr>
        <p:grpSpPr>
          <a:xfrm>
            <a:off x="8600689" y="2164413"/>
            <a:ext cx="3167985" cy="590400"/>
            <a:chOff x="4875110" y="3192681"/>
            <a:chExt cx="2593413" cy="590400"/>
          </a:xfrm>
        </p:grpSpPr>
        <p:sp>
          <p:nvSpPr>
            <p:cNvPr id="48" name="Rectangle 47">
              <a:extLst>
                <a:ext uri="{FF2B5EF4-FFF2-40B4-BE49-F238E27FC236}">
                  <a16:creationId xmlns:a16="http://schemas.microsoft.com/office/drawing/2014/main" id="{F5CB6D04-5968-513C-DA2B-5C1260D281A5}"/>
                </a:ext>
              </a:extLst>
            </p:cNvPr>
            <p:cNvSpPr/>
            <p:nvPr/>
          </p:nvSpPr>
          <p:spPr>
            <a:xfrm>
              <a:off x="4875110" y="3192681"/>
              <a:ext cx="2590395" cy="590400"/>
            </a:xfrm>
            <a:prstGeom prst="roundRect">
              <a:avLst/>
            </a:prstGeom>
            <a:solidFill>
              <a:srgbClr val="00B0F4">
                <a:alpha val="60000"/>
              </a:srgbClr>
            </a:solidFill>
            <a:ln>
              <a:solidFill>
                <a:srgbClr val="00B0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RU" sz="1600">
                  <a:latin typeface="Avenir Book" panose="02000503020000020003" pitchFamily="2" charset="0"/>
                </a:rPr>
                <a:t>Total absolute percentage error</a:t>
              </a:r>
            </a:p>
            <a:p>
              <a:pPr algn="ctr"/>
              <a:endParaRPr lang="en-RU" sz="1800">
                <a:latin typeface="Avenir Book" panose="02000503020000020003" pitchFamily="2" charset="0"/>
              </a:endParaRPr>
            </a:p>
          </p:txBody>
        </p:sp>
        <p:sp>
          <p:nvSpPr>
            <p:cNvPr id="49" name="Rectangle 48">
              <a:extLst>
                <a:ext uri="{FF2B5EF4-FFF2-40B4-BE49-F238E27FC236}">
                  <a16:creationId xmlns:a16="http://schemas.microsoft.com/office/drawing/2014/main" id="{6859DBC0-E3D5-2D59-828A-9878D5811109}"/>
                </a:ext>
              </a:extLst>
            </p:cNvPr>
            <p:cNvSpPr/>
            <p:nvPr/>
          </p:nvSpPr>
          <p:spPr>
            <a:xfrm>
              <a:off x="4876523" y="3485178"/>
              <a:ext cx="2592000" cy="291600"/>
            </a:xfrm>
            <a:prstGeom prst="roundRect">
              <a:avLst/>
            </a:prstGeom>
            <a:solidFill>
              <a:schemeClr val="bg1"/>
            </a:solidFill>
            <a:ln>
              <a:solidFill>
                <a:srgbClr val="00B0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a:solidFill>
                    <a:schemeClr val="tx1">
                      <a:lumMod val="75000"/>
                      <a:lumOff val="25000"/>
                    </a:schemeClr>
                  </a:solidFill>
                  <a:latin typeface="Avenir Book" panose="02000503020000020003" pitchFamily="2" charset="0"/>
                </a:rPr>
                <a:t>1</a:t>
              </a:r>
              <a:r>
                <a:rPr lang="en-US" sz="1600">
                  <a:solidFill>
                    <a:schemeClr val="tx1">
                      <a:lumMod val="75000"/>
                      <a:lumOff val="25000"/>
                    </a:schemeClr>
                  </a:solidFill>
                  <a:latin typeface="Avenir Book" panose="02000503020000020003" pitchFamily="2" charset="0"/>
                </a:rPr>
                <a:t>8%</a:t>
              </a:r>
              <a:endParaRPr lang="en-RU" sz="1600">
                <a:solidFill>
                  <a:schemeClr val="tx1">
                    <a:lumMod val="75000"/>
                    <a:lumOff val="25000"/>
                  </a:schemeClr>
                </a:solidFill>
                <a:latin typeface="Avenir Book" panose="02000503020000020003" pitchFamily="2" charset="0"/>
              </a:endParaRPr>
            </a:p>
          </p:txBody>
        </p:sp>
      </p:grpSp>
      <p:sp>
        <p:nvSpPr>
          <p:cNvPr id="50" name="Rounded Rectangle 49">
            <a:extLst>
              <a:ext uri="{FF2B5EF4-FFF2-40B4-BE49-F238E27FC236}">
                <a16:creationId xmlns:a16="http://schemas.microsoft.com/office/drawing/2014/main" id="{1352B831-71B4-2608-1AD8-AF101965A67A}"/>
              </a:ext>
            </a:extLst>
          </p:cNvPr>
          <p:cNvSpPr/>
          <p:nvPr/>
        </p:nvSpPr>
        <p:spPr>
          <a:xfrm>
            <a:off x="408735" y="1271738"/>
            <a:ext cx="2493492" cy="635794"/>
          </a:xfrm>
          <a:prstGeom prst="roundRect">
            <a:avLst/>
          </a:prstGeom>
          <a:solidFill>
            <a:srgbClr val="00B0F4"/>
          </a:solidFill>
          <a:ln w="28575">
            <a:solidFill>
              <a:srgbClr val="00B0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RU" sz="1800">
                <a:solidFill>
                  <a:schemeClr val="bg1"/>
                </a:solidFill>
                <a:latin typeface="Avenir Book" panose="02000503020000020003" pitchFamily="2" charset="0"/>
              </a:rPr>
              <a:t>Model equation </a:t>
            </a:r>
          </a:p>
        </p:txBody>
      </p:sp>
      <p:pic>
        <p:nvPicPr>
          <p:cNvPr id="11" name="Graphic 10" descr="Checkbox Ticked with solid fill">
            <a:extLst>
              <a:ext uri="{FF2B5EF4-FFF2-40B4-BE49-F238E27FC236}">
                <a16:creationId xmlns:a16="http://schemas.microsoft.com/office/drawing/2014/main" id="{CA5CCE56-C627-854E-EC49-B7570D18622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9319" y="3500339"/>
            <a:ext cx="454897" cy="454897"/>
          </a:xfrm>
          <a:prstGeom prst="rect">
            <a:avLst/>
          </a:prstGeom>
        </p:spPr>
      </p:pic>
      <p:sp>
        <p:nvSpPr>
          <p:cNvPr id="5" name="Chevron 4">
            <a:extLst>
              <a:ext uri="{FF2B5EF4-FFF2-40B4-BE49-F238E27FC236}">
                <a16:creationId xmlns:a16="http://schemas.microsoft.com/office/drawing/2014/main" id="{745CDF9B-112D-9FC6-8D1B-1E92360AE262}"/>
              </a:ext>
            </a:extLst>
          </p:cNvPr>
          <p:cNvSpPr/>
          <p:nvPr/>
        </p:nvSpPr>
        <p:spPr>
          <a:xfrm>
            <a:off x="-8854" y="357013"/>
            <a:ext cx="510993" cy="7128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solidFill>
                <a:schemeClr val="tx1"/>
              </a:solidFill>
            </a:endParaRPr>
          </a:p>
        </p:txBody>
      </p:sp>
      <p:sp>
        <p:nvSpPr>
          <p:cNvPr id="7" name="Chevron 6">
            <a:extLst>
              <a:ext uri="{FF2B5EF4-FFF2-40B4-BE49-F238E27FC236}">
                <a16:creationId xmlns:a16="http://schemas.microsoft.com/office/drawing/2014/main" id="{5FB12E68-DBC7-FA81-027F-CD03D4623397}"/>
              </a:ext>
            </a:extLst>
          </p:cNvPr>
          <p:cNvSpPr/>
          <p:nvPr/>
        </p:nvSpPr>
        <p:spPr>
          <a:xfrm>
            <a:off x="305206" y="354857"/>
            <a:ext cx="510993" cy="7128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solidFill>
                <a:schemeClr val="tx1"/>
              </a:solidFill>
            </a:endParaRPr>
          </a:p>
        </p:txBody>
      </p:sp>
      <p:sp>
        <p:nvSpPr>
          <p:cNvPr id="8" name="Chevron 7">
            <a:extLst>
              <a:ext uri="{FF2B5EF4-FFF2-40B4-BE49-F238E27FC236}">
                <a16:creationId xmlns:a16="http://schemas.microsoft.com/office/drawing/2014/main" id="{FFFAA20D-6906-409C-B115-5ECA92DA6AF6}"/>
              </a:ext>
            </a:extLst>
          </p:cNvPr>
          <p:cNvSpPr/>
          <p:nvPr/>
        </p:nvSpPr>
        <p:spPr>
          <a:xfrm>
            <a:off x="619266" y="352798"/>
            <a:ext cx="510993" cy="7128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solidFill>
                <a:schemeClr val="tx1"/>
              </a:solidFill>
            </a:endParaRPr>
          </a:p>
        </p:txBody>
      </p:sp>
      <p:sp>
        <p:nvSpPr>
          <p:cNvPr id="10" name="Slide Number Placeholder 28">
            <a:extLst>
              <a:ext uri="{FF2B5EF4-FFF2-40B4-BE49-F238E27FC236}">
                <a16:creationId xmlns:a16="http://schemas.microsoft.com/office/drawing/2014/main" id="{C2C56293-C541-3542-4F04-3349DD6D0ADD}"/>
              </a:ext>
            </a:extLst>
          </p:cNvPr>
          <p:cNvSpPr txBox="1">
            <a:spLocks/>
          </p:cNvSpPr>
          <p:nvPr/>
        </p:nvSpPr>
        <p:spPr>
          <a:xfrm>
            <a:off x="8763000" y="6508750"/>
            <a:ext cx="2743200" cy="365125"/>
          </a:xfrm>
          <a:prstGeom prst="rect">
            <a:avLst/>
          </a:prstGeom>
        </p:spPr>
        <p:txBody>
          <a:bodyPr/>
          <a:lstStyle>
            <a:defPPr>
              <a:defRPr lang="en-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59CC2A2C-89A0-BB4D-9325-286D2A60CF80}" type="slidenum">
              <a:rPr lang="en-RU" sz="1000" smtClean="0">
                <a:latin typeface="Avenir Book" panose="02000503020000020003" pitchFamily="2" charset="0"/>
              </a:rPr>
              <a:pPr algn="r"/>
              <a:t>11</a:t>
            </a:fld>
            <a:endParaRPr lang="en-RU" sz="1000">
              <a:latin typeface="Avenir Book" panose="02000503020000020003" pitchFamily="2" charset="0"/>
            </a:endParaRPr>
          </a:p>
        </p:txBody>
      </p:sp>
    </p:spTree>
    <p:extLst>
      <p:ext uri="{BB962C8B-B14F-4D97-AF65-F5344CB8AC3E}">
        <p14:creationId xmlns:p14="http://schemas.microsoft.com/office/powerpoint/2010/main" val="2306937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B0043109-6782-10B6-F65F-95DD71B6FBA7}"/>
              </a:ext>
            </a:extLst>
          </p:cNvPr>
          <p:cNvGraphicFramePr>
            <a:graphicFrameLocks noGrp="1"/>
          </p:cNvGraphicFramePr>
          <p:nvPr/>
        </p:nvGraphicFramePr>
        <p:xfrm>
          <a:off x="407987" y="2014329"/>
          <a:ext cx="3540558" cy="4330909"/>
        </p:xfrm>
        <a:graphic>
          <a:graphicData uri="http://schemas.openxmlformats.org/drawingml/2006/table">
            <a:tbl>
              <a:tblPr/>
              <a:tblGrid>
                <a:gridCol w="2588857">
                  <a:extLst>
                    <a:ext uri="{9D8B030D-6E8A-4147-A177-3AD203B41FA5}">
                      <a16:colId xmlns:a16="http://schemas.microsoft.com/office/drawing/2014/main" val="1783972914"/>
                    </a:ext>
                  </a:extLst>
                </a:gridCol>
                <a:gridCol w="951701">
                  <a:extLst>
                    <a:ext uri="{9D8B030D-6E8A-4147-A177-3AD203B41FA5}">
                      <a16:colId xmlns:a16="http://schemas.microsoft.com/office/drawing/2014/main" val="817549775"/>
                    </a:ext>
                  </a:extLst>
                </a:gridCol>
              </a:tblGrid>
              <a:tr h="287504">
                <a:tc gridSpan="2">
                  <a:txBody>
                    <a:bodyPr/>
                    <a:lstStyle/>
                    <a:p>
                      <a:pPr algn="ctr" fontAlgn="b"/>
                      <a:r>
                        <a:rPr lang="en-GB" sz="1400" b="0" i="0" u="none" strike="noStrike">
                          <a:solidFill>
                            <a:srgbClr val="FFFFFF"/>
                          </a:solidFill>
                          <a:effectLst/>
                          <a:latin typeface="Avenir Book" panose="02000503020000020003" pitchFamily="2" charset="0"/>
                        </a:rPr>
                        <a:t>Assumptions for the business model</a:t>
                      </a:r>
                    </a:p>
                  </a:txBody>
                  <a:tcPr marL="9525" marR="9525" marT="9525" anchor="b">
                    <a:lnL w="12700" cap="flat" cmpd="sng" algn="ctr">
                      <a:solidFill>
                        <a:srgbClr val="00BFFF"/>
                      </a:solidFill>
                      <a:prstDash val="solid"/>
                      <a:round/>
                      <a:headEnd type="none" w="med" len="med"/>
                      <a:tailEnd type="none" w="med" len="med"/>
                    </a:lnL>
                    <a:lnR w="12700" cap="flat" cmpd="sng" algn="ctr">
                      <a:solidFill>
                        <a:srgbClr val="00BFFF"/>
                      </a:solidFill>
                      <a:prstDash val="solid"/>
                      <a:round/>
                      <a:headEnd type="none" w="med" len="med"/>
                      <a:tailEnd type="none" w="med" len="med"/>
                    </a:lnR>
                    <a:lnT w="12700" cap="flat" cmpd="sng" algn="ctr">
                      <a:solidFill>
                        <a:srgbClr val="00BFFF"/>
                      </a:solidFill>
                      <a:prstDash val="solid"/>
                      <a:round/>
                      <a:headEnd type="none" w="med" len="med"/>
                      <a:tailEnd type="none" w="med" len="med"/>
                    </a:lnT>
                    <a:lnB w="12700" cap="flat" cmpd="sng" algn="ctr">
                      <a:solidFill>
                        <a:srgbClr val="00BFFF"/>
                      </a:solidFill>
                      <a:prstDash val="solid"/>
                      <a:round/>
                      <a:headEnd type="none" w="med" len="med"/>
                      <a:tailEnd type="none" w="med" len="med"/>
                    </a:lnB>
                    <a:lnTlToBr w="12700" cmpd="sng">
                      <a:noFill/>
                      <a:prstDash val="solid"/>
                    </a:lnTlToBr>
                    <a:lnBlToTr w="12700" cmpd="sng">
                      <a:noFill/>
                      <a:prstDash val="solid"/>
                    </a:lnBlToTr>
                    <a:solidFill>
                      <a:srgbClr val="00BFFF"/>
                    </a:solidFill>
                  </a:tcPr>
                </a:tc>
                <a:tc hMerge="1">
                  <a:txBody>
                    <a:bodyPr/>
                    <a:lstStyle/>
                    <a:p>
                      <a:pPr algn="l" fontAlgn="b"/>
                      <a:endParaRPr lang="en-RU" sz="1400" b="0" i="0" u="none" strike="noStrike">
                        <a:effectLst/>
                        <a:latin typeface="Avenir Book" panose="02000503020000020003" pitchFamily="2" charset="0"/>
                      </a:endParaRPr>
                    </a:p>
                  </a:txBody>
                  <a:tcPr marL="9525" marR="9525" marT="9525" anchor="b">
                    <a:lnL>
                      <a:noFill/>
                    </a:lnL>
                    <a:lnR>
                      <a:noFill/>
                    </a:lnR>
                    <a:lnT>
                      <a:noFill/>
                    </a:lnT>
                    <a:lnB w="6350" cap="flat" cmpd="sng" algn="ctr">
                      <a:solidFill>
                        <a:srgbClr val="000000"/>
                      </a:solidFill>
                      <a:prstDash val="dashDot"/>
                      <a:round/>
                      <a:headEnd type="none" w="med" len="med"/>
                      <a:tailEnd type="none" w="med" len="med"/>
                    </a:lnB>
                    <a:solidFill>
                      <a:srgbClr val="273A64"/>
                    </a:solidFill>
                  </a:tcPr>
                </a:tc>
                <a:extLst>
                  <a:ext uri="{0D108BD9-81ED-4DB2-BD59-A6C34878D82A}">
                    <a16:rowId xmlns:a16="http://schemas.microsoft.com/office/drawing/2014/main" val="2556082943"/>
                  </a:ext>
                </a:extLst>
              </a:tr>
              <a:tr h="498158">
                <a:tc>
                  <a:txBody>
                    <a:bodyPr/>
                    <a:lstStyle/>
                    <a:p>
                      <a:pPr marL="72000" algn="l" fontAlgn="b"/>
                      <a:r>
                        <a:rPr lang="en-GB" sz="1400" b="0" i="0" u="none" strike="noStrike">
                          <a:solidFill>
                            <a:schemeClr val="tx1"/>
                          </a:solidFill>
                          <a:effectLst/>
                          <a:latin typeface="Avenir Book" panose="02000503020000020003" pitchFamily="2" charset="0"/>
                        </a:rPr>
                        <a:t>HR costs rate</a:t>
                      </a:r>
                    </a:p>
                  </a:txBody>
                  <a:tcPr marL="9525" marR="9525" marT="9525" anchor="b">
                    <a:lnL w="12700" cap="flat" cmpd="sng" algn="ctr">
                      <a:solidFill>
                        <a:srgbClr val="00BFFF"/>
                      </a:solidFill>
                      <a:prstDash val="solid"/>
                      <a:round/>
                      <a:headEnd type="none" w="med" len="med"/>
                      <a:tailEnd type="none" w="med" len="med"/>
                    </a:lnL>
                    <a:lnR w="12700" cap="flat" cmpd="sng" algn="ctr">
                      <a:solidFill>
                        <a:srgbClr val="00BFFF"/>
                      </a:solidFill>
                      <a:prstDash val="solid"/>
                      <a:round/>
                      <a:headEnd type="none" w="med" len="med"/>
                      <a:tailEnd type="none" w="med" len="med"/>
                    </a:lnR>
                    <a:lnT w="12700" cap="flat" cmpd="sng" algn="ctr">
                      <a:solidFill>
                        <a:srgbClr val="00BFFF"/>
                      </a:solidFill>
                      <a:prstDash val="solid"/>
                      <a:round/>
                      <a:headEnd type="none" w="med" len="med"/>
                      <a:tailEnd type="none" w="med" len="med"/>
                    </a:lnT>
                    <a:lnB w="12700" cap="flat" cmpd="sng" algn="ctr">
                      <a:solidFill>
                        <a:srgbClr val="00BFF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RU" sz="1400" b="0" i="0" u="none" strike="noStrike">
                          <a:solidFill>
                            <a:schemeClr val="tx1"/>
                          </a:solidFill>
                          <a:effectLst/>
                          <a:latin typeface="Avenir Book" panose="02000503020000020003" pitchFamily="2" charset="0"/>
                        </a:rPr>
                        <a:t>10%</a:t>
                      </a:r>
                    </a:p>
                  </a:txBody>
                  <a:tcPr marL="9525" marR="9525" marT="9525" anchor="b">
                    <a:lnL w="12700" cap="flat" cmpd="sng" algn="ctr">
                      <a:solidFill>
                        <a:srgbClr val="00BFFF"/>
                      </a:solidFill>
                      <a:prstDash val="solid"/>
                      <a:round/>
                      <a:headEnd type="none" w="med" len="med"/>
                      <a:tailEnd type="none" w="med" len="med"/>
                    </a:lnL>
                    <a:lnR w="12700" cap="flat" cmpd="sng" algn="ctr">
                      <a:solidFill>
                        <a:srgbClr val="00BFFF"/>
                      </a:solidFill>
                      <a:prstDash val="solid"/>
                      <a:round/>
                      <a:headEnd type="none" w="med" len="med"/>
                      <a:tailEnd type="none" w="med" len="med"/>
                    </a:lnR>
                    <a:lnT w="12700" cap="flat" cmpd="sng" algn="ctr">
                      <a:solidFill>
                        <a:srgbClr val="00BFFF"/>
                      </a:solidFill>
                      <a:prstDash val="solid"/>
                      <a:round/>
                      <a:headEnd type="none" w="med" len="med"/>
                      <a:tailEnd type="none" w="med" len="med"/>
                    </a:lnT>
                    <a:lnB w="12700" cap="flat" cmpd="sng" algn="ctr">
                      <a:solidFill>
                        <a:srgbClr val="00BFF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36448256"/>
                  </a:ext>
                </a:extLst>
              </a:tr>
              <a:tr h="498158">
                <a:tc>
                  <a:txBody>
                    <a:bodyPr/>
                    <a:lstStyle/>
                    <a:p>
                      <a:pPr marL="72000" algn="l" fontAlgn="b"/>
                      <a:r>
                        <a:rPr lang="en-GB" sz="1400" b="0" i="0" u="none" strike="noStrike">
                          <a:solidFill>
                            <a:schemeClr val="tx1"/>
                          </a:solidFill>
                          <a:effectLst/>
                          <a:latin typeface="Avenir Book" panose="02000503020000020003" pitchFamily="2" charset="0"/>
                        </a:rPr>
                        <a:t>Gross profit margin </a:t>
                      </a:r>
                    </a:p>
                  </a:txBody>
                  <a:tcPr marL="9525" marR="9525" marT="9525" anchor="b">
                    <a:lnL w="12700" cap="flat" cmpd="sng" algn="ctr">
                      <a:solidFill>
                        <a:srgbClr val="00BFFF"/>
                      </a:solidFill>
                      <a:prstDash val="solid"/>
                      <a:round/>
                      <a:headEnd type="none" w="med" len="med"/>
                      <a:tailEnd type="none" w="med" len="med"/>
                    </a:lnL>
                    <a:lnR w="12700" cap="flat" cmpd="sng" algn="ctr">
                      <a:solidFill>
                        <a:srgbClr val="00BFFF"/>
                      </a:solidFill>
                      <a:prstDash val="solid"/>
                      <a:round/>
                      <a:headEnd type="none" w="med" len="med"/>
                      <a:tailEnd type="none" w="med" len="med"/>
                    </a:lnR>
                    <a:lnT w="12700" cap="flat" cmpd="sng" algn="ctr">
                      <a:solidFill>
                        <a:srgbClr val="00BFFF"/>
                      </a:solidFill>
                      <a:prstDash val="solid"/>
                      <a:round/>
                      <a:headEnd type="none" w="med" len="med"/>
                      <a:tailEnd type="none" w="med" len="med"/>
                    </a:lnT>
                    <a:lnB w="12700" cap="flat" cmpd="sng" algn="ctr">
                      <a:solidFill>
                        <a:srgbClr val="00BFF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RU" sz="1400" b="0" i="0" u="none" strike="noStrike">
                          <a:solidFill>
                            <a:schemeClr val="tx1"/>
                          </a:solidFill>
                          <a:effectLst/>
                          <a:latin typeface="Avenir Book" panose="02000503020000020003" pitchFamily="2" charset="0"/>
                        </a:rPr>
                        <a:t>40%</a:t>
                      </a:r>
                    </a:p>
                  </a:txBody>
                  <a:tcPr marL="9525" marR="9525" marT="9525" anchor="b">
                    <a:lnL w="12700" cap="flat" cmpd="sng" algn="ctr">
                      <a:solidFill>
                        <a:srgbClr val="00BFFF"/>
                      </a:solidFill>
                      <a:prstDash val="solid"/>
                      <a:round/>
                      <a:headEnd type="none" w="med" len="med"/>
                      <a:tailEnd type="none" w="med" len="med"/>
                    </a:lnL>
                    <a:lnR w="12700" cap="flat" cmpd="sng" algn="ctr">
                      <a:solidFill>
                        <a:srgbClr val="00BFFF"/>
                      </a:solidFill>
                      <a:prstDash val="solid"/>
                      <a:round/>
                      <a:headEnd type="none" w="med" len="med"/>
                      <a:tailEnd type="none" w="med" len="med"/>
                    </a:lnR>
                    <a:lnT w="12700" cap="flat" cmpd="sng" algn="ctr">
                      <a:solidFill>
                        <a:srgbClr val="00BFFF"/>
                      </a:solidFill>
                      <a:prstDash val="solid"/>
                      <a:round/>
                      <a:headEnd type="none" w="med" len="med"/>
                      <a:tailEnd type="none" w="med" len="med"/>
                    </a:lnT>
                    <a:lnB w="12700" cap="flat" cmpd="sng" algn="ctr">
                      <a:solidFill>
                        <a:srgbClr val="00BFF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88997232"/>
                  </a:ext>
                </a:extLst>
              </a:tr>
              <a:tr h="345299">
                <a:tc>
                  <a:txBody>
                    <a:bodyPr/>
                    <a:lstStyle/>
                    <a:p>
                      <a:pPr marL="72000" algn="l" fontAlgn="b"/>
                      <a:r>
                        <a:rPr lang="en-GB" sz="1400" b="0" i="0" u="none" strike="noStrike">
                          <a:solidFill>
                            <a:schemeClr val="tx1"/>
                          </a:solidFill>
                          <a:effectLst/>
                          <a:latin typeface="Avenir Book" panose="02000503020000020003" pitchFamily="2" charset="0"/>
                        </a:rPr>
                        <a:t>Marketing expenses rate</a:t>
                      </a:r>
                    </a:p>
                  </a:txBody>
                  <a:tcPr marL="9525" marR="9525" marT="9525" anchor="b">
                    <a:lnL w="12700" cap="flat" cmpd="sng" algn="ctr">
                      <a:solidFill>
                        <a:srgbClr val="00BFFF"/>
                      </a:solidFill>
                      <a:prstDash val="solid"/>
                      <a:round/>
                      <a:headEnd type="none" w="med" len="med"/>
                      <a:tailEnd type="none" w="med" len="med"/>
                    </a:lnL>
                    <a:lnR w="12700" cap="flat" cmpd="sng" algn="ctr">
                      <a:solidFill>
                        <a:srgbClr val="00BFFF"/>
                      </a:solidFill>
                      <a:prstDash val="solid"/>
                      <a:round/>
                      <a:headEnd type="none" w="med" len="med"/>
                      <a:tailEnd type="none" w="med" len="med"/>
                    </a:lnR>
                    <a:lnT w="12700" cap="flat" cmpd="sng" algn="ctr">
                      <a:solidFill>
                        <a:srgbClr val="00BFFF"/>
                      </a:solidFill>
                      <a:prstDash val="solid"/>
                      <a:round/>
                      <a:headEnd type="none" w="med" len="med"/>
                      <a:tailEnd type="none" w="med" len="med"/>
                    </a:lnT>
                    <a:lnB w="12700" cap="flat" cmpd="sng" algn="ctr">
                      <a:solidFill>
                        <a:srgbClr val="00BFF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RU" sz="1400" b="0" i="0" u="none" strike="noStrike">
                          <a:solidFill>
                            <a:schemeClr val="tx1"/>
                          </a:solidFill>
                          <a:effectLst/>
                          <a:latin typeface="Avenir Book" panose="02000503020000020003" pitchFamily="2" charset="0"/>
                        </a:rPr>
                        <a:t>5%</a:t>
                      </a:r>
                    </a:p>
                  </a:txBody>
                  <a:tcPr marL="9525" marR="9525" marT="9525" anchor="b">
                    <a:lnL w="12700" cap="flat" cmpd="sng" algn="ctr">
                      <a:solidFill>
                        <a:srgbClr val="00BFFF"/>
                      </a:solidFill>
                      <a:prstDash val="solid"/>
                      <a:round/>
                      <a:headEnd type="none" w="med" len="med"/>
                      <a:tailEnd type="none" w="med" len="med"/>
                    </a:lnL>
                    <a:lnR w="12700" cap="flat" cmpd="sng" algn="ctr">
                      <a:solidFill>
                        <a:srgbClr val="00BFFF"/>
                      </a:solidFill>
                      <a:prstDash val="solid"/>
                      <a:round/>
                      <a:headEnd type="none" w="med" len="med"/>
                      <a:tailEnd type="none" w="med" len="med"/>
                    </a:lnR>
                    <a:lnT w="12700" cap="flat" cmpd="sng" algn="ctr">
                      <a:solidFill>
                        <a:srgbClr val="00BFFF"/>
                      </a:solidFill>
                      <a:prstDash val="solid"/>
                      <a:round/>
                      <a:headEnd type="none" w="med" len="med"/>
                      <a:tailEnd type="none" w="med" len="med"/>
                    </a:lnT>
                    <a:lnB w="12700" cap="flat" cmpd="sng" algn="ctr">
                      <a:solidFill>
                        <a:srgbClr val="00BFF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8810856"/>
                  </a:ext>
                </a:extLst>
              </a:tr>
              <a:tr h="287504">
                <a:tc>
                  <a:txBody>
                    <a:bodyPr/>
                    <a:lstStyle/>
                    <a:p>
                      <a:pPr marL="72000" algn="l" fontAlgn="b"/>
                      <a:r>
                        <a:rPr lang="en-GB" sz="1400" b="0" i="0" u="none" strike="noStrike">
                          <a:solidFill>
                            <a:schemeClr val="tx1"/>
                          </a:solidFill>
                          <a:effectLst/>
                          <a:latin typeface="Avenir Book" panose="02000503020000020003" pitchFamily="2" charset="0"/>
                        </a:rPr>
                        <a:t>Card payments rate</a:t>
                      </a:r>
                    </a:p>
                  </a:txBody>
                  <a:tcPr marL="9525" marR="9525" marT="9525" anchor="b">
                    <a:lnL w="12700" cap="flat" cmpd="sng" algn="ctr">
                      <a:solidFill>
                        <a:srgbClr val="00BFFF"/>
                      </a:solidFill>
                      <a:prstDash val="solid"/>
                      <a:round/>
                      <a:headEnd type="none" w="med" len="med"/>
                      <a:tailEnd type="none" w="med" len="med"/>
                    </a:lnL>
                    <a:lnR w="12700" cap="flat" cmpd="sng" algn="ctr">
                      <a:solidFill>
                        <a:srgbClr val="00BFFF"/>
                      </a:solidFill>
                      <a:prstDash val="solid"/>
                      <a:round/>
                      <a:headEnd type="none" w="med" len="med"/>
                      <a:tailEnd type="none" w="med" len="med"/>
                    </a:lnR>
                    <a:lnT w="12700" cap="flat" cmpd="sng" algn="ctr">
                      <a:solidFill>
                        <a:srgbClr val="00BFFF"/>
                      </a:solidFill>
                      <a:prstDash val="solid"/>
                      <a:round/>
                      <a:headEnd type="none" w="med" len="med"/>
                      <a:tailEnd type="none" w="med" len="med"/>
                    </a:lnT>
                    <a:lnB w="12700" cap="flat" cmpd="sng" algn="ctr">
                      <a:solidFill>
                        <a:srgbClr val="00BFF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RU" sz="1400" b="0" i="0" u="none" strike="noStrike">
                          <a:solidFill>
                            <a:schemeClr val="tx1"/>
                          </a:solidFill>
                          <a:effectLst/>
                          <a:latin typeface="Avenir Book" panose="02000503020000020003" pitchFamily="2" charset="0"/>
                        </a:rPr>
                        <a:t>50%</a:t>
                      </a:r>
                    </a:p>
                  </a:txBody>
                  <a:tcPr marL="9525" marR="9525" marT="9525" anchor="b">
                    <a:lnL w="12700" cap="flat" cmpd="sng" algn="ctr">
                      <a:solidFill>
                        <a:srgbClr val="00BFFF"/>
                      </a:solidFill>
                      <a:prstDash val="solid"/>
                      <a:round/>
                      <a:headEnd type="none" w="med" len="med"/>
                      <a:tailEnd type="none" w="med" len="med"/>
                    </a:lnL>
                    <a:lnR w="12700" cap="flat" cmpd="sng" algn="ctr">
                      <a:solidFill>
                        <a:srgbClr val="00BFFF"/>
                      </a:solidFill>
                      <a:prstDash val="solid"/>
                      <a:round/>
                      <a:headEnd type="none" w="med" len="med"/>
                      <a:tailEnd type="none" w="med" len="med"/>
                    </a:lnR>
                    <a:lnT w="12700" cap="flat" cmpd="sng" algn="ctr">
                      <a:solidFill>
                        <a:srgbClr val="00BFFF"/>
                      </a:solidFill>
                      <a:prstDash val="solid"/>
                      <a:round/>
                      <a:headEnd type="none" w="med" len="med"/>
                      <a:tailEnd type="none" w="med" len="med"/>
                    </a:lnT>
                    <a:lnB w="12700" cap="flat" cmpd="sng" algn="ctr">
                      <a:solidFill>
                        <a:srgbClr val="00BFF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08170845"/>
                  </a:ext>
                </a:extLst>
              </a:tr>
              <a:tr h="287504">
                <a:tc>
                  <a:txBody>
                    <a:bodyPr/>
                    <a:lstStyle/>
                    <a:p>
                      <a:pPr marL="72000" algn="l" fontAlgn="b"/>
                      <a:r>
                        <a:rPr lang="en-GB" sz="1400" b="0" i="0" u="none" strike="noStrike">
                          <a:solidFill>
                            <a:schemeClr val="tx1"/>
                          </a:solidFill>
                          <a:effectLst/>
                          <a:latin typeface="Avenir Book" panose="02000503020000020003" pitchFamily="2" charset="0"/>
                        </a:rPr>
                        <a:t>Income tax</a:t>
                      </a:r>
                    </a:p>
                  </a:txBody>
                  <a:tcPr marL="9525" marR="9525" marT="9525" anchor="b">
                    <a:lnL w="12700" cap="flat" cmpd="sng" algn="ctr">
                      <a:solidFill>
                        <a:srgbClr val="00BFFF"/>
                      </a:solidFill>
                      <a:prstDash val="solid"/>
                      <a:round/>
                      <a:headEnd type="none" w="med" len="med"/>
                      <a:tailEnd type="none" w="med" len="med"/>
                    </a:lnL>
                    <a:lnR w="12700" cap="flat" cmpd="sng" algn="ctr">
                      <a:solidFill>
                        <a:srgbClr val="00BFFF"/>
                      </a:solidFill>
                      <a:prstDash val="solid"/>
                      <a:round/>
                      <a:headEnd type="none" w="med" len="med"/>
                      <a:tailEnd type="none" w="med" len="med"/>
                    </a:lnR>
                    <a:lnT w="12700" cap="flat" cmpd="sng" algn="ctr">
                      <a:solidFill>
                        <a:srgbClr val="00BFFF"/>
                      </a:solidFill>
                      <a:prstDash val="solid"/>
                      <a:round/>
                      <a:headEnd type="none" w="med" len="med"/>
                      <a:tailEnd type="none" w="med" len="med"/>
                    </a:lnT>
                    <a:lnB w="12700" cap="flat" cmpd="sng" algn="ctr">
                      <a:solidFill>
                        <a:srgbClr val="00BFF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RU" sz="1400" b="0" i="0" u="none" strike="noStrike">
                          <a:solidFill>
                            <a:schemeClr val="tx1"/>
                          </a:solidFill>
                          <a:effectLst/>
                          <a:latin typeface="Avenir Book" panose="02000503020000020003" pitchFamily="2" charset="0"/>
                        </a:rPr>
                        <a:t>20%</a:t>
                      </a:r>
                    </a:p>
                  </a:txBody>
                  <a:tcPr marL="9525" marR="9525" marT="9525" anchor="b">
                    <a:lnL w="12700" cap="flat" cmpd="sng" algn="ctr">
                      <a:solidFill>
                        <a:srgbClr val="00BFFF"/>
                      </a:solidFill>
                      <a:prstDash val="solid"/>
                      <a:round/>
                      <a:headEnd type="none" w="med" len="med"/>
                      <a:tailEnd type="none" w="med" len="med"/>
                    </a:lnL>
                    <a:lnR w="12700" cap="flat" cmpd="sng" algn="ctr">
                      <a:solidFill>
                        <a:srgbClr val="00BFFF"/>
                      </a:solidFill>
                      <a:prstDash val="solid"/>
                      <a:round/>
                      <a:headEnd type="none" w="med" len="med"/>
                      <a:tailEnd type="none" w="med" len="med"/>
                    </a:lnR>
                    <a:lnT w="12700" cap="flat" cmpd="sng" algn="ctr">
                      <a:solidFill>
                        <a:srgbClr val="00BFFF"/>
                      </a:solidFill>
                      <a:prstDash val="solid"/>
                      <a:round/>
                      <a:headEnd type="none" w="med" len="med"/>
                      <a:tailEnd type="none" w="med" len="med"/>
                    </a:lnT>
                    <a:lnB w="12700" cap="flat" cmpd="sng" algn="ctr">
                      <a:solidFill>
                        <a:srgbClr val="00BFF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01865643"/>
                  </a:ext>
                </a:extLst>
              </a:tr>
              <a:tr h="287504">
                <a:tc>
                  <a:txBody>
                    <a:bodyPr/>
                    <a:lstStyle/>
                    <a:p>
                      <a:pPr marL="72000" algn="l" fontAlgn="b"/>
                      <a:r>
                        <a:rPr lang="en-GB" sz="1400" b="0" i="0" u="none" strike="noStrike">
                          <a:solidFill>
                            <a:schemeClr val="tx1"/>
                          </a:solidFill>
                          <a:effectLst/>
                          <a:latin typeface="Avenir Book" panose="02000503020000020003" pitchFamily="2" charset="0"/>
                        </a:rPr>
                        <a:t>Acquiring rate</a:t>
                      </a:r>
                    </a:p>
                  </a:txBody>
                  <a:tcPr marL="9525" marR="9525" marT="9525" anchor="b">
                    <a:lnL w="12700" cap="flat" cmpd="sng" algn="ctr">
                      <a:solidFill>
                        <a:srgbClr val="00BFFF"/>
                      </a:solidFill>
                      <a:prstDash val="solid"/>
                      <a:round/>
                      <a:headEnd type="none" w="med" len="med"/>
                      <a:tailEnd type="none" w="med" len="med"/>
                    </a:lnL>
                    <a:lnR w="12700" cap="flat" cmpd="sng" algn="ctr">
                      <a:solidFill>
                        <a:srgbClr val="00BFFF"/>
                      </a:solidFill>
                      <a:prstDash val="solid"/>
                      <a:round/>
                      <a:headEnd type="none" w="med" len="med"/>
                      <a:tailEnd type="none" w="med" len="med"/>
                    </a:lnR>
                    <a:lnT w="12700" cap="flat" cmpd="sng" algn="ctr">
                      <a:solidFill>
                        <a:srgbClr val="00BFFF"/>
                      </a:solidFill>
                      <a:prstDash val="solid"/>
                      <a:round/>
                      <a:headEnd type="none" w="med" len="med"/>
                      <a:tailEnd type="none" w="med" len="med"/>
                    </a:lnT>
                    <a:lnB w="12700" cap="flat" cmpd="sng" algn="ctr">
                      <a:solidFill>
                        <a:srgbClr val="00BFF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RU" sz="1400" b="0" i="0" u="none" strike="noStrike">
                          <a:solidFill>
                            <a:schemeClr val="tx1"/>
                          </a:solidFill>
                          <a:effectLst/>
                          <a:latin typeface="Avenir Book" panose="02000503020000020003" pitchFamily="2" charset="0"/>
                        </a:rPr>
                        <a:t>2%</a:t>
                      </a:r>
                    </a:p>
                  </a:txBody>
                  <a:tcPr marL="9525" marR="9525" marT="9525" anchor="b">
                    <a:lnL w="12700" cap="flat" cmpd="sng" algn="ctr">
                      <a:solidFill>
                        <a:srgbClr val="00BFFF"/>
                      </a:solidFill>
                      <a:prstDash val="solid"/>
                      <a:round/>
                      <a:headEnd type="none" w="med" len="med"/>
                      <a:tailEnd type="none" w="med" len="med"/>
                    </a:lnL>
                    <a:lnR w="12700" cap="flat" cmpd="sng" algn="ctr">
                      <a:solidFill>
                        <a:srgbClr val="00BFFF"/>
                      </a:solidFill>
                      <a:prstDash val="solid"/>
                      <a:round/>
                      <a:headEnd type="none" w="med" len="med"/>
                      <a:tailEnd type="none" w="med" len="med"/>
                    </a:lnR>
                    <a:lnT w="12700" cap="flat" cmpd="sng" algn="ctr">
                      <a:solidFill>
                        <a:srgbClr val="00BFFF"/>
                      </a:solidFill>
                      <a:prstDash val="solid"/>
                      <a:round/>
                      <a:headEnd type="none" w="med" len="med"/>
                      <a:tailEnd type="none" w="med" len="med"/>
                    </a:lnT>
                    <a:lnB w="12700" cap="flat" cmpd="sng" algn="ctr">
                      <a:solidFill>
                        <a:srgbClr val="00BFF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82412668"/>
                  </a:ext>
                </a:extLst>
              </a:tr>
              <a:tr h="287504">
                <a:tc>
                  <a:txBody>
                    <a:bodyPr/>
                    <a:lstStyle/>
                    <a:p>
                      <a:pPr marL="72000" algn="l" fontAlgn="b"/>
                      <a:r>
                        <a:rPr lang="en-GB" sz="1400" b="0" i="0" u="none" strike="noStrike">
                          <a:solidFill>
                            <a:schemeClr val="tx1"/>
                          </a:solidFill>
                          <a:effectLst/>
                          <a:latin typeface="Avenir Book" panose="02000503020000020003" pitchFamily="2" charset="0"/>
                        </a:rPr>
                        <a:t>Logistics expenses </a:t>
                      </a:r>
                    </a:p>
                  </a:txBody>
                  <a:tcPr marL="9525" marR="9525" marT="9525" anchor="b">
                    <a:lnL w="12700" cap="flat" cmpd="sng" algn="ctr">
                      <a:solidFill>
                        <a:srgbClr val="00BFFF"/>
                      </a:solidFill>
                      <a:prstDash val="solid"/>
                      <a:round/>
                      <a:headEnd type="none" w="med" len="med"/>
                      <a:tailEnd type="none" w="med" len="med"/>
                    </a:lnL>
                    <a:lnR w="12700" cap="flat" cmpd="sng" algn="ctr">
                      <a:solidFill>
                        <a:srgbClr val="00BFFF"/>
                      </a:solidFill>
                      <a:prstDash val="solid"/>
                      <a:round/>
                      <a:headEnd type="none" w="med" len="med"/>
                      <a:tailEnd type="none" w="med" len="med"/>
                    </a:lnR>
                    <a:lnT w="12700" cap="flat" cmpd="sng" algn="ctr">
                      <a:solidFill>
                        <a:srgbClr val="00BFFF"/>
                      </a:solidFill>
                      <a:prstDash val="solid"/>
                      <a:round/>
                      <a:headEnd type="none" w="med" len="med"/>
                      <a:tailEnd type="none" w="med" len="med"/>
                    </a:lnT>
                    <a:lnB w="12700" cap="flat" cmpd="sng" algn="ctr">
                      <a:solidFill>
                        <a:srgbClr val="00BFF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RU" sz="1400" b="0" i="0" u="none" strike="noStrike">
                          <a:solidFill>
                            <a:schemeClr val="tx1"/>
                          </a:solidFill>
                          <a:effectLst/>
                          <a:latin typeface="Avenir Book" panose="02000503020000020003" pitchFamily="2" charset="0"/>
                        </a:rPr>
                        <a:t>1%</a:t>
                      </a:r>
                    </a:p>
                  </a:txBody>
                  <a:tcPr marL="9525" marR="9525" marT="9525" anchor="b">
                    <a:lnL w="12700" cap="flat" cmpd="sng" algn="ctr">
                      <a:solidFill>
                        <a:srgbClr val="00BFFF"/>
                      </a:solidFill>
                      <a:prstDash val="solid"/>
                      <a:round/>
                      <a:headEnd type="none" w="med" len="med"/>
                      <a:tailEnd type="none" w="med" len="med"/>
                    </a:lnL>
                    <a:lnR w="12700" cap="flat" cmpd="sng" algn="ctr">
                      <a:solidFill>
                        <a:srgbClr val="00BFFF"/>
                      </a:solidFill>
                      <a:prstDash val="solid"/>
                      <a:round/>
                      <a:headEnd type="none" w="med" len="med"/>
                      <a:tailEnd type="none" w="med" len="med"/>
                    </a:lnR>
                    <a:lnT w="12700" cap="flat" cmpd="sng" algn="ctr">
                      <a:solidFill>
                        <a:srgbClr val="00BFFF"/>
                      </a:solidFill>
                      <a:prstDash val="solid"/>
                      <a:round/>
                      <a:headEnd type="none" w="med" len="med"/>
                      <a:tailEnd type="none" w="med" len="med"/>
                    </a:lnT>
                    <a:lnB w="12700" cap="flat" cmpd="sng" algn="ctr">
                      <a:solidFill>
                        <a:srgbClr val="00BFF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21348658"/>
                  </a:ext>
                </a:extLst>
              </a:tr>
              <a:tr h="515877">
                <a:tc>
                  <a:txBody>
                    <a:bodyPr/>
                    <a:lstStyle/>
                    <a:p>
                      <a:pPr marL="72000" algn="l" fontAlgn="b"/>
                      <a:r>
                        <a:rPr lang="en-GB" sz="1400" b="0" i="0" u="none" strike="noStrike">
                          <a:solidFill>
                            <a:schemeClr val="tx1"/>
                          </a:solidFill>
                          <a:effectLst/>
                          <a:latin typeface="Avenir Book" panose="02000503020000020003" pitchFamily="2" charset="0"/>
                        </a:rPr>
                        <a:t>Recruitment expenses rate (on HR costs)</a:t>
                      </a:r>
                    </a:p>
                  </a:txBody>
                  <a:tcPr marL="9525" marR="9525" marT="9525" anchor="b">
                    <a:lnL w="12700" cap="flat" cmpd="sng" algn="ctr">
                      <a:solidFill>
                        <a:srgbClr val="00BFFF"/>
                      </a:solidFill>
                      <a:prstDash val="solid"/>
                      <a:round/>
                      <a:headEnd type="none" w="med" len="med"/>
                      <a:tailEnd type="none" w="med" len="med"/>
                    </a:lnL>
                    <a:lnR w="12700" cap="flat" cmpd="sng" algn="ctr">
                      <a:solidFill>
                        <a:srgbClr val="00BFFF"/>
                      </a:solidFill>
                      <a:prstDash val="solid"/>
                      <a:round/>
                      <a:headEnd type="none" w="med" len="med"/>
                      <a:tailEnd type="none" w="med" len="med"/>
                    </a:lnR>
                    <a:lnT w="12700" cap="flat" cmpd="sng" algn="ctr">
                      <a:solidFill>
                        <a:srgbClr val="00BFFF"/>
                      </a:solidFill>
                      <a:prstDash val="solid"/>
                      <a:round/>
                      <a:headEnd type="none" w="med" len="med"/>
                      <a:tailEnd type="none" w="med" len="med"/>
                    </a:lnT>
                    <a:lnB w="12700" cap="flat" cmpd="sng" algn="ctr">
                      <a:solidFill>
                        <a:srgbClr val="00BFF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RU" sz="1400" b="0" i="0" u="none" strike="noStrike">
                          <a:solidFill>
                            <a:schemeClr val="tx1"/>
                          </a:solidFill>
                          <a:effectLst/>
                          <a:latin typeface="Avenir Book" panose="02000503020000020003" pitchFamily="2" charset="0"/>
                        </a:rPr>
                        <a:t>10%</a:t>
                      </a:r>
                    </a:p>
                  </a:txBody>
                  <a:tcPr marL="9525" marR="9525" marT="9525" anchor="b">
                    <a:lnL w="12700" cap="flat" cmpd="sng" algn="ctr">
                      <a:solidFill>
                        <a:srgbClr val="00BFFF"/>
                      </a:solidFill>
                      <a:prstDash val="solid"/>
                      <a:round/>
                      <a:headEnd type="none" w="med" len="med"/>
                      <a:tailEnd type="none" w="med" len="med"/>
                    </a:lnL>
                    <a:lnR w="12700" cap="flat" cmpd="sng" algn="ctr">
                      <a:solidFill>
                        <a:srgbClr val="00BFFF"/>
                      </a:solidFill>
                      <a:prstDash val="solid"/>
                      <a:round/>
                      <a:headEnd type="none" w="med" len="med"/>
                      <a:tailEnd type="none" w="med" len="med"/>
                    </a:lnR>
                    <a:lnT w="12700" cap="flat" cmpd="sng" algn="ctr">
                      <a:solidFill>
                        <a:srgbClr val="00BFFF"/>
                      </a:solidFill>
                      <a:prstDash val="solid"/>
                      <a:round/>
                      <a:headEnd type="none" w="med" len="med"/>
                      <a:tailEnd type="none" w="med" len="med"/>
                    </a:lnT>
                    <a:lnB w="12700" cap="flat" cmpd="sng" algn="ctr">
                      <a:solidFill>
                        <a:srgbClr val="00BFF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6621111"/>
                  </a:ext>
                </a:extLst>
              </a:tr>
              <a:tr h="345299">
                <a:tc>
                  <a:txBody>
                    <a:bodyPr/>
                    <a:lstStyle/>
                    <a:p>
                      <a:pPr marL="72000" algn="l" fontAlgn="b"/>
                      <a:r>
                        <a:rPr lang="en-GB" sz="1400" b="0" i="0" u="none" strike="noStrike">
                          <a:solidFill>
                            <a:schemeClr val="tx1"/>
                          </a:solidFill>
                          <a:effectLst/>
                          <a:latin typeface="Avenir Book" panose="02000503020000020003" pitchFamily="2" charset="0"/>
                        </a:rPr>
                        <a:t>1st year sales proportion</a:t>
                      </a:r>
                    </a:p>
                  </a:txBody>
                  <a:tcPr marL="9525" marR="9525" marT="9525" anchor="b">
                    <a:lnL w="12700" cap="flat" cmpd="sng" algn="ctr">
                      <a:solidFill>
                        <a:srgbClr val="00BFFF"/>
                      </a:solidFill>
                      <a:prstDash val="solid"/>
                      <a:round/>
                      <a:headEnd type="none" w="med" len="med"/>
                      <a:tailEnd type="none" w="med" len="med"/>
                    </a:lnL>
                    <a:lnR w="12700" cap="flat" cmpd="sng" algn="ctr">
                      <a:solidFill>
                        <a:srgbClr val="00BFFF"/>
                      </a:solidFill>
                      <a:prstDash val="solid"/>
                      <a:round/>
                      <a:headEnd type="none" w="med" len="med"/>
                      <a:tailEnd type="none" w="med" len="med"/>
                    </a:lnR>
                    <a:lnT w="12700" cap="flat" cmpd="sng" algn="ctr">
                      <a:solidFill>
                        <a:srgbClr val="00BFFF"/>
                      </a:solidFill>
                      <a:prstDash val="solid"/>
                      <a:round/>
                      <a:headEnd type="none" w="med" len="med"/>
                      <a:tailEnd type="none" w="med" len="med"/>
                    </a:lnT>
                    <a:lnB w="12700" cap="flat" cmpd="sng" algn="ctr">
                      <a:solidFill>
                        <a:srgbClr val="00BFF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RU" sz="1400" b="0" i="0" u="none" strike="noStrike">
                          <a:solidFill>
                            <a:schemeClr val="tx1"/>
                          </a:solidFill>
                          <a:effectLst/>
                          <a:latin typeface="Avenir Book" panose="02000503020000020003" pitchFamily="2" charset="0"/>
                        </a:rPr>
                        <a:t>70%</a:t>
                      </a:r>
                    </a:p>
                  </a:txBody>
                  <a:tcPr marL="9525" marR="9525" marT="9525" anchor="b">
                    <a:lnL w="12700" cap="flat" cmpd="sng" algn="ctr">
                      <a:solidFill>
                        <a:srgbClr val="00BFFF"/>
                      </a:solidFill>
                      <a:prstDash val="solid"/>
                      <a:round/>
                      <a:headEnd type="none" w="med" len="med"/>
                      <a:tailEnd type="none" w="med" len="med"/>
                    </a:lnL>
                    <a:lnR w="12700" cap="flat" cmpd="sng" algn="ctr">
                      <a:solidFill>
                        <a:srgbClr val="00BFFF"/>
                      </a:solidFill>
                      <a:prstDash val="solid"/>
                      <a:round/>
                      <a:headEnd type="none" w="med" len="med"/>
                      <a:tailEnd type="none" w="med" len="med"/>
                    </a:lnR>
                    <a:lnT w="12700" cap="flat" cmpd="sng" algn="ctr">
                      <a:solidFill>
                        <a:srgbClr val="00BFFF"/>
                      </a:solidFill>
                      <a:prstDash val="solid"/>
                      <a:round/>
                      <a:headEnd type="none" w="med" len="med"/>
                      <a:tailEnd type="none" w="med" len="med"/>
                    </a:lnT>
                    <a:lnB w="12700" cap="flat" cmpd="sng" algn="ctr">
                      <a:solidFill>
                        <a:srgbClr val="00BFF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32564037"/>
                  </a:ext>
                </a:extLst>
              </a:tr>
              <a:tr h="345299">
                <a:tc>
                  <a:txBody>
                    <a:bodyPr/>
                    <a:lstStyle/>
                    <a:p>
                      <a:pPr marL="72000" algn="l" fontAlgn="b"/>
                      <a:r>
                        <a:rPr lang="en-GB" sz="1400" b="0" i="0" u="none" strike="noStrike">
                          <a:solidFill>
                            <a:schemeClr val="tx1"/>
                          </a:solidFill>
                          <a:effectLst/>
                          <a:latin typeface="Avenir Book" panose="02000503020000020003" pitchFamily="2" charset="0"/>
                        </a:rPr>
                        <a:t>3d year YoY growth</a:t>
                      </a:r>
                    </a:p>
                  </a:txBody>
                  <a:tcPr marL="9525" marR="9525" marT="9525" anchor="b">
                    <a:lnL w="12700" cap="flat" cmpd="sng" algn="ctr">
                      <a:solidFill>
                        <a:srgbClr val="00BFFF"/>
                      </a:solidFill>
                      <a:prstDash val="solid"/>
                      <a:round/>
                      <a:headEnd type="none" w="med" len="med"/>
                      <a:tailEnd type="none" w="med" len="med"/>
                    </a:lnL>
                    <a:lnR w="12700" cap="flat" cmpd="sng" algn="ctr">
                      <a:solidFill>
                        <a:srgbClr val="00BFFF"/>
                      </a:solidFill>
                      <a:prstDash val="solid"/>
                      <a:round/>
                      <a:headEnd type="none" w="med" len="med"/>
                      <a:tailEnd type="none" w="med" len="med"/>
                    </a:lnR>
                    <a:lnT w="12700" cap="flat" cmpd="sng" algn="ctr">
                      <a:solidFill>
                        <a:srgbClr val="00BFFF"/>
                      </a:solidFill>
                      <a:prstDash val="solid"/>
                      <a:round/>
                      <a:headEnd type="none" w="med" len="med"/>
                      <a:tailEnd type="none" w="med" len="med"/>
                    </a:lnT>
                    <a:lnB w="12700" cap="flat" cmpd="sng" algn="ctr">
                      <a:solidFill>
                        <a:srgbClr val="00BFF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RU" sz="1400" b="0" i="0" u="none" strike="noStrike">
                          <a:solidFill>
                            <a:schemeClr val="tx1"/>
                          </a:solidFill>
                          <a:effectLst/>
                          <a:latin typeface="Avenir Book" panose="02000503020000020003" pitchFamily="2" charset="0"/>
                        </a:rPr>
                        <a:t>11%</a:t>
                      </a:r>
                    </a:p>
                  </a:txBody>
                  <a:tcPr marL="9525" marR="9525" marT="9525" anchor="b">
                    <a:lnL w="12700" cap="flat" cmpd="sng" algn="ctr">
                      <a:solidFill>
                        <a:srgbClr val="00BFFF"/>
                      </a:solidFill>
                      <a:prstDash val="solid"/>
                      <a:round/>
                      <a:headEnd type="none" w="med" len="med"/>
                      <a:tailEnd type="none" w="med" len="med"/>
                    </a:lnL>
                    <a:lnR w="12700" cap="flat" cmpd="sng" algn="ctr">
                      <a:solidFill>
                        <a:srgbClr val="00BFFF"/>
                      </a:solidFill>
                      <a:prstDash val="solid"/>
                      <a:round/>
                      <a:headEnd type="none" w="med" len="med"/>
                      <a:tailEnd type="none" w="med" len="med"/>
                    </a:lnR>
                    <a:lnT w="12700" cap="flat" cmpd="sng" algn="ctr">
                      <a:solidFill>
                        <a:srgbClr val="00BFFF"/>
                      </a:solidFill>
                      <a:prstDash val="solid"/>
                      <a:round/>
                      <a:headEnd type="none" w="med" len="med"/>
                      <a:tailEnd type="none" w="med" len="med"/>
                    </a:lnT>
                    <a:lnB w="12700" cap="flat" cmpd="sng" algn="ctr">
                      <a:solidFill>
                        <a:srgbClr val="00BFF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8481520"/>
                  </a:ext>
                </a:extLst>
              </a:tr>
              <a:tr h="345299">
                <a:tc>
                  <a:txBody>
                    <a:bodyPr/>
                    <a:lstStyle/>
                    <a:p>
                      <a:pPr marL="72000" algn="l" fontAlgn="b"/>
                      <a:r>
                        <a:rPr lang="en-US" sz="1400" b="0" i="0" u="none" strike="noStrike">
                          <a:solidFill>
                            <a:schemeClr val="tx1"/>
                          </a:solidFill>
                          <a:effectLst/>
                          <a:latin typeface="Avenir Book" panose="02000503020000020003" pitchFamily="2" charset="0"/>
                        </a:rPr>
                        <a:t>R</a:t>
                      </a:r>
                      <a:r>
                        <a:rPr lang="en-GB" sz="1400" b="0" i="0" u="none" strike="noStrike" err="1">
                          <a:solidFill>
                            <a:schemeClr val="tx1"/>
                          </a:solidFill>
                          <a:effectLst/>
                          <a:latin typeface="Avenir Book" panose="02000503020000020003" pitchFamily="2" charset="0"/>
                        </a:rPr>
                        <a:t>isk</a:t>
                      </a:r>
                      <a:r>
                        <a:rPr lang="en-GB" sz="1400" b="0" i="0" u="none" strike="noStrike">
                          <a:solidFill>
                            <a:schemeClr val="tx1"/>
                          </a:solidFill>
                          <a:effectLst/>
                          <a:latin typeface="Avenir Book" panose="02000503020000020003" pitchFamily="2" charset="0"/>
                        </a:rPr>
                        <a:t>-free rate</a:t>
                      </a:r>
                    </a:p>
                  </a:txBody>
                  <a:tcPr marL="9525" marR="9525" marT="9525" anchor="b">
                    <a:lnL w="12700" cap="flat" cmpd="sng" algn="ctr">
                      <a:solidFill>
                        <a:srgbClr val="00BFFF"/>
                      </a:solidFill>
                      <a:prstDash val="solid"/>
                      <a:round/>
                      <a:headEnd type="none" w="med" len="med"/>
                      <a:tailEnd type="none" w="med" len="med"/>
                    </a:lnL>
                    <a:lnR w="12700" cap="flat" cmpd="sng" algn="ctr">
                      <a:solidFill>
                        <a:srgbClr val="00BFFF"/>
                      </a:solidFill>
                      <a:prstDash val="solid"/>
                      <a:round/>
                      <a:headEnd type="none" w="med" len="med"/>
                      <a:tailEnd type="none" w="med" len="med"/>
                    </a:lnR>
                    <a:lnT w="12700" cap="flat" cmpd="sng" algn="ctr">
                      <a:solidFill>
                        <a:srgbClr val="00BFFF"/>
                      </a:solidFill>
                      <a:prstDash val="solid"/>
                      <a:round/>
                      <a:headEnd type="none" w="med" len="med"/>
                      <a:tailEnd type="none" w="med" len="med"/>
                    </a:lnT>
                    <a:lnB w="12700" cap="flat" cmpd="sng" algn="ctr">
                      <a:solidFill>
                        <a:srgbClr val="00BFF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RU" sz="1400" b="0" i="0" u="none" strike="noStrike">
                          <a:solidFill>
                            <a:schemeClr val="tx1"/>
                          </a:solidFill>
                          <a:effectLst/>
                          <a:latin typeface="Avenir Book" panose="02000503020000020003" pitchFamily="2" charset="0"/>
                        </a:rPr>
                        <a:t>7,5%</a:t>
                      </a:r>
                    </a:p>
                  </a:txBody>
                  <a:tcPr marL="9525" marR="9525" marT="9525" anchor="b">
                    <a:lnL w="12700" cap="flat" cmpd="sng" algn="ctr">
                      <a:solidFill>
                        <a:srgbClr val="00BFFF"/>
                      </a:solidFill>
                      <a:prstDash val="solid"/>
                      <a:round/>
                      <a:headEnd type="none" w="med" len="med"/>
                      <a:tailEnd type="none" w="med" len="med"/>
                    </a:lnL>
                    <a:lnR w="12700" cap="flat" cmpd="sng" algn="ctr">
                      <a:solidFill>
                        <a:srgbClr val="00BFFF"/>
                      </a:solidFill>
                      <a:prstDash val="solid"/>
                      <a:round/>
                      <a:headEnd type="none" w="med" len="med"/>
                      <a:tailEnd type="none" w="med" len="med"/>
                    </a:lnR>
                    <a:lnT w="12700" cap="flat" cmpd="sng" algn="ctr">
                      <a:solidFill>
                        <a:srgbClr val="00BFFF"/>
                      </a:solidFill>
                      <a:prstDash val="solid"/>
                      <a:round/>
                      <a:headEnd type="none" w="med" len="med"/>
                      <a:tailEnd type="none" w="med" len="med"/>
                    </a:lnT>
                    <a:lnB w="12700" cap="flat" cmpd="sng" algn="ctr">
                      <a:solidFill>
                        <a:srgbClr val="00BFF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51263057"/>
                  </a:ext>
                </a:extLst>
              </a:tr>
            </a:tbl>
          </a:graphicData>
        </a:graphic>
      </p:graphicFrame>
      <p:graphicFrame>
        <p:nvGraphicFramePr>
          <p:cNvPr id="2" name="Table 1">
            <a:extLst>
              <a:ext uri="{FF2B5EF4-FFF2-40B4-BE49-F238E27FC236}">
                <a16:creationId xmlns:a16="http://schemas.microsoft.com/office/drawing/2014/main" id="{CE450F9D-BB0E-D661-913F-FDA04A560835}"/>
              </a:ext>
            </a:extLst>
          </p:cNvPr>
          <p:cNvGraphicFramePr>
            <a:graphicFrameLocks noGrp="1"/>
          </p:cNvGraphicFramePr>
          <p:nvPr/>
        </p:nvGraphicFramePr>
        <p:xfrm>
          <a:off x="4586069" y="2014329"/>
          <a:ext cx="7197944" cy="4250530"/>
        </p:xfrm>
        <a:graphic>
          <a:graphicData uri="http://schemas.openxmlformats.org/drawingml/2006/table">
            <a:tbl>
              <a:tblPr firstRow="1" firstCol="1" bandRow="1">
                <a:tableStyleId>{FABFCF23-3B69-468F-B69F-88F6DE6A72F2}</a:tableStyleId>
              </a:tblPr>
              <a:tblGrid>
                <a:gridCol w="1536436">
                  <a:extLst>
                    <a:ext uri="{9D8B030D-6E8A-4147-A177-3AD203B41FA5}">
                      <a16:colId xmlns:a16="http://schemas.microsoft.com/office/drawing/2014/main" val="258763952"/>
                    </a:ext>
                  </a:extLst>
                </a:gridCol>
                <a:gridCol w="1696278">
                  <a:extLst>
                    <a:ext uri="{9D8B030D-6E8A-4147-A177-3AD203B41FA5}">
                      <a16:colId xmlns:a16="http://schemas.microsoft.com/office/drawing/2014/main" val="905353065"/>
                    </a:ext>
                  </a:extLst>
                </a:gridCol>
                <a:gridCol w="1298713">
                  <a:extLst>
                    <a:ext uri="{9D8B030D-6E8A-4147-A177-3AD203B41FA5}">
                      <a16:colId xmlns:a16="http://schemas.microsoft.com/office/drawing/2014/main" val="3329692467"/>
                    </a:ext>
                  </a:extLst>
                </a:gridCol>
                <a:gridCol w="1298713">
                  <a:extLst>
                    <a:ext uri="{9D8B030D-6E8A-4147-A177-3AD203B41FA5}">
                      <a16:colId xmlns:a16="http://schemas.microsoft.com/office/drawing/2014/main" val="1551089012"/>
                    </a:ext>
                  </a:extLst>
                </a:gridCol>
                <a:gridCol w="1367804">
                  <a:extLst>
                    <a:ext uri="{9D8B030D-6E8A-4147-A177-3AD203B41FA5}">
                      <a16:colId xmlns:a16="http://schemas.microsoft.com/office/drawing/2014/main" val="1943657457"/>
                    </a:ext>
                  </a:extLst>
                </a:gridCol>
              </a:tblGrid>
              <a:tr h="251793">
                <a:tc>
                  <a:txBody>
                    <a:bodyPr/>
                    <a:lstStyle/>
                    <a:p>
                      <a:pPr algn="ctr"/>
                      <a:r>
                        <a:rPr lang="en-US" sz="1400">
                          <a:effectLst/>
                          <a:latin typeface="Avenir Book" panose="02000503020000020003" pitchFamily="2" charset="0"/>
                        </a:rPr>
                        <a:t>Location</a:t>
                      </a:r>
                      <a:endParaRPr lang="en-RU" sz="1600">
                        <a:effectLst/>
                        <a:latin typeface="Avenir Book" panose="02000503020000020003" pitchFamily="2"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BFFF"/>
                      </a:solidFill>
                      <a:prstDash val="solid"/>
                      <a:round/>
                      <a:headEnd type="none" w="med" len="med"/>
                      <a:tailEnd type="none" w="med" len="med"/>
                    </a:lnL>
                    <a:lnR>
                      <a:noFill/>
                    </a:lnR>
                    <a:lnT w="12700" cap="flat" cmpd="sng" algn="ctr">
                      <a:solidFill>
                        <a:srgbClr val="00BFFF"/>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BFFF"/>
                    </a:solidFill>
                  </a:tcPr>
                </a:tc>
                <a:tc>
                  <a:txBody>
                    <a:bodyPr/>
                    <a:lstStyle/>
                    <a:p>
                      <a:pPr algn="ctr"/>
                      <a:r>
                        <a:rPr lang="en-US" sz="1400">
                          <a:effectLst/>
                          <a:latin typeface="Avenir Book" panose="02000503020000020003" pitchFamily="2" charset="0"/>
                        </a:rPr>
                        <a:t>Metric</a:t>
                      </a:r>
                      <a:endParaRPr lang="en-RU" sz="1600">
                        <a:effectLst/>
                        <a:latin typeface="Avenir Book" panose="02000503020000020003" pitchFamily="2" charset="0"/>
                        <a:ea typeface="Times New Roman" panose="02020603050405020304" pitchFamily="18" charset="0"/>
                        <a:cs typeface="Arial" panose="020B0604020202020204" pitchFamily="34" charset="0"/>
                      </a:endParaRPr>
                    </a:p>
                  </a:txBody>
                  <a:tcPr marL="68580" marR="68580" marT="0" marB="0" anchor="ctr">
                    <a:lnL>
                      <a:noFill/>
                    </a:lnL>
                    <a:lnR>
                      <a:noFill/>
                    </a:lnR>
                    <a:lnT w="12700" cap="flat" cmpd="sng" algn="ctr">
                      <a:solidFill>
                        <a:srgbClr val="00BFFF"/>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BFFF"/>
                    </a:solidFill>
                  </a:tcPr>
                </a:tc>
                <a:tc>
                  <a:txBody>
                    <a:bodyPr/>
                    <a:lstStyle/>
                    <a:p>
                      <a:pPr algn="ctr"/>
                      <a:r>
                        <a:rPr lang="en-US" sz="1400">
                          <a:effectLst/>
                          <a:latin typeface="Avenir Book" panose="02000503020000020003" pitchFamily="2" charset="0"/>
                        </a:rPr>
                        <a:t>Year 1, M RUB</a:t>
                      </a:r>
                      <a:endParaRPr lang="en-RU" sz="1600">
                        <a:effectLst/>
                        <a:latin typeface="Avenir Book" panose="02000503020000020003" pitchFamily="2" charset="0"/>
                        <a:ea typeface="Times New Roman" panose="02020603050405020304" pitchFamily="18" charset="0"/>
                        <a:cs typeface="Arial" panose="020B0604020202020204" pitchFamily="34" charset="0"/>
                      </a:endParaRPr>
                    </a:p>
                  </a:txBody>
                  <a:tcPr marL="68580" marR="68580" marT="0" marB="0" anchor="ctr">
                    <a:lnL>
                      <a:noFill/>
                    </a:lnL>
                    <a:lnR>
                      <a:noFill/>
                    </a:lnR>
                    <a:lnT w="12700" cap="flat" cmpd="sng" algn="ctr">
                      <a:solidFill>
                        <a:srgbClr val="00BFFF"/>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BFFF"/>
                    </a:solidFill>
                  </a:tcPr>
                </a:tc>
                <a:tc>
                  <a:txBody>
                    <a:bodyPr/>
                    <a:lstStyle/>
                    <a:p>
                      <a:pPr algn="ctr"/>
                      <a:r>
                        <a:rPr lang="en-US" sz="1400">
                          <a:effectLst/>
                          <a:latin typeface="Avenir Book" panose="02000503020000020003" pitchFamily="2" charset="0"/>
                        </a:rPr>
                        <a:t>Year 2, M RUB</a:t>
                      </a:r>
                      <a:endParaRPr lang="en-RU" sz="1600">
                        <a:effectLst/>
                        <a:latin typeface="Avenir Book" panose="02000503020000020003" pitchFamily="2" charset="0"/>
                        <a:ea typeface="Times New Roman" panose="02020603050405020304" pitchFamily="18" charset="0"/>
                        <a:cs typeface="Arial" panose="020B0604020202020204" pitchFamily="34" charset="0"/>
                      </a:endParaRPr>
                    </a:p>
                  </a:txBody>
                  <a:tcPr marL="68580" marR="68580" marT="0" marB="0" anchor="ctr">
                    <a:lnL>
                      <a:noFill/>
                    </a:lnL>
                    <a:lnR>
                      <a:noFill/>
                    </a:lnR>
                    <a:lnT w="12700" cap="flat" cmpd="sng" algn="ctr">
                      <a:solidFill>
                        <a:srgbClr val="00BFFF"/>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BFFF"/>
                    </a:solidFill>
                  </a:tcPr>
                </a:tc>
                <a:tc>
                  <a:txBody>
                    <a:bodyPr/>
                    <a:lstStyle/>
                    <a:p>
                      <a:pPr algn="ctr"/>
                      <a:r>
                        <a:rPr lang="en-US" sz="1400">
                          <a:effectLst/>
                          <a:latin typeface="Avenir Book" panose="02000503020000020003" pitchFamily="2" charset="0"/>
                        </a:rPr>
                        <a:t>Year 3, M RUB</a:t>
                      </a:r>
                      <a:endParaRPr lang="en-RU" sz="1600">
                        <a:effectLst/>
                        <a:latin typeface="Avenir Book" panose="02000503020000020003" pitchFamily="2" charset="0"/>
                        <a:ea typeface="Times New Roman" panose="02020603050405020304" pitchFamily="18" charset="0"/>
                        <a:cs typeface="Arial" panose="020B0604020202020204" pitchFamily="34" charset="0"/>
                      </a:endParaRPr>
                    </a:p>
                  </a:txBody>
                  <a:tcPr marL="68580" marR="68580" marT="0" marB="0" anchor="ctr">
                    <a:lnL>
                      <a:noFill/>
                    </a:lnL>
                    <a:lnR w="12700" cap="flat" cmpd="sng" algn="ctr">
                      <a:solidFill>
                        <a:srgbClr val="00BFFF"/>
                      </a:solidFill>
                      <a:prstDash val="solid"/>
                      <a:round/>
                      <a:headEnd type="none" w="med" len="med"/>
                      <a:tailEnd type="none" w="med" len="med"/>
                    </a:lnR>
                    <a:lnT w="12700" cap="flat" cmpd="sng" algn="ctr">
                      <a:solidFill>
                        <a:srgbClr val="00BFFF"/>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BFFF"/>
                    </a:solidFill>
                  </a:tcPr>
                </a:tc>
                <a:extLst>
                  <a:ext uri="{0D108BD9-81ED-4DB2-BD59-A6C34878D82A}">
                    <a16:rowId xmlns:a16="http://schemas.microsoft.com/office/drawing/2014/main" val="3548726134"/>
                  </a:ext>
                </a:extLst>
              </a:tr>
              <a:tr h="433590">
                <a:tc>
                  <a:txBody>
                    <a:bodyPr/>
                    <a:lstStyle/>
                    <a:p>
                      <a:pPr algn="l"/>
                      <a:r>
                        <a:rPr lang="en-US" sz="1400" b="0" i="0">
                          <a:effectLst/>
                          <a:latin typeface="Avenir Book" panose="02000503020000020003" pitchFamily="2" charset="0"/>
                        </a:rPr>
                        <a:t>Chernyshevskaya</a:t>
                      </a:r>
                      <a:endParaRPr lang="en-RU" sz="1600" b="0" i="0">
                        <a:effectLst/>
                        <a:latin typeface="Avenir Book" panose="02000503020000020003" pitchFamily="2"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BFFF"/>
                      </a:solidFill>
                      <a:prstDash val="solid"/>
                      <a:round/>
                      <a:headEnd type="none" w="med" len="med"/>
                      <a:tailEnd type="none" w="med" len="med"/>
                    </a:lnL>
                    <a:lnR>
                      <a:noFill/>
                    </a:lnR>
                    <a:lnT w="12700" cmpd="sng">
                      <a:noFill/>
                    </a:lnT>
                    <a:lnB w="12700" cap="flat" cmpd="sng" algn="ctr">
                      <a:solidFill>
                        <a:srgbClr val="00B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i="0">
                          <a:effectLst/>
                          <a:latin typeface="Avenir Book" panose="02000503020000020003" pitchFamily="2" charset="0"/>
                        </a:rPr>
                        <a:t>Discounted Net Income</a:t>
                      </a:r>
                      <a:endParaRPr lang="en-RU" sz="1600" i="0">
                        <a:effectLst/>
                        <a:latin typeface="Avenir Book" panose="02000503020000020003" pitchFamily="2" charset="0"/>
                        <a:ea typeface="Times New Roman" panose="02020603050405020304" pitchFamily="18" charset="0"/>
                        <a:cs typeface="Arial" panose="020B0604020202020204" pitchFamily="34" charset="0"/>
                      </a:endParaRPr>
                    </a:p>
                  </a:txBody>
                  <a:tcPr marL="68580" marR="68580" marT="0" marB="0" anchor="ctr">
                    <a:lnL>
                      <a:noFill/>
                    </a:lnL>
                    <a:lnR>
                      <a:noFill/>
                    </a:lnR>
                    <a:lnT w="12700" cmpd="sng">
                      <a:noFill/>
                    </a:lnT>
                    <a:lnB w="12700" cap="flat" cmpd="sng" algn="ctr">
                      <a:solidFill>
                        <a:srgbClr val="00B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i="0">
                          <a:effectLst/>
                          <a:latin typeface="Avenir Book" panose="02000503020000020003" pitchFamily="2" charset="0"/>
                        </a:rPr>
                        <a:t>32,0</a:t>
                      </a:r>
                      <a:endParaRPr lang="en-RU" sz="1600" i="0">
                        <a:effectLst/>
                        <a:latin typeface="Avenir Book" panose="02000503020000020003" pitchFamily="2" charset="0"/>
                        <a:ea typeface="Times New Roman" panose="02020603050405020304" pitchFamily="18" charset="0"/>
                        <a:cs typeface="Arial" panose="020B0604020202020204" pitchFamily="34" charset="0"/>
                      </a:endParaRPr>
                    </a:p>
                  </a:txBody>
                  <a:tcPr marL="68580" marR="68580" marT="0" marB="0" anchor="ctr">
                    <a:lnL>
                      <a:noFill/>
                    </a:lnL>
                    <a:lnR>
                      <a:noFill/>
                    </a:lnR>
                    <a:lnT w="12700" cmpd="sng">
                      <a:noFill/>
                    </a:lnT>
                    <a:lnB w="12700" cap="flat" cmpd="sng" algn="ctr">
                      <a:solidFill>
                        <a:srgbClr val="00B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i="0">
                          <a:effectLst/>
                          <a:latin typeface="Avenir Book" panose="02000503020000020003" pitchFamily="2" charset="0"/>
                        </a:rPr>
                        <a:t>49,2</a:t>
                      </a:r>
                      <a:endParaRPr lang="en-RU" sz="1600" i="0">
                        <a:effectLst/>
                        <a:latin typeface="Avenir Book" panose="02000503020000020003" pitchFamily="2" charset="0"/>
                        <a:ea typeface="Times New Roman" panose="02020603050405020304" pitchFamily="18" charset="0"/>
                        <a:cs typeface="Arial" panose="020B0604020202020204" pitchFamily="34" charset="0"/>
                      </a:endParaRPr>
                    </a:p>
                  </a:txBody>
                  <a:tcPr marL="68580" marR="68580" marT="0" marB="0" anchor="ctr">
                    <a:lnL>
                      <a:noFill/>
                    </a:lnL>
                    <a:lnR>
                      <a:noFill/>
                    </a:lnR>
                    <a:lnT w="12700" cmpd="sng">
                      <a:noFill/>
                    </a:lnT>
                    <a:lnB w="12700" cap="flat" cmpd="sng" algn="ctr">
                      <a:solidFill>
                        <a:srgbClr val="00B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i="0">
                          <a:effectLst/>
                          <a:latin typeface="Avenir Book" panose="02000503020000020003" pitchFamily="2" charset="0"/>
                        </a:rPr>
                        <a:t>51,4</a:t>
                      </a:r>
                      <a:endParaRPr lang="en-RU" sz="1600" i="0">
                        <a:effectLst/>
                        <a:latin typeface="Avenir Book" panose="02000503020000020003" pitchFamily="2" charset="0"/>
                        <a:ea typeface="Times New Roman" panose="02020603050405020304" pitchFamily="18" charset="0"/>
                        <a:cs typeface="Arial" panose="020B0604020202020204" pitchFamily="34" charset="0"/>
                      </a:endParaRPr>
                    </a:p>
                  </a:txBody>
                  <a:tcPr marL="68580" marR="68580" marT="0" marB="0" anchor="ctr">
                    <a:lnL>
                      <a:noFill/>
                    </a:lnL>
                    <a:lnR w="12700" cap="flat" cmpd="sng" algn="ctr">
                      <a:solidFill>
                        <a:srgbClr val="00BFFF"/>
                      </a:solidFill>
                      <a:prstDash val="solid"/>
                      <a:round/>
                      <a:headEnd type="none" w="med" len="med"/>
                      <a:tailEnd type="none" w="med" len="med"/>
                    </a:lnR>
                    <a:lnT w="12700" cmpd="sng">
                      <a:noFill/>
                    </a:lnT>
                    <a:lnB w="12700" cap="flat" cmpd="sng" algn="ctr">
                      <a:solidFill>
                        <a:srgbClr val="00BFF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8480802"/>
                  </a:ext>
                </a:extLst>
              </a:tr>
              <a:tr h="403498">
                <a:tc>
                  <a:txBody>
                    <a:bodyPr/>
                    <a:lstStyle/>
                    <a:p>
                      <a:pPr algn="l"/>
                      <a:r>
                        <a:rPr lang="en-US" sz="1400" b="0" i="1" err="1">
                          <a:effectLst/>
                          <a:latin typeface="Avenir Book" panose="02000503020000020003" pitchFamily="2" charset="0"/>
                        </a:rPr>
                        <a:t>Chernyshevskaya</a:t>
                      </a:r>
                      <a:endParaRPr lang="en-RU" sz="1600" b="0" i="1">
                        <a:effectLst/>
                        <a:latin typeface="Avenir Book" panose="02000503020000020003" pitchFamily="2"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BFFF"/>
                      </a:solidFill>
                      <a:prstDash val="solid"/>
                      <a:round/>
                      <a:headEnd type="none" w="med" len="med"/>
                      <a:tailEnd type="none" w="med" len="med"/>
                    </a:lnL>
                    <a:lnR>
                      <a:noFill/>
                    </a:lnR>
                    <a:lnT w="12700" cap="flat" cmpd="sng" algn="ctr">
                      <a:solidFill>
                        <a:srgbClr val="00BFFF"/>
                      </a:solidFill>
                      <a:prstDash val="solid"/>
                      <a:round/>
                      <a:headEnd type="none" w="med" len="med"/>
                      <a:tailEnd type="none" w="med" len="med"/>
                    </a:lnT>
                    <a:lnB w="12700" cap="flat" cmpd="sng" algn="ctr">
                      <a:solidFill>
                        <a:srgbClr val="00BFFF"/>
                      </a:solidFill>
                      <a:prstDash val="solid"/>
                      <a:round/>
                      <a:headEnd type="none" w="med" len="med"/>
                      <a:tailEnd type="none" w="med" len="med"/>
                    </a:lnB>
                    <a:lnTlToBr w="12700" cmpd="sng">
                      <a:noFill/>
                      <a:prstDash val="solid"/>
                    </a:lnTlToBr>
                    <a:lnBlToTr w="12700" cmpd="sng">
                      <a:noFill/>
                      <a:prstDash val="solid"/>
                    </a:lnBlToTr>
                    <a:solidFill>
                      <a:srgbClr val="00B0F4">
                        <a:alpha val="20000"/>
                      </a:srgbClr>
                    </a:solidFill>
                  </a:tcPr>
                </a:tc>
                <a:tc>
                  <a:txBody>
                    <a:bodyPr/>
                    <a:lstStyle/>
                    <a:p>
                      <a:pPr algn="ctr"/>
                      <a:r>
                        <a:rPr lang="en-US" sz="1400" i="1">
                          <a:effectLst/>
                          <a:latin typeface="Avenir Book" panose="02000503020000020003" pitchFamily="2" charset="0"/>
                        </a:rPr>
                        <a:t>Net income margin</a:t>
                      </a:r>
                      <a:endParaRPr lang="en-RU" sz="1600" i="1">
                        <a:effectLst/>
                        <a:latin typeface="Avenir Book" panose="02000503020000020003" pitchFamily="2" charset="0"/>
                        <a:ea typeface="Times New Roman" panose="02020603050405020304" pitchFamily="18" charset="0"/>
                        <a:cs typeface="Arial" panose="020B0604020202020204" pitchFamily="34" charset="0"/>
                      </a:endParaRPr>
                    </a:p>
                  </a:txBody>
                  <a:tcPr marL="68580" marR="68580" marT="0" marB="0" anchor="ctr">
                    <a:lnL>
                      <a:noFill/>
                    </a:lnL>
                    <a:lnR>
                      <a:noFill/>
                    </a:lnR>
                    <a:lnT w="12700" cap="flat" cmpd="sng" algn="ctr">
                      <a:solidFill>
                        <a:srgbClr val="00BFFF"/>
                      </a:solidFill>
                      <a:prstDash val="solid"/>
                      <a:round/>
                      <a:headEnd type="none" w="med" len="med"/>
                      <a:tailEnd type="none" w="med" len="med"/>
                    </a:lnT>
                    <a:lnB w="12700" cap="flat" cmpd="sng" algn="ctr">
                      <a:solidFill>
                        <a:srgbClr val="00BFFF"/>
                      </a:solidFill>
                      <a:prstDash val="solid"/>
                      <a:round/>
                      <a:headEnd type="none" w="med" len="med"/>
                      <a:tailEnd type="none" w="med" len="med"/>
                    </a:lnB>
                    <a:lnTlToBr w="12700" cmpd="sng">
                      <a:noFill/>
                      <a:prstDash val="solid"/>
                    </a:lnTlToBr>
                    <a:lnBlToTr w="12700" cmpd="sng">
                      <a:noFill/>
                      <a:prstDash val="solid"/>
                    </a:lnBlToTr>
                    <a:solidFill>
                      <a:srgbClr val="00B0F4">
                        <a:alpha val="20000"/>
                      </a:srgbClr>
                    </a:solidFill>
                  </a:tcPr>
                </a:tc>
                <a:tc>
                  <a:txBody>
                    <a:bodyPr/>
                    <a:lstStyle/>
                    <a:p>
                      <a:pPr algn="ctr"/>
                      <a:r>
                        <a:rPr lang="en-US" sz="1400" i="1">
                          <a:effectLst/>
                          <a:latin typeface="Avenir Book" panose="02000503020000020003" pitchFamily="2" charset="0"/>
                        </a:rPr>
                        <a:t>14%</a:t>
                      </a:r>
                      <a:endParaRPr lang="en-RU" sz="1600" i="1">
                        <a:effectLst/>
                        <a:latin typeface="Avenir Book" panose="02000503020000020003" pitchFamily="2" charset="0"/>
                        <a:ea typeface="Times New Roman" panose="02020603050405020304" pitchFamily="18" charset="0"/>
                        <a:cs typeface="Arial" panose="020B0604020202020204" pitchFamily="34" charset="0"/>
                      </a:endParaRPr>
                    </a:p>
                  </a:txBody>
                  <a:tcPr marL="68580" marR="68580" marT="0" marB="0" anchor="ctr">
                    <a:lnL>
                      <a:noFill/>
                    </a:lnL>
                    <a:lnR>
                      <a:noFill/>
                    </a:lnR>
                    <a:lnT w="12700" cap="flat" cmpd="sng" algn="ctr">
                      <a:solidFill>
                        <a:srgbClr val="00BFFF"/>
                      </a:solidFill>
                      <a:prstDash val="solid"/>
                      <a:round/>
                      <a:headEnd type="none" w="med" len="med"/>
                      <a:tailEnd type="none" w="med" len="med"/>
                    </a:lnT>
                    <a:lnB w="12700" cap="flat" cmpd="sng" algn="ctr">
                      <a:solidFill>
                        <a:srgbClr val="00BFFF"/>
                      </a:solidFill>
                      <a:prstDash val="solid"/>
                      <a:round/>
                      <a:headEnd type="none" w="med" len="med"/>
                      <a:tailEnd type="none" w="med" len="med"/>
                    </a:lnB>
                    <a:lnTlToBr w="12700" cmpd="sng">
                      <a:noFill/>
                      <a:prstDash val="solid"/>
                    </a:lnTlToBr>
                    <a:lnBlToTr w="12700" cmpd="sng">
                      <a:noFill/>
                      <a:prstDash val="solid"/>
                    </a:lnBlToTr>
                    <a:solidFill>
                      <a:srgbClr val="00B0F4">
                        <a:alpha val="20000"/>
                      </a:srgbClr>
                    </a:solidFill>
                  </a:tcPr>
                </a:tc>
                <a:tc>
                  <a:txBody>
                    <a:bodyPr/>
                    <a:lstStyle/>
                    <a:p>
                      <a:pPr algn="ctr"/>
                      <a:r>
                        <a:rPr lang="en-US" sz="1400" i="1">
                          <a:effectLst/>
                          <a:latin typeface="Avenir Book" panose="02000503020000020003" pitchFamily="2" charset="0"/>
                        </a:rPr>
                        <a:t>16%</a:t>
                      </a:r>
                      <a:endParaRPr lang="en-RU" sz="1600" i="1">
                        <a:effectLst/>
                        <a:latin typeface="Avenir Book" panose="02000503020000020003" pitchFamily="2" charset="0"/>
                        <a:ea typeface="Times New Roman" panose="02020603050405020304" pitchFamily="18" charset="0"/>
                        <a:cs typeface="Arial" panose="020B0604020202020204" pitchFamily="34" charset="0"/>
                      </a:endParaRPr>
                    </a:p>
                  </a:txBody>
                  <a:tcPr marL="68580" marR="68580" marT="0" marB="0" anchor="ctr">
                    <a:lnL>
                      <a:noFill/>
                    </a:lnL>
                    <a:lnR>
                      <a:noFill/>
                    </a:lnR>
                    <a:lnT w="12700" cap="flat" cmpd="sng" algn="ctr">
                      <a:solidFill>
                        <a:srgbClr val="00BFFF"/>
                      </a:solidFill>
                      <a:prstDash val="solid"/>
                      <a:round/>
                      <a:headEnd type="none" w="med" len="med"/>
                      <a:tailEnd type="none" w="med" len="med"/>
                    </a:lnT>
                    <a:lnB w="12700" cap="flat" cmpd="sng" algn="ctr">
                      <a:solidFill>
                        <a:srgbClr val="00BFFF"/>
                      </a:solidFill>
                      <a:prstDash val="solid"/>
                      <a:round/>
                      <a:headEnd type="none" w="med" len="med"/>
                      <a:tailEnd type="none" w="med" len="med"/>
                    </a:lnB>
                    <a:lnTlToBr w="12700" cmpd="sng">
                      <a:noFill/>
                      <a:prstDash val="solid"/>
                    </a:lnTlToBr>
                    <a:lnBlToTr w="12700" cmpd="sng">
                      <a:noFill/>
                      <a:prstDash val="solid"/>
                    </a:lnBlToTr>
                    <a:solidFill>
                      <a:srgbClr val="00B0F4">
                        <a:alpha val="20000"/>
                      </a:srgbClr>
                    </a:solidFill>
                  </a:tcPr>
                </a:tc>
                <a:tc>
                  <a:txBody>
                    <a:bodyPr/>
                    <a:lstStyle/>
                    <a:p>
                      <a:pPr algn="ctr"/>
                      <a:r>
                        <a:rPr lang="en-US" sz="1400" i="1">
                          <a:effectLst/>
                          <a:latin typeface="Avenir Book" panose="02000503020000020003" pitchFamily="2" charset="0"/>
                        </a:rPr>
                        <a:t>17%</a:t>
                      </a:r>
                      <a:endParaRPr lang="en-RU" sz="1600" i="1">
                        <a:effectLst/>
                        <a:latin typeface="Avenir Book" panose="02000503020000020003" pitchFamily="2" charset="0"/>
                        <a:ea typeface="Times New Roman" panose="02020603050405020304" pitchFamily="18" charset="0"/>
                        <a:cs typeface="Arial" panose="020B0604020202020204" pitchFamily="34" charset="0"/>
                      </a:endParaRPr>
                    </a:p>
                  </a:txBody>
                  <a:tcPr marL="68580" marR="68580" marT="0" marB="0" anchor="ctr">
                    <a:lnL>
                      <a:noFill/>
                    </a:lnL>
                    <a:lnR w="12700" cap="flat" cmpd="sng" algn="ctr">
                      <a:solidFill>
                        <a:srgbClr val="00BFFF"/>
                      </a:solidFill>
                      <a:prstDash val="solid"/>
                      <a:round/>
                      <a:headEnd type="none" w="med" len="med"/>
                      <a:tailEnd type="none" w="med" len="med"/>
                    </a:lnR>
                    <a:lnT w="12700" cap="flat" cmpd="sng" algn="ctr">
                      <a:solidFill>
                        <a:srgbClr val="00BFFF"/>
                      </a:solidFill>
                      <a:prstDash val="solid"/>
                      <a:round/>
                      <a:headEnd type="none" w="med" len="med"/>
                      <a:tailEnd type="none" w="med" len="med"/>
                    </a:lnT>
                    <a:lnB w="12700" cap="flat" cmpd="sng" algn="ctr">
                      <a:solidFill>
                        <a:srgbClr val="00BFFF"/>
                      </a:solidFill>
                      <a:prstDash val="solid"/>
                      <a:round/>
                      <a:headEnd type="none" w="med" len="med"/>
                      <a:tailEnd type="none" w="med" len="med"/>
                    </a:lnB>
                    <a:lnTlToBr w="12700" cmpd="sng">
                      <a:noFill/>
                      <a:prstDash val="solid"/>
                    </a:lnTlToBr>
                    <a:lnBlToTr w="12700" cmpd="sng">
                      <a:noFill/>
                      <a:prstDash val="solid"/>
                    </a:lnBlToTr>
                    <a:solidFill>
                      <a:srgbClr val="00B0F4">
                        <a:alpha val="20000"/>
                      </a:srgbClr>
                    </a:solidFill>
                  </a:tcPr>
                </a:tc>
                <a:extLst>
                  <a:ext uri="{0D108BD9-81ED-4DB2-BD59-A6C34878D82A}">
                    <a16:rowId xmlns:a16="http://schemas.microsoft.com/office/drawing/2014/main" val="708153794"/>
                  </a:ext>
                </a:extLst>
              </a:tr>
              <a:tr h="433590">
                <a:tc>
                  <a:txBody>
                    <a:bodyPr/>
                    <a:lstStyle/>
                    <a:p>
                      <a:pPr algn="l"/>
                      <a:r>
                        <a:rPr lang="en-US" sz="1400" b="0" i="0">
                          <a:effectLst/>
                          <a:latin typeface="Avenir Book" panose="02000503020000020003" pitchFamily="2" charset="0"/>
                        </a:rPr>
                        <a:t>Petrogradskaya</a:t>
                      </a:r>
                      <a:endParaRPr lang="en-RU" sz="1600" b="0" i="0">
                        <a:effectLst/>
                        <a:latin typeface="Avenir Book" panose="02000503020000020003" pitchFamily="2"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BFFF"/>
                      </a:solidFill>
                      <a:prstDash val="solid"/>
                      <a:round/>
                      <a:headEnd type="none" w="med" len="med"/>
                      <a:tailEnd type="none" w="med" len="med"/>
                    </a:lnL>
                    <a:lnR>
                      <a:noFill/>
                    </a:lnR>
                    <a:lnT w="12700" cap="flat" cmpd="sng" algn="ctr">
                      <a:solidFill>
                        <a:srgbClr val="00BFFF"/>
                      </a:solidFill>
                      <a:prstDash val="solid"/>
                      <a:round/>
                      <a:headEnd type="none" w="med" len="med"/>
                      <a:tailEnd type="none" w="med" len="med"/>
                    </a:lnT>
                    <a:lnB w="12700" cap="flat" cmpd="sng" algn="ctr">
                      <a:solidFill>
                        <a:srgbClr val="00B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i="0">
                          <a:effectLst/>
                          <a:latin typeface="Avenir Book" panose="02000503020000020003" pitchFamily="2" charset="0"/>
                        </a:rPr>
                        <a:t>Discounted Net Income</a:t>
                      </a:r>
                      <a:endParaRPr lang="en-RU" sz="1600" i="0">
                        <a:effectLst/>
                        <a:latin typeface="Avenir Book" panose="02000503020000020003" pitchFamily="2" charset="0"/>
                        <a:ea typeface="Times New Roman" panose="02020603050405020304" pitchFamily="18" charset="0"/>
                        <a:cs typeface="Arial" panose="020B0604020202020204" pitchFamily="34" charset="0"/>
                      </a:endParaRPr>
                    </a:p>
                  </a:txBody>
                  <a:tcPr marL="68580" marR="68580" marT="0" marB="0" anchor="ctr">
                    <a:lnL>
                      <a:noFill/>
                    </a:lnL>
                    <a:lnR>
                      <a:noFill/>
                    </a:lnR>
                    <a:lnT w="12700" cap="flat" cmpd="sng" algn="ctr">
                      <a:solidFill>
                        <a:srgbClr val="00BFFF"/>
                      </a:solidFill>
                      <a:prstDash val="solid"/>
                      <a:round/>
                      <a:headEnd type="none" w="med" len="med"/>
                      <a:tailEnd type="none" w="med" len="med"/>
                    </a:lnT>
                    <a:lnB w="12700" cap="flat" cmpd="sng" algn="ctr">
                      <a:solidFill>
                        <a:srgbClr val="00B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i="0">
                          <a:effectLst/>
                          <a:latin typeface="Avenir Book" panose="02000503020000020003" pitchFamily="2" charset="0"/>
                        </a:rPr>
                        <a:t>27,3</a:t>
                      </a:r>
                      <a:endParaRPr lang="en-RU" sz="1600" i="0">
                        <a:effectLst/>
                        <a:latin typeface="Avenir Book" panose="02000503020000020003" pitchFamily="2" charset="0"/>
                        <a:ea typeface="Times New Roman" panose="02020603050405020304" pitchFamily="18" charset="0"/>
                        <a:cs typeface="Arial" panose="020B0604020202020204" pitchFamily="34" charset="0"/>
                      </a:endParaRPr>
                    </a:p>
                  </a:txBody>
                  <a:tcPr marL="68580" marR="68580" marT="0" marB="0" anchor="ctr">
                    <a:lnL>
                      <a:noFill/>
                    </a:lnL>
                    <a:lnR>
                      <a:noFill/>
                    </a:lnR>
                    <a:lnT w="12700" cap="flat" cmpd="sng" algn="ctr">
                      <a:solidFill>
                        <a:srgbClr val="00BFFF"/>
                      </a:solidFill>
                      <a:prstDash val="solid"/>
                      <a:round/>
                      <a:headEnd type="none" w="med" len="med"/>
                      <a:tailEnd type="none" w="med" len="med"/>
                    </a:lnT>
                    <a:lnB w="12700" cap="flat" cmpd="sng" algn="ctr">
                      <a:solidFill>
                        <a:srgbClr val="00B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i="0">
                          <a:effectLst/>
                          <a:latin typeface="Avenir Book" panose="02000503020000020003" pitchFamily="2" charset="0"/>
                        </a:rPr>
                        <a:t>44,1</a:t>
                      </a:r>
                      <a:endParaRPr lang="en-RU" sz="1600" i="0">
                        <a:effectLst/>
                        <a:latin typeface="Avenir Book" panose="02000503020000020003" pitchFamily="2" charset="0"/>
                        <a:ea typeface="Times New Roman" panose="02020603050405020304" pitchFamily="18" charset="0"/>
                        <a:cs typeface="Arial" panose="020B0604020202020204" pitchFamily="34" charset="0"/>
                      </a:endParaRPr>
                    </a:p>
                  </a:txBody>
                  <a:tcPr marL="68580" marR="68580" marT="0" marB="0" anchor="ctr">
                    <a:lnL>
                      <a:noFill/>
                    </a:lnL>
                    <a:lnR>
                      <a:noFill/>
                    </a:lnR>
                    <a:lnT w="12700" cap="flat" cmpd="sng" algn="ctr">
                      <a:solidFill>
                        <a:srgbClr val="00BFFF"/>
                      </a:solidFill>
                      <a:prstDash val="solid"/>
                      <a:round/>
                      <a:headEnd type="none" w="med" len="med"/>
                      <a:tailEnd type="none" w="med" len="med"/>
                    </a:lnT>
                    <a:lnB w="12700" cap="flat" cmpd="sng" algn="ctr">
                      <a:solidFill>
                        <a:srgbClr val="00B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i="0">
                          <a:effectLst/>
                          <a:latin typeface="Avenir Book" panose="02000503020000020003" pitchFamily="2" charset="0"/>
                        </a:rPr>
                        <a:t>46,3</a:t>
                      </a:r>
                      <a:endParaRPr lang="en-RU" sz="1600" i="0">
                        <a:effectLst/>
                        <a:latin typeface="Avenir Book" panose="02000503020000020003" pitchFamily="2" charset="0"/>
                        <a:ea typeface="Times New Roman" panose="02020603050405020304" pitchFamily="18" charset="0"/>
                        <a:cs typeface="Arial" panose="020B0604020202020204" pitchFamily="34" charset="0"/>
                      </a:endParaRPr>
                    </a:p>
                  </a:txBody>
                  <a:tcPr marL="68580" marR="68580" marT="0" marB="0" anchor="ctr">
                    <a:lnL>
                      <a:noFill/>
                    </a:lnL>
                    <a:lnR w="12700" cap="flat" cmpd="sng" algn="ctr">
                      <a:solidFill>
                        <a:srgbClr val="00BFFF"/>
                      </a:solidFill>
                      <a:prstDash val="solid"/>
                      <a:round/>
                      <a:headEnd type="none" w="med" len="med"/>
                      <a:tailEnd type="none" w="med" len="med"/>
                    </a:lnR>
                    <a:lnT w="12700" cap="flat" cmpd="sng" algn="ctr">
                      <a:solidFill>
                        <a:srgbClr val="00BFFF"/>
                      </a:solidFill>
                      <a:prstDash val="solid"/>
                      <a:round/>
                      <a:headEnd type="none" w="med" len="med"/>
                      <a:tailEnd type="none" w="med" len="med"/>
                    </a:lnT>
                    <a:lnB w="12700" cap="flat" cmpd="sng" algn="ctr">
                      <a:solidFill>
                        <a:srgbClr val="00BFF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06328905"/>
                  </a:ext>
                </a:extLst>
              </a:tr>
              <a:tr h="403498">
                <a:tc>
                  <a:txBody>
                    <a:bodyPr/>
                    <a:lstStyle/>
                    <a:p>
                      <a:pPr algn="l"/>
                      <a:r>
                        <a:rPr lang="en-US" sz="1400" b="0" i="1" err="1">
                          <a:effectLst/>
                          <a:latin typeface="Avenir Book" panose="02000503020000020003" pitchFamily="2" charset="0"/>
                        </a:rPr>
                        <a:t>Petrogradskaya</a:t>
                      </a:r>
                      <a:endParaRPr lang="en-RU" sz="1600" b="0" i="1">
                        <a:effectLst/>
                        <a:latin typeface="Avenir Book" panose="02000503020000020003" pitchFamily="2"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BFFF"/>
                      </a:solidFill>
                      <a:prstDash val="solid"/>
                      <a:round/>
                      <a:headEnd type="none" w="med" len="med"/>
                      <a:tailEnd type="none" w="med" len="med"/>
                    </a:lnL>
                    <a:lnR>
                      <a:noFill/>
                    </a:lnR>
                    <a:lnT w="12700" cap="flat" cmpd="sng" algn="ctr">
                      <a:solidFill>
                        <a:srgbClr val="00BFFF"/>
                      </a:solidFill>
                      <a:prstDash val="solid"/>
                      <a:round/>
                      <a:headEnd type="none" w="med" len="med"/>
                      <a:tailEnd type="none" w="med" len="med"/>
                    </a:lnT>
                    <a:lnB w="12700" cap="flat" cmpd="sng" algn="ctr">
                      <a:solidFill>
                        <a:srgbClr val="00BFFF"/>
                      </a:solidFill>
                      <a:prstDash val="solid"/>
                      <a:round/>
                      <a:headEnd type="none" w="med" len="med"/>
                      <a:tailEnd type="none" w="med" len="med"/>
                    </a:lnB>
                    <a:lnTlToBr w="12700" cmpd="sng">
                      <a:noFill/>
                      <a:prstDash val="solid"/>
                    </a:lnTlToBr>
                    <a:lnBlToTr w="12700" cmpd="sng">
                      <a:noFill/>
                      <a:prstDash val="solid"/>
                    </a:lnBlToTr>
                    <a:solidFill>
                      <a:srgbClr val="00B0F4">
                        <a:alpha val="20000"/>
                      </a:srgbClr>
                    </a:solidFill>
                  </a:tcPr>
                </a:tc>
                <a:tc>
                  <a:txBody>
                    <a:bodyPr/>
                    <a:lstStyle/>
                    <a:p>
                      <a:pPr algn="ctr"/>
                      <a:r>
                        <a:rPr lang="en-US" sz="1400" i="1">
                          <a:effectLst/>
                          <a:latin typeface="Avenir Book" panose="02000503020000020003" pitchFamily="2" charset="0"/>
                        </a:rPr>
                        <a:t>Net income margin</a:t>
                      </a:r>
                      <a:endParaRPr lang="en-RU" sz="1600" i="1">
                        <a:effectLst/>
                        <a:latin typeface="Avenir Book" panose="02000503020000020003" pitchFamily="2" charset="0"/>
                        <a:ea typeface="Times New Roman" panose="02020603050405020304" pitchFamily="18" charset="0"/>
                        <a:cs typeface="Arial" panose="020B0604020202020204" pitchFamily="34" charset="0"/>
                      </a:endParaRPr>
                    </a:p>
                  </a:txBody>
                  <a:tcPr marL="68580" marR="68580" marT="0" marB="0" anchor="ctr">
                    <a:lnL>
                      <a:noFill/>
                    </a:lnL>
                    <a:lnR>
                      <a:noFill/>
                    </a:lnR>
                    <a:lnT w="12700" cap="flat" cmpd="sng" algn="ctr">
                      <a:solidFill>
                        <a:srgbClr val="00BFFF"/>
                      </a:solidFill>
                      <a:prstDash val="solid"/>
                      <a:round/>
                      <a:headEnd type="none" w="med" len="med"/>
                      <a:tailEnd type="none" w="med" len="med"/>
                    </a:lnT>
                    <a:lnB w="12700" cap="flat" cmpd="sng" algn="ctr">
                      <a:solidFill>
                        <a:srgbClr val="00BFFF"/>
                      </a:solidFill>
                      <a:prstDash val="solid"/>
                      <a:round/>
                      <a:headEnd type="none" w="med" len="med"/>
                      <a:tailEnd type="none" w="med" len="med"/>
                    </a:lnB>
                    <a:lnTlToBr w="12700" cmpd="sng">
                      <a:noFill/>
                      <a:prstDash val="solid"/>
                    </a:lnTlToBr>
                    <a:lnBlToTr w="12700" cmpd="sng">
                      <a:noFill/>
                      <a:prstDash val="solid"/>
                    </a:lnBlToTr>
                    <a:solidFill>
                      <a:srgbClr val="00B0F4">
                        <a:alpha val="20000"/>
                      </a:srgbClr>
                    </a:solidFill>
                  </a:tcPr>
                </a:tc>
                <a:tc>
                  <a:txBody>
                    <a:bodyPr/>
                    <a:lstStyle/>
                    <a:p>
                      <a:pPr algn="ctr"/>
                      <a:r>
                        <a:rPr lang="en-US" sz="1400" i="1">
                          <a:effectLst/>
                          <a:latin typeface="Avenir Book" panose="02000503020000020003" pitchFamily="2" charset="0"/>
                        </a:rPr>
                        <a:t>13%</a:t>
                      </a:r>
                      <a:endParaRPr lang="en-RU" sz="1600" i="1">
                        <a:effectLst/>
                        <a:latin typeface="Avenir Book" panose="02000503020000020003" pitchFamily="2" charset="0"/>
                        <a:ea typeface="Times New Roman" panose="02020603050405020304" pitchFamily="18" charset="0"/>
                        <a:cs typeface="Arial" panose="020B0604020202020204" pitchFamily="34" charset="0"/>
                      </a:endParaRPr>
                    </a:p>
                  </a:txBody>
                  <a:tcPr marL="68580" marR="68580" marT="0" marB="0" anchor="ctr">
                    <a:lnL>
                      <a:noFill/>
                    </a:lnL>
                    <a:lnR>
                      <a:noFill/>
                    </a:lnR>
                    <a:lnT w="12700" cap="flat" cmpd="sng" algn="ctr">
                      <a:solidFill>
                        <a:srgbClr val="00BFFF"/>
                      </a:solidFill>
                      <a:prstDash val="solid"/>
                      <a:round/>
                      <a:headEnd type="none" w="med" len="med"/>
                      <a:tailEnd type="none" w="med" len="med"/>
                    </a:lnT>
                    <a:lnB w="12700" cap="flat" cmpd="sng" algn="ctr">
                      <a:solidFill>
                        <a:srgbClr val="00BFFF"/>
                      </a:solidFill>
                      <a:prstDash val="solid"/>
                      <a:round/>
                      <a:headEnd type="none" w="med" len="med"/>
                      <a:tailEnd type="none" w="med" len="med"/>
                    </a:lnB>
                    <a:lnTlToBr w="12700" cmpd="sng">
                      <a:noFill/>
                      <a:prstDash val="solid"/>
                    </a:lnTlToBr>
                    <a:lnBlToTr w="12700" cmpd="sng">
                      <a:noFill/>
                      <a:prstDash val="solid"/>
                    </a:lnBlToTr>
                    <a:solidFill>
                      <a:srgbClr val="00B0F4">
                        <a:alpha val="20000"/>
                      </a:srgbClr>
                    </a:solidFill>
                  </a:tcPr>
                </a:tc>
                <a:tc>
                  <a:txBody>
                    <a:bodyPr/>
                    <a:lstStyle/>
                    <a:p>
                      <a:pPr algn="ctr"/>
                      <a:r>
                        <a:rPr lang="en-US" sz="1400" i="1">
                          <a:effectLst/>
                          <a:latin typeface="Avenir Book" panose="02000503020000020003" pitchFamily="2" charset="0"/>
                        </a:rPr>
                        <a:t>16%</a:t>
                      </a:r>
                      <a:endParaRPr lang="en-RU" sz="1600" i="1">
                        <a:effectLst/>
                        <a:latin typeface="Avenir Book" panose="02000503020000020003" pitchFamily="2" charset="0"/>
                        <a:ea typeface="Times New Roman" panose="02020603050405020304" pitchFamily="18" charset="0"/>
                        <a:cs typeface="Arial" panose="020B0604020202020204" pitchFamily="34" charset="0"/>
                      </a:endParaRPr>
                    </a:p>
                  </a:txBody>
                  <a:tcPr marL="68580" marR="68580" marT="0" marB="0" anchor="ctr">
                    <a:lnL>
                      <a:noFill/>
                    </a:lnL>
                    <a:lnR>
                      <a:noFill/>
                    </a:lnR>
                    <a:lnT w="12700" cap="flat" cmpd="sng" algn="ctr">
                      <a:solidFill>
                        <a:srgbClr val="00BFFF"/>
                      </a:solidFill>
                      <a:prstDash val="solid"/>
                      <a:round/>
                      <a:headEnd type="none" w="med" len="med"/>
                      <a:tailEnd type="none" w="med" len="med"/>
                    </a:lnT>
                    <a:lnB w="12700" cap="flat" cmpd="sng" algn="ctr">
                      <a:solidFill>
                        <a:srgbClr val="00BFFF"/>
                      </a:solidFill>
                      <a:prstDash val="solid"/>
                      <a:round/>
                      <a:headEnd type="none" w="med" len="med"/>
                      <a:tailEnd type="none" w="med" len="med"/>
                    </a:lnB>
                    <a:lnTlToBr w="12700" cmpd="sng">
                      <a:noFill/>
                      <a:prstDash val="solid"/>
                    </a:lnTlToBr>
                    <a:lnBlToTr w="12700" cmpd="sng">
                      <a:noFill/>
                      <a:prstDash val="solid"/>
                    </a:lnBlToTr>
                    <a:solidFill>
                      <a:srgbClr val="00B0F4">
                        <a:alpha val="20000"/>
                      </a:srgbClr>
                    </a:solidFill>
                  </a:tcPr>
                </a:tc>
                <a:tc>
                  <a:txBody>
                    <a:bodyPr/>
                    <a:lstStyle/>
                    <a:p>
                      <a:pPr algn="ctr"/>
                      <a:r>
                        <a:rPr lang="en-US" sz="1400" i="1">
                          <a:effectLst/>
                          <a:latin typeface="Avenir Book" panose="02000503020000020003" pitchFamily="2" charset="0"/>
                        </a:rPr>
                        <a:t>16%</a:t>
                      </a:r>
                      <a:endParaRPr lang="en-RU" sz="1600" i="1">
                        <a:effectLst/>
                        <a:latin typeface="Avenir Book" panose="02000503020000020003" pitchFamily="2" charset="0"/>
                        <a:ea typeface="Times New Roman" panose="02020603050405020304" pitchFamily="18" charset="0"/>
                        <a:cs typeface="Arial" panose="020B0604020202020204" pitchFamily="34" charset="0"/>
                      </a:endParaRPr>
                    </a:p>
                  </a:txBody>
                  <a:tcPr marL="68580" marR="68580" marT="0" marB="0" anchor="ctr">
                    <a:lnL>
                      <a:noFill/>
                    </a:lnL>
                    <a:lnR w="12700" cap="flat" cmpd="sng" algn="ctr">
                      <a:solidFill>
                        <a:srgbClr val="00BFFF"/>
                      </a:solidFill>
                      <a:prstDash val="solid"/>
                      <a:round/>
                      <a:headEnd type="none" w="med" len="med"/>
                      <a:tailEnd type="none" w="med" len="med"/>
                    </a:lnR>
                    <a:lnT w="12700" cap="flat" cmpd="sng" algn="ctr">
                      <a:solidFill>
                        <a:srgbClr val="00BFFF"/>
                      </a:solidFill>
                      <a:prstDash val="solid"/>
                      <a:round/>
                      <a:headEnd type="none" w="med" len="med"/>
                      <a:tailEnd type="none" w="med" len="med"/>
                    </a:lnT>
                    <a:lnB w="12700" cap="flat" cmpd="sng" algn="ctr">
                      <a:solidFill>
                        <a:srgbClr val="00BFFF"/>
                      </a:solidFill>
                      <a:prstDash val="solid"/>
                      <a:round/>
                      <a:headEnd type="none" w="med" len="med"/>
                      <a:tailEnd type="none" w="med" len="med"/>
                    </a:lnB>
                    <a:lnTlToBr w="12700" cmpd="sng">
                      <a:noFill/>
                      <a:prstDash val="solid"/>
                    </a:lnTlToBr>
                    <a:lnBlToTr w="12700" cmpd="sng">
                      <a:noFill/>
                      <a:prstDash val="solid"/>
                    </a:lnBlToTr>
                    <a:solidFill>
                      <a:srgbClr val="00B0F4">
                        <a:alpha val="20000"/>
                      </a:srgbClr>
                    </a:solidFill>
                  </a:tcPr>
                </a:tc>
                <a:extLst>
                  <a:ext uri="{0D108BD9-81ED-4DB2-BD59-A6C34878D82A}">
                    <a16:rowId xmlns:a16="http://schemas.microsoft.com/office/drawing/2014/main" val="2532226139"/>
                  </a:ext>
                </a:extLst>
              </a:tr>
              <a:tr h="433590">
                <a:tc>
                  <a:txBody>
                    <a:bodyPr/>
                    <a:lstStyle/>
                    <a:p>
                      <a:pPr algn="l"/>
                      <a:r>
                        <a:rPr lang="en-US" sz="1400" b="0" i="0">
                          <a:effectLst/>
                          <a:latin typeface="Avenir Book" panose="02000503020000020003" pitchFamily="2" charset="0"/>
                        </a:rPr>
                        <a:t>Admiralteiskii</a:t>
                      </a:r>
                      <a:endParaRPr lang="en-RU" sz="1600" b="0" i="0">
                        <a:effectLst/>
                        <a:latin typeface="Avenir Book" panose="02000503020000020003" pitchFamily="2"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BFFF"/>
                      </a:solidFill>
                      <a:prstDash val="solid"/>
                      <a:round/>
                      <a:headEnd type="none" w="med" len="med"/>
                      <a:tailEnd type="none" w="med" len="med"/>
                    </a:lnL>
                    <a:lnR>
                      <a:noFill/>
                    </a:lnR>
                    <a:lnT w="12700" cap="flat" cmpd="sng" algn="ctr">
                      <a:solidFill>
                        <a:srgbClr val="00BFFF"/>
                      </a:solidFill>
                      <a:prstDash val="solid"/>
                      <a:round/>
                      <a:headEnd type="none" w="med" len="med"/>
                      <a:tailEnd type="none" w="med" len="med"/>
                    </a:lnT>
                    <a:lnB w="12700" cap="flat" cmpd="sng" algn="ctr">
                      <a:solidFill>
                        <a:srgbClr val="00B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i="0">
                          <a:effectLst/>
                          <a:latin typeface="Avenir Book" panose="02000503020000020003" pitchFamily="2" charset="0"/>
                        </a:rPr>
                        <a:t>Discounted Net Income</a:t>
                      </a:r>
                      <a:endParaRPr lang="en-RU" sz="1600" i="0">
                        <a:effectLst/>
                        <a:latin typeface="Avenir Book" panose="02000503020000020003" pitchFamily="2" charset="0"/>
                        <a:ea typeface="Times New Roman" panose="02020603050405020304" pitchFamily="18" charset="0"/>
                        <a:cs typeface="Arial" panose="020B0604020202020204" pitchFamily="34" charset="0"/>
                      </a:endParaRPr>
                    </a:p>
                  </a:txBody>
                  <a:tcPr marL="68580" marR="68580" marT="0" marB="0" anchor="ctr">
                    <a:lnL>
                      <a:noFill/>
                    </a:lnL>
                    <a:lnR>
                      <a:noFill/>
                    </a:lnR>
                    <a:lnT w="12700" cap="flat" cmpd="sng" algn="ctr">
                      <a:solidFill>
                        <a:srgbClr val="00BFFF"/>
                      </a:solidFill>
                      <a:prstDash val="solid"/>
                      <a:round/>
                      <a:headEnd type="none" w="med" len="med"/>
                      <a:tailEnd type="none" w="med" len="med"/>
                    </a:lnT>
                    <a:lnB w="12700" cap="flat" cmpd="sng" algn="ctr">
                      <a:solidFill>
                        <a:srgbClr val="00B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i="0">
                          <a:effectLst/>
                          <a:latin typeface="Avenir Book" panose="02000503020000020003" pitchFamily="2" charset="0"/>
                        </a:rPr>
                        <a:t>28,1</a:t>
                      </a:r>
                      <a:endParaRPr lang="en-RU" sz="1600" i="0">
                        <a:effectLst/>
                        <a:latin typeface="Avenir Book" panose="02000503020000020003" pitchFamily="2" charset="0"/>
                        <a:ea typeface="Times New Roman" panose="02020603050405020304" pitchFamily="18" charset="0"/>
                        <a:cs typeface="Arial" panose="020B0604020202020204" pitchFamily="34" charset="0"/>
                      </a:endParaRPr>
                    </a:p>
                  </a:txBody>
                  <a:tcPr marL="68580" marR="68580" marT="0" marB="0" anchor="ctr">
                    <a:lnL>
                      <a:noFill/>
                    </a:lnL>
                    <a:lnR>
                      <a:noFill/>
                    </a:lnR>
                    <a:lnT w="12700" cap="flat" cmpd="sng" algn="ctr">
                      <a:solidFill>
                        <a:srgbClr val="00BFFF"/>
                      </a:solidFill>
                      <a:prstDash val="solid"/>
                      <a:round/>
                      <a:headEnd type="none" w="med" len="med"/>
                      <a:tailEnd type="none" w="med" len="med"/>
                    </a:lnT>
                    <a:lnB w="12700" cap="flat" cmpd="sng" algn="ctr">
                      <a:solidFill>
                        <a:srgbClr val="00B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i="0">
                          <a:effectLst/>
                          <a:latin typeface="Avenir Book" panose="02000503020000020003" pitchFamily="2" charset="0"/>
                        </a:rPr>
                        <a:t>41,9</a:t>
                      </a:r>
                      <a:endParaRPr lang="en-RU" sz="1600" i="0">
                        <a:effectLst/>
                        <a:latin typeface="Avenir Book" panose="02000503020000020003" pitchFamily="2" charset="0"/>
                        <a:ea typeface="Times New Roman" panose="02020603050405020304" pitchFamily="18" charset="0"/>
                        <a:cs typeface="Arial" panose="020B0604020202020204" pitchFamily="34" charset="0"/>
                      </a:endParaRPr>
                    </a:p>
                  </a:txBody>
                  <a:tcPr marL="68580" marR="68580" marT="0" marB="0" anchor="ctr">
                    <a:lnL>
                      <a:noFill/>
                    </a:lnL>
                    <a:lnR>
                      <a:noFill/>
                    </a:lnR>
                    <a:lnT w="12700" cap="flat" cmpd="sng" algn="ctr">
                      <a:solidFill>
                        <a:srgbClr val="00BFFF"/>
                      </a:solidFill>
                      <a:prstDash val="solid"/>
                      <a:round/>
                      <a:headEnd type="none" w="med" len="med"/>
                      <a:tailEnd type="none" w="med" len="med"/>
                    </a:lnT>
                    <a:lnB w="12700" cap="flat" cmpd="sng" algn="ctr">
                      <a:solidFill>
                        <a:srgbClr val="00B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i="0">
                          <a:effectLst/>
                          <a:latin typeface="Avenir Book" panose="02000503020000020003" pitchFamily="2" charset="0"/>
                        </a:rPr>
                        <a:t>43,6</a:t>
                      </a:r>
                      <a:endParaRPr lang="en-RU" sz="1600" i="0">
                        <a:effectLst/>
                        <a:latin typeface="Avenir Book" panose="02000503020000020003" pitchFamily="2" charset="0"/>
                        <a:ea typeface="Times New Roman" panose="02020603050405020304" pitchFamily="18" charset="0"/>
                        <a:cs typeface="Arial" panose="020B0604020202020204" pitchFamily="34" charset="0"/>
                      </a:endParaRPr>
                    </a:p>
                  </a:txBody>
                  <a:tcPr marL="68580" marR="68580" marT="0" marB="0" anchor="ctr">
                    <a:lnL>
                      <a:noFill/>
                    </a:lnL>
                    <a:lnR w="12700" cap="flat" cmpd="sng" algn="ctr">
                      <a:solidFill>
                        <a:srgbClr val="00BFFF"/>
                      </a:solidFill>
                      <a:prstDash val="solid"/>
                      <a:round/>
                      <a:headEnd type="none" w="med" len="med"/>
                      <a:tailEnd type="none" w="med" len="med"/>
                    </a:lnR>
                    <a:lnT w="12700" cap="flat" cmpd="sng" algn="ctr">
                      <a:solidFill>
                        <a:srgbClr val="00BFFF"/>
                      </a:solidFill>
                      <a:prstDash val="solid"/>
                      <a:round/>
                      <a:headEnd type="none" w="med" len="med"/>
                      <a:tailEnd type="none" w="med" len="med"/>
                    </a:lnT>
                    <a:lnB w="12700" cap="flat" cmpd="sng" algn="ctr">
                      <a:solidFill>
                        <a:srgbClr val="00BFF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38864545"/>
                  </a:ext>
                </a:extLst>
              </a:tr>
              <a:tr h="403498">
                <a:tc>
                  <a:txBody>
                    <a:bodyPr/>
                    <a:lstStyle/>
                    <a:p>
                      <a:pPr algn="l"/>
                      <a:r>
                        <a:rPr lang="en-US" sz="1400" b="0" i="1" err="1">
                          <a:effectLst/>
                          <a:latin typeface="Avenir Book" panose="02000503020000020003" pitchFamily="2" charset="0"/>
                        </a:rPr>
                        <a:t>Admiralteiskii</a:t>
                      </a:r>
                      <a:endParaRPr lang="en-RU" sz="1600" b="0" i="1">
                        <a:effectLst/>
                        <a:latin typeface="Avenir Book" panose="02000503020000020003" pitchFamily="2"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BFFF"/>
                      </a:solidFill>
                      <a:prstDash val="solid"/>
                      <a:round/>
                      <a:headEnd type="none" w="med" len="med"/>
                      <a:tailEnd type="none" w="med" len="med"/>
                    </a:lnL>
                    <a:lnR>
                      <a:noFill/>
                    </a:lnR>
                    <a:lnT w="12700" cap="flat" cmpd="sng" algn="ctr">
                      <a:solidFill>
                        <a:srgbClr val="00BFFF"/>
                      </a:solidFill>
                      <a:prstDash val="solid"/>
                      <a:round/>
                      <a:headEnd type="none" w="med" len="med"/>
                      <a:tailEnd type="none" w="med" len="med"/>
                    </a:lnT>
                    <a:lnB w="12700" cap="flat" cmpd="sng" algn="ctr">
                      <a:solidFill>
                        <a:srgbClr val="00BFFF"/>
                      </a:solidFill>
                      <a:prstDash val="solid"/>
                      <a:round/>
                      <a:headEnd type="none" w="med" len="med"/>
                      <a:tailEnd type="none" w="med" len="med"/>
                    </a:lnB>
                    <a:lnTlToBr w="12700" cmpd="sng">
                      <a:noFill/>
                      <a:prstDash val="solid"/>
                    </a:lnTlToBr>
                    <a:lnBlToTr w="12700" cmpd="sng">
                      <a:noFill/>
                      <a:prstDash val="solid"/>
                    </a:lnBlToTr>
                    <a:solidFill>
                      <a:srgbClr val="00B0F4">
                        <a:alpha val="20000"/>
                      </a:srgbClr>
                    </a:solidFill>
                  </a:tcPr>
                </a:tc>
                <a:tc>
                  <a:txBody>
                    <a:bodyPr/>
                    <a:lstStyle/>
                    <a:p>
                      <a:pPr algn="ctr"/>
                      <a:r>
                        <a:rPr lang="en-US" sz="1400" i="1">
                          <a:effectLst/>
                          <a:latin typeface="Avenir Book" panose="02000503020000020003" pitchFamily="2" charset="0"/>
                        </a:rPr>
                        <a:t>Net income margin</a:t>
                      </a:r>
                      <a:endParaRPr lang="en-RU" sz="1600" i="1">
                        <a:effectLst/>
                        <a:latin typeface="Avenir Book" panose="02000503020000020003" pitchFamily="2" charset="0"/>
                        <a:ea typeface="Times New Roman" panose="02020603050405020304" pitchFamily="18" charset="0"/>
                        <a:cs typeface="Arial" panose="020B0604020202020204" pitchFamily="34" charset="0"/>
                      </a:endParaRPr>
                    </a:p>
                  </a:txBody>
                  <a:tcPr marL="68580" marR="68580" marT="0" marB="0" anchor="ctr">
                    <a:lnL>
                      <a:noFill/>
                    </a:lnL>
                    <a:lnR>
                      <a:noFill/>
                    </a:lnR>
                    <a:lnT w="12700" cap="flat" cmpd="sng" algn="ctr">
                      <a:solidFill>
                        <a:srgbClr val="00BFFF"/>
                      </a:solidFill>
                      <a:prstDash val="solid"/>
                      <a:round/>
                      <a:headEnd type="none" w="med" len="med"/>
                      <a:tailEnd type="none" w="med" len="med"/>
                    </a:lnT>
                    <a:lnB w="12700" cap="flat" cmpd="sng" algn="ctr">
                      <a:solidFill>
                        <a:srgbClr val="00BFFF"/>
                      </a:solidFill>
                      <a:prstDash val="solid"/>
                      <a:round/>
                      <a:headEnd type="none" w="med" len="med"/>
                      <a:tailEnd type="none" w="med" len="med"/>
                    </a:lnB>
                    <a:lnTlToBr w="12700" cmpd="sng">
                      <a:noFill/>
                      <a:prstDash val="solid"/>
                    </a:lnTlToBr>
                    <a:lnBlToTr w="12700" cmpd="sng">
                      <a:noFill/>
                      <a:prstDash val="solid"/>
                    </a:lnBlToTr>
                    <a:solidFill>
                      <a:srgbClr val="00B0F4">
                        <a:alpha val="20000"/>
                      </a:srgbClr>
                    </a:solidFill>
                  </a:tcPr>
                </a:tc>
                <a:tc>
                  <a:txBody>
                    <a:bodyPr/>
                    <a:lstStyle/>
                    <a:p>
                      <a:pPr algn="ctr"/>
                      <a:r>
                        <a:rPr lang="en-US" sz="1400" i="1">
                          <a:effectLst/>
                          <a:latin typeface="Avenir Book" panose="02000503020000020003" pitchFamily="2" charset="0"/>
                        </a:rPr>
                        <a:t>15%</a:t>
                      </a:r>
                      <a:endParaRPr lang="en-RU" sz="1600" i="1">
                        <a:effectLst/>
                        <a:latin typeface="Avenir Book" panose="02000503020000020003" pitchFamily="2" charset="0"/>
                        <a:ea typeface="Times New Roman" panose="02020603050405020304" pitchFamily="18" charset="0"/>
                        <a:cs typeface="Arial" panose="020B0604020202020204" pitchFamily="34" charset="0"/>
                      </a:endParaRPr>
                    </a:p>
                  </a:txBody>
                  <a:tcPr marL="68580" marR="68580" marT="0" marB="0" anchor="ctr">
                    <a:lnL>
                      <a:noFill/>
                    </a:lnL>
                    <a:lnR>
                      <a:noFill/>
                    </a:lnR>
                    <a:lnT w="12700" cap="flat" cmpd="sng" algn="ctr">
                      <a:solidFill>
                        <a:srgbClr val="00BFFF"/>
                      </a:solidFill>
                      <a:prstDash val="solid"/>
                      <a:round/>
                      <a:headEnd type="none" w="med" len="med"/>
                      <a:tailEnd type="none" w="med" len="med"/>
                    </a:lnT>
                    <a:lnB w="12700" cap="flat" cmpd="sng" algn="ctr">
                      <a:solidFill>
                        <a:srgbClr val="00BFFF"/>
                      </a:solidFill>
                      <a:prstDash val="solid"/>
                      <a:round/>
                      <a:headEnd type="none" w="med" len="med"/>
                      <a:tailEnd type="none" w="med" len="med"/>
                    </a:lnB>
                    <a:lnTlToBr w="12700" cmpd="sng">
                      <a:noFill/>
                      <a:prstDash val="solid"/>
                    </a:lnTlToBr>
                    <a:lnBlToTr w="12700" cmpd="sng">
                      <a:noFill/>
                      <a:prstDash val="solid"/>
                    </a:lnBlToTr>
                    <a:solidFill>
                      <a:srgbClr val="00B0F4">
                        <a:alpha val="20000"/>
                      </a:srgbClr>
                    </a:solidFill>
                  </a:tcPr>
                </a:tc>
                <a:tc>
                  <a:txBody>
                    <a:bodyPr/>
                    <a:lstStyle/>
                    <a:p>
                      <a:pPr algn="ctr"/>
                      <a:r>
                        <a:rPr lang="en-US" sz="1400" i="1">
                          <a:effectLst/>
                          <a:latin typeface="Avenir Book" panose="02000503020000020003" pitchFamily="2" charset="0"/>
                        </a:rPr>
                        <a:t>17%</a:t>
                      </a:r>
                      <a:endParaRPr lang="en-RU" sz="1600" i="1">
                        <a:effectLst/>
                        <a:latin typeface="Avenir Book" panose="02000503020000020003" pitchFamily="2" charset="0"/>
                        <a:ea typeface="Times New Roman" panose="02020603050405020304" pitchFamily="18" charset="0"/>
                        <a:cs typeface="Arial" panose="020B0604020202020204" pitchFamily="34" charset="0"/>
                      </a:endParaRPr>
                    </a:p>
                  </a:txBody>
                  <a:tcPr marL="68580" marR="68580" marT="0" marB="0" anchor="ctr">
                    <a:lnL>
                      <a:noFill/>
                    </a:lnL>
                    <a:lnR>
                      <a:noFill/>
                    </a:lnR>
                    <a:lnT w="12700" cap="flat" cmpd="sng" algn="ctr">
                      <a:solidFill>
                        <a:srgbClr val="00BFFF"/>
                      </a:solidFill>
                      <a:prstDash val="solid"/>
                      <a:round/>
                      <a:headEnd type="none" w="med" len="med"/>
                      <a:tailEnd type="none" w="med" len="med"/>
                    </a:lnT>
                    <a:lnB w="12700" cap="flat" cmpd="sng" algn="ctr">
                      <a:solidFill>
                        <a:srgbClr val="00BFFF"/>
                      </a:solidFill>
                      <a:prstDash val="solid"/>
                      <a:round/>
                      <a:headEnd type="none" w="med" len="med"/>
                      <a:tailEnd type="none" w="med" len="med"/>
                    </a:lnB>
                    <a:lnTlToBr w="12700" cmpd="sng">
                      <a:noFill/>
                      <a:prstDash val="solid"/>
                    </a:lnTlToBr>
                    <a:lnBlToTr w="12700" cmpd="sng">
                      <a:noFill/>
                      <a:prstDash val="solid"/>
                    </a:lnBlToTr>
                    <a:solidFill>
                      <a:srgbClr val="00B0F4">
                        <a:alpha val="20000"/>
                      </a:srgbClr>
                    </a:solidFill>
                  </a:tcPr>
                </a:tc>
                <a:tc>
                  <a:txBody>
                    <a:bodyPr/>
                    <a:lstStyle/>
                    <a:p>
                      <a:pPr algn="ctr"/>
                      <a:r>
                        <a:rPr lang="en-US" sz="1400" i="1">
                          <a:effectLst/>
                          <a:latin typeface="Avenir Book" panose="02000503020000020003" pitchFamily="2" charset="0"/>
                        </a:rPr>
                        <a:t>17%</a:t>
                      </a:r>
                      <a:endParaRPr lang="en-RU" sz="1600" i="1">
                        <a:effectLst/>
                        <a:latin typeface="Avenir Book" panose="02000503020000020003" pitchFamily="2" charset="0"/>
                        <a:ea typeface="Times New Roman" panose="02020603050405020304" pitchFamily="18" charset="0"/>
                        <a:cs typeface="Arial" panose="020B0604020202020204" pitchFamily="34" charset="0"/>
                      </a:endParaRPr>
                    </a:p>
                  </a:txBody>
                  <a:tcPr marL="68580" marR="68580" marT="0" marB="0" anchor="ctr">
                    <a:lnL>
                      <a:noFill/>
                    </a:lnL>
                    <a:lnR w="12700" cap="flat" cmpd="sng" algn="ctr">
                      <a:solidFill>
                        <a:srgbClr val="00BFFF"/>
                      </a:solidFill>
                      <a:prstDash val="solid"/>
                      <a:round/>
                      <a:headEnd type="none" w="med" len="med"/>
                      <a:tailEnd type="none" w="med" len="med"/>
                    </a:lnR>
                    <a:lnT w="12700" cap="flat" cmpd="sng" algn="ctr">
                      <a:solidFill>
                        <a:srgbClr val="00BFFF"/>
                      </a:solidFill>
                      <a:prstDash val="solid"/>
                      <a:round/>
                      <a:headEnd type="none" w="med" len="med"/>
                      <a:tailEnd type="none" w="med" len="med"/>
                    </a:lnT>
                    <a:lnB w="12700" cap="flat" cmpd="sng" algn="ctr">
                      <a:solidFill>
                        <a:srgbClr val="00BFFF"/>
                      </a:solidFill>
                      <a:prstDash val="solid"/>
                      <a:round/>
                      <a:headEnd type="none" w="med" len="med"/>
                      <a:tailEnd type="none" w="med" len="med"/>
                    </a:lnB>
                    <a:lnTlToBr w="12700" cmpd="sng">
                      <a:noFill/>
                      <a:prstDash val="solid"/>
                    </a:lnTlToBr>
                    <a:lnBlToTr w="12700" cmpd="sng">
                      <a:noFill/>
                      <a:prstDash val="solid"/>
                    </a:lnBlToTr>
                    <a:solidFill>
                      <a:srgbClr val="00B0F4">
                        <a:alpha val="20000"/>
                      </a:srgbClr>
                    </a:solidFill>
                  </a:tcPr>
                </a:tc>
                <a:extLst>
                  <a:ext uri="{0D108BD9-81ED-4DB2-BD59-A6C34878D82A}">
                    <a16:rowId xmlns:a16="http://schemas.microsoft.com/office/drawing/2014/main" val="3843271308"/>
                  </a:ext>
                </a:extLst>
              </a:tr>
              <a:tr h="433590">
                <a:tc>
                  <a:txBody>
                    <a:bodyPr/>
                    <a:lstStyle/>
                    <a:p>
                      <a:pPr algn="l"/>
                      <a:r>
                        <a:rPr lang="en-US" sz="1400" b="0" i="0">
                          <a:effectLst/>
                          <a:latin typeface="Avenir Book" panose="02000503020000020003" pitchFamily="2" charset="0"/>
                        </a:rPr>
                        <a:t>Ligov</a:t>
                      </a:r>
                      <a:endParaRPr lang="en-RU" sz="1600" b="0" i="0">
                        <a:effectLst/>
                        <a:latin typeface="Avenir Book" panose="02000503020000020003" pitchFamily="2"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BFFF"/>
                      </a:solidFill>
                      <a:prstDash val="solid"/>
                      <a:round/>
                      <a:headEnd type="none" w="med" len="med"/>
                      <a:tailEnd type="none" w="med" len="med"/>
                    </a:lnL>
                    <a:lnR>
                      <a:noFill/>
                    </a:lnR>
                    <a:lnT w="12700" cap="flat" cmpd="sng" algn="ctr">
                      <a:solidFill>
                        <a:srgbClr val="00BFFF"/>
                      </a:solidFill>
                      <a:prstDash val="solid"/>
                      <a:round/>
                      <a:headEnd type="none" w="med" len="med"/>
                      <a:tailEnd type="none" w="med" len="med"/>
                    </a:lnT>
                    <a:lnB w="12700" cap="flat" cmpd="sng" algn="ctr">
                      <a:solidFill>
                        <a:srgbClr val="00B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i="0">
                          <a:effectLst/>
                          <a:latin typeface="Avenir Book" panose="02000503020000020003" pitchFamily="2" charset="0"/>
                        </a:rPr>
                        <a:t>Discounted Net Income</a:t>
                      </a:r>
                      <a:endParaRPr lang="en-RU" sz="1600" i="0">
                        <a:effectLst/>
                        <a:latin typeface="Avenir Book" panose="02000503020000020003" pitchFamily="2" charset="0"/>
                        <a:ea typeface="Times New Roman" panose="02020603050405020304" pitchFamily="18" charset="0"/>
                        <a:cs typeface="Arial" panose="020B0604020202020204" pitchFamily="34" charset="0"/>
                      </a:endParaRPr>
                    </a:p>
                  </a:txBody>
                  <a:tcPr marL="68580" marR="68580" marT="0" marB="0" anchor="ctr">
                    <a:lnL>
                      <a:noFill/>
                    </a:lnL>
                    <a:lnR>
                      <a:noFill/>
                    </a:lnR>
                    <a:lnT w="12700" cap="flat" cmpd="sng" algn="ctr">
                      <a:solidFill>
                        <a:srgbClr val="00BFFF"/>
                      </a:solidFill>
                      <a:prstDash val="solid"/>
                      <a:round/>
                      <a:headEnd type="none" w="med" len="med"/>
                      <a:tailEnd type="none" w="med" len="med"/>
                    </a:lnT>
                    <a:lnB w="12700" cap="flat" cmpd="sng" algn="ctr">
                      <a:solidFill>
                        <a:srgbClr val="00B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i="0">
                          <a:effectLst/>
                          <a:latin typeface="Avenir Book" panose="02000503020000020003" pitchFamily="2" charset="0"/>
                        </a:rPr>
                        <a:t>11,1</a:t>
                      </a:r>
                      <a:endParaRPr lang="en-RU" sz="1600" i="0">
                        <a:effectLst/>
                        <a:latin typeface="Avenir Book" panose="02000503020000020003" pitchFamily="2" charset="0"/>
                        <a:ea typeface="Times New Roman" panose="02020603050405020304" pitchFamily="18" charset="0"/>
                        <a:cs typeface="Arial" panose="020B0604020202020204" pitchFamily="34" charset="0"/>
                      </a:endParaRPr>
                    </a:p>
                  </a:txBody>
                  <a:tcPr marL="68580" marR="68580" marT="0" marB="0" anchor="ctr">
                    <a:lnL>
                      <a:noFill/>
                    </a:lnL>
                    <a:lnR>
                      <a:noFill/>
                    </a:lnR>
                    <a:lnT w="12700" cap="flat" cmpd="sng" algn="ctr">
                      <a:solidFill>
                        <a:srgbClr val="00BFFF"/>
                      </a:solidFill>
                      <a:prstDash val="solid"/>
                      <a:round/>
                      <a:headEnd type="none" w="med" len="med"/>
                      <a:tailEnd type="none" w="med" len="med"/>
                    </a:lnT>
                    <a:lnB w="12700" cap="flat" cmpd="sng" algn="ctr">
                      <a:solidFill>
                        <a:srgbClr val="00B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i="0">
                          <a:effectLst/>
                          <a:latin typeface="Avenir Book" panose="02000503020000020003" pitchFamily="2" charset="0"/>
                        </a:rPr>
                        <a:t>24,2</a:t>
                      </a:r>
                      <a:endParaRPr lang="en-RU" sz="1600" i="0">
                        <a:effectLst/>
                        <a:latin typeface="Avenir Book" panose="02000503020000020003" pitchFamily="2" charset="0"/>
                        <a:ea typeface="Times New Roman" panose="02020603050405020304" pitchFamily="18" charset="0"/>
                        <a:cs typeface="Arial" panose="020B0604020202020204" pitchFamily="34" charset="0"/>
                      </a:endParaRPr>
                    </a:p>
                  </a:txBody>
                  <a:tcPr marL="68580" marR="68580" marT="0" marB="0" anchor="ctr">
                    <a:lnL>
                      <a:noFill/>
                    </a:lnL>
                    <a:lnR>
                      <a:noFill/>
                    </a:lnR>
                    <a:lnT w="12700" cap="flat" cmpd="sng" algn="ctr">
                      <a:solidFill>
                        <a:srgbClr val="00BFFF"/>
                      </a:solidFill>
                      <a:prstDash val="solid"/>
                      <a:round/>
                      <a:headEnd type="none" w="med" len="med"/>
                      <a:tailEnd type="none" w="med" len="med"/>
                    </a:lnT>
                    <a:lnB w="12700" cap="flat" cmpd="sng" algn="ctr">
                      <a:solidFill>
                        <a:srgbClr val="00B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i="0">
                          <a:effectLst/>
                          <a:latin typeface="Avenir Book" panose="02000503020000020003" pitchFamily="2" charset="0"/>
                        </a:rPr>
                        <a:t>24,7</a:t>
                      </a:r>
                      <a:endParaRPr lang="en-RU" sz="1600" i="0">
                        <a:effectLst/>
                        <a:latin typeface="Avenir Book" panose="02000503020000020003" pitchFamily="2" charset="0"/>
                        <a:ea typeface="Times New Roman" panose="02020603050405020304" pitchFamily="18" charset="0"/>
                        <a:cs typeface="Arial" panose="020B0604020202020204" pitchFamily="34" charset="0"/>
                      </a:endParaRPr>
                    </a:p>
                  </a:txBody>
                  <a:tcPr marL="68580" marR="68580" marT="0" marB="0" anchor="ctr">
                    <a:lnL>
                      <a:noFill/>
                    </a:lnL>
                    <a:lnR w="12700" cap="flat" cmpd="sng" algn="ctr">
                      <a:solidFill>
                        <a:srgbClr val="00BFFF"/>
                      </a:solidFill>
                      <a:prstDash val="solid"/>
                      <a:round/>
                      <a:headEnd type="none" w="med" len="med"/>
                      <a:tailEnd type="none" w="med" len="med"/>
                    </a:lnR>
                    <a:lnT w="12700" cap="flat" cmpd="sng" algn="ctr">
                      <a:solidFill>
                        <a:srgbClr val="00BFFF"/>
                      </a:solidFill>
                      <a:prstDash val="solid"/>
                      <a:round/>
                      <a:headEnd type="none" w="med" len="med"/>
                      <a:tailEnd type="none" w="med" len="med"/>
                    </a:lnT>
                    <a:lnB w="12700" cap="flat" cmpd="sng" algn="ctr">
                      <a:solidFill>
                        <a:srgbClr val="00BFF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06394409"/>
                  </a:ext>
                </a:extLst>
              </a:tr>
              <a:tr h="403498">
                <a:tc>
                  <a:txBody>
                    <a:bodyPr/>
                    <a:lstStyle/>
                    <a:p>
                      <a:pPr algn="l"/>
                      <a:r>
                        <a:rPr lang="en-US" sz="1400" b="0" i="1" err="1">
                          <a:effectLst/>
                          <a:latin typeface="Avenir Book" panose="02000503020000020003" pitchFamily="2" charset="0"/>
                        </a:rPr>
                        <a:t>Ligov</a:t>
                      </a:r>
                      <a:endParaRPr lang="en-RU" sz="1600" b="0" i="1">
                        <a:effectLst/>
                        <a:latin typeface="Avenir Book" panose="02000503020000020003" pitchFamily="2"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BFFF"/>
                      </a:solidFill>
                      <a:prstDash val="solid"/>
                      <a:round/>
                      <a:headEnd type="none" w="med" len="med"/>
                      <a:tailEnd type="none" w="med" len="med"/>
                    </a:lnL>
                    <a:lnR>
                      <a:noFill/>
                    </a:lnR>
                    <a:lnT w="12700" cap="flat" cmpd="sng" algn="ctr">
                      <a:solidFill>
                        <a:srgbClr val="00BFFF"/>
                      </a:solidFill>
                      <a:prstDash val="solid"/>
                      <a:round/>
                      <a:headEnd type="none" w="med" len="med"/>
                      <a:tailEnd type="none" w="med" len="med"/>
                    </a:lnT>
                    <a:lnB w="12700" cap="flat" cmpd="sng" algn="ctr">
                      <a:solidFill>
                        <a:srgbClr val="00BFFF"/>
                      </a:solidFill>
                      <a:prstDash val="solid"/>
                      <a:round/>
                      <a:headEnd type="none" w="med" len="med"/>
                      <a:tailEnd type="none" w="med" len="med"/>
                    </a:lnB>
                    <a:lnTlToBr w="12700" cmpd="sng">
                      <a:noFill/>
                      <a:prstDash val="solid"/>
                    </a:lnTlToBr>
                    <a:lnBlToTr w="12700" cmpd="sng">
                      <a:noFill/>
                      <a:prstDash val="solid"/>
                    </a:lnBlToTr>
                    <a:solidFill>
                      <a:srgbClr val="00B0F4">
                        <a:alpha val="20000"/>
                      </a:srgbClr>
                    </a:solidFill>
                  </a:tcPr>
                </a:tc>
                <a:tc>
                  <a:txBody>
                    <a:bodyPr/>
                    <a:lstStyle/>
                    <a:p>
                      <a:pPr algn="ctr"/>
                      <a:r>
                        <a:rPr lang="en-US" sz="1400" i="1">
                          <a:effectLst/>
                          <a:latin typeface="Avenir Book" panose="02000503020000020003" pitchFamily="2" charset="0"/>
                        </a:rPr>
                        <a:t>Net income margin</a:t>
                      </a:r>
                      <a:endParaRPr lang="en-RU" sz="1600" i="1">
                        <a:effectLst/>
                        <a:latin typeface="Avenir Book" panose="02000503020000020003" pitchFamily="2" charset="0"/>
                        <a:ea typeface="Times New Roman" panose="02020603050405020304" pitchFamily="18" charset="0"/>
                        <a:cs typeface="Arial" panose="020B0604020202020204" pitchFamily="34" charset="0"/>
                      </a:endParaRPr>
                    </a:p>
                  </a:txBody>
                  <a:tcPr marL="68580" marR="68580" marT="0" marB="0" anchor="ctr">
                    <a:lnL>
                      <a:noFill/>
                    </a:lnL>
                    <a:lnR>
                      <a:noFill/>
                    </a:lnR>
                    <a:lnT w="12700" cap="flat" cmpd="sng" algn="ctr">
                      <a:solidFill>
                        <a:srgbClr val="00BFFF"/>
                      </a:solidFill>
                      <a:prstDash val="solid"/>
                      <a:round/>
                      <a:headEnd type="none" w="med" len="med"/>
                      <a:tailEnd type="none" w="med" len="med"/>
                    </a:lnT>
                    <a:lnB w="12700" cap="flat" cmpd="sng" algn="ctr">
                      <a:solidFill>
                        <a:srgbClr val="00BFFF"/>
                      </a:solidFill>
                      <a:prstDash val="solid"/>
                      <a:round/>
                      <a:headEnd type="none" w="med" len="med"/>
                      <a:tailEnd type="none" w="med" len="med"/>
                    </a:lnB>
                    <a:lnTlToBr w="12700" cmpd="sng">
                      <a:noFill/>
                      <a:prstDash val="solid"/>
                    </a:lnTlToBr>
                    <a:lnBlToTr w="12700" cmpd="sng">
                      <a:noFill/>
                      <a:prstDash val="solid"/>
                    </a:lnBlToTr>
                    <a:solidFill>
                      <a:srgbClr val="00B0F4">
                        <a:alpha val="20000"/>
                      </a:srgbClr>
                    </a:solidFill>
                  </a:tcPr>
                </a:tc>
                <a:tc>
                  <a:txBody>
                    <a:bodyPr/>
                    <a:lstStyle/>
                    <a:p>
                      <a:pPr algn="ctr"/>
                      <a:r>
                        <a:rPr lang="en-US" sz="1400" i="1">
                          <a:effectLst/>
                          <a:latin typeface="Avenir Book" panose="02000503020000020003" pitchFamily="2" charset="0"/>
                        </a:rPr>
                        <a:t>13%</a:t>
                      </a:r>
                      <a:endParaRPr lang="en-RU" sz="1600" i="1">
                        <a:effectLst/>
                        <a:latin typeface="Avenir Book" panose="02000503020000020003" pitchFamily="2" charset="0"/>
                        <a:ea typeface="Times New Roman" panose="02020603050405020304" pitchFamily="18" charset="0"/>
                        <a:cs typeface="Arial" panose="020B0604020202020204" pitchFamily="34" charset="0"/>
                      </a:endParaRPr>
                    </a:p>
                  </a:txBody>
                  <a:tcPr marL="68580" marR="68580" marT="0" marB="0" anchor="ctr">
                    <a:lnL>
                      <a:noFill/>
                    </a:lnL>
                    <a:lnR>
                      <a:noFill/>
                    </a:lnR>
                    <a:lnT w="12700" cap="flat" cmpd="sng" algn="ctr">
                      <a:solidFill>
                        <a:srgbClr val="00BFFF"/>
                      </a:solidFill>
                      <a:prstDash val="solid"/>
                      <a:round/>
                      <a:headEnd type="none" w="med" len="med"/>
                      <a:tailEnd type="none" w="med" len="med"/>
                    </a:lnT>
                    <a:lnB w="12700" cap="flat" cmpd="sng" algn="ctr">
                      <a:solidFill>
                        <a:srgbClr val="00BFFF"/>
                      </a:solidFill>
                      <a:prstDash val="solid"/>
                      <a:round/>
                      <a:headEnd type="none" w="med" len="med"/>
                      <a:tailEnd type="none" w="med" len="med"/>
                    </a:lnB>
                    <a:lnTlToBr w="12700" cmpd="sng">
                      <a:noFill/>
                      <a:prstDash val="solid"/>
                    </a:lnTlToBr>
                    <a:lnBlToTr w="12700" cmpd="sng">
                      <a:noFill/>
                      <a:prstDash val="solid"/>
                    </a:lnBlToTr>
                    <a:solidFill>
                      <a:srgbClr val="00B0F4">
                        <a:alpha val="20000"/>
                      </a:srgbClr>
                    </a:solidFill>
                  </a:tcPr>
                </a:tc>
                <a:tc>
                  <a:txBody>
                    <a:bodyPr/>
                    <a:lstStyle/>
                    <a:p>
                      <a:pPr algn="ctr"/>
                      <a:r>
                        <a:rPr lang="en-US" sz="1400" i="1">
                          <a:effectLst/>
                          <a:latin typeface="Avenir Book" panose="02000503020000020003" pitchFamily="2" charset="0"/>
                        </a:rPr>
                        <a:t>21%</a:t>
                      </a:r>
                      <a:endParaRPr lang="en-RU" sz="1600" i="1">
                        <a:effectLst/>
                        <a:latin typeface="Avenir Book" panose="02000503020000020003" pitchFamily="2" charset="0"/>
                        <a:ea typeface="Times New Roman" panose="02020603050405020304" pitchFamily="18" charset="0"/>
                        <a:cs typeface="Arial" panose="020B0604020202020204" pitchFamily="34" charset="0"/>
                      </a:endParaRPr>
                    </a:p>
                  </a:txBody>
                  <a:tcPr marL="68580" marR="68580" marT="0" marB="0" anchor="ctr">
                    <a:lnL>
                      <a:noFill/>
                    </a:lnL>
                    <a:lnR>
                      <a:noFill/>
                    </a:lnR>
                    <a:lnT w="12700" cap="flat" cmpd="sng" algn="ctr">
                      <a:solidFill>
                        <a:srgbClr val="00BFFF"/>
                      </a:solidFill>
                      <a:prstDash val="solid"/>
                      <a:round/>
                      <a:headEnd type="none" w="med" len="med"/>
                      <a:tailEnd type="none" w="med" len="med"/>
                    </a:lnT>
                    <a:lnB w="12700" cap="flat" cmpd="sng" algn="ctr">
                      <a:solidFill>
                        <a:srgbClr val="00BFFF"/>
                      </a:solidFill>
                      <a:prstDash val="solid"/>
                      <a:round/>
                      <a:headEnd type="none" w="med" len="med"/>
                      <a:tailEnd type="none" w="med" len="med"/>
                    </a:lnB>
                    <a:lnTlToBr w="12700" cmpd="sng">
                      <a:noFill/>
                      <a:prstDash val="solid"/>
                    </a:lnTlToBr>
                    <a:lnBlToTr w="12700" cmpd="sng">
                      <a:noFill/>
                      <a:prstDash val="solid"/>
                    </a:lnBlToTr>
                    <a:solidFill>
                      <a:srgbClr val="00B0F4">
                        <a:alpha val="20000"/>
                      </a:srgbClr>
                    </a:solidFill>
                  </a:tcPr>
                </a:tc>
                <a:tc>
                  <a:txBody>
                    <a:bodyPr/>
                    <a:lstStyle/>
                    <a:p>
                      <a:pPr algn="ctr"/>
                      <a:r>
                        <a:rPr lang="en-US" sz="1400" i="1">
                          <a:effectLst/>
                          <a:latin typeface="Avenir Book" panose="02000503020000020003" pitchFamily="2" charset="0"/>
                        </a:rPr>
                        <a:t>21%</a:t>
                      </a:r>
                      <a:endParaRPr lang="en-RU" sz="1600" i="1">
                        <a:effectLst/>
                        <a:latin typeface="Avenir Book" panose="02000503020000020003" pitchFamily="2" charset="0"/>
                        <a:ea typeface="Times New Roman" panose="02020603050405020304" pitchFamily="18" charset="0"/>
                        <a:cs typeface="Arial" panose="020B0604020202020204" pitchFamily="34" charset="0"/>
                      </a:endParaRPr>
                    </a:p>
                  </a:txBody>
                  <a:tcPr marL="68580" marR="68580" marT="0" marB="0" anchor="ctr">
                    <a:lnL>
                      <a:noFill/>
                    </a:lnL>
                    <a:lnR w="12700" cap="flat" cmpd="sng" algn="ctr">
                      <a:solidFill>
                        <a:srgbClr val="00BFFF"/>
                      </a:solidFill>
                      <a:prstDash val="solid"/>
                      <a:round/>
                      <a:headEnd type="none" w="med" len="med"/>
                      <a:tailEnd type="none" w="med" len="med"/>
                    </a:lnR>
                    <a:lnT w="12700" cap="flat" cmpd="sng" algn="ctr">
                      <a:solidFill>
                        <a:srgbClr val="00BFFF"/>
                      </a:solidFill>
                      <a:prstDash val="solid"/>
                      <a:round/>
                      <a:headEnd type="none" w="med" len="med"/>
                      <a:tailEnd type="none" w="med" len="med"/>
                    </a:lnT>
                    <a:lnB w="12700" cap="flat" cmpd="sng" algn="ctr">
                      <a:solidFill>
                        <a:srgbClr val="00BFFF"/>
                      </a:solidFill>
                      <a:prstDash val="solid"/>
                      <a:round/>
                      <a:headEnd type="none" w="med" len="med"/>
                      <a:tailEnd type="none" w="med" len="med"/>
                    </a:lnB>
                    <a:lnTlToBr w="12700" cmpd="sng">
                      <a:noFill/>
                      <a:prstDash val="solid"/>
                    </a:lnTlToBr>
                    <a:lnBlToTr w="12700" cmpd="sng">
                      <a:noFill/>
                      <a:prstDash val="solid"/>
                    </a:lnBlToTr>
                    <a:solidFill>
                      <a:srgbClr val="00B0F4">
                        <a:alpha val="20000"/>
                      </a:srgbClr>
                    </a:solidFill>
                  </a:tcPr>
                </a:tc>
                <a:extLst>
                  <a:ext uri="{0D108BD9-81ED-4DB2-BD59-A6C34878D82A}">
                    <a16:rowId xmlns:a16="http://schemas.microsoft.com/office/drawing/2014/main" val="1187672031"/>
                  </a:ext>
                </a:extLst>
              </a:tr>
              <a:tr h="433590">
                <a:tc>
                  <a:txBody>
                    <a:bodyPr/>
                    <a:lstStyle/>
                    <a:p>
                      <a:pPr algn="l"/>
                      <a:r>
                        <a:rPr lang="en-US" sz="1400" b="0" i="0">
                          <a:effectLst/>
                          <a:latin typeface="Avenir Book" panose="02000503020000020003" pitchFamily="2" charset="0"/>
                        </a:rPr>
                        <a:t>Krestovskii</a:t>
                      </a:r>
                      <a:endParaRPr lang="en-RU" sz="1600" b="0" i="0">
                        <a:effectLst/>
                        <a:latin typeface="Avenir Book" panose="02000503020000020003" pitchFamily="2"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BFFF"/>
                      </a:solidFill>
                      <a:prstDash val="solid"/>
                      <a:round/>
                      <a:headEnd type="none" w="med" len="med"/>
                      <a:tailEnd type="none" w="med" len="med"/>
                    </a:lnL>
                    <a:lnR>
                      <a:noFill/>
                    </a:lnR>
                    <a:lnT w="12700" cap="flat" cmpd="sng" algn="ctr">
                      <a:solidFill>
                        <a:srgbClr val="00BFFF"/>
                      </a:solidFill>
                      <a:prstDash val="solid"/>
                      <a:round/>
                      <a:headEnd type="none" w="med" len="med"/>
                      <a:tailEnd type="none" w="med" len="med"/>
                    </a:lnT>
                    <a:lnB w="12700" cap="flat" cmpd="sng" algn="ctr">
                      <a:solidFill>
                        <a:srgbClr val="00B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i="0">
                          <a:effectLst/>
                          <a:latin typeface="Avenir Book" panose="02000503020000020003" pitchFamily="2" charset="0"/>
                        </a:rPr>
                        <a:t>Discounted Net Income</a:t>
                      </a:r>
                      <a:endParaRPr lang="en-RU" sz="1600" i="0">
                        <a:effectLst/>
                        <a:latin typeface="Avenir Book" panose="02000503020000020003" pitchFamily="2" charset="0"/>
                        <a:ea typeface="Times New Roman" panose="02020603050405020304" pitchFamily="18" charset="0"/>
                        <a:cs typeface="Arial" panose="020B0604020202020204" pitchFamily="34" charset="0"/>
                      </a:endParaRPr>
                    </a:p>
                  </a:txBody>
                  <a:tcPr marL="68580" marR="68580" marT="0" marB="0" anchor="ctr">
                    <a:lnL>
                      <a:noFill/>
                    </a:lnL>
                    <a:lnR>
                      <a:noFill/>
                    </a:lnR>
                    <a:lnT w="12700" cap="flat" cmpd="sng" algn="ctr">
                      <a:solidFill>
                        <a:srgbClr val="00BFFF"/>
                      </a:solidFill>
                      <a:prstDash val="solid"/>
                      <a:round/>
                      <a:headEnd type="none" w="med" len="med"/>
                      <a:tailEnd type="none" w="med" len="med"/>
                    </a:lnT>
                    <a:lnB w="12700" cap="flat" cmpd="sng" algn="ctr">
                      <a:solidFill>
                        <a:srgbClr val="00B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i="0">
                          <a:effectLst/>
                          <a:latin typeface="Avenir Book" panose="02000503020000020003" pitchFamily="2" charset="0"/>
                        </a:rPr>
                        <a:t>2,6</a:t>
                      </a:r>
                      <a:endParaRPr lang="en-RU" sz="1600" i="0">
                        <a:effectLst/>
                        <a:latin typeface="Avenir Book" panose="02000503020000020003" pitchFamily="2" charset="0"/>
                        <a:ea typeface="Times New Roman" panose="02020603050405020304" pitchFamily="18" charset="0"/>
                        <a:cs typeface="Arial" panose="020B0604020202020204" pitchFamily="34" charset="0"/>
                      </a:endParaRPr>
                    </a:p>
                  </a:txBody>
                  <a:tcPr marL="68580" marR="68580" marT="0" marB="0" anchor="ctr">
                    <a:lnL>
                      <a:noFill/>
                    </a:lnL>
                    <a:lnR>
                      <a:noFill/>
                    </a:lnR>
                    <a:lnT w="12700" cap="flat" cmpd="sng" algn="ctr">
                      <a:solidFill>
                        <a:srgbClr val="00BFFF"/>
                      </a:solidFill>
                      <a:prstDash val="solid"/>
                      <a:round/>
                      <a:headEnd type="none" w="med" len="med"/>
                      <a:tailEnd type="none" w="med" len="med"/>
                    </a:lnT>
                    <a:lnB w="12700" cap="flat" cmpd="sng" algn="ctr">
                      <a:solidFill>
                        <a:srgbClr val="00B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i="0">
                          <a:effectLst/>
                          <a:latin typeface="Avenir Book" panose="02000503020000020003" pitchFamily="2" charset="0"/>
                        </a:rPr>
                        <a:t>5,2</a:t>
                      </a:r>
                      <a:endParaRPr lang="en-RU" sz="1600" i="0">
                        <a:effectLst/>
                        <a:latin typeface="Avenir Book" panose="02000503020000020003" pitchFamily="2" charset="0"/>
                        <a:ea typeface="Times New Roman" panose="02020603050405020304" pitchFamily="18" charset="0"/>
                        <a:cs typeface="Arial" panose="020B0604020202020204" pitchFamily="34" charset="0"/>
                      </a:endParaRPr>
                    </a:p>
                  </a:txBody>
                  <a:tcPr marL="68580" marR="68580" marT="0" marB="0" anchor="ctr">
                    <a:lnL>
                      <a:noFill/>
                    </a:lnL>
                    <a:lnR>
                      <a:noFill/>
                    </a:lnR>
                    <a:lnT w="12700" cap="flat" cmpd="sng" algn="ctr">
                      <a:solidFill>
                        <a:srgbClr val="00BFFF"/>
                      </a:solidFill>
                      <a:prstDash val="solid"/>
                      <a:round/>
                      <a:headEnd type="none" w="med" len="med"/>
                      <a:tailEnd type="none" w="med" len="med"/>
                    </a:lnT>
                    <a:lnB w="12700" cap="flat" cmpd="sng" algn="ctr">
                      <a:solidFill>
                        <a:srgbClr val="00B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i="0">
                          <a:effectLst/>
                          <a:latin typeface="Avenir Book" panose="02000503020000020003" pitchFamily="2" charset="0"/>
                        </a:rPr>
                        <a:t>5,6</a:t>
                      </a:r>
                      <a:endParaRPr lang="en-RU" sz="1600" i="0">
                        <a:effectLst/>
                        <a:latin typeface="Avenir Book" panose="02000503020000020003" pitchFamily="2" charset="0"/>
                        <a:ea typeface="Times New Roman" panose="02020603050405020304" pitchFamily="18" charset="0"/>
                        <a:cs typeface="Arial" panose="020B0604020202020204" pitchFamily="34" charset="0"/>
                      </a:endParaRPr>
                    </a:p>
                  </a:txBody>
                  <a:tcPr marL="68580" marR="68580" marT="0" marB="0" anchor="ctr">
                    <a:lnL>
                      <a:noFill/>
                    </a:lnL>
                    <a:lnR w="12700" cap="flat" cmpd="sng" algn="ctr">
                      <a:solidFill>
                        <a:srgbClr val="00BFFF"/>
                      </a:solidFill>
                      <a:prstDash val="solid"/>
                      <a:round/>
                      <a:headEnd type="none" w="med" len="med"/>
                      <a:tailEnd type="none" w="med" len="med"/>
                    </a:lnR>
                    <a:lnT w="12700" cap="flat" cmpd="sng" algn="ctr">
                      <a:solidFill>
                        <a:srgbClr val="00BFFF"/>
                      </a:solidFill>
                      <a:prstDash val="solid"/>
                      <a:round/>
                      <a:headEnd type="none" w="med" len="med"/>
                      <a:tailEnd type="none" w="med" len="med"/>
                    </a:lnT>
                    <a:lnB w="12700" cap="flat" cmpd="sng" algn="ctr">
                      <a:solidFill>
                        <a:srgbClr val="00BFF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99220768"/>
                  </a:ext>
                </a:extLst>
              </a:tr>
              <a:tr h="216795">
                <a:tc>
                  <a:txBody>
                    <a:bodyPr/>
                    <a:lstStyle/>
                    <a:p>
                      <a:pPr algn="l"/>
                      <a:r>
                        <a:rPr lang="en-US" sz="1400" b="0" i="1" err="1">
                          <a:effectLst/>
                          <a:latin typeface="Avenir Book" panose="02000503020000020003" pitchFamily="2" charset="0"/>
                        </a:rPr>
                        <a:t>Krestovskii</a:t>
                      </a:r>
                      <a:endParaRPr lang="en-RU" sz="1600" b="0" i="1">
                        <a:effectLst/>
                        <a:latin typeface="Avenir Book" panose="02000503020000020003" pitchFamily="2"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BFFF"/>
                      </a:solidFill>
                      <a:prstDash val="solid"/>
                      <a:round/>
                      <a:headEnd type="none" w="med" len="med"/>
                      <a:tailEnd type="none" w="med" len="med"/>
                    </a:lnL>
                    <a:lnR>
                      <a:noFill/>
                    </a:lnR>
                    <a:lnT w="12700" cap="flat" cmpd="sng" algn="ctr">
                      <a:solidFill>
                        <a:srgbClr val="00BFFF"/>
                      </a:solidFill>
                      <a:prstDash val="solid"/>
                      <a:round/>
                      <a:headEnd type="none" w="med" len="med"/>
                      <a:tailEnd type="none" w="med" len="med"/>
                    </a:lnT>
                    <a:lnB w="12700" cap="flat" cmpd="sng" algn="ctr">
                      <a:solidFill>
                        <a:srgbClr val="00BFFF"/>
                      </a:solidFill>
                      <a:prstDash val="solid"/>
                      <a:round/>
                      <a:headEnd type="none" w="med" len="med"/>
                      <a:tailEnd type="none" w="med" len="med"/>
                    </a:lnB>
                    <a:lnTlToBr w="12700" cmpd="sng">
                      <a:noFill/>
                      <a:prstDash val="solid"/>
                    </a:lnTlToBr>
                    <a:lnBlToTr w="12700" cmpd="sng">
                      <a:noFill/>
                      <a:prstDash val="solid"/>
                    </a:lnBlToTr>
                    <a:solidFill>
                      <a:srgbClr val="00B0F4">
                        <a:alpha val="20000"/>
                      </a:srgbClr>
                    </a:solidFill>
                  </a:tcPr>
                </a:tc>
                <a:tc>
                  <a:txBody>
                    <a:bodyPr/>
                    <a:lstStyle/>
                    <a:p>
                      <a:pPr algn="ctr"/>
                      <a:r>
                        <a:rPr lang="en-US" sz="1400" i="1">
                          <a:effectLst/>
                          <a:latin typeface="Avenir Book" panose="02000503020000020003" pitchFamily="2" charset="0"/>
                        </a:rPr>
                        <a:t>Net income margin</a:t>
                      </a:r>
                      <a:endParaRPr lang="en-RU" sz="1600" i="1">
                        <a:effectLst/>
                        <a:latin typeface="Avenir Book" panose="02000503020000020003" pitchFamily="2" charset="0"/>
                        <a:ea typeface="Times New Roman" panose="02020603050405020304" pitchFamily="18" charset="0"/>
                        <a:cs typeface="Arial" panose="020B0604020202020204" pitchFamily="34" charset="0"/>
                      </a:endParaRPr>
                    </a:p>
                  </a:txBody>
                  <a:tcPr marL="68580" marR="68580" marT="0" marB="0" anchor="ctr">
                    <a:lnL>
                      <a:noFill/>
                    </a:lnL>
                    <a:lnR>
                      <a:noFill/>
                    </a:lnR>
                    <a:lnT w="12700" cap="flat" cmpd="sng" algn="ctr">
                      <a:solidFill>
                        <a:srgbClr val="00BFFF"/>
                      </a:solidFill>
                      <a:prstDash val="solid"/>
                      <a:round/>
                      <a:headEnd type="none" w="med" len="med"/>
                      <a:tailEnd type="none" w="med" len="med"/>
                    </a:lnT>
                    <a:lnB w="12700" cap="flat" cmpd="sng" algn="ctr">
                      <a:solidFill>
                        <a:srgbClr val="00BFFF"/>
                      </a:solidFill>
                      <a:prstDash val="solid"/>
                      <a:round/>
                      <a:headEnd type="none" w="med" len="med"/>
                      <a:tailEnd type="none" w="med" len="med"/>
                    </a:lnB>
                    <a:lnTlToBr w="12700" cmpd="sng">
                      <a:noFill/>
                      <a:prstDash val="solid"/>
                    </a:lnTlToBr>
                    <a:lnBlToTr w="12700" cmpd="sng">
                      <a:noFill/>
                      <a:prstDash val="solid"/>
                    </a:lnBlToTr>
                    <a:solidFill>
                      <a:srgbClr val="00B0F4">
                        <a:alpha val="20000"/>
                      </a:srgbClr>
                    </a:solidFill>
                  </a:tcPr>
                </a:tc>
                <a:tc>
                  <a:txBody>
                    <a:bodyPr/>
                    <a:lstStyle/>
                    <a:p>
                      <a:pPr algn="ctr"/>
                      <a:r>
                        <a:rPr lang="en-US" sz="1400" i="1">
                          <a:effectLst/>
                          <a:latin typeface="Avenir Book" panose="02000503020000020003" pitchFamily="2" charset="0"/>
                        </a:rPr>
                        <a:t>9%</a:t>
                      </a:r>
                      <a:endParaRPr lang="en-RU" sz="1600" i="1">
                        <a:effectLst/>
                        <a:latin typeface="Avenir Book" panose="02000503020000020003" pitchFamily="2" charset="0"/>
                        <a:ea typeface="Times New Roman" panose="02020603050405020304" pitchFamily="18" charset="0"/>
                        <a:cs typeface="Arial" panose="020B0604020202020204" pitchFamily="34" charset="0"/>
                      </a:endParaRPr>
                    </a:p>
                  </a:txBody>
                  <a:tcPr marL="68580" marR="68580" marT="0" marB="0" anchor="ctr">
                    <a:lnL>
                      <a:noFill/>
                    </a:lnL>
                    <a:lnR>
                      <a:noFill/>
                    </a:lnR>
                    <a:lnT w="12700" cap="flat" cmpd="sng" algn="ctr">
                      <a:solidFill>
                        <a:srgbClr val="00BFFF"/>
                      </a:solidFill>
                      <a:prstDash val="solid"/>
                      <a:round/>
                      <a:headEnd type="none" w="med" len="med"/>
                      <a:tailEnd type="none" w="med" len="med"/>
                    </a:lnT>
                    <a:lnB w="12700" cap="flat" cmpd="sng" algn="ctr">
                      <a:solidFill>
                        <a:srgbClr val="00BFFF"/>
                      </a:solidFill>
                      <a:prstDash val="solid"/>
                      <a:round/>
                      <a:headEnd type="none" w="med" len="med"/>
                      <a:tailEnd type="none" w="med" len="med"/>
                    </a:lnB>
                    <a:lnTlToBr w="12700" cmpd="sng">
                      <a:noFill/>
                      <a:prstDash val="solid"/>
                    </a:lnTlToBr>
                    <a:lnBlToTr w="12700" cmpd="sng">
                      <a:noFill/>
                      <a:prstDash val="solid"/>
                    </a:lnBlToTr>
                    <a:solidFill>
                      <a:srgbClr val="00B0F4">
                        <a:alpha val="20000"/>
                      </a:srgbClr>
                    </a:solidFill>
                  </a:tcPr>
                </a:tc>
                <a:tc>
                  <a:txBody>
                    <a:bodyPr/>
                    <a:lstStyle/>
                    <a:p>
                      <a:pPr algn="ctr"/>
                      <a:r>
                        <a:rPr lang="en-US" sz="1400" i="1">
                          <a:effectLst/>
                          <a:latin typeface="Avenir Book" panose="02000503020000020003" pitchFamily="2" charset="0"/>
                        </a:rPr>
                        <a:t>14%</a:t>
                      </a:r>
                      <a:endParaRPr lang="en-RU" sz="1600" i="1">
                        <a:effectLst/>
                        <a:latin typeface="Avenir Book" panose="02000503020000020003" pitchFamily="2" charset="0"/>
                        <a:ea typeface="Times New Roman" panose="02020603050405020304" pitchFamily="18" charset="0"/>
                        <a:cs typeface="Arial" panose="020B0604020202020204" pitchFamily="34" charset="0"/>
                      </a:endParaRPr>
                    </a:p>
                  </a:txBody>
                  <a:tcPr marL="68580" marR="68580" marT="0" marB="0" anchor="ctr">
                    <a:lnL>
                      <a:noFill/>
                    </a:lnL>
                    <a:lnR>
                      <a:noFill/>
                    </a:lnR>
                    <a:lnT w="12700" cap="flat" cmpd="sng" algn="ctr">
                      <a:solidFill>
                        <a:srgbClr val="00BFFF"/>
                      </a:solidFill>
                      <a:prstDash val="solid"/>
                      <a:round/>
                      <a:headEnd type="none" w="med" len="med"/>
                      <a:tailEnd type="none" w="med" len="med"/>
                    </a:lnT>
                    <a:lnB w="12700" cap="flat" cmpd="sng" algn="ctr">
                      <a:solidFill>
                        <a:srgbClr val="00BFFF"/>
                      </a:solidFill>
                      <a:prstDash val="solid"/>
                      <a:round/>
                      <a:headEnd type="none" w="med" len="med"/>
                      <a:tailEnd type="none" w="med" len="med"/>
                    </a:lnB>
                    <a:lnTlToBr w="12700" cmpd="sng">
                      <a:noFill/>
                      <a:prstDash val="solid"/>
                    </a:lnTlToBr>
                    <a:lnBlToTr w="12700" cmpd="sng">
                      <a:noFill/>
                      <a:prstDash val="solid"/>
                    </a:lnBlToTr>
                    <a:solidFill>
                      <a:srgbClr val="00B0F4">
                        <a:alpha val="20000"/>
                      </a:srgbClr>
                    </a:solidFill>
                  </a:tcPr>
                </a:tc>
                <a:tc>
                  <a:txBody>
                    <a:bodyPr/>
                    <a:lstStyle/>
                    <a:p>
                      <a:pPr algn="ctr"/>
                      <a:r>
                        <a:rPr lang="en-US" sz="1400" i="1">
                          <a:effectLst/>
                          <a:latin typeface="Avenir Book" panose="02000503020000020003" pitchFamily="2" charset="0"/>
                        </a:rPr>
                        <a:t>15%</a:t>
                      </a:r>
                      <a:endParaRPr lang="en-RU" sz="1600" i="1">
                        <a:effectLst/>
                        <a:latin typeface="Avenir Book" panose="02000503020000020003" pitchFamily="2" charset="0"/>
                        <a:ea typeface="Times New Roman" panose="02020603050405020304" pitchFamily="18" charset="0"/>
                        <a:cs typeface="Arial" panose="020B0604020202020204" pitchFamily="34" charset="0"/>
                      </a:endParaRPr>
                    </a:p>
                  </a:txBody>
                  <a:tcPr marL="68580" marR="68580" marT="0" marB="0" anchor="ctr">
                    <a:lnL>
                      <a:noFill/>
                    </a:lnL>
                    <a:lnR w="12700" cap="flat" cmpd="sng" algn="ctr">
                      <a:solidFill>
                        <a:srgbClr val="00BFFF"/>
                      </a:solidFill>
                      <a:prstDash val="solid"/>
                      <a:round/>
                      <a:headEnd type="none" w="med" len="med"/>
                      <a:tailEnd type="none" w="med" len="med"/>
                    </a:lnR>
                    <a:lnT w="12700" cap="flat" cmpd="sng" algn="ctr">
                      <a:solidFill>
                        <a:srgbClr val="00BFFF"/>
                      </a:solidFill>
                      <a:prstDash val="solid"/>
                      <a:round/>
                      <a:headEnd type="none" w="med" len="med"/>
                      <a:tailEnd type="none" w="med" len="med"/>
                    </a:lnT>
                    <a:lnB w="12700" cap="flat" cmpd="sng" algn="ctr">
                      <a:solidFill>
                        <a:srgbClr val="00BFFF"/>
                      </a:solidFill>
                      <a:prstDash val="solid"/>
                      <a:round/>
                      <a:headEnd type="none" w="med" len="med"/>
                      <a:tailEnd type="none" w="med" len="med"/>
                    </a:lnB>
                    <a:lnTlToBr w="12700" cmpd="sng">
                      <a:noFill/>
                      <a:prstDash val="solid"/>
                    </a:lnTlToBr>
                    <a:lnBlToTr w="12700" cmpd="sng">
                      <a:noFill/>
                      <a:prstDash val="solid"/>
                    </a:lnBlToTr>
                    <a:solidFill>
                      <a:srgbClr val="00B0F4">
                        <a:alpha val="20000"/>
                      </a:srgbClr>
                    </a:solidFill>
                  </a:tcPr>
                </a:tc>
                <a:extLst>
                  <a:ext uri="{0D108BD9-81ED-4DB2-BD59-A6C34878D82A}">
                    <a16:rowId xmlns:a16="http://schemas.microsoft.com/office/drawing/2014/main" val="2084687667"/>
                  </a:ext>
                </a:extLst>
              </a:tr>
            </a:tbl>
          </a:graphicData>
        </a:graphic>
      </p:graphicFrame>
      <p:sp>
        <p:nvSpPr>
          <p:cNvPr id="5" name="TextBox 4">
            <a:extLst>
              <a:ext uri="{FF2B5EF4-FFF2-40B4-BE49-F238E27FC236}">
                <a16:creationId xmlns:a16="http://schemas.microsoft.com/office/drawing/2014/main" id="{78D83E47-0D97-F398-D35B-34B2042EB3BF}"/>
              </a:ext>
            </a:extLst>
          </p:cNvPr>
          <p:cNvSpPr txBox="1"/>
          <p:nvPr/>
        </p:nvSpPr>
        <p:spPr>
          <a:xfrm>
            <a:off x="344962" y="1207087"/>
            <a:ext cx="11555490" cy="830997"/>
          </a:xfrm>
          <a:prstGeom prst="rect">
            <a:avLst/>
          </a:prstGeom>
          <a:noFill/>
        </p:spPr>
        <p:txBody>
          <a:bodyPr wrap="square" rtlCol="0">
            <a:spAutoFit/>
          </a:bodyPr>
          <a:lstStyle/>
          <a:p>
            <a:pPr algn="just"/>
            <a:r>
              <a:rPr lang="en-US" sz="1600" err="1">
                <a:latin typeface="Avenir Book" panose="02000503020000020003" pitchFamily="2" charset="0"/>
              </a:rPr>
              <a:t>Velodrive’s</a:t>
            </a:r>
            <a:r>
              <a:rPr lang="en-US" sz="1600">
                <a:latin typeface="Avenir Book" panose="02000503020000020003" pitchFamily="2" charset="0"/>
              </a:rPr>
              <a:t> current </a:t>
            </a:r>
            <a:r>
              <a:rPr lang="en-US" sz="1600" b="1">
                <a:latin typeface="Avenir Book" panose="02000503020000020003" pitchFamily="2" charset="0"/>
              </a:rPr>
              <a:t>Net profit margin </a:t>
            </a:r>
            <a:r>
              <a:rPr lang="en-US" sz="1600">
                <a:latin typeface="Avenir Book" panose="02000503020000020003" pitchFamily="2" charset="0"/>
              </a:rPr>
              <a:t>is at the level of </a:t>
            </a:r>
            <a:r>
              <a:rPr lang="en-US" sz="1600" b="1">
                <a:latin typeface="Avenir Book" panose="02000503020000020003" pitchFamily="2" charset="0"/>
              </a:rPr>
              <a:t>1%</a:t>
            </a:r>
            <a:r>
              <a:rPr lang="en-US" sz="1600">
                <a:latin typeface="Avenir Book" panose="02000503020000020003" pitchFamily="2" charset="0"/>
              </a:rPr>
              <a:t>. According to their corporate strategy (as of 2020) they aimed to reach </a:t>
            </a:r>
            <a:r>
              <a:rPr lang="en-US" sz="1600" b="1">
                <a:latin typeface="Avenir Book" panose="02000503020000020003" pitchFamily="2" charset="0"/>
              </a:rPr>
              <a:t>11,2%</a:t>
            </a:r>
            <a:r>
              <a:rPr lang="en-US" sz="1600">
                <a:latin typeface="Avenir Book" panose="02000503020000020003" pitchFamily="2" charset="0"/>
              </a:rPr>
              <a:t> Net profit margin in </a:t>
            </a:r>
            <a:r>
              <a:rPr lang="en-US" sz="1600" b="1">
                <a:latin typeface="Avenir Book" panose="02000503020000020003" pitchFamily="2" charset="0"/>
              </a:rPr>
              <a:t>2024</a:t>
            </a:r>
            <a:r>
              <a:rPr lang="en-US" sz="1600">
                <a:latin typeface="Avenir Book" panose="02000503020000020003" pitchFamily="2" charset="0"/>
              </a:rPr>
              <a:t>. We selected </a:t>
            </a:r>
            <a:r>
              <a:rPr lang="en-US" sz="1600" b="1">
                <a:latin typeface="Avenir Book" panose="02000503020000020003" pitchFamily="2" charset="0"/>
              </a:rPr>
              <a:t>5 locations </a:t>
            </a:r>
            <a:r>
              <a:rPr lang="en-US" sz="1600">
                <a:latin typeface="Avenir Book" panose="02000503020000020003" pitchFamily="2" charset="0"/>
              </a:rPr>
              <a:t>which are supposed to support this corporate objective when combined with the existing stores.</a:t>
            </a:r>
            <a:endParaRPr lang="en-RU" sz="1600">
              <a:latin typeface="Avenir Book" panose="02000503020000020003" pitchFamily="2" charset="0"/>
            </a:endParaRPr>
          </a:p>
        </p:txBody>
      </p:sp>
      <p:sp>
        <p:nvSpPr>
          <p:cNvPr id="6" name="Rectangle 5">
            <a:extLst>
              <a:ext uri="{FF2B5EF4-FFF2-40B4-BE49-F238E27FC236}">
                <a16:creationId xmlns:a16="http://schemas.microsoft.com/office/drawing/2014/main" id="{81CB5EED-BAE5-3E6F-104A-1AA187DD6243}"/>
              </a:ext>
            </a:extLst>
          </p:cNvPr>
          <p:cNvSpPr/>
          <p:nvPr/>
        </p:nvSpPr>
        <p:spPr>
          <a:xfrm>
            <a:off x="0" y="356925"/>
            <a:ext cx="12296931" cy="706085"/>
          </a:xfrm>
          <a:prstGeom prst="rect">
            <a:avLst/>
          </a:prstGeom>
          <a:solidFill>
            <a:srgbClr val="05AA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7" name="Title 2">
            <a:extLst>
              <a:ext uri="{FF2B5EF4-FFF2-40B4-BE49-F238E27FC236}">
                <a16:creationId xmlns:a16="http://schemas.microsoft.com/office/drawing/2014/main" id="{9C285254-76DE-452F-9EB1-77EB248C650F}"/>
              </a:ext>
            </a:extLst>
          </p:cNvPr>
          <p:cNvSpPr txBox="1">
            <a:spLocks/>
          </p:cNvSpPr>
          <p:nvPr/>
        </p:nvSpPr>
        <p:spPr>
          <a:xfrm>
            <a:off x="1201648" y="463652"/>
            <a:ext cx="11400489" cy="545945"/>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733" kern="1200">
                <a:solidFill>
                  <a:schemeClr val="tx1">
                    <a:lumMod val="75000"/>
                    <a:lumOff val="25000"/>
                  </a:schemeClr>
                </a:solidFill>
                <a:latin typeface="+mj-lt"/>
                <a:ea typeface="+mj-ea"/>
                <a:cs typeface="+mj-cs"/>
              </a:defRPr>
            </a:lvl1pPr>
          </a:lstStyle>
          <a:p>
            <a:r>
              <a:rPr lang="en-US" sz="3300" b="1">
                <a:solidFill>
                  <a:schemeClr val="bg1"/>
                </a:solidFill>
                <a:latin typeface="Avenir Book" panose="02000503020000020003" pitchFamily="2" charset="0"/>
              </a:rPr>
              <a:t>Proposed Retail Sites Impact</a:t>
            </a:r>
          </a:p>
        </p:txBody>
      </p:sp>
      <p:sp>
        <p:nvSpPr>
          <p:cNvPr id="8" name="Chevron 7">
            <a:extLst>
              <a:ext uri="{FF2B5EF4-FFF2-40B4-BE49-F238E27FC236}">
                <a16:creationId xmlns:a16="http://schemas.microsoft.com/office/drawing/2014/main" id="{C6F008F2-BE77-2FBC-F7EC-F0A2D8A4CF01}"/>
              </a:ext>
            </a:extLst>
          </p:cNvPr>
          <p:cNvSpPr/>
          <p:nvPr/>
        </p:nvSpPr>
        <p:spPr>
          <a:xfrm>
            <a:off x="-8854" y="357013"/>
            <a:ext cx="510993" cy="7128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solidFill>
                <a:schemeClr val="tx1"/>
              </a:solidFill>
            </a:endParaRPr>
          </a:p>
        </p:txBody>
      </p:sp>
      <p:sp>
        <p:nvSpPr>
          <p:cNvPr id="9" name="Chevron 8">
            <a:extLst>
              <a:ext uri="{FF2B5EF4-FFF2-40B4-BE49-F238E27FC236}">
                <a16:creationId xmlns:a16="http://schemas.microsoft.com/office/drawing/2014/main" id="{46C6961B-2736-8C34-41AE-751353499084}"/>
              </a:ext>
            </a:extLst>
          </p:cNvPr>
          <p:cNvSpPr/>
          <p:nvPr/>
        </p:nvSpPr>
        <p:spPr>
          <a:xfrm>
            <a:off x="305206" y="354857"/>
            <a:ext cx="510993" cy="7128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solidFill>
                <a:schemeClr val="tx1"/>
              </a:solidFill>
            </a:endParaRPr>
          </a:p>
        </p:txBody>
      </p:sp>
      <p:sp>
        <p:nvSpPr>
          <p:cNvPr id="10" name="Chevron 9">
            <a:extLst>
              <a:ext uri="{FF2B5EF4-FFF2-40B4-BE49-F238E27FC236}">
                <a16:creationId xmlns:a16="http://schemas.microsoft.com/office/drawing/2014/main" id="{B9C85A3D-5E22-7051-2A96-7D826F668CC7}"/>
              </a:ext>
            </a:extLst>
          </p:cNvPr>
          <p:cNvSpPr/>
          <p:nvPr/>
        </p:nvSpPr>
        <p:spPr>
          <a:xfrm>
            <a:off x="619266" y="352798"/>
            <a:ext cx="510993" cy="7128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solidFill>
                <a:schemeClr val="tx1"/>
              </a:solidFill>
            </a:endParaRPr>
          </a:p>
        </p:txBody>
      </p:sp>
      <p:sp>
        <p:nvSpPr>
          <p:cNvPr id="11" name="Slide Number Placeholder 28">
            <a:extLst>
              <a:ext uri="{FF2B5EF4-FFF2-40B4-BE49-F238E27FC236}">
                <a16:creationId xmlns:a16="http://schemas.microsoft.com/office/drawing/2014/main" id="{5BFC7955-F9F4-94FD-8319-D53745415EBD}"/>
              </a:ext>
            </a:extLst>
          </p:cNvPr>
          <p:cNvSpPr txBox="1">
            <a:spLocks/>
          </p:cNvSpPr>
          <p:nvPr/>
        </p:nvSpPr>
        <p:spPr>
          <a:xfrm>
            <a:off x="8763000" y="6508750"/>
            <a:ext cx="2743200" cy="365125"/>
          </a:xfrm>
          <a:prstGeom prst="rect">
            <a:avLst/>
          </a:prstGeom>
        </p:spPr>
        <p:txBody>
          <a:bodyPr/>
          <a:lstStyle>
            <a:defPPr>
              <a:defRPr lang="en-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59CC2A2C-89A0-BB4D-9325-286D2A60CF80}" type="slidenum">
              <a:rPr lang="en-RU" sz="1000" smtClean="0">
                <a:latin typeface="Avenir Book" panose="02000503020000020003" pitchFamily="2" charset="0"/>
              </a:rPr>
              <a:pPr algn="r"/>
              <a:t>12</a:t>
            </a:fld>
            <a:endParaRPr lang="en-RU" sz="1000">
              <a:latin typeface="Avenir Book" panose="02000503020000020003" pitchFamily="2" charset="0"/>
            </a:endParaRPr>
          </a:p>
        </p:txBody>
      </p:sp>
    </p:spTree>
    <p:extLst>
      <p:ext uri="{BB962C8B-B14F-4D97-AF65-F5344CB8AC3E}">
        <p14:creationId xmlns:p14="http://schemas.microsoft.com/office/powerpoint/2010/main" val="3285727520"/>
      </p:ext>
    </p:extLst>
  </p:cSld>
  <p:clrMapOvr>
    <a:masterClrMapping/>
  </p:clrMapOvr>
  <p:extLst>
    <p:ext uri="{6950BFC3-D8DA-4A85-94F7-54DA5524770B}">
      <p188:commentRel xmlns:p188="http://schemas.microsoft.com/office/powerpoint/2018/8/main" r:id="rId3"/>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5CC92C9-00ED-01F4-DF03-3A93C9BF5032}"/>
              </a:ext>
            </a:extLst>
          </p:cNvPr>
          <p:cNvPicPr>
            <a:picLocks noChangeAspect="1"/>
          </p:cNvPicPr>
          <p:nvPr/>
        </p:nvPicPr>
        <p:blipFill>
          <a:blip r:embed="rId3">
            <a:alphaModFix amt="70000"/>
          </a:blip>
          <a:stretch>
            <a:fillRect/>
          </a:stretch>
        </p:blipFill>
        <p:spPr>
          <a:xfrm>
            <a:off x="390967" y="1268413"/>
            <a:ext cx="11590171" cy="5036420"/>
          </a:xfrm>
          <a:prstGeom prst="rect">
            <a:avLst/>
          </a:prstGeom>
        </p:spPr>
      </p:pic>
      <p:sp>
        <p:nvSpPr>
          <p:cNvPr id="7" name="TextBox 6">
            <a:extLst>
              <a:ext uri="{FF2B5EF4-FFF2-40B4-BE49-F238E27FC236}">
                <a16:creationId xmlns:a16="http://schemas.microsoft.com/office/drawing/2014/main" id="{07CC1D13-4152-42C4-AB53-51D478F0F7B3}"/>
              </a:ext>
            </a:extLst>
          </p:cNvPr>
          <p:cNvSpPr txBox="1"/>
          <p:nvPr/>
        </p:nvSpPr>
        <p:spPr>
          <a:xfrm>
            <a:off x="390967" y="6500987"/>
            <a:ext cx="3880022" cy="276999"/>
          </a:xfrm>
          <a:prstGeom prst="rect">
            <a:avLst/>
          </a:prstGeom>
          <a:noFill/>
        </p:spPr>
        <p:txBody>
          <a:bodyPr wrap="square" rtlCol="0">
            <a:spAutoFit/>
          </a:bodyPr>
          <a:lstStyle/>
          <a:p>
            <a:r>
              <a:rPr lang="en-GB" sz="1200">
                <a:latin typeface="Avenir Book" panose="02000503020000020003" pitchFamily="2" charset="0"/>
              </a:rPr>
              <a:t>*https://</a:t>
            </a:r>
            <a:r>
              <a:rPr lang="en-GB" sz="1200" err="1">
                <a:latin typeface="Avenir Book" panose="02000503020000020003" pitchFamily="2" charset="0"/>
              </a:rPr>
              <a:t>datalens.yandex</a:t>
            </a:r>
            <a:r>
              <a:rPr lang="en-GB" sz="1200">
                <a:latin typeface="Avenir Book" panose="02000503020000020003" pitchFamily="2" charset="0"/>
              </a:rPr>
              <a:t>/dyizpxgcxigi3</a:t>
            </a:r>
            <a:endParaRPr lang="en-RU" sz="1200">
              <a:latin typeface="Avenir Book" panose="02000503020000020003" pitchFamily="2" charset="0"/>
            </a:endParaRPr>
          </a:p>
        </p:txBody>
      </p:sp>
      <p:sp>
        <p:nvSpPr>
          <p:cNvPr id="2" name="Rectangle 1">
            <a:extLst>
              <a:ext uri="{FF2B5EF4-FFF2-40B4-BE49-F238E27FC236}">
                <a16:creationId xmlns:a16="http://schemas.microsoft.com/office/drawing/2014/main" id="{5301FF29-311D-DB49-EE16-95E9F65FD747}"/>
              </a:ext>
            </a:extLst>
          </p:cNvPr>
          <p:cNvSpPr/>
          <p:nvPr/>
        </p:nvSpPr>
        <p:spPr>
          <a:xfrm>
            <a:off x="0" y="356925"/>
            <a:ext cx="12296931" cy="706085"/>
          </a:xfrm>
          <a:prstGeom prst="rect">
            <a:avLst/>
          </a:prstGeom>
          <a:solidFill>
            <a:srgbClr val="05AA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5" name="Chevron 4">
            <a:extLst>
              <a:ext uri="{FF2B5EF4-FFF2-40B4-BE49-F238E27FC236}">
                <a16:creationId xmlns:a16="http://schemas.microsoft.com/office/drawing/2014/main" id="{0064F0DB-4E2E-96F9-FB64-FBB394823354}"/>
              </a:ext>
            </a:extLst>
          </p:cNvPr>
          <p:cNvSpPr/>
          <p:nvPr/>
        </p:nvSpPr>
        <p:spPr>
          <a:xfrm>
            <a:off x="-8854" y="357013"/>
            <a:ext cx="510993" cy="7128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solidFill>
                <a:schemeClr val="tx1"/>
              </a:solidFill>
            </a:endParaRPr>
          </a:p>
        </p:txBody>
      </p:sp>
      <p:sp>
        <p:nvSpPr>
          <p:cNvPr id="8" name="Chevron 7">
            <a:extLst>
              <a:ext uri="{FF2B5EF4-FFF2-40B4-BE49-F238E27FC236}">
                <a16:creationId xmlns:a16="http://schemas.microsoft.com/office/drawing/2014/main" id="{36429962-801A-12EF-D1C6-64A87F094BDE}"/>
              </a:ext>
            </a:extLst>
          </p:cNvPr>
          <p:cNvSpPr/>
          <p:nvPr/>
        </p:nvSpPr>
        <p:spPr>
          <a:xfrm>
            <a:off x="305206" y="354857"/>
            <a:ext cx="510993" cy="7128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solidFill>
                <a:schemeClr val="tx1"/>
              </a:solidFill>
            </a:endParaRPr>
          </a:p>
        </p:txBody>
      </p:sp>
      <p:sp>
        <p:nvSpPr>
          <p:cNvPr id="9" name="Chevron 8">
            <a:extLst>
              <a:ext uri="{FF2B5EF4-FFF2-40B4-BE49-F238E27FC236}">
                <a16:creationId xmlns:a16="http://schemas.microsoft.com/office/drawing/2014/main" id="{B3B457A4-2079-D5E9-4908-A606D3D5DCCA}"/>
              </a:ext>
            </a:extLst>
          </p:cNvPr>
          <p:cNvSpPr/>
          <p:nvPr/>
        </p:nvSpPr>
        <p:spPr>
          <a:xfrm>
            <a:off x="619266" y="352798"/>
            <a:ext cx="510993" cy="7128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solidFill>
                <a:schemeClr val="tx1"/>
              </a:solidFill>
            </a:endParaRPr>
          </a:p>
        </p:txBody>
      </p:sp>
      <p:sp>
        <p:nvSpPr>
          <p:cNvPr id="11" name="Title 2">
            <a:extLst>
              <a:ext uri="{FF2B5EF4-FFF2-40B4-BE49-F238E27FC236}">
                <a16:creationId xmlns:a16="http://schemas.microsoft.com/office/drawing/2014/main" id="{33D860EB-29C2-6365-C47E-28006FA64B77}"/>
              </a:ext>
            </a:extLst>
          </p:cNvPr>
          <p:cNvSpPr txBox="1">
            <a:spLocks/>
          </p:cNvSpPr>
          <p:nvPr/>
        </p:nvSpPr>
        <p:spPr>
          <a:xfrm>
            <a:off x="1201648" y="463652"/>
            <a:ext cx="11400489" cy="545945"/>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733" kern="1200">
                <a:solidFill>
                  <a:schemeClr val="tx1">
                    <a:lumMod val="75000"/>
                    <a:lumOff val="25000"/>
                  </a:schemeClr>
                </a:solidFill>
                <a:latin typeface="+mj-lt"/>
                <a:ea typeface="+mj-ea"/>
                <a:cs typeface="+mj-cs"/>
              </a:defRPr>
            </a:lvl1pPr>
          </a:lstStyle>
          <a:p>
            <a:r>
              <a:rPr lang="en-US" sz="3300" b="1">
                <a:solidFill>
                  <a:schemeClr val="bg1"/>
                </a:solidFill>
                <a:latin typeface="Avenir Book" panose="02000503020000020003" pitchFamily="2" charset="0"/>
              </a:rPr>
              <a:t>Visualization of Results</a:t>
            </a:r>
          </a:p>
        </p:txBody>
      </p:sp>
      <p:sp>
        <p:nvSpPr>
          <p:cNvPr id="12" name="Slide Number Placeholder 28">
            <a:extLst>
              <a:ext uri="{FF2B5EF4-FFF2-40B4-BE49-F238E27FC236}">
                <a16:creationId xmlns:a16="http://schemas.microsoft.com/office/drawing/2014/main" id="{BA934810-CE83-8548-1677-0E29409328A4}"/>
              </a:ext>
            </a:extLst>
          </p:cNvPr>
          <p:cNvSpPr txBox="1">
            <a:spLocks/>
          </p:cNvSpPr>
          <p:nvPr/>
        </p:nvSpPr>
        <p:spPr>
          <a:xfrm>
            <a:off x="8763000" y="6508750"/>
            <a:ext cx="2743200" cy="365125"/>
          </a:xfrm>
          <a:prstGeom prst="rect">
            <a:avLst/>
          </a:prstGeom>
        </p:spPr>
        <p:txBody>
          <a:bodyPr/>
          <a:lstStyle>
            <a:defPPr>
              <a:defRPr lang="en-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59CC2A2C-89A0-BB4D-9325-286D2A60CF80}" type="slidenum">
              <a:rPr lang="en-RU" sz="1000" smtClean="0">
                <a:latin typeface="Avenir Book" panose="02000503020000020003" pitchFamily="2" charset="0"/>
              </a:rPr>
              <a:pPr algn="r"/>
              <a:t>13</a:t>
            </a:fld>
            <a:endParaRPr lang="en-RU" sz="1000">
              <a:latin typeface="Avenir Book" panose="02000503020000020003" pitchFamily="2" charset="0"/>
            </a:endParaRPr>
          </a:p>
        </p:txBody>
      </p:sp>
      <p:pic>
        <p:nvPicPr>
          <p:cNvPr id="3" name="Picture 2">
            <a:extLst>
              <a:ext uri="{FF2B5EF4-FFF2-40B4-BE49-F238E27FC236}">
                <a16:creationId xmlns:a16="http://schemas.microsoft.com/office/drawing/2014/main" id="{89484D27-9905-F651-C6DD-5FC1B1FB9E36}"/>
              </a:ext>
            </a:extLst>
          </p:cNvPr>
          <p:cNvPicPr>
            <a:picLocks noChangeAspect="1"/>
          </p:cNvPicPr>
          <p:nvPr/>
        </p:nvPicPr>
        <p:blipFill rotWithShape="1">
          <a:blip r:embed="rId4"/>
          <a:srcRect l="6979" t="8230" r="5943" b="7802"/>
          <a:stretch/>
        </p:blipFill>
        <p:spPr>
          <a:xfrm>
            <a:off x="5317588" y="3094892"/>
            <a:ext cx="1575581" cy="1519311"/>
          </a:xfrm>
          <a:prstGeom prst="rect">
            <a:avLst/>
          </a:prstGeom>
        </p:spPr>
      </p:pic>
    </p:spTree>
    <p:extLst>
      <p:ext uri="{BB962C8B-B14F-4D97-AF65-F5344CB8AC3E}">
        <p14:creationId xmlns:p14="http://schemas.microsoft.com/office/powerpoint/2010/main" val="2302154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792F873-8279-5DEB-53BA-83C0A35E8991}"/>
              </a:ext>
            </a:extLst>
          </p:cNvPr>
          <p:cNvSpPr>
            <a:spLocks noGrp="1"/>
          </p:cNvSpPr>
          <p:nvPr>
            <p:ph type="body" sz="half" idx="2"/>
          </p:nvPr>
        </p:nvSpPr>
        <p:spPr>
          <a:xfrm>
            <a:off x="400309" y="1239787"/>
            <a:ext cx="11157817" cy="231007"/>
          </a:xfrm>
        </p:spPr>
        <p:txBody>
          <a:bodyPr/>
          <a:lstStyle/>
          <a:p>
            <a:r>
              <a:rPr lang="en-RU" sz="1400">
                <a:solidFill>
                  <a:schemeClr val="tx1"/>
                </a:solidFill>
                <a:latin typeface="Avenir Book" panose="02000503020000020003" pitchFamily="2" charset="0"/>
              </a:rPr>
              <a:t>Throughout our research the following objectives and tasks have been met: </a:t>
            </a:r>
          </a:p>
        </p:txBody>
      </p:sp>
      <p:grpSp>
        <p:nvGrpSpPr>
          <p:cNvPr id="5" name="Group 4">
            <a:extLst>
              <a:ext uri="{FF2B5EF4-FFF2-40B4-BE49-F238E27FC236}">
                <a16:creationId xmlns:a16="http://schemas.microsoft.com/office/drawing/2014/main" id="{1E1CACC1-7F55-F6AF-B2F1-11E464CD4E8B}"/>
              </a:ext>
            </a:extLst>
          </p:cNvPr>
          <p:cNvGrpSpPr/>
          <p:nvPr/>
        </p:nvGrpSpPr>
        <p:grpSpPr>
          <a:xfrm>
            <a:off x="386054" y="1732030"/>
            <a:ext cx="11432592" cy="4406113"/>
            <a:chOff x="281308" y="1445773"/>
            <a:chExt cx="11432592" cy="4406113"/>
          </a:xfrm>
        </p:grpSpPr>
        <p:sp>
          <p:nvSpPr>
            <p:cNvPr id="6" name="Freeform 5">
              <a:extLst>
                <a:ext uri="{FF2B5EF4-FFF2-40B4-BE49-F238E27FC236}">
                  <a16:creationId xmlns:a16="http://schemas.microsoft.com/office/drawing/2014/main" id="{1E2676F4-D1E1-E41B-6FEF-4963CE3687A1}"/>
                </a:ext>
              </a:extLst>
            </p:cNvPr>
            <p:cNvSpPr/>
            <p:nvPr/>
          </p:nvSpPr>
          <p:spPr>
            <a:xfrm>
              <a:off x="281308" y="1445773"/>
              <a:ext cx="1828800" cy="1270800"/>
            </a:xfrm>
            <a:custGeom>
              <a:avLst/>
              <a:gdLst>
                <a:gd name="connsiteX0" fmla="*/ 0 w 2021264"/>
                <a:gd name="connsiteY0" fmla="*/ 0 h 808505"/>
                <a:gd name="connsiteX1" fmla="*/ 1617012 w 2021264"/>
                <a:gd name="connsiteY1" fmla="*/ 0 h 808505"/>
                <a:gd name="connsiteX2" fmla="*/ 2021264 w 2021264"/>
                <a:gd name="connsiteY2" fmla="*/ 404253 h 808505"/>
                <a:gd name="connsiteX3" fmla="*/ 1617012 w 2021264"/>
                <a:gd name="connsiteY3" fmla="*/ 808505 h 808505"/>
                <a:gd name="connsiteX4" fmla="*/ 0 w 2021264"/>
                <a:gd name="connsiteY4" fmla="*/ 808505 h 808505"/>
                <a:gd name="connsiteX5" fmla="*/ 404253 w 2021264"/>
                <a:gd name="connsiteY5" fmla="*/ 404253 h 808505"/>
                <a:gd name="connsiteX6" fmla="*/ 0 w 2021264"/>
                <a:gd name="connsiteY6" fmla="*/ 0 h 808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1264" h="808505">
                  <a:moveTo>
                    <a:pt x="0" y="0"/>
                  </a:moveTo>
                  <a:lnTo>
                    <a:pt x="1617012" y="0"/>
                  </a:lnTo>
                  <a:lnTo>
                    <a:pt x="2021264" y="404253"/>
                  </a:lnTo>
                  <a:lnTo>
                    <a:pt x="1617012" y="808505"/>
                  </a:lnTo>
                  <a:lnTo>
                    <a:pt x="0" y="808505"/>
                  </a:lnTo>
                  <a:lnTo>
                    <a:pt x="404253" y="404253"/>
                  </a:lnTo>
                  <a:lnTo>
                    <a:pt x="0" y="0"/>
                  </a:lnTo>
                  <a:close/>
                </a:path>
              </a:pathLst>
            </a:custGeom>
            <a:solidFill>
              <a:srgbClr val="0676A3"/>
            </a:solidFill>
          </p:spPr>
          <p:style>
            <a:lnRef idx="3">
              <a:schemeClr val="lt1">
                <a:hueOff val="0"/>
                <a:satOff val="0"/>
                <a:lumOff val="0"/>
                <a:alphaOff val="0"/>
              </a:schemeClr>
            </a:lnRef>
            <a:fillRef idx="1">
              <a:schemeClr val="accent1">
                <a:shade val="80000"/>
                <a:hueOff val="0"/>
                <a:satOff val="0"/>
                <a:lumOff val="0"/>
                <a:alphaOff val="0"/>
              </a:schemeClr>
            </a:fillRef>
            <a:effectRef idx="1">
              <a:schemeClr val="accent1">
                <a:shade val="80000"/>
                <a:hueOff val="0"/>
                <a:satOff val="0"/>
                <a:lumOff val="0"/>
                <a:alphaOff val="0"/>
              </a:schemeClr>
            </a:effectRef>
            <a:fontRef idx="minor">
              <a:schemeClr val="lt1"/>
            </a:fontRef>
          </p:style>
          <p:txBody>
            <a:bodyPr spcFirstLastPara="0" vert="horz" wrap="square" lIns="422033" tIns="8890" rIns="404252" bIns="8890" numCol="1" spcCol="1270" anchor="ctr" anchorCtr="0">
              <a:noAutofit/>
            </a:bodyPr>
            <a:lstStyle/>
            <a:p>
              <a:pPr marL="0" lvl="0" indent="0" algn="ctr" defTabSz="622300">
                <a:lnSpc>
                  <a:spcPct val="90000"/>
                </a:lnSpc>
                <a:spcBef>
                  <a:spcPct val="0"/>
                </a:spcBef>
                <a:spcAft>
                  <a:spcPct val="35000"/>
                </a:spcAft>
                <a:buNone/>
              </a:pPr>
              <a:r>
                <a:rPr lang="en-GB" sz="1400" kern="1200">
                  <a:latin typeface="Avenir Book" panose="02000503020000020003" pitchFamily="2" charset="0"/>
                </a:rPr>
                <a:t>Problem definition</a:t>
              </a:r>
            </a:p>
          </p:txBody>
        </p:sp>
        <p:sp>
          <p:nvSpPr>
            <p:cNvPr id="8" name="Freeform 7">
              <a:extLst>
                <a:ext uri="{FF2B5EF4-FFF2-40B4-BE49-F238E27FC236}">
                  <a16:creationId xmlns:a16="http://schemas.microsoft.com/office/drawing/2014/main" id="{39F3BD07-11B4-E288-428E-93466C6EDB9A}"/>
                </a:ext>
              </a:extLst>
            </p:cNvPr>
            <p:cNvSpPr/>
            <p:nvPr/>
          </p:nvSpPr>
          <p:spPr>
            <a:xfrm>
              <a:off x="295563" y="3040967"/>
              <a:ext cx="1825546" cy="1270800"/>
            </a:xfrm>
            <a:custGeom>
              <a:avLst/>
              <a:gdLst>
                <a:gd name="connsiteX0" fmla="*/ 0 w 2021264"/>
                <a:gd name="connsiteY0" fmla="*/ 0 h 808505"/>
                <a:gd name="connsiteX1" fmla="*/ 1617012 w 2021264"/>
                <a:gd name="connsiteY1" fmla="*/ 0 h 808505"/>
                <a:gd name="connsiteX2" fmla="*/ 2021264 w 2021264"/>
                <a:gd name="connsiteY2" fmla="*/ 404253 h 808505"/>
                <a:gd name="connsiteX3" fmla="*/ 1617012 w 2021264"/>
                <a:gd name="connsiteY3" fmla="*/ 808505 h 808505"/>
                <a:gd name="connsiteX4" fmla="*/ 0 w 2021264"/>
                <a:gd name="connsiteY4" fmla="*/ 808505 h 808505"/>
                <a:gd name="connsiteX5" fmla="*/ 404253 w 2021264"/>
                <a:gd name="connsiteY5" fmla="*/ 404253 h 808505"/>
                <a:gd name="connsiteX6" fmla="*/ 0 w 2021264"/>
                <a:gd name="connsiteY6" fmla="*/ 0 h 808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1264" h="808505">
                  <a:moveTo>
                    <a:pt x="0" y="0"/>
                  </a:moveTo>
                  <a:lnTo>
                    <a:pt x="1617012" y="0"/>
                  </a:lnTo>
                  <a:lnTo>
                    <a:pt x="2021264" y="404253"/>
                  </a:lnTo>
                  <a:lnTo>
                    <a:pt x="1617012" y="808505"/>
                  </a:lnTo>
                  <a:lnTo>
                    <a:pt x="0" y="808505"/>
                  </a:lnTo>
                  <a:lnTo>
                    <a:pt x="404253" y="404253"/>
                  </a:lnTo>
                  <a:lnTo>
                    <a:pt x="0" y="0"/>
                  </a:lnTo>
                  <a:close/>
                </a:path>
              </a:pathLst>
            </a:custGeom>
            <a:solidFill>
              <a:srgbClr val="0894CB"/>
            </a:solidFill>
          </p:spPr>
          <p:style>
            <a:lnRef idx="3">
              <a:schemeClr val="lt1">
                <a:hueOff val="0"/>
                <a:satOff val="0"/>
                <a:lumOff val="0"/>
                <a:alphaOff val="0"/>
              </a:schemeClr>
            </a:lnRef>
            <a:fillRef idx="1">
              <a:schemeClr val="accent1">
                <a:shade val="80000"/>
                <a:hueOff val="69857"/>
                <a:satOff val="-1251"/>
                <a:lumOff val="5317"/>
                <a:alphaOff val="0"/>
              </a:schemeClr>
            </a:fillRef>
            <a:effectRef idx="1">
              <a:schemeClr val="accent1">
                <a:shade val="80000"/>
                <a:hueOff val="69857"/>
                <a:satOff val="-1251"/>
                <a:lumOff val="5317"/>
                <a:alphaOff val="0"/>
              </a:schemeClr>
            </a:effectRef>
            <a:fontRef idx="minor">
              <a:schemeClr val="lt1"/>
            </a:fontRef>
          </p:style>
          <p:txBody>
            <a:bodyPr spcFirstLastPara="0" vert="horz" wrap="square" lIns="422033" tIns="8890" rIns="404252" bIns="8890" numCol="1" spcCol="1270" anchor="ctr" anchorCtr="0">
              <a:noAutofit/>
            </a:bodyPr>
            <a:lstStyle/>
            <a:p>
              <a:pPr marL="0" lvl="0" indent="0" algn="ctr" defTabSz="622300">
                <a:lnSpc>
                  <a:spcPct val="90000"/>
                </a:lnSpc>
                <a:spcBef>
                  <a:spcPct val="0"/>
                </a:spcBef>
                <a:spcAft>
                  <a:spcPct val="35000"/>
                </a:spcAft>
                <a:buNone/>
              </a:pPr>
              <a:r>
                <a:rPr lang="en-GB" sz="1400" kern="1200">
                  <a:latin typeface="Avenir Book" panose="02000503020000020003" pitchFamily="2" charset="0"/>
                </a:rPr>
                <a:t>Data collection and analysis</a:t>
              </a:r>
            </a:p>
          </p:txBody>
        </p:sp>
        <p:sp>
          <p:nvSpPr>
            <p:cNvPr id="10" name="Freeform 9">
              <a:extLst>
                <a:ext uri="{FF2B5EF4-FFF2-40B4-BE49-F238E27FC236}">
                  <a16:creationId xmlns:a16="http://schemas.microsoft.com/office/drawing/2014/main" id="{05C134F2-E2A3-DD69-718D-1139166C6BC0}"/>
                </a:ext>
              </a:extLst>
            </p:cNvPr>
            <p:cNvSpPr/>
            <p:nvPr/>
          </p:nvSpPr>
          <p:spPr>
            <a:xfrm>
              <a:off x="308995" y="4580126"/>
              <a:ext cx="1825200" cy="1271760"/>
            </a:xfrm>
            <a:custGeom>
              <a:avLst/>
              <a:gdLst>
                <a:gd name="connsiteX0" fmla="*/ 0 w 2021264"/>
                <a:gd name="connsiteY0" fmla="*/ 0 h 808505"/>
                <a:gd name="connsiteX1" fmla="*/ 1617012 w 2021264"/>
                <a:gd name="connsiteY1" fmla="*/ 0 h 808505"/>
                <a:gd name="connsiteX2" fmla="*/ 2021264 w 2021264"/>
                <a:gd name="connsiteY2" fmla="*/ 404253 h 808505"/>
                <a:gd name="connsiteX3" fmla="*/ 1617012 w 2021264"/>
                <a:gd name="connsiteY3" fmla="*/ 808505 h 808505"/>
                <a:gd name="connsiteX4" fmla="*/ 0 w 2021264"/>
                <a:gd name="connsiteY4" fmla="*/ 808505 h 808505"/>
                <a:gd name="connsiteX5" fmla="*/ 404253 w 2021264"/>
                <a:gd name="connsiteY5" fmla="*/ 404253 h 808505"/>
                <a:gd name="connsiteX6" fmla="*/ 0 w 2021264"/>
                <a:gd name="connsiteY6" fmla="*/ 0 h 808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1264" h="808505">
                  <a:moveTo>
                    <a:pt x="0" y="0"/>
                  </a:moveTo>
                  <a:lnTo>
                    <a:pt x="1617012" y="0"/>
                  </a:lnTo>
                  <a:lnTo>
                    <a:pt x="2021264" y="404253"/>
                  </a:lnTo>
                  <a:lnTo>
                    <a:pt x="1617012" y="808505"/>
                  </a:lnTo>
                  <a:lnTo>
                    <a:pt x="0" y="808505"/>
                  </a:lnTo>
                  <a:lnTo>
                    <a:pt x="404253" y="404253"/>
                  </a:lnTo>
                  <a:lnTo>
                    <a:pt x="0" y="0"/>
                  </a:lnTo>
                  <a:close/>
                </a:path>
              </a:pathLst>
            </a:custGeom>
            <a:solidFill>
              <a:srgbClr val="00A1DF"/>
            </a:solidFill>
          </p:spPr>
          <p:style>
            <a:lnRef idx="3">
              <a:schemeClr val="lt1">
                <a:hueOff val="0"/>
                <a:satOff val="0"/>
                <a:lumOff val="0"/>
                <a:alphaOff val="0"/>
              </a:schemeClr>
            </a:lnRef>
            <a:fillRef idx="1">
              <a:schemeClr val="accent1">
                <a:shade val="80000"/>
                <a:hueOff val="139713"/>
                <a:satOff val="-2502"/>
                <a:lumOff val="10634"/>
                <a:alphaOff val="0"/>
              </a:schemeClr>
            </a:fillRef>
            <a:effectRef idx="1">
              <a:schemeClr val="accent1">
                <a:shade val="80000"/>
                <a:hueOff val="139713"/>
                <a:satOff val="-2502"/>
                <a:lumOff val="10634"/>
                <a:alphaOff val="0"/>
              </a:schemeClr>
            </a:effectRef>
            <a:fontRef idx="minor">
              <a:schemeClr val="lt1"/>
            </a:fontRef>
          </p:style>
          <p:txBody>
            <a:bodyPr spcFirstLastPara="0" vert="horz" wrap="square" lIns="422033" tIns="8890" rIns="404252" bIns="8890" numCol="1" spcCol="1270" anchor="ctr" anchorCtr="0">
              <a:noAutofit/>
            </a:bodyPr>
            <a:lstStyle/>
            <a:p>
              <a:pPr marL="0" lvl="0" indent="0" algn="ctr" defTabSz="622300">
                <a:lnSpc>
                  <a:spcPct val="90000"/>
                </a:lnSpc>
                <a:spcBef>
                  <a:spcPct val="0"/>
                </a:spcBef>
                <a:spcAft>
                  <a:spcPct val="35000"/>
                </a:spcAft>
                <a:buNone/>
              </a:pPr>
              <a:r>
                <a:rPr lang="en-GB" sz="1400" kern="1200">
                  <a:latin typeface="Avenir Book" panose="02000503020000020003" pitchFamily="2" charset="0"/>
                </a:rPr>
                <a:t>Feature importance</a:t>
              </a:r>
            </a:p>
          </p:txBody>
        </p:sp>
        <p:sp>
          <p:nvSpPr>
            <p:cNvPr id="12" name="Freeform 11">
              <a:extLst>
                <a:ext uri="{FF2B5EF4-FFF2-40B4-BE49-F238E27FC236}">
                  <a16:creationId xmlns:a16="http://schemas.microsoft.com/office/drawing/2014/main" id="{72479B8B-A831-0FE6-C602-FB805ABF0A27}"/>
                </a:ext>
              </a:extLst>
            </p:cNvPr>
            <p:cNvSpPr/>
            <p:nvPr/>
          </p:nvSpPr>
          <p:spPr>
            <a:xfrm rot="10800000">
              <a:off x="9885100" y="1454303"/>
              <a:ext cx="1828800" cy="1270800"/>
            </a:xfrm>
            <a:custGeom>
              <a:avLst/>
              <a:gdLst>
                <a:gd name="connsiteX0" fmla="*/ 0 w 2021264"/>
                <a:gd name="connsiteY0" fmla="*/ 0 h 808505"/>
                <a:gd name="connsiteX1" fmla="*/ 1617012 w 2021264"/>
                <a:gd name="connsiteY1" fmla="*/ 0 h 808505"/>
                <a:gd name="connsiteX2" fmla="*/ 2021264 w 2021264"/>
                <a:gd name="connsiteY2" fmla="*/ 404253 h 808505"/>
                <a:gd name="connsiteX3" fmla="*/ 1617012 w 2021264"/>
                <a:gd name="connsiteY3" fmla="*/ 808505 h 808505"/>
                <a:gd name="connsiteX4" fmla="*/ 0 w 2021264"/>
                <a:gd name="connsiteY4" fmla="*/ 808505 h 808505"/>
                <a:gd name="connsiteX5" fmla="*/ 404253 w 2021264"/>
                <a:gd name="connsiteY5" fmla="*/ 404253 h 808505"/>
                <a:gd name="connsiteX6" fmla="*/ 0 w 2021264"/>
                <a:gd name="connsiteY6" fmla="*/ 0 h 808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1264" h="808505">
                  <a:moveTo>
                    <a:pt x="0" y="0"/>
                  </a:moveTo>
                  <a:lnTo>
                    <a:pt x="1617012" y="0"/>
                  </a:lnTo>
                  <a:lnTo>
                    <a:pt x="2021264" y="404253"/>
                  </a:lnTo>
                  <a:lnTo>
                    <a:pt x="1617012" y="808505"/>
                  </a:lnTo>
                  <a:lnTo>
                    <a:pt x="0" y="808505"/>
                  </a:lnTo>
                  <a:lnTo>
                    <a:pt x="404253" y="404253"/>
                  </a:lnTo>
                  <a:lnTo>
                    <a:pt x="0" y="0"/>
                  </a:lnTo>
                  <a:close/>
                </a:path>
              </a:pathLst>
            </a:custGeom>
            <a:solidFill>
              <a:srgbClr val="00B0F4"/>
            </a:solidFill>
          </p:spPr>
          <p:style>
            <a:lnRef idx="3">
              <a:schemeClr val="lt1">
                <a:hueOff val="0"/>
                <a:satOff val="0"/>
                <a:lumOff val="0"/>
                <a:alphaOff val="0"/>
              </a:schemeClr>
            </a:lnRef>
            <a:fillRef idx="1">
              <a:schemeClr val="accent1">
                <a:shade val="80000"/>
                <a:hueOff val="209570"/>
                <a:satOff val="-3754"/>
                <a:lumOff val="15951"/>
                <a:alphaOff val="0"/>
              </a:schemeClr>
            </a:fillRef>
            <a:effectRef idx="1">
              <a:schemeClr val="accent1">
                <a:shade val="80000"/>
                <a:hueOff val="209570"/>
                <a:satOff val="-3754"/>
                <a:lumOff val="15951"/>
                <a:alphaOff val="0"/>
              </a:schemeClr>
            </a:effectRef>
            <a:fontRef idx="minor">
              <a:schemeClr val="lt1"/>
            </a:fontRef>
          </p:style>
          <p:txBody>
            <a:bodyPr spcFirstLastPara="0" vert="horz" wrap="square" lIns="422033" tIns="8890" rIns="404252" bIns="8890" numCol="1" spcCol="1270" anchor="ctr" anchorCtr="0">
              <a:noAutofit/>
            </a:bodyPr>
            <a:lstStyle/>
            <a:p>
              <a:pPr marL="0" lvl="0" indent="0" algn="ctr" defTabSz="622300">
                <a:lnSpc>
                  <a:spcPct val="90000"/>
                </a:lnSpc>
                <a:spcBef>
                  <a:spcPct val="0"/>
                </a:spcBef>
                <a:spcAft>
                  <a:spcPct val="35000"/>
                </a:spcAft>
                <a:buNone/>
              </a:pPr>
              <a:endParaRPr lang="en-GB" sz="1400" kern="1200">
                <a:latin typeface="Avenir Book" panose="02000503020000020003" pitchFamily="2" charset="0"/>
              </a:endParaRPr>
            </a:p>
          </p:txBody>
        </p:sp>
      </p:grpSp>
      <p:sp>
        <p:nvSpPr>
          <p:cNvPr id="18" name="Chevron 17">
            <a:extLst>
              <a:ext uri="{FF2B5EF4-FFF2-40B4-BE49-F238E27FC236}">
                <a16:creationId xmlns:a16="http://schemas.microsoft.com/office/drawing/2014/main" id="{29BB1113-8E57-1491-6C61-F6A6A76D19B6}"/>
              </a:ext>
            </a:extLst>
          </p:cNvPr>
          <p:cNvSpPr/>
          <p:nvPr/>
        </p:nvSpPr>
        <p:spPr>
          <a:xfrm>
            <a:off x="1960246" y="4867694"/>
            <a:ext cx="4021200" cy="1270800"/>
          </a:xfrm>
          <a:prstGeom prst="chevron">
            <a:avLst>
              <a:gd name="adj" fmla="val 29154"/>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622300">
              <a:lnSpc>
                <a:spcPct val="90000"/>
              </a:lnSpc>
              <a:spcBef>
                <a:spcPct val="0"/>
              </a:spcBef>
              <a:spcAft>
                <a:spcPct val="35000"/>
              </a:spcAft>
              <a:buNone/>
            </a:pPr>
            <a:r>
              <a:rPr lang="en-US" sz="1400" kern="1200">
                <a:solidFill>
                  <a:schemeClr val="tx1"/>
                </a:solidFill>
                <a:latin typeface="Avenir Book" panose="02000503020000020003" pitchFamily="2" charset="0"/>
              </a:rPr>
              <a:t>We made several iterations of a multiple linear regression model to identify the most important </a:t>
            </a:r>
            <a:r>
              <a:rPr lang="en-US" sz="1400" kern="1200" err="1">
                <a:solidFill>
                  <a:schemeClr val="tx1"/>
                </a:solidFill>
                <a:latin typeface="Avenir Book" panose="02000503020000020003" pitchFamily="2" charset="0"/>
              </a:rPr>
              <a:t>geofactors</a:t>
            </a:r>
            <a:r>
              <a:rPr lang="en-US" sz="1400" kern="1200">
                <a:solidFill>
                  <a:schemeClr val="tx1"/>
                </a:solidFill>
                <a:latin typeface="Avenir Book" panose="02000503020000020003" pitchFamily="2" charset="0"/>
              </a:rPr>
              <a:t> influencing </a:t>
            </a:r>
            <a:r>
              <a:rPr lang="en-US" sz="1400" kern="1200" err="1">
                <a:solidFill>
                  <a:schemeClr val="tx1"/>
                </a:solidFill>
                <a:latin typeface="Avenir Book" panose="02000503020000020003" pitchFamily="2" charset="0"/>
              </a:rPr>
              <a:t>Velodrive</a:t>
            </a:r>
            <a:r>
              <a:rPr lang="en-US" sz="1400" kern="1200">
                <a:solidFill>
                  <a:schemeClr val="tx1"/>
                </a:solidFill>
                <a:latin typeface="Avenir Book" panose="02000503020000020003" pitchFamily="2" charset="0"/>
              </a:rPr>
              <a:t> sales</a:t>
            </a:r>
            <a:endParaRPr lang="en-GB" sz="1400" kern="1200">
              <a:solidFill>
                <a:schemeClr val="tx1"/>
              </a:solidFill>
            </a:endParaRPr>
          </a:p>
        </p:txBody>
      </p:sp>
      <p:sp>
        <p:nvSpPr>
          <p:cNvPr id="20" name="Chevron 19">
            <a:extLst>
              <a:ext uri="{FF2B5EF4-FFF2-40B4-BE49-F238E27FC236}">
                <a16:creationId xmlns:a16="http://schemas.microsoft.com/office/drawing/2014/main" id="{21504CDB-7777-5904-1EE6-B3475559219E}"/>
              </a:ext>
            </a:extLst>
          </p:cNvPr>
          <p:cNvSpPr/>
          <p:nvPr/>
        </p:nvSpPr>
        <p:spPr>
          <a:xfrm>
            <a:off x="1936481" y="3326516"/>
            <a:ext cx="4021200" cy="1270800"/>
          </a:xfrm>
          <a:prstGeom prst="chevron">
            <a:avLst>
              <a:gd name="adj" fmla="val 29154"/>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622300">
              <a:lnSpc>
                <a:spcPct val="90000"/>
              </a:lnSpc>
              <a:spcBef>
                <a:spcPct val="0"/>
              </a:spcBef>
              <a:spcAft>
                <a:spcPct val="35000"/>
              </a:spcAft>
              <a:buNone/>
            </a:pPr>
            <a:r>
              <a:rPr lang="en-US" sz="1400" kern="1200">
                <a:solidFill>
                  <a:schemeClr val="tx1"/>
                </a:solidFill>
                <a:latin typeface="Avenir Book" panose="02000503020000020003" pitchFamily="2" charset="0"/>
              </a:rPr>
              <a:t>We collected and analyzed the data</a:t>
            </a:r>
            <a:r>
              <a:rPr lang="ru-RU" sz="1400" kern="1200">
                <a:solidFill>
                  <a:schemeClr val="tx1"/>
                </a:solidFill>
              </a:rPr>
              <a:t> </a:t>
            </a:r>
            <a:r>
              <a:rPr lang="en-US" sz="1400" kern="1200">
                <a:solidFill>
                  <a:schemeClr val="tx1"/>
                </a:solidFill>
                <a:latin typeface="Avenir Book" panose="02000503020000020003" pitchFamily="2" charset="0"/>
              </a:rPr>
              <a:t>both from the company and from open sources</a:t>
            </a:r>
            <a:endParaRPr lang="en-GB" sz="1400" kern="1200">
              <a:solidFill>
                <a:schemeClr val="tx1"/>
              </a:solidFill>
            </a:endParaRPr>
          </a:p>
        </p:txBody>
      </p:sp>
      <p:sp>
        <p:nvSpPr>
          <p:cNvPr id="21" name="Chevron 20">
            <a:extLst>
              <a:ext uri="{FF2B5EF4-FFF2-40B4-BE49-F238E27FC236}">
                <a16:creationId xmlns:a16="http://schemas.microsoft.com/office/drawing/2014/main" id="{76958234-0A82-5B2B-B7AD-EA79F15698A0}"/>
              </a:ext>
            </a:extLst>
          </p:cNvPr>
          <p:cNvSpPr/>
          <p:nvPr/>
        </p:nvSpPr>
        <p:spPr>
          <a:xfrm>
            <a:off x="1926195" y="1730440"/>
            <a:ext cx="4021200" cy="1270800"/>
          </a:xfrm>
          <a:prstGeom prst="chevron">
            <a:avLst>
              <a:gd name="adj" fmla="val 29154"/>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622300">
              <a:lnSpc>
                <a:spcPct val="90000"/>
              </a:lnSpc>
              <a:spcBef>
                <a:spcPct val="0"/>
              </a:spcBef>
              <a:spcAft>
                <a:spcPct val="35000"/>
              </a:spcAft>
              <a:buNone/>
            </a:pPr>
            <a:r>
              <a:rPr lang="en-US" sz="1400" kern="1200">
                <a:solidFill>
                  <a:schemeClr val="tx1"/>
                </a:solidFill>
                <a:latin typeface="Avenir Book" panose="02000503020000020003" pitchFamily="2" charset="0"/>
              </a:rPr>
              <a:t>We defined the company and research problem </a:t>
            </a:r>
            <a:endParaRPr lang="en-GB" sz="1400" kern="1200">
              <a:solidFill>
                <a:schemeClr val="tx1"/>
              </a:solidFill>
              <a:latin typeface="Avenir Book" panose="02000503020000020003" pitchFamily="2" charset="0"/>
            </a:endParaRPr>
          </a:p>
        </p:txBody>
      </p:sp>
      <p:sp>
        <p:nvSpPr>
          <p:cNvPr id="7" name="TextBox 6">
            <a:extLst>
              <a:ext uri="{FF2B5EF4-FFF2-40B4-BE49-F238E27FC236}">
                <a16:creationId xmlns:a16="http://schemas.microsoft.com/office/drawing/2014/main" id="{0F444726-5FFB-2212-6D06-065BE2389DDA}"/>
              </a:ext>
            </a:extLst>
          </p:cNvPr>
          <p:cNvSpPr txBox="1"/>
          <p:nvPr/>
        </p:nvSpPr>
        <p:spPr>
          <a:xfrm>
            <a:off x="10034015" y="1929087"/>
            <a:ext cx="1671196" cy="814069"/>
          </a:xfrm>
          <a:prstGeom prst="rect">
            <a:avLst/>
          </a:prstGeom>
          <a:noFill/>
        </p:spPr>
        <p:txBody>
          <a:bodyPr wrap="square">
            <a:spAutoFit/>
          </a:bodyPr>
          <a:lstStyle/>
          <a:p>
            <a:pPr marL="0" lvl="0" indent="0" algn="ctr" defTabSz="622300">
              <a:spcBef>
                <a:spcPct val="0"/>
              </a:spcBef>
              <a:spcAft>
                <a:spcPct val="35000"/>
              </a:spcAft>
              <a:buNone/>
            </a:pPr>
            <a:r>
              <a:rPr lang="en-GB" sz="1400" kern="1200">
                <a:solidFill>
                  <a:schemeClr val="bg1"/>
                </a:solidFill>
                <a:latin typeface="Avenir Book" panose="02000503020000020003" pitchFamily="2" charset="0"/>
              </a:rPr>
              <a:t>Model specification </a:t>
            </a:r>
            <a:endParaRPr lang="ru-RU" sz="1400" kern="1200">
              <a:solidFill>
                <a:schemeClr val="bg1"/>
              </a:solidFill>
              <a:latin typeface="Avenir Book" panose="02000503020000020003" pitchFamily="2" charset="0"/>
            </a:endParaRPr>
          </a:p>
          <a:p>
            <a:pPr marL="0" lvl="0" indent="0" algn="ctr" defTabSz="622300">
              <a:spcBef>
                <a:spcPct val="0"/>
              </a:spcBef>
              <a:spcAft>
                <a:spcPct val="35000"/>
              </a:spcAft>
              <a:buNone/>
            </a:pPr>
            <a:r>
              <a:rPr lang="en-GB" sz="1400" kern="1200">
                <a:solidFill>
                  <a:schemeClr val="bg1"/>
                </a:solidFill>
                <a:latin typeface="Avenir Book" panose="02000503020000020003" pitchFamily="2" charset="0"/>
              </a:rPr>
              <a:t>and prediction</a:t>
            </a:r>
          </a:p>
        </p:txBody>
      </p:sp>
      <p:sp>
        <p:nvSpPr>
          <p:cNvPr id="19" name="Chevron 18">
            <a:extLst>
              <a:ext uri="{FF2B5EF4-FFF2-40B4-BE49-F238E27FC236}">
                <a16:creationId xmlns:a16="http://schemas.microsoft.com/office/drawing/2014/main" id="{477879F3-BC83-1E45-3E91-583951797CA8}"/>
              </a:ext>
            </a:extLst>
          </p:cNvPr>
          <p:cNvSpPr/>
          <p:nvPr/>
        </p:nvSpPr>
        <p:spPr>
          <a:xfrm rot="10800000">
            <a:off x="6258232" y="1740559"/>
            <a:ext cx="4019360" cy="1270800"/>
          </a:xfrm>
          <a:prstGeom prst="chevron">
            <a:avLst>
              <a:gd name="adj" fmla="val 29178"/>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622300">
              <a:lnSpc>
                <a:spcPct val="90000"/>
              </a:lnSpc>
              <a:spcBef>
                <a:spcPct val="0"/>
              </a:spcBef>
              <a:spcAft>
                <a:spcPct val="35000"/>
              </a:spcAft>
              <a:buNone/>
            </a:pPr>
            <a:endParaRPr lang="en-GB" sz="1400" kern="1200">
              <a:solidFill>
                <a:schemeClr val="tx1"/>
              </a:solidFill>
              <a:latin typeface="Avenir Book" panose="02000503020000020003" pitchFamily="2" charset="0"/>
            </a:endParaRPr>
          </a:p>
        </p:txBody>
      </p:sp>
      <p:sp>
        <p:nvSpPr>
          <p:cNvPr id="23" name="TextBox 22">
            <a:extLst>
              <a:ext uri="{FF2B5EF4-FFF2-40B4-BE49-F238E27FC236}">
                <a16:creationId xmlns:a16="http://schemas.microsoft.com/office/drawing/2014/main" id="{80924848-98E4-2285-1D61-7D32BFBA2D56}"/>
              </a:ext>
            </a:extLst>
          </p:cNvPr>
          <p:cNvSpPr txBox="1"/>
          <p:nvPr/>
        </p:nvSpPr>
        <p:spPr>
          <a:xfrm>
            <a:off x="6663283" y="1862452"/>
            <a:ext cx="3388002" cy="1064843"/>
          </a:xfrm>
          <a:prstGeom prst="rect">
            <a:avLst/>
          </a:prstGeom>
          <a:noFill/>
        </p:spPr>
        <p:txBody>
          <a:bodyPr wrap="square">
            <a:spAutoFit/>
          </a:bodyPr>
          <a:lstStyle/>
          <a:p>
            <a:pPr marL="0" lvl="0" indent="0" algn="ctr" defTabSz="577850">
              <a:lnSpc>
                <a:spcPct val="90000"/>
              </a:lnSpc>
              <a:spcBef>
                <a:spcPct val="0"/>
              </a:spcBef>
              <a:spcAft>
                <a:spcPct val="35000"/>
              </a:spcAft>
              <a:buNone/>
            </a:pPr>
            <a:r>
              <a:rPr lang="en-US" sz="1400" kern="1200">
                <a:latin typeface="Avenir Book" panose="02000503020000020003" pitchFamily="2" charset="0"/>
              </a:rPr>
              <a:t>We achieved a proper model specification, selected 12 new locations for </a:t>
            </a:r>
            <a:r>
              <a:rPr lang="en-US" sz="1400" kern="1200" err="1">
                <a:latin typeface="Avenir Book" panose="02000503020000020003" pitchFamily="2" charset="0"/>
              </a:rPr>
              <a:t>Velodrive</a:t>
            </a:r>
            <a:r>
              <a:rPr lang="en-US" sz="1400" kern="1200">
                <a:latin typeface="Avenir Book" panose="02000503020000020003" pitchFamily="2" charset="0"/>
              </a:rPr>
              <a:t> potential new stores and predicted annual sales per 1 </a:t>
            </a:r>
            <a:r>
              <a:rPr lang="en-US" sz="1400" kern="1200" err="1">
                <a:latin typeface="Avenir Book" panose="02000503020000020003" pitchFamily="2" charset="0"/>
              </a:rPr>
              <a:t>sq.m</a:t>
            </a:r>
            <a:r>
              <a:rPr lang="en-US" sz="1400" kern="1200">
                <a:latin typeface="Avenir Book" panose="02000503020000020003" pitchFamily="2" charset="0"/>
              </a:rPr>
              <a:t>. for them</a:t>
            </a:r>
            <a:endParaRPr lang="en-GB" sz="1400" kern="1200"/>
          </a:p>
        </p:txBody>
      </p:sp>
      <p:sp>
        <p:nvSpPr>
          <p:cNvPr id="24" name="Freeform 23">
            <a:extLst>
              <a:ext uri="{FF2B5EF4-FFF2-40B4-BE49-F238E27FC236}">
                <a16:creationId xmlns:a16="http://schemas.microsoft.com/office/drawing/2014/main" id="{779D4500-96D0-1AAB-558F-8A931DE682FD}"/>
              </a:ext>
            </a:extLst>
          </p:cNvPr>
          <p:cNvSpPr/>
          <p:nvPr/>
        </p:nvSpPr>
        <p:spPr>
          <a:xfrm rot="10800000">
            <a:off x="9963377" y="3321050"/>
            <a:ext cx="1828800" cy="1270800"/>
          </a:xfrm>
          <a:custGeom>
            <a:avLst/>
            <a:gdLst>
              <a:gd name="connsiteX0" fmla="*/ 0 w 2021264"/>
              <a:gd name="connsiteY0" fmla="*/ 0 h 808505"/>
              <a:gd name="connsiteX1" fmla="*/ 1617012 w 2021264"/>
              <a:gd name="connsiteY1" fmla="*/ 0 h 808505"/>
              <a:gd name="connsiteX2" fmla="*/ 2021264 w 2021264"/>
              <a:gd name="connsiteY2" fmla="*/ 404253 h 808505"/>
              <a:gd name="connsiteX3" fmla="*/ 1617012 w 2021264"/>
              <a:gd name="connsiteY3" fmla="*/ 808505 h 808505"/>
              <a:gd name="connsiteX4" fmla="*/ 0 w 2021264"/>
              <a:gd name="connsiteY4" fmla="*/ 808505 h 808505"/>
              <a:gd name="connsiteX5" fmla="*/ 404253 w 2021264"/>
              <a:gd name="connsiteY5" fmla="*/ 404253 h 808505"/>
              <a:gd name="connsiteX6" fmla="*/ 0 w 2021264"/>
              <a:gd name="connsiteY6" fmla="*/ 0 h 808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1264" h="808505">
                <a:moveTo>
                  <a:pt x="0" y="0"/>
                </a:moveTo>
                <a:lnTo>
                  <a:pt x="1617012" y="0"/>
                </a:lnTo>
                <a:lnTo>
                  <a:pt x="2021264" y="404253"/>
                </a:lnTo>
                <a:lnTo>
                  <a:pt x="1617012" y="808505"/>
                </a:lnTo>
                <a:lnTo>
                  <a:pt x="0" y="808505"/>
                </a:lnTo>
                <a:lnTo>
                  <a:pt x="404253" y="404253"/>
                </a:lnTo>
                <a:lnTo>
                  <a:pt x="0" y="0"/>
                </a:lnTo>
                <a:close/>
              </a:path>
            </a:pathLst>
          </a:custGeom>
          <a:solidFill>
            <a:srgbClr val="00BFFF"/>
          </a:solidFill>
        </p:spPr>
        <p:style>
          <a:lnRef idx="3">
            <a:schemeClr val="lt1">
              <a:hueOff val="0"/>
              <a:satOff val="0"/>
              <a:lumOff val="0"/>
              <a:alphaOff val="0"/>
            </a:schemeClr>
          </a:lnRef>
          <a:fillRef idx="1">
            <a:schemeClr val="accent1">
              <a:shade val="80000"/>
              <a:hueOff val="209570"/>
              <a:satOff val="-3754"/>
              <a:lumOff val="15951"/>
              <a:alphaOff val="0"/>
            </a:schemeClr>
          </a:fillRef>
          <a:effectRef idx="1">
            <a:schemeClr val="accent1">
              <a:shade val="80000"/>
              <a:hueOff val="209570"/>
              <a:satOff val="-3754"/>
              <a:lumOff val="15951"/>
              <a:alphaOff val="0"/>
            </a:schemeClr>
          </a:effectRef>
          <a:fontRef idx="minor">
            <a:schemeClr val="lt1"/>
          </a:fontRef>
        </p:style>
        <p:txBody>
          <a:bodyPr spcFirstLastPara="0" vert="horz" wrap="square" lIns="422033" tIns="8890" rIns="404252" bIns="8890" numCol="1" spcCol="1270" anchor="ctr" anchorCtr="0">
            <a:noAutofit/>
          </a:bodyPr>
          <a:lstStyle/>
          <a:p>
            <a:pPr marL="0" lvl="0" indent="0" algn="ctr" defTabSz="622300">
              <a:lnSpc>
                <a:spcPct val="90000"/>
              </a:lnSpc>
              <a:spcBef>
                <a:spcPct val="0"/>
              </a:spcBef>
              <a:spcAft>
                <a:spcPct val="35000"/>
              </a:spcAft>
              <a:buNone/>
            </a:pPr>
            <a:endParaRPr lang="en-GB" sz="1400" kern="1200">
              <a:latin typeface="Avenir Book" panose="02000503020000020003" pitchFamily="2" charset="0"/>
            </a:endParaRPr>
          </a:p>
        </p:txBody>
      </p:sp>
      <p:sp>
        <p:nvSpPr>
          <p:cNvPr id="25" name="Chevron 24">
            <a:extLst>
              <a:ext uri="{FF2B5EF4-FFF2-40B4-BE49-F238E27FC236}">
                <a16:creationId xmlns:a16="http://schemas.microsoft.com/office/drawing/2014/main" id="{B356B8B6-BA16-B858-9000-87679FE908F8}"/>
              </a:ext>
            </a:extLst>
          </p:cNvPr>
          <p:cNvSpPr/>
          <p:nvPr/>
        </p:nvSpPr>
        <p:spPr>
          <a:xfrm rot="10800000">
            <a:off x="6231829" y="3318832"/>
            <a:ext cx="4021200" cy="1270800"/>
          </a:xfrm>
          <a:prstGeom prst="chevron">
            <a:avLst>
              <a:gd name="adj" fmla="val 28404"/>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622300">
              <a:lnSpc>
                <a:spcPct val="90000"/>
              </a:lnSpc>
              <a:spcBef>
                <a:spcPct val="0"/>
              </a:spcBef>
              <a:spcAft>
                <a:spcPct val="35000"/>
              </a:spcAft>
              <a:buNone/>
            </a:pPr>
            <a:endParaRPr lang="en-GB" sz="1400" kern="1200">
              <a:solidFill>
                <a:schemeClr val="tx1"/>
              </a:solidFill>
              <a:latin typeface="Avenir Book" panose="02000503020000020003" pitchFamily="2" charset="0"/>
            </a:endParaRPr>
          </a:p>
        </p:txBody>
      </p:sp>
      <p:sp>
        <p:nvSpPr>
          <p:cNvPr id="26" name="TextBox 25">
            <a:extLst>
              <a:ext uri="{FF2B5EF4-FFF2-40B4-BE49-F238E27FC236}">
                <a16:creationId xmlns:a16="http://schemas.microsoft.com/office/drawing/2014/main" id="{396F4FF4-3D4E-E75B-F77C-EA58363F5512}"/>
              </a:ext>
            </a:extLst>
          </p:cNvPr>
          <p:cNvSpPr txBox="1"/>
          <p:nvPr/>
        </p:nvSpPr>
        <p:spPr>
          <a:xfrm>
            <a:off x="6491516" y="3697598"/>
            <a:ext cx="3388002" cy="483146"/>
          </a:xfrm>
          <a:prstGeom prst="rect">
            <a:avLst/>
          </a:prstGeom>
          <a:noFill/>
        </p:spPr>
        <p:txBody>
          <a:bodyPr wrap="square">
            <a:spAutoFit/>
          </a:bodyPr>
          <a:lstStyle/>
          <a:p>
            <a:pPr marL="0" lvl="0" indent="0" algn="ctr" defTabSz="577850">
              <a:lnSpc>
                <a:spcPct val="90000"/>
              </a:lnSpc>
              <a:spcBef>
                <a:spcPct val="0"/>
              </a:spcBef>
              <a:spcAft>
                <a:spcPct val="35000"/>
              </a:spcAft>
              <a:buNone/>
            </a:pPr>
            <a:r>
              <a:rPr lang="en-US" sz="1400" kern="1200">
                <a:latin typeface="Avenir Book" panose="02000503020000020003" pitchFamily="2" charset="0"/>
              </a:rPr>
              <a:t>We calculated business effect for the 5 most suitable preselected locations</a:t>
            </a:r>
            <a:endParaRPr lang="en-GB" sz="1400" kern="1200"/>
          </a:p>
        </p:txBody>
      </p:sp>
      <p:sp>
        <p:nvSpPr>
          <p:cNvPr id="28" name="TextBox 27">
            <a:extLst>
              <a:ext uri="{FF2B5EF4-FFF2-40B4-BE49-F238E27FC236}">
                <a16:creationId xmlns:a16="http://schemas.microsoft.com/office/drawing/2014/main" id="{E8A1AF46-C59B-3D06-88B6-2179CB53DBE2}"/>
              </a:ext>
            </a:extLst>
          </p:cNvPr>
          <p:cNvSpPr txBox="1"/>
          <p:nvPr/>
        </p:nvSpPr>
        <p:spPr>
          <a:xfrm>
            <a:off x="9765297" y="3758675"/>
            <a:ext cx="2021265" cy="484492"/>
          </a:xfrm>
          <a:prstGeom prst="rect">
            <a:avLst/>
          </a:prstGeom>
          <a:noFill/>
        </p:spPr>
        <p:txBody>
          <a:bodyPr wrap="square">
            <a:spAutoFit/>
          </a:bodyPr>
          <a:lstStyle/>
          <a:p>
            <a:pPr marL="0" lvl="0" indent="0" algn="ctr" defTabSz="622300">
              <a:lnSpc>
                <a:spcPct val="90000"/>
              </a:lnSpc>
              <a:spcBef>
                <a:spcPct val="0"/>
              </a:spcBef>
              <a:spcAft>
                <a:spcPct val="35000"/>
              </a:spcAft>
              <a:buNone/>
            </a:pPr>
            <a:r>
              <a:rPr lang="en-GB" sz="1400" kern="1200">
                <a:solidFill>
                  <a:schemeClr val="bg1"/>
                </a:solidFill>
                <a:latin typeface="Avenir Book" panose="02000503020000020003" pitchFamily="2" charset="0"/>
              </a:rPr>
              <a:t>Business effect evaluation</a:t>
            </a:r>
          </a:p>
        </p:txBody>
      </p:sp>
      <p:sp>
        <p:nvSpPr>
          <p:cNvPr id="29" name="Freeform 28">
            <a:extLst>
              <a:ext uri="{FF2B5EF4-FFF2-40B4-BE49-F238E27FC236}">
                <a16:creationId xmlns:a16="http://schemas.microsoft.com/office/drawing/2014/main" id="{E5AB1D79-4710-26D8-721A-6E0AA80562AF}"/>
              </a:ext>
            </a:extLst>
          </p:cNvPr>
          <p:cNvSpPr/>
          <p:nvPr/>
        </p:nvSpPr>
        <p:spPr>
          <a:xfrm rot="10800000">
            <a:off x="9955213" y="4872659"/>
            <a:ext cx="1828800" cy="1270800"/>
          </a:xfrm>
          <a:custGeom>
            <a:avLst/>
            <a:gdLst>
              <a:gd name="connsiteX0" fmla="*/ 0 w 2021264"/>
              <a:gd name="connsiteY0" fmla="*/ 0 h 808505"/>
              <a:gd name="connsiteX1" fmla="*/ 1617012 w 2021264"/>
              <a:gd name="connsiteY1" fmla="*/ 0 h 808505"/>
              <a:gd name="connsiteX2" fmla="*/ 2021264 w 2021264"/>
              <a:gd name="connsiteY2" fmla="*/ 404253 h 808505"/>
              <a:gd name="connsiteX3" fmla="*/ 1617012 w 2021264"/>
              <a:gd name="connsiteY3" fmla="*/ 808505 h 808505"/>
              <a:gd name="connsiteX4" fmla="*/ 0 w 2021264"/>
              <a:gd name="connsiteY4" fmla="*/ 808505 h 808505"/>
              <a:gd name="connsiteX5" fmla="*/ 404253 w 2021264"/>
              <a:gd name="connsiteY5" fmla="*/ 404253 h 808505"/>
              <a:gd name="connsiteX6" fmla="*/ 0 w 2021264"/>
              <a:gd name="connsiteY6" fmla="*/ 0 h 808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1264" h="808505">
                <a:moveTo>
                  <a:pt x="0" y="0"/>
                </a:moveTo>
                <a:lnTo>
                  <a:pt x="1617012" y="0"/>
                </a:lnTo>
                <a:lnTo>
                  <a:pt x="2021264" y="404253"/>
                </a:lnTo>
                <a:lnTo>
                  <a:pt x="1617012" y="808505"/>
                </a:lnTo>
                <a:lnTo>
                  <a:pt x="0" y="808505"/>
                </a:lnTo>
                <a:lnTo>
                  <a:pt x="404253" y="404253"/>
                </a:lnTo>
                <a:lnTo>
                  <a:pt x="0" y="0"/>
                </a:lnTo>
                <a:close/>
              </a:path>
            </a:pathLst>
          </a:custGeom>
          <a:solidFill>
            <a:srgbClr val="00C6FF"/>
          </a:solidFill>
        </p:spPr>
        <p:style>
          <a:lnRef idx="3">
            <a:schemeClr val="lt1">
              <a:hueOff val="0"/>
              <a:satOff val="0"/>
              <a:lumOff val="0"/>
              <a:alphaOff val="0"/>
            </a:schemeClr>
          </a:lnRef>
          <a:fillRef idx="1">
            <a:schemeClr val="accent1">
              <a:shade val="80000"/>
              <a:hueOff val="209570"/>
              <a:satOff val="-3754"/>
              <a:lumOff val="15951"/>
              <a:alphaOff val="0"/>
            </a:schemeClr>
          </a:fillRef>
          <a:effectRef idx="1">
            <a:schemeClr val="accent1">
              <a:shade val="80000"/>
              <a:hueOff val="209570"/>
              <a:satOff val="-3754"/>
              <a:lumOff val="15951"/>
              <a:alphaOff val="0"/>
            </a:schemeClr>
          </a:effectRef>
          <a:fontRef idx="minor">
            <a:schemeClr val="lt1"/>
          </a:fontRef>
        </p:style>
        <p:txBody>
          <a:bodyPr spcFirstLastPara="0" vert="horz" wrap="square" lIns="422033" tIns="8890" rIns="404252" bIns="8890" numCol="1" spcCol="1270" anchor="ctr" anchorCtr="0">
            <a:noAutofit/>
          </a:bodyPr>
          <a:lstStyle/>
          <a:p>
            <a:pPr marL="0" lvl="0" indent="0" algn="ctr" defTabSz="622300">
              <a:lnSpc>
                <a:spcPct val="90000"/>
              </a:lnSpc>
              <a:spcBef>
                <a:spcPct val="0"/>
              </a:spcBef>
              <a:spcAft>
                <a:spcPct val="35000"/>
              </a:spcAft>
              <a:buNone/>
            </a:pPr>
            <a:endParaRPr lang="en-GB" sz="1400" kern="1200">
              <a:latin typeface="Avenir Book" panose="02000503020000020003" pitchFamily="2" charset="0"/>
            </a:endParaRPr>
          </a:p>
        </p:txBody>
      </p:sp>
      <p:sp>
        <p:nvSpPr>
          <p:cNvPr id="30" name="Chevron 29">
            <a:extLst>
              <a:ext uri="{FF2B5EF4-FFF2-40B4-BE49-F238E27FC236}">
                <a16:creationId xmlns:a16="http://schemas.microsoft.com/office/drawing/2014/main" id="{CABBFDAC-09EE-1F81-D865-46C1DC9BDB21}"/>
              </a:ext>
            </a:extLst>
          </p:cNvPr>
          <p:cNvSpPr/>
          <p:nvPr/>
        </p:nvSpPr>
        <p:spPr>
          <a:xfrm rot="10800000">
            <a:off x="6231062" y="4877526"/>
            <a:ext cx="4019360" cy="1270800"/>
          </a:xfrm>
          <a:prstGeom prst="chevron">
            <a:avLst>
              <a:gd name="adj" fmla="val 30078"/>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622300">
              <a:lnSpc>
                <a:spcPct val="90000"/>
              </a:lnSpc>
              <a:spcBef>
                <a:spcPct val="0"/>
              </a:spcBef>
              <a:spcAft>
                <a:spcPct val="35000"/>
              </a:spcAft>
              <a:buNone/>
            </a:pPr>
            <a:endParaRPr lang="en-GB" sz="1400" kern="1200">
              <a:solidFill>
                <a:schemeClr val="tx1"/>
              </a:solidFill>
              <a:latin typeface="Avenir Book" panose="02000503020000020003" pitchFamily="2" charset="0"/>
            </a:endParaRPr>
          </a:p>
        </p:txBody>
      </p:sp>
      <p:sp>
        <p:nvSpPr>
          <p:cNvPr id="32" name="TextBox 31">
            <a:extLst>
              <a:ext uri="{FF2B5EF4-FFF2-40B4-BE49-F238E27FC236}">
                <a16:creationId xmlns:a16="http://schemas.microsoft.com/office/drawing/2014/main" id="{515261DE-A86A-A89D-214A-34EB4E94196A}"/>
              </a:ext>
            </a:extLst>
          </p:cNvPr>
          <p:cNvSpPr txBox="1"/>
          <p:nvPr/>
        </p:nvSpPr>
        <p:spPr>
          <a:xfrm>
            <a:off x="9607858" y="5217227"/>
            <a:ext cx="2539838" cy="559897"/>
          </a:xfrm>
          <a:prstGeom prst="rect">
            <a:avLst/>
          </a:prstGeom>
          <a:noFill/>
        </p:spPr>
        <p:txBody>
          <a:bodyPr wrap="square">
            <a:spAutoFit/>
          </a:bodyPr>
          <a:lstStyle/>
          <a:p>
            <a:pPr marL="0" lvl="0" indent="0" algn="ctr" defTabSz="622300">
              <a:lnSpc>
                <a:spcPct val="90000"/>
              </a:lnSpc>
              <a:spcBef>
                <a:spcPct val="0"/>
              </a:spcBef>
              <a:spcAft>
                <a:spcPct val="35000"/>
              </a:spcAft>
              <a:buNone/>
            </a:pPr>
            <a:r>
              <a:rPr lang="en-GB" sz="1400" kern="1200">
                <a:solidFill>
                  <a:schemeClr val="bg1"/>
                </a:solidFill>
                <a:latin typeface="Avenir Book" panose="02000503020000020003" pitchFamily="2" charset="0"/>
              </a:rPr>
              <a:t>Results </a:t>
            </a:r>
            <a:endParaRPr lang="ru-RU" sz="1400" kern="1200">
              <a:solidFill>
                <a:schemeClr val="bg1"/>
              </a:solidFill>
              <a:latin typeface="Avenir Book" panose="02000503020000020003" pitchFamily="2" charset="0"/>
            </a:endParaRPr>
          </a:p>
          <a:p>
            <a:pPr marL="0" lvl="0" indent="0" algn="ctr" defTabSz="622300">
              <a:lnSpc>
                <a:spcPct val="90000"/>
              </a:lnSpc>
              <a:spcBef>
                <a:spcPct val="0"/>
              </a:spcBef>
              <a:spcAft>
                <a:spcPct val="35000"/>
              </a:spcAft>
              <a:buNone/>
            </a:pPr>
            <a:r>
              <a:rPr lang="en-GB" sz="1400" kern="1200">
                <a:solidFill>
                  <a:schemeClr val="bg1"/>
                </a:solidFill>
                <a:latin typeface="Avenir Book" panose="02000503020000020003" pitchFamily="2" charset="0"/>
              </a:rPr>
              <a:t>visualization</a:t>
            </a:r>
          </a:p>
        </p:txBody>
      </p:sp>
      <p:sp>
        <p:nvSpPr>
          <p:cNvPr id="34" name="TextBox 33">
            <a:extLst>
              <a:ext uri="{FF2B5EF4-FFF2-40B4-BE49-F238E27FC236}">
                <a16:creationId xmlns:a16="http://schemas.microsoft.com/office/drawing/2014/main" id="{8DBE03DB-0F33-D770-2D06-B05B52893E83}"/>
              </a:ext>
            </a:extLst>
          </p:cNvPr>
          <p:cNvSpPr txBox="1"/>
          <p:nvPr/>
        </p:nvSpPr>
        <p:spPr>
          <a:xfrm>
            <a:off x="6444510" y="5198839"/>
            <a:ext cx="3540125" cy="677045"/>
          </a:xfrm>
          <a:prstGeom prst="rect">
            <a:avLst/>
          </a:prstGeom>
          <a:noFill/>
        </p:spPr>
        <p:txBody>
          <a:bodyPr wrap="square">
            <a:spAutoFit/>
          </a:bodyPr>
          <a:lstStyle/>
          <a:p>
            <a:pPr marL="0" lvl="0" indent="0" algn="ctr" defTabSz="577850">
              <a:lnSpc>
                <a:spcPct val="90000"/>
              </a:lnSpc>
              <a:spcBef>
                <a:spcPct val="0"/>
              </a:spcBef>
              <a:spcAft>
                <a:spcPct val="35000"/>
              </a:spcAft>
              <a:buNone/>
            </a:pPr>
            <a:r>
              <a:rPr lang="en-US" sz="1400" kern="1200">
                <a:latin typeface="Avenir Book" panose="02000503020000020003" pitchFamily="2" charset="0"/>
              </a:rPr>
              <a:t>We visualized the results of our analysis with the help of a dashboard on Yandex </a:t>
            </a:r>
            <a:r>
              <a:rPr lang="en-US" sz="1400" kern="1200" err="1">
                <a:latin typeface="Avenir Book" panose="02000503020000020003" pitchFamily="2" charset="0"/>
              </a:rPr>
              <a:t>DataLens</a:t>
            </a:r>
            <a:r>
              <a:rPr lang="en-US" sz="1400" kern="1200">
                <a:latin typeface="Avenir Book" panose="02000503020000020003" pitchFamily="2" charset="0"/>
              </a:rPr>
              <a:t> </a:t>
            </a:r>
            <a:endParaRPr lang="en-GB" sz="1400" kern="1200"/>
          </a:p>
        </p:txBody>
      </p:sp>
      <p:sp>
        <p:nvSpPr>
          <p:cNvPr id="35" name="Rectangle 34">
            <a:extLst>
              <a:ext uri="{FF2B5EF4-FFF2-40B4-BE49-F238E27FC236}">
                <a16:creationId xmlns:a16="http://schemas.microsoft.com/office/drawing/2014/main" id="{82A609A7-BEFA-6269-5A96-155458417CE1}"/>
              </a:ext>
            </a:extLst>
          </p:cNvPr>
          <p:cNvSpPr/>
          <p:nvPr/>
        </p:nvSpPr>
        <p:spPr>
          <a:xfrm>
            <a:off x="0" y="356925"/>
            <a:ext cx="12296931" cy="706085"/>
          </a:xfrm>
          <a:prstGeom prst="rect">
            <a:avLst/>
          </a:prstGeom>
          <a:solidFill>
            <a:srgbClr val="05AA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6" name="Title 2">
            <a:extLst>
              <a:ext uri="{FF2B5EF4-FFF2-40B4-BE49-F238E27FC236}">
                <a16:creationId xmlns:a16="http://schemas.microsoft.com/office/drawing/2014/main" id="{0120FA51-7E57-E73B-01FD-CB337A264472}"/>
              </a:ext>
            </a:extLst>
          </p:cNvPr>
          <p:cNvSpPr txBox="1">
            <a:spLocks/>
          </p:cNvSpPr>
          <p:nvPr/>
        </p:nvSpPr>
        <p:spPr>
          <a:xfrm>
            <a:off x="1247386" y="494151"/>
            <a:ext cx="11400489" cy="545945"/>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733" kern="1200">
                <a:solidFill>
                  <a:schemeClr val="tx1">
                    <a:lumMod val="75000"/>
                    <a:lumOff val="25000"/>
                  </a:schemeClr>
                </a:solidFill>
                <a:latin typeface="+mj-lt"/>
                <a:ea typeface="+mj-ea"/>
                <a:cs typeface="+mj-cs"/>
              </a:defRPr>
            </a:lvl1pPr>
          </a:lstStyle>
          <a:p>
            <a:r>
              <a:rPr lang="en-US" sz="3300" b="1">
                <a:solidFill>
                  <a:schemeClr val="bg1"/>
                </a:solidFill>
                <a:latin typeface="Avenir Book" panose="02000503020000020003" pitchFamily="2" charset="0"/>
              </a:rPr>
              <a:t>Conclusion</a:t>
            </a:r>
          </a:p>
        </p:txBody>
      </p:sp>
      <p:sp>
        <p:nvSpPr>
          <p:cNvPr id="37" name="Chevron 36">
            <a:extLst>
              <a:ext uri="{FF2B5EF4-FFF2-40B4-BE49-F238E27FC236}">
                <a16:creationId xmlns:a16="http://schemas.microsoft.com/office/drawing/2014/main" id="{21B8275C-4730-B3E8-0EF2-D930AE043EA9}"/>
              </a:ext>
            </a:extLst>
          </p:cNvPr>
          <p:cNvSpPr/>
          <p:nvPr/>
        </p:nvSpPr>
        <p:spPr>
          <a:xfrm>
            <a:off x="-8854" y="357013"/>
            <a:ext cx="510993" cy="7128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solidFill>
                <a:schemeClr val="tx1"/>
              </a:solidFill>
            </a:endParaRPr>
          </a:p>
        </p:txBody>
      </p:sp>
      <p:sp>
        <p:nvSpPr>
          <p:cNvPr id="38" name="Chevron 37">
            <a:extLst>
              <a:ext uri="{FF2B5EF4-FFF2-40B4-BE49-F238E27FC236}">
                <a16:creationId xmlns:a16="http://schemas.microsoft.com/office/drawing/2014/main" id="{81F740C9-1C89-AD1D-9A70-DDEF41700B3B}"/>
              </a:ext>
            </a:extLst>
          </p:cNvPr>
          <p:cNvSpPr/>
          <p:nvPr/>
        </p:nvSpPr>
        <p:spPr>
          <a:xfrm>
            <a:off x="305206" y="354857"/>
            <a:ext cx="510993" cy="7128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solidFill>
                <a:schemeClr val="tx1"/>
              </a:solidFill>
            </a:endParaRPr>
          </a:p>
        </p:txBody>
      </p:sp>
      <p:sp>
        <p:nvSpPr>
          <p:cNvPr id="39" name="Chevron 38">
            <a:extLst>
              <a:ext uri="{FF2B5EF4-FFF2-40B4-BE49-F238E27FC236}">
                <a16:creationId xmlns:a16="http://schemas.microsoft.com/office/drawing/2014/main" id="{06CBA6C5-4DE3-437D-AE59-07C37699BA1F}"/>
              </a:ext>
            </a:extLst>
          </p:cNvPr>
          <p:cNvSpPr/>
          <p:nvPr/>
        </p:nvSpPr>
        <p:spPr>
          <a:xfrm>
            <a:off x="619266" y="352798"/>
            <a:ext cx="510993" cy="7128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solidFill>
                <a:schemeClr val="tx1"/>
              </a:solidFill>
            </a:endParaRPr>
          </a:p>
        </p:txBody>
      </p:sp>
      <p:sp>
        <p:nvSpPr>
          <p:cNvPr id="41" name="Slide Number Placeholder 28">
            <a:extLst>
              <a:ext uri="{FF2B5EF4-FFF2-40B4-BE49-F238E27FC236}">
                <a16:creationId xmlns:a16="http://schemas.microsoft.com/office/drawing/2014/main" id="{E5756FF0-5486-0BC9-2A04-C671A839FF80}"/>
              </a:ext>
            </a:extLst>
          </p:cNvPr>
          <p:cNvSpPr txBox="1">
            <a:spLocks/>
          </p:cNvSpPr>
          <p:nvPr/>
        </p:nvSpPr>
        <p:spPr>
          <a:xfrm>
            <a:off x="8763000" y="6508750"/>
            <a:ext cx="2743200" cy="365125"/>
          </a:xfrm>
          <a:prstGeom prst="rect">
            <a:avLst/>
          </a:prstGeom>
        </p:spPr>
        <p:txBody>
          <a:bodyPr/>
          <a:lstStyle>
            <a:defPPr>
              <a:defRPr lang="en-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59CC2A2C-89A0-BB4D-9325-286D2A60CF80}" type="slidenum">
              <a:rPr lang="en-RU" sz="1000" smtClean="0">
                <a:latin typeface="Avenir Book" panose="02000503020000020003" pitchFamily="2" charset="0"/>
              </a:rPr>
              <a:pPr algn="r"/>
              <a:t>14</a:t>
            </a:fld>
            <a:endParaRPr lang="en-RU" sz="1000">
              <a:latin typeface="Avenir Book" panose="02000503020000020003" pitchFamily="2" charset="0"/>
            </a:endParaRPr>
          </a:p>
        </p:txBody>
      </p:sp>
    </p:spTree>
    <p:extLst>
      <p:ext uri="{BB962C8B-B14F-4D97-AF65-F5344CB8AC3E}">
        <p14:creationId xmlns:p14="http://schemas.microsoft.com/office/powerpoint/2010/main" val="3805026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5AAE6"/>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3BF8B1-879F-F594-DAA0-AD483E65D7D2}"/>
              </a:ext>
            </a:extLst>
          </p:cNvPr>
          <p:cNvSpPr>
            <a:spLocks noGrp="1"/>
          </p:cNvSpPr>
          <p:nvPr>
            <p:ph type="ctrTitle"/>
          </p:nvPr>
        </p:nvSpPr>
        <p:spPr/>
        <p:txBody>
          <a:bodyPr/>
          <a:lstStyle/>
          <a:p>
            <a:r>
              <a:rPr lang="en-RU">
                <a:solidFill>
                  <a:schemeClr val="bg1"/>
                </a:solidFill>
                <a:latin typeface="Avenir Book" panose="02000503020000020003" pitchFamily="2" charset="0"/>
              </a:rPr>
              <a:t>Thank you </a:t>
            </a:r>
            <a:br>
              <a:rPr lang="en-RU">
                <a:solidFill>
                  <a:schemeClr val="bg1"/>
                </a:solidFill>
                <a:latin typeface="Avenir Book" panose="02000503020000020003" pitchFamily="2" charset="0"/>
              </a:rPr>
            </a:br>
            <a:r>
              <a:rPr lang="en-RU">
                <a:solidFill>
                  <a:schemeClr val="bg1"/>
                </a:solidFill>
                <a:latin typeface="Avenir Book" panose="02000503020000020003" pitchFamily="2" charset="0"/>
              </a:rPr>
              <a:t>for attention!</a:t>
            </a:r>
          </a:p>
        </p:txBody>
      </p:sp>
      <p:sp>
        <p:nvSpPr>
          <p:cNvPr id="5" name="Subtitle 4">
            <a:extLst>
              <a:ext uri="{FF2B5EF4-FFF2-40B4-BE49-F238E27FC236}">
                <a16:creationId xmlns:a16="http://schemas.microsoft.com/office/drawing/2014/main" id="{AEEC848E-E75E-E06D-51CD-DDA7C7EC6294}"/>
              </a:ext>
            </a:extLst>
          </p:cNvPr>
          <p:cNvSpPr>
            <a:spLocks noGrp="1"/>
          </p:cNvSpPr>
          <p:nvPr>
            <p:ph type="subTitle" idx="1"/>
          </p:nvPr>
        </p:nvSpPr>
        <p:spPr/>
        <p:txBody>
          <a:bodyPr/>
          <a:lstStyle/>
          <a:p>
            <a:r>
              <a:rPr lang="en-RU">
                <a:solidFill>
                  <a:schemeClr val="bg1"/>
                </a:solidFill>
                <a:latin typeface="Avenir Book" panose="02000503020000020003" pitchFamily="2" charset="0"/>
              </a:rPr>
              <a:t>Q&amp;A</a:t>
            </a:r>
          </a:p>
        </p:txBody>
      </p:sp>
    </p:spTree>
    <p:extLst>
      <p:ext uri="{BB962C8B-B14F-4D97-AF65-F5344CB8AC3E}">
        <p14:creationId xmlns:p14="http://schemas.microsoft.com/office/powerpoint/2010/main" val="802529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44F67FA-28F4-4288-9CC5-25C18E401CA3}"/>
              </a:ext>
            </a:extLst>
          </p:cNvPr>
          <p:cNvSpPr/>
          <p:nvPr/>
        </p:nvSpPr>
        <p:spPr bwMode="auto">
          <a:xfrm>
            <a:off x="6252216" y="512763"/>
            <a:ext cx="5531797" cy="5832475"/>
          </a:xfrm>
          <a:prstGeom prst="rect">
            <a:avLst/>
          </a:prstGeom>
          <a:solidFill>
            <a:srgbClr val="0676A3"/>
          </a:solidFill>
          <a:ln w="9525">
            <a:noFill/>
            <a:round/>
            <a:headEnd/>
            <a:tailEnd/>
          </a:ln>
        </p:spPr>
        <p:txBody>
          <a:bodyPr vert="horz" wrap="square" lIns="121920" tIns="60960" rIns="121920" bIns="60960" numCol="1" rtlCol="0" anchor="t" anchorCtr="0" compatLnSpc="1">
            <a:prstTxWarp prst="textNoShape">
              <a:avLst/>
            </a:prstTxWarp>
          </a:bodyPr>
          <a:lstStyle/>
          <a:p>
            <a:pPr algn="ctr"/>
            <a:endParaRPr lang="en-US" sz="2400"/>
          </a:p>
        </p:txBody>
      </p:sp>
      <p:graphicFrame>
        <p:nvGraphicFramePr>
          <p:cNvPr id="5" name="Table 4">
            <a:extLst>
              <a:ext uri="{FF2B5EF4-FFF2-40B4-BE49-F238E27FC236}">
                <a16:creationId xmlns:a16="http://schemas.microsoft.com/office/drawing/2014/main" id="{81E8F32B-49B6-4734-8E6A-50BA6E30C3DE}"/>
              </a:ext>
            </a:extLst>
          </p:cNvPr>
          <p:cNvGraphicFramePr>
            <a:graphicFrameLocks noGrp="1"/>
          </p:cNvGraphicFramePr>
          <p:nvPr>
            <p:extLst>
              <p:ext uri="{D42A27DB-BD31-4B8C-83A1-F6EECF244321}">
                <p14:modId xmlns:p14="http://schemas.microsoft.com/office/powerpoint/2010/main" val="2567832361"/>
              </p:ext>
            </p:extLst>
          </p:nvPr>
        </p:nvGraphicFramePr>
        <p:xfrm>
          <a:off x="407988" y="512763"/>
          <a:ext cx="5320871" cy="5832480"/>
        </p:xfrm>
        <a:graphic>
          <a:graphicData uri="http://schemas.openxmlformats.org/drawingml/2006/table">
            <a:tbl>
              <a:tblPr firstRow="1" bandRow="1">
                <a:tableStyleId>{2D5ABB26-0587-4C30-8999-92F81FD0307C}</a:tableStyleId>
              </a:tblPr>
              <a:tblGrid>
                <a:gridCol w="4541164">
                  <a:extLst>
                    <a:ext uri="{9D8B030D-6E8A-4147-A177-3AD203B41FA5}">
                      <a16:colId xmlns:a16="http://schemas.microsoft.com/office/drawing/2014/main" val="20000"/>
                    </a:ext>
                  </a:extLst>
                </a:gridCol>
                <a:gridCol w="779707">
                  <a:extLst>
                    <a:ext uri="{9D8B030D-6E8A-4147-A177-3AD203B41FA5}">
                      <a16:colId xmlns:a16="http://schemas.microsoft.com/office/drawing/2014/main" val="20001"/>
                    </a:ext>
                  </a:extLst>
                </a:gridCol>
              </a:tblGrid>
              <a:tr h="486040">
                <a:tc>
                  <a:txBody>
                    <a:bodyPr/>
                    <a:lstStyle/>
                    <a:p>
                      <a:pPr marL="0" indent="0">
                        <a:lnSpc>
                          <a:spcPct val="100000"/>
                        </a:lnSpc>
                        <a:buNone/>
                      </a:pPr>
                      <a:r>
                        <a:rPr lang="en-US" sz="1400" b="1" kern="1200">
                          <a:solidFill>
                            <a:srgbClr val="00AAE5"/>
                          </a:solidFill>
                          <a:latin typeface="Avenir Book" panose="02000503020000020003" pitchFamily="2" charset="0"/>
                          <a:ea typeface="+mn-ea"/>
                          <a:cs typeface="+mn-cs"/>
                        </a:rPr>
                        <a:t>Research Problem</a:t>
                      </a:r>
                    </a:p>
                  </a:txBody>
                  <a:tcPr marL="121920" marR="121920" marT="121920" marB="12192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a:solidFill>
                            <a:srgbClr val="00AAE5"/>
                          </a:solidFill>
                          <a:latin typeface="Avenir Book" panose="02000503020000020003" pitchFamily="2" charset="0"/>
                        </a:rPr>
                        <a:t>03</a:t>
                      </a:r>
                    </a:p>
                  </a:txBody>
                  <a:tcPr marL="121920" marR="121920" marT="121920" marB="12192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486040">
                <a:tc>
                  <a:txBody>
                    <a:bodyPr/>
                    <a:lstStyle/>
                    <a:p>
                      <a:pPr marL="0" indent="0">
                        <a:lnSpc>
                          <a:spcPct val="100000"/>
                        </a:lnSpc>
                        <a:buNone/>
                      </a:pPr>
                      <a:r>
                        <a:rPr lang="en-US" sz="1400" b="1" kern="1200">
                          <a:solidFill>
                            <a:srgbClr val="00AAE5"/>
                          </a:solidFill>
                          <a:latin typeface="Avenir Book" panose="02000503020000020003" pitchFamily="2" charset="0"/>
                          <a:ea typeface="+mn-ea"/>
                          <a:cs typeface="+mn-cs"/>
                        </a:rPr>
                        <a:t>Research Tasks</a:t>
                      </a:r>
                    </a:p>
                  </a:txBody>
                  <a:tcPr marL="121920" marR="121920" marT="121920" marB="12192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a:solidFill>
                            <a:srgbClr val="00AAE5"/>
                          </a:solidFill>
                          <a:latin typeface="Avenir Book" panose="02000503020000020003" pitchFamily="2" charset="0"/>
                        </a:rPr>
                        <a:t>04</a:t>
                      </a:r>
                    </a:p>
                  </a:txBody>
                  <a:tcPr marL="121920" marR="121920" marT="121920" marB="12192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3"/>
                  </a:ext>
                </a:extLst>
              </a:tr>
              <a:tr h="486040">
                <a:tc>
                  <a:txBody>
                    <a:bodyPr/>
                    <a:lstStyle/>
                    <a:p>
                      <a:pPr marL="0" indent="0">
                        <a:lnSpc>
                          <a:spcPct val="100000"/>
                        </a:lnSpc>
                        <a:buNone/>
                      </a:pPr>
                      <a:r>
                        <a:rPr lang="en-US" sz="1400" b="1" kern="1200">
                          <a:solidFill>
                            <a:srgbClr val="00AAE5"/>
                          </a:solidFill>
                          <a:latin typeface="Avenir Book" panose="02000503020000020003" pitchFamily="2" charset="0"/>
                          <a:ea typeface="+mn-ea"/>
                          <a:cs typeface="+mn-cs"/>
                        </a:rPr>
                        <a:t>Methodology</a:t>
                      </a:r>
                    </a:p>
                  </a:txBody>
                  <a:tcPr marL="121920" marR="121920" marT="121920" marB="12192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a:solidFill>
                            <a:srgbClr val="00AAE5"/>
                          </a:solidFill>
                          <a:latin typeface="Avenir Book" panose="02000503020000020003" pitchFamily="2" charset="0"/>
                        </a:rPr>
                        <a:t>05</a:t>
                      </a:r>
                    </a:p>
                  </a:txBody>
                  <a:tcPr marL="121920" marR="121920" marT="121920" marB="12192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4"/>
                  </a:ext>
                </a:extLst>
              </a:tr>
              <a:tr h="486040">
                <a:tc>
                  <a:txBody>
                    <a:bodyPr/>
                    <a:lstStyle/>
                    <a:p>
                      <a:pPr marL="0" indent="0">
                        <a:lnSpc>
                          <a:spcPct val="100000"/>
                        </a:lnSpc>
                        <a:buNone/>
                      </a:pPr>
                      <a:r>
                        <a:rPr lang="en-US" sz="1400" b="1" kern="1200">
                          <a:solidFill>
                            <a:srgbClr val="00AAE5"/>
                          </a:solidFill>
                          <a:latin typeface="Avenir Book" panose="02000503020000020003" pitchFamily="2" charset="0"/>
                          <a:ea typeface="+mn-ea"/>
                          <a:cs typeface="+mn-cs"/>
                        </a:rPr>
                        <a:t>Company Overview</a:t>
                      </a:r>
                    </a:p>
                  </a:txBody>
                  <a:tcPr marL="121920" marR="121920" marT="121920" marB="12192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a:solidFill>
                            <a:srgbClr val="00AAE5"/>
                          </a:solidFill>
                          <a:latin typeface="Avenir Book" panose="02000503020000020003" pitchFamily="2" charset="0"/>
                        </a:rPr>
                        <a:t>06</a:t>
                      </a:r>
                    </a:p>
                  </a:txBody>
                  <a:tcPr marL="121920" marR="121920" marT="121920" marB="12192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5"/>
                  </a:ext>
                </a:extLst>
              </a:tr>
              <a:tr h="486040">
                <a:tc>
                  <a:txBody>
                    <a:bodyPr/>
                    <a:lstStyle/>
                    <a:p>
                      <a:pPr marL="0" indent="0">
                        <a:lnSpc>
                          <a:spcPct val="100000"/>
                        </a:lnSpc>
                        <a:buNone/>
                      </a:pPr>
                      <a:r>
                        <a:rPr lang="en-US" sz="1400" b="1" kern="1200">
                          <a:solidFill>
                            <a:srgbClr val="00AAE5"/>
                          </a:solidFill>
                          <a:latin typeface="Avenir Book" panose="02000503020000020003" pitchFamily="2" charset="0"/>
                          <a:ea typeface="+mn-ea"/>
                          <a:cs typeface="+mn-cs"/>
                        </a:rPr>
                        <a:t>Data Collection</a:t>
                      </a:r>
                    </a:p>
                  </a:txBody>
                  <a:tcPr marL="121920" marR="121920" marT="121920" marB="12192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a:solidFill>
                            <a:srgbClr val="00AAE5"/>
                          </a:solidFill>
                          <a:latin typeface="Avenir Book" panose="02000503020000020003" pitchFamily="2" charset="0"/>
                        </a:rPr>
                        <a:t>07</a:t>
                      </a:r>
                    </a:p>
                  </a:txBody>
                  <a:tcPr marL="121920" marR="121920" marT="121920" marB="12192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6"/>
                  </a:ext>
                </a:extLst>
              </a:tr>
              <a:tr h="486040">
                <a:tc>
                  <a:txBody>
                    <a:bodyPr/>
                    <a:lstStyle/>
                    <a:p>
                      <a:pPr marL="0" indent="0">
                        <a:lnSpc>
                          <a:spcPct val="100000"/>
                        </a:lnSpc>
                        <a:buNone/>
                      </a:pPr>
                      <a:r>
                        <a:rPr lang="en-US" sz="1400" b="1" kern="1200" err="1">
                          <a:solidFill>
                            <a:srgbClr val="00AAE5"/>
                          </a:solidFill>
                          <a:latin typeface="Avenir Book" panose="02000503020000020003" pitchFamily="2" charset="0"/>
                          <a:ea typeface="+mn-ea"/>
                          <a:cs typeface="+mn-cs"/>
                        </a:rPr>
                        <a:t>Velodrive</a:t>
                      </a:r>
                      <a:r>
                        <a:rPr lang="en-US" sz="1400" b="1" kern="1200">
                          <a:solidFill>
                            <a:srgbClr val="00AAE5"/>
                          </a:solidFill>
                          <a:latin typeface="Avenir Book" panose="02000503020000020003" pitchFamily="2" charset="0"/>
                          <a:ea typeface="+mn-ea"/>
                          <a:cs typeface="+mn-cs"/>
                        </a:rPr>
                        <a:t> Network in </a:t>
                      </a:r>
                      <a:r>
                        <a:rPr lang="en-US" sz="1400" b="1" kern="1200" err="1">
                          <a:solidFill>
                            <a:srgbClr val="00AAE5"/>
                          </a:solidFill>
                          <a:latin typeface="Avenir Book" panose="02000503020000020003" pitchFamily="2" charset="0"/>
                          <a:ea typeface="+mn-ea"/>
                          <a:cs typeface="+mn-cs"/>
                        </a:rPr>
                        <a:t>St.Petersburg</a:t>
                      </a:r>
                      <a:endParaRPr lang="en-US" sz="1400" b="1" kern="1200">
                        <a:solidFill>
                          <a:srgbClr val="00AAE5"/>
                        </a:solidFill>
                        <a:latin typeface="Avenir Book" panose="02000503020000020003" pitchFamily="2" charset="0"/>
                        <a:ea typeface="+mn-ea"/>
                        <a:cs typeface="+mn-cs"/>
                      </a:endParaRPr>
                    </a:p>
                  </a:txBody>
                  <a:tcPr marL="121920" marR="121920" marT="121920" marB="12192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a:solidFill>
                            <a:srgbClr val="00AAE5"/>
                          </a:solidFill>
                          <a:latin typeface="Avenir Book" panose="02000503020000020003" pitchFamily="2" charset="0"/>
                        </a:rPr>
                        <a:t>08</a:t>
                      </a:r>
                    </a:p>
                  </a:txBody>
                  <a:tcPr marL="121920" marR="121920" marT="121920" marB="12192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7"/>
                  </a:ext>
                </a:extLst>
              </a:tr>
              <a:tr h="486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a:solidFill>
                            <a:srgbClr val="00AAE5"/>
                          </a:solidFill>
                          <a:latin typeface="Avenir Book" panose="02000503020000020003" pitchFamily="2" charset="0"/>
                          <a:ea typeface="+mn-ea"/>
                          <a:cs typeface="+mn-cs"/>
                        </a:rPr>
                        <a:t>Sales Performance Analysis</a:t>
                      </a:r>
                    </a:p>
                  </a:txBody>
                  <a:tcPr marL="121920" marR="121920" marT="121920" marB="12192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a:solidFill>
                            <a:srgbClr val="00AAE5"/>
                          </a:solidFill>
                          <a:latin typeface="Avenir Book" panose="02000503020000020003" pitchFamily="2" charset="0"/>
                        </a:rPr>
                        <a:t>09</a:t>
                      </a:r>
                    </a:p>
                  </a:txBody>
                  <a:tcPr marL="121920" marR="121920" marT="121920" marB="12192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8"/>
                  </a:ext>
                </a:extLst>
              </a:tr>
              <a:tr h="486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a:solidFill>
                            <a:srgbClr val="00AAE5"/>
                          </a:solidFill>
                          <a:latin typeface="Avenir Book" panose="02000503020000020003" pitchFamily="2" charset="0"/>
                          <a:ea typeface="+mn-ea"/>
                          <a:cs typeface="+mn-cs"/>
                        </a:rPr>
                        <a:t>Feature Selection</a:t>
                      </a:r>
                    </a:p>
                  </a:txBody>
                  <a:tcPr marL="121920" marR="121920" marT="121920" marB="12192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a:solidFill>
                            <a:srgbClr val="00AAE5"/>
                          </a:solidFill>
                          <a:latin typeface="Avenir Book" panose="02000503020000020003" pitchFamily="2" charset="0"/>
                        </a:rPr>
                        <a:t>10</a:t>
                      </a:r>
                    </a:p>
                  </a:txBody>
                  <a:tcPr marL="121920" marR="121920" marT="121920" marB="12192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45936041"/>
                  </a:ext>
                </a:extLst>
              </a:tr>
              <a:tr h="486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a:solidFill>
                            <a:srgbClr val="00AAE5"/>
                          </a:solidFill>
                          <a:latin typeface="Avenir Book" panose="02000503020000020003" pitchFamily="2" charset="0"/>
                          <a:ea typeface="+mn-ea"/>
                          <a:cs typeface="+mn-cs"/>
                        </a:rPr>
                        <a:t>Multiple Linear Regression</a:t>
                      </a:r>
                    </a:p>
                  </a:txBody>
                  <a:tcPr marL="121920" marR="121920" marT="121920" marB="12192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a:solidFill>
                            <a:srgbClr val="00AAE5"/>
                          </a:solidFill>
                          <a:latin typeface="Avenir Book" panose="02000503020000020003" pitchFamily="2" charset="0"/>
                        </a:rPr>
                        <a:t>11</a:t>
                      </a:r>
                    </a:p>
                  </a:txBody>
                  <a:tcPr marL="121920" marR="121920" marT="121920" marB="12192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847118634"/>
                  </a:ext>
                </a:extLst>
              </a:tr>
              <a:tr h="486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a:solidFill>
                            <a:srgbClr val="00AAE5"/>
                          </a:solidFill>
                          <a:latin typeface="Avenir Book" panose="02000503020000020003" pitchFamily="2" charset="0"/>
                          <a:ea typeface="+mn-ea"/>
                          <a:cs typeface="+mn-cs"/>
                        </a:rPr>
                        <a:t>Proposed Retail Sites Impact</a:t>
                      </a:r>
                    </a:p>
                  </a:txBody>
                  <a:tcPr marL="121920" marR="121920" marT="121920" marB="12192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a:solidFill>
                            <a:srgbClr val="00AAE5"/>
                          </a:solidFill>
                          <a:latin typeface="Avenir Book" panose="02000503020000020003" pitchFamily="2" charset="0"/>
                        </a:rPr>
                        <a:t>12</a:t>
                      </a:r>
                    </a:p>
                  </a:txBody>
                  <a:tcPr marL="121920" marR="121920" marT="121920" marB="12192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96980448"/>
                  </a:ext>
                </a:extLst>
              </a:tr>
              <a:tr h="486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a:solidFill>
                            <a:srgbClr val="00AAE5"/>
                          </a:solidFill>
                          <a:latin typeface="Avenir Book" panose="02000503020000020003" pitchFamily="2" charset="0"/>
                          <a:ea typeface="+mn-ea"/>
                          <a:cs typeface="+mn-cs"/>
                        </a:rPr>
                        <a:t>Visualization of Results</a:t>
                      </a:r>
                    </a:p>
                  </a:txBody>
                  <a:tcPr marL="121920" marR="121920" marT="121920" marB="12192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a:solidFill>
                            <a:srgbClr val="00AAE5"/>
                          </a:solidFill>
                          <a:latin typeface="Avenir Book" panose="02000503020000020003" pitchFamily="2" charset="0"/>
                        </a:rPr>
                        <a:t>13</a:t>
                      </a:r>
                    </a:p>
                  </a:txBody>
                  <a:tcPr marL="121920" marR="121920" marT="121920" marB="12192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997203288"/>
                  </a:ext>
                </a:extLst>
              </a:tr>
              <a:tr h="486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a:solidFill>
                            <a:srgbClr val="00AAE5"/>
                          </a:solidFill>
                          <a:latin typeface="Avenir Book" panose="02000503020000020003" pitchFamily="2" charset="0"/>
                          <a:ea typeface="+mn-ea"/>
                          <a:cs typeface="+mn-cs"/>
                        </a:rPr>
                        <a:t>Conclusion</a:t>
                      </a:r>
                    </a:p>
                  </a:txBody>
                  <a:tcPr marL="121920" marR="121920" marT="121920" marB="12192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a:solidFill>
                            <a:srgbClr val="00AAE5"/>
                          </a:solidFill>
                          <a:latin typeface="Avenir Book" panose="02000503020000020003" pitchFamily="2" charset="0"/>
                        </a:rPr>
                        <a:t>14</a:t>
                      </a:r>
                    </a:p>
                  </a:txBody>
                  <a:tcPr marL="121920" marR="121920" marT="121920" marB="12192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99281599"/>
                  </a:ext>
                </a:extLst>
              </a:tr>
            </a:tbl>
          </a:graphicData>
        </a:graphic>
      </p:graphicFrame>
      <p:grpSp>
        <p:nvGrpSpPr>
          <p:cNvPr id="7" name="Group 6">
            <a:extLst>
              <a:ext uri="{FF2B5EF4-FFF2-40B4-BE49-F238E27FC236}">
                <a16:creationId xmlns:a16="http://schemas.microsoft.com/office/drawing/2014/main" id="{6065E8F1-E647-49A7-AF9D-272FB6EBAEE4}"/>
              </a:ext>
            </a:extLst>
          </p:cNvPr>
          <p:cNvGrpSpPr/>
          <p:nvPr/>
        </p:nvGrpSpPr>
        <p:grpSpPr>
          <a:xfrm>
            <a:off x="8261936" y="2108200"/>
            <a:ext cx="1403125" cy="1407717"/>
            <a:chOff x="-1219200" y="1365250"/>
            <a:chExt cx="1939925" cy="1946275"/>
          </a:xfrm>
          <a:solidFill>
            <a:schemeClr val="bg1"/>
          </a:solidFill>
        </p:grpSpPr>
        <p:sp>
          <p:nvSpPr>
            <p:cNvPr id="8" name="Freeform 6">
              <a:extLst>
                <a:ext uri="{FF2B5EF4-FFF2-40B4-BE49-F238E27FC236}">
                  <a16:creationId xmlns:a16="http://schemas.microsoft.com/office/drawing/2014/main" id="{85C6F236-E015-45C2-A5B8-49749A7AC28D}"/>
                </a:ext>
              </a:extLst>
            </p:cNvPr>
            <p:cNvSpPr>
              <a:spLocks noEditPoints="1"/>
            </p:cNvSpPr>
            <p:nvPr/>
          </p:nvSpPr>
          <p:spPr bwMode="auto">
            <a:xfrm>
              <a:off x="-1219200" y="1365250"/>
              <a:ext cx="1939925" cy="1946275"/>
            </a:xfrm>
            <a:custGeom>
              <a:avLst/>
              <a:gdLst>
                <a:gd name="T0" fmla="*/ 275 w 3666"/>
                <a:gd name="T1" fmla="*/ 157 h 3678"/>
                <a:gd name="T2" fmla="*/ 220 w 3666"/>
                <a:gd name="T3" fmla="*/ 179 h 3678"/>
                <a:gd name="T4" fmla="*/ 179 w 3666"/>
                <a:gd name="T5" fmla="*/ 221 h 3678"/>
                <a:gd name="T6" fmla="*/ 155 w 3666"/>
                <a:gd name="T7" fmla="*/ 275 h 3678"/>
                <a:gd name="T8" fmla="*/ 152 w 3666"/>
                <a:gd name="T9" fmla="*/ 3371 h 3678"/>
                <a:gd name="T10" fmla="*/ 164 w 3666"/>
                <a:gd name="T11" fmla="*/ 3431 h 3678"/>
                <a:gd name="T12" fmla="*/ 197 w 3666"/>
                <a:gd name="T13" fmla="*/ 3480 h 3678"/>
                <a:gd name="T14" fmla="*/ 245 w 3666"/>
                <a:gd name="T15" fmla="*/ 3512 h 3678"/>
                <a:gd name="T16" fmla="*/ 305 w 3666"/>
                <a:gd name="T17" fmla="*/ 3525 h 3678"/>
                <a:gd name="T18" fmla="*/ 3392 w 3666"/>
                <a:gd name="T19" fmla="*/ 3521 h 3678"/>
                <a:gd name="T20" fmla="*/ 3447 w 3666"/>
                <a:gd name="T21" fmla="*/ 3499 h 3678"/>
                <a:gd name="T22" fmla="*/ 3487 w 3666"/>
                <a:gd name="T23" fmla="*/ 3457 h 3678"/>
                <a:gd name="T24" fmla="*/ 3511 w 3666"/>
                <a:gd name="T25" fmla="*/ 3403 h 3678"/>
                <a:gd name="T26" fmla="*/ 3514 w 3666"/>
                <a:gd name="T27" fmla="*/ 307 h 3678"/>
                <a:gd name="T28" fmla="*/ 3502 w 3666"/>
                <a:gd name="T29" fmla="*/ 247 h 3678"/>
                <a:gd name="T30" fmla="*/ 3469 w 3666"/>
                <a:gd name="T31" fmla="*/ 198 h 3678"/>
                <a:gd name="T32" fmla="*/ 3421 w 3666"/>
                <a:gd name="T33" fmla="*/ 166 h 3678"/>
                <a:gd name="T34" fmla="*/ 3361 w 3666"/>
                <a:gd name="T35" fmla="*/ 153 h 3678"/>
                <a:gd name="T36" fmla="*/ 305 w 3666"/>
                <a:gd name="T37" fmla="*/ 0 h 3678"/>
                <a:gd name="T38" fmla="*/ 3406 w 3666"/>
                <a:gd name="T39" fmla="*/ 3 h 3678"/>
                <a:gd name="T40" fmla="*/ 3490 w 3666"/>
                <a:gd name="T41" fmla="*/ 28 h 3678"/>
                <a:gd name="T42" fmla="*/ 3562 w 3666"/>
                <a:gd name="T43" fmla="*/ 75 h 3678"/>
                <a:gd name="T44" fmla="*/ 3617 w 3666"/>
                <a:gd name="T45" fmla="*/ 140 h 3678"/>
                <a:gd name="T46" fmla="*/ 3654 w 3666"/>
                <a:gd name="T47" fmla="*/ 218 h 3678"/>
                <a:gd name="T48" fmla="*/ 3666 w 3666"/>
                <a:gd name="T49" fmla="*/ 307 h 3678"/>
                <a:gd name="T50" fmla="*/ 3663 w 3666"/>
                <a:gd name="T51" fmla="*/ 3416 h 3678"/>
                <a:gd name="T52" fmla="*/ 3638 w 3666"/>
                <a:gd name="T53" fmla="*/ 3501 h 3678"/>
                <a:gd name="T54" fmla="*/ 3592 w 3666"/>
                <a:gd name="T55" fmla="*/ 3572 h 3678"/>
                <a:gd name="T56" fmla="*/ 3528 w 3666"/>
                <a:gd name="T57" fmla="*/ 3629 h 3678"/>
                <a:gd name="T58" fmla="*/ 3449 w 3666"/>
                <a:gd name="T59" fmla="*/ 3665 h 3678"/>
                <a:gd name="T60" fmla="*/ 3361 w 3666"/>
                <a:gd name="T61" fmla="*/ 3678 h 3678"/>
                <a:gd name="T62" fmla="*/ 260 w 3666"/>
                <a:gd name="T63" fmla="*/ 3675 h 3678"/>
                <a:gd name="T64" fmla="*/ 177 w 3666"/>
                <a:gd name="T65" fmla="*/ 3649 h 3678"/>
                <a:gd name="T66" fmla="*/ 105 w 3666"/>
                <a:gd name="T67" fmla="*/ 3603 h 3678"/>
                <a:gd name="T68" fmla="*/ 48 w 3666"/>
                <a:gd name="T69" fmla="*/ 3538 h 3678"/>
                <a:gd name="T70" fmla="*/ 12 w 3666"/>
                <a:gd name="T71" fmla="*/ 3460 h 3678"/>
                <a:gd name="T72" fmla="*/ 0 w 3666"/>
                <a:gd name="T73" fmla="*/ 3371 h 3678"/>
                <a:gd name="T74" fmla="*/ 3 w 3666"/>
                <a:gd name="T75" fmla="*/ 261 h 3678"/>
                <a:gd name="T76" fmla="*/ 28 w 3666"/>
                <a:gd name="T77" fmla="*/ 177 h 3678"/>
                <a:gd name="T78" fmla="*/ 74 w 3666"/>
                <a:gd name="T79" fmla="*/ 106 h 3678"/>
                <a:gd name="T80" fmla="*/ 138 w 3666"/>
                <a:gd name="T81" fmla="*/ 49 h 3678"/>
                <a:gd name="T82" fmla="*/ 217 w 3666"/>
                <a:gd name="T83" fmla="*/ 13 h 3678"/>
                <a:gd name="T84" fmla="*/ 305 w 3666"/>
                <a:gd name="T85" fmla="*/ 0 h 3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66" h="3678">
                  <a:moveTo>
                    <a:pt x="305" y="153"/>
                  </a:moveTo>
                  <a:lnTo>
                    <a:pt x="275" y="157"/>
                  </a:lnTo>
                  <a:lnTo>
                    <a:pt x="245" y="166"/>
                  </a:lnTo>
                  <a:lnTo>
                    <a:pt x="220" y="179"/>
                  </a:lnTo>
                  <a:lnTo>
                    <a:pt x="197" y="198"/>
                  </a:lnTo>
                  <a:lnTo>
                    <a:pt x="179" y="221"/>
                  </a:lnTo>
                  <a:lnTo>
                    <a:pt x="164" y="247"/>
                  </a:lnTo>
                  <a:lnTo>
                    <a:pt x="155" y="275"/>
                  </a:lnTo>
                  <a:lnTo>
                    <a:pt x="152" y="307"/>
                  </a:lnTo>
                  <a:lnTo>
                    <a:pt x="152" y="3371"/>
                  </a:lnTo>
                  <a:lnTo>
                    <a:pt x="155" y="3403"/>
                  </a:lnTo>
                  <a:lnTo>
                    <a:pt x="164" y="3431"/>
                  </a:lnTo>
                  <a:lnTo>
                    <a:pt x="179" y="3457"/>
                  </a:lnTo>
                  <a:lnTo>
                    <a:pt x="197" y="3480"/>
                  </a:lnTo>
                  <a:lnTo>
                    <a:pt x="220" y="3499"/>
                  </a:lnTo>
                  <a:lnTo>
                    <a:pt x="245" y="3512"/>
                  </a:lnTo>
                  <a:lnTo>
                    <a:pt x="275" y="3521"/>
                  </a:lnTo>
                  <a:lnTo>
                    <a:pt x="305" y="3525"/>
                  </a:lnTo>
                  <a:lnTo>
                    <a:pt x="3361" y="3525"/>
                  </a:lnTo>
                  <a:lnTo>
                    <a:pt x="3392" y="3521"/>
                  </a:lnTo>
                  <a:lnTo>
                    <a:pt x="3421" y="3512"/>
                  </a:lnTo>
                  <a:lnTo>
                    <a:pt x="3447" y="3499"/>
                  </a:lnTo>
                  <a:lnTo>
                    <a:pt x="3469" y="3480"/>
                  </a:lnTo>
                  <a:lnTo>
                    <a:pt x="3487" y="3457"/>
                  </a:lnTo>
                  <a:lnTo>
                    <a:pt x="3502" y="3431"/>
                  </a:lnTo>
                  <a:lnTo>
                    <a:pt x="3511" y="3403"/>
                  </a:lnTo>
                  <a:lnTo>
                    <a:pt x="3514" y="3371"/>
                  </a:lnTo>
                  <a:lnTo>
                    <a:pt x="3514" y="307"/>
                  </a:lnTo>
                  <a:lnTo>
                    <a:pt x="3511" y="275"/>
                  </a:lnTo>
                  <a:lnTo>
                    <a:pt x="3502" y="247"/>
                  </a:lnTo>
                  <a:lnTo>
                    <a:pt x="3487" y="221"/>
                  </a:lnTo>
                  <a:lnTo>
                    <a:pt x="3469" y="198"/>
                  </a:lnTo>
                  <a:lnTo>
                    <a:pt x="3447" y="179"/>
                  </a:lnTo>
                  <a:lnTo>
                    <a:pt x="3421" y="166"/>
                  </a:lnTo>
                  <a:lnTo>
                    <a:pt x="3392" y="157"/>
                  </a:lnTo>
                  <a:lnTo>
                    <a:pt x="3361" y="153"/>
                  </a:lnTo>
                  <a:lnTo>
                    <a:pt x="305" y="153"/>
                  </a:lnTo>
                  <a:close/>
                  <a:moveTo>
                    <a:pt x="305" y="0"/>
                  </a:moveTo>
                  <a:lnTo>
                    <a:pt x="3361" y="0"/>
                  </a:lnTo>
                  <a:lnTo>
                    <a:pt x="3406" y="3"/>
                  </a:lnTo>
                  <a:lnTo>
                    <a:pt x="3449" y="13"/>
                  </a:lnTo>
                  <a:lnTo>
                    <a:pt x="3490" y="28"/>
                  </a:lnTo>
                  <a:lnTo>
                    <a:pt x="3528" y="49"/>
                  </a:lnTo>
                  <a:lnTo>
                    <a:pt x="3562" y="75"/>
                  </a:lnTo>
                  <a:lnTo>
                    <a:pt x="3592" y="106"/>
                  </a:lnTo>
                  <a:lnTo>
                    <a:pt x="3617" y="140"/>
                  </a:lnTo>
                  <a:lnTo>
                    <a:pt x="3638" y="177"/>
                  </a:lnTo>
                  <a:lnTo>
                    <a:pt x="3654" y="218"/>
                  </a:lnTo>
                  <a:lnTo>
                    <a:pt x="3663" y="261"/>
                  </a:lnTo>
                  <a:lnTo>
                    <a:pt x="3666" y="307"/>
                  </a:lnTo>
                  <a:lnTo>
                    <a:pt x="3666" y="3371"/>
                  </a:lnTo>
                  <a:lnTo>
                    <a:pt x="3663" y="3416"/>
                  </a:lnTo>
                  <a:lnTo>
                    <a:pt x="3654" y="3460"/>
                  </a:lnTo>
                  <a:lnTo>
                    <a:pt x="3638" y="3501"/>
                  </a:lnTo>
                  <a:lnTo>
                    <a:pt x="3617" y="3538"/>
                  </a:lnTo>
                  <a:lnTo>
                    <a:pt x="3592" y="3572"/>
                  </a:lnTo>
                  <a:lnTo>
                    <a:pt x="3562" y="3603"/>
                  </a:lnTo>
                  <a:lnTo>
                    <a:pt x="3528" y="3629"/>
                  </a:lnTo>
                  <a:lnTo>
                    <a:pt x="3490" y="3649"/>
                  </a:lnTo>
                  <a:lnTo>
                    <a:pt x="3449" y="3665"/>
                  </a:lnTo>
                  <a:lnTo>
                    <a:pt x="3406" y="3675"/>
                  </a:lnTo>
                  <a:lnTo>
                    <a:pt x="3361" y="3678"/>
                  </a:lnTo>
                  <a:lnTo>
                    <a:pt x="305" y="3678"/>
                  </a:lnTo>
                  <a:lnTo>
                    <a:pt x="260" y="3675"/>
                  </a:lnTo>
                  <a:lnTo>
                    <a:pt x="217" y="3665"/>
                  </a:lnTo>
                  <a:lnTo>
                    <a:pt x="177" y="3649"/>
                  </a:lnTo>
                  <a:lnTo>
                    <a:pt x="138" y="3629"/>
                  </a:lnTo>
                  <a:lnTo>
                    <a:pt x="105" y="3603"/>
                  </a:lnTo>
                  <a:lnTo>
                    <a:pt x="74" y="3572"/>
                  </a:lnTo>
                  <a:lnTo>
                    <a:pt x="48" y="3538"/>
                  </a:lnTo>
                  <a:lnTo>
                    <a:pt x="28" y="3501"/>
                  </a:lnTo>
                  <a:lnTo>
                    <a:pt x="12" y="3460"/>
                  </a:lnTo>
                  <a:lnTo>
                    <a:pt x="3" y="3416"/>
                  </a:lnTo>
                  <a:lnTo>
                    <a:pt x="0" y="3371"/>
                  </a:lnTo>
                  <a:lnTo>
                    <a:pt x="0" y="307"/>
                  </a:lnTo>
                  <a:lnTo>
                    <a:pt x="3" y="261"/>
                  </a:lnTo>
                  <a:lnTo>
                    <a:pt x="12" y="218"/>
                  </a:lnTo>
                  <a:lnTo>
                    <a:pt x="28" y="177"/>
                  </a:lnTo>
                  <a:lnTo>
                    <a:pt x="48" y="140"/>
                  </a:lnTo>
                  <a:lnTo>
                    <a:pt x="74" y="106"/>
                  </a:lnTo>
                  <a:lnTo>
                    <a:pt x="105" y="75"/>
                  </a:lnTo>
                  <a:lnTo>
                    <a:pt x="138" y="49"/>
                  </a:lnTo>
                  <a:lnTo>
                    <a:pt x="177" y="28"/>
                  </a:lnTo>
                  <a:lnTo>
                    <a:pt x="217" y="13"/>
                  </a:lnTo>
                  <a:lnTo>
                    <a:pt x="260" y="3"/>
                  </a:lnTo>
                  <a:lnTo>
                    <a:pt x="305" y="0"/>
                  </a:lnTo>
                  <a:close/>
                </a:path>
              </a:pathLst>
            </a:custGeom>
            <a:grp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9" name="Freeform 7">
              <a:extLst>
                <a:ext uri="{FF2B5EF4-FFF2-40B4-BE49-F238E27FC236}">
                  <a16:creationId xmlns:a16="http://schemas.microsoft.com/office/drawing/2014/main" id="{CB62303F-637C-49A5-86C3-F6635BF12ACF}"/>
                </a:ext>
              </a:extLst>
            </p:cNvPr>
            <p:cNvSpPr>
              <a:spLocks noEditPoints="1"/>
            </p:cNvSpPr>
            <p:nvPr/>
          </p:nvSpPr>
          <p:spPr bwMode="auto">
            <a:xfrm>
              <a:off x="-895350" y="1689100"/>
              <a:ext cx="322263" cy="325438"/>
            </a:xfrm>
            <a:custGeom>
              <a:avLst/>
              <a:gdLst>
                <a:gd name="T0" fmla="*/ 275 w 611"/>
                <a:gd name="T1" fmla="*/ 157 h 613"/>
                <a:gd name="T2" fmla="*/ 220 w 611"/>
                <a:gd name="T3" fmla="*/ 179 h 613"/>
                <a:gd name="T4" fmla="*/ 178 w 611"/>
                <a:gd name="T5" fmla="*/ 221 h 613"/>
                <a:gd name="T6" fmla="*/ 156 w 611"/>
                <a:gd name="T7" fmla="*/ 275 h 613"/>
                <a:gd name="T8" fmla="*/ 156 w 611"/>
                <a:gd name="T9" fmla="*/ 337 h 613"/>
                <a:gd name="T10" fmla="*/ 178 w 611"/>
                <a:gd name="T11" fmla="*/ 392 h 613"/>
                <a:gd name="T12" fmla="*/ 220 w 611"/>
                <a:gd name="T13" fmla="*/ 433 h 613"/>
                <a:gd name="T14" fmla="*/ 275 w 611"/>
                <a:gd name="T15" fmla="*/ 457 h 613"/>
                <a:gd name="T16" fmla="*/ 336 w 611"/>
                <a:gd name="T17" fmla="*/ 457 h 613"/>
                <a:gd name="T18" fmla="*/ 391 w 611"/>
                <a:gd name="T19" fmla="*/ 433 h 613"/>
                <a:gd name="T20" fmla="*/ 433 w 611"/>
                <a:gd name="T21" fmla="*/ 392 h 613"/>
                <a:gd name="T22" fmla="*/ 455 w 611"/>
                <a:gd name="T23" fmla="*/ 337 h 613"/>
                <a:gd name="T24" fmla="*/ 455 w 611"/>
                <a:gd name="T25" fmla="*/ 275 h 613"/>
                <a:gd name="T26" fmla="*/ 433 w 611"/>
                <a:gd name="T27" fmla="*/ 221 h 613"/>
                <a:gd name="T28" fmla="*/ 391 w 611"/>
                <a:gd name="T29" fmla="*/ 179 h 613"/>
                <a:gd name="T30" fmla="*/ 336 w 611"/>
                <a:gd name="T31" fmla="*/ 157 h 613"/>
                <a:gd name="T32" fmla="*/ 305 w 611"/>
                <a:gd name="T33" fmla="*/ 0 h 613"/>
                <a:gd name="T34" fmla="*/ 393 w 611"/>
                <a:gd name="T35" fmla="*/ 13 h 613"/>
                <a:gd name="T36" fmla="*/ 472 w 611"/>
                <a:gd name="T37" fmla="*/ 49 h 613"/>
                <a:gd name="T38" fmla="*/ 536 w 611"/>
                <a:gd name="T39" fmla="*/ 105 h 613"/>
                <a:gd name="T40" fmla="*/ 582 w 611"/>
                <a:gd name="T41" fmla="*/ 177 h 613"/>
                <a:gd name="T42" fmla="*/ 608 w 611"/>
                <a:gd name="T43" fmla="*/ 261 h 613"/>
                <a:gd name="T44" fmla="*/ 608 w 611"/>
                <a:gd name="T45" fmla="*/ 352 h 613"/>
                <a:gd name="T46" fmla="*/ 582 w 611"/>
                <a:gd name="T47" fmla="*/ 436 h 613"/>
                <a:gd name="T48" fmla="*/ 536 w 611"/>
                <a:gd name="T49" fmla="*/ 508 h 613"/>
                <a:gd name="T50" fmla="*/ 472 w 611"/>
                <a:gd name="T51" fmla="*/ 563 h 613"/>
                <a:gd name="T52" fmla="*/ 393 w 611"/>
                <a:gd name="T53" fmla="*/ 599 h 613"/>
                <a:gd name="T54" fmla="*/ 305 w 611"/>
                <a:gd name="T55" fmla="*/ 613 h 613"/>
                <a:gd name="T56" fmla="*/ 218 w 611"/>
                <a:gd name="T57" fmla="*/ 599 h 613"/>
                <a:gd name="T58" fmla="*/ 139 w 611"/>
                <a:gd name="T59" fmla="*/ 563 h 613"/>
                <a:gd name="T60" fmla="*/ 75 w 611"/>
                <a:gd name="T61" fmla="*/ 508 h 613"/>
                <a:gd name="T62" fmla="*/ 28 w 611"/>
                <a:gd name="T63" fmla="*/ 436 h 613"/>
                <a:gd name="T64" fmla="*/ 2 w 611"/>
                <a:gd name="T65" fmla="*/ 352 h 613"/>
                <a:gd name="T66" fmla="*/ 2 w 611"/>
                <a:gd name="T67" fmla="*/ 261 h 613"/>
                <a:gd name="T68" fmla="*/ 28 w 611"/>
                <a:gd name="T69" fmla="*/ 177 h 613"/>
                <a:gd name="T70" fmla="*/ 75 w 611"/>
                <a:gd name="T71" fmla="*/ 105 h 613"/>
                <a:gd name="T72" fmla="*/ 139 w 611"/>
                <a:gd name="T73" fmla="*/ 49 h 613"/>
                <a:gd name="T74" fmla="*/ 218 w 611"/>
                <a:gd name="T75" fmla="*/ 13 h 613"/>
                <a:gd name="T76" fmla="*/ 305 w 611"/>
                <a:gd name="T77" fmla="*/ 0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11" h="613">
                  <a:moveTo>
                    <a:pt x="305" y="153"/>
                  </a:moveTo>
                  <a:lnTo>
                    <a:pt x="275" y="157"/>
                  </a:lnTo>
                  <a:lnTo>
                    <a:pt x="246" y="165"/>
                  </a:lnTo>
                  <a:lnTo>
                    <a:pt x="220" y="179"/>
                  </a:lnTo>
                  <a:lnTo>
                    <a:pt x="197" y="199"/>
                  </a:lnTo>
                  <a:lnTo>
                    <a:pt x="178" y="221"/>
                  </a:lnTo>
                  <a:lnTo>
                    <a:pt x="165" y="247"/>
                  </a:lnTo>
                  <a:lnTo>
                    <a:pt x="156" y="275"/>
                  </a:lnTo>
                  <a:lnTo>
                    <a:pt x="152" y="307"/>
                  </a:lnTo>
                  <a:lnTo>
                    <a:pt x="156" y="337"/>
                  </a:lnTo>
                  <a:lnTo>
                    <a:pt x="165" y="366"/>
                  </a:lnTo>
                  <a:lnTo>
                    <a:pt x="178" y="392"/>
                  </a:lnTo>
                  <a:lnTo>
                    <a:pt x="197" y="415"/>
                  </a:lnTo>
                  <a:lnTo>
                    <a:pt x="220" y="433"/>
                  </a:lnTo>
                  <a:lnTo>
                    <a:pt x="246" y="448"/>
                  </a:lnTo>
                  <a:lnTo>
                    <a:pt x="275" y="457"/>
                  </a:lnTo>
                  <a:lnTo>
                    <a:pt x="305" y="459"/>
                  </a:lnTo>
                  <a:lnTo>
                    <a:pt x="336" y="457"/>
                  </a:lnTo>
                  <a:lnTo>
                    <a:pt x="365" y="448"/>
                  </a:lnTo>
                  <a:lnTo>
                    <a:pt x="391" y="433"/>
                  </a:lnTo>
                  <a:lnTo>
                    <a:pt x="413" y="415"/>
                  </a:lnTo>
                  <a:lnTo>
                    <a:pt x="433" y="392"/>
                  </a:lnTo>
                  <a:lnTo>
                    <a:pt x="446" y="366"/>
                  </a:lnTo>
                  <a:lnTo>
                    <a:pt x="455" y="337"/>
                  </a:lnTo>
                  <a:lnTo>
                    <a:pt x="458" y="307"/>
                  </a:lnTo>
                  <a:lnTo>
                    <a:pt x="455" y="275"/>
                  </a:lnTo>
                  <a:lnTo>
                    <a:pt x="446" y="247"/>
                  </a:lnTo>
                  <a:lnTo>
                    <a:pt x="433" y="221"/>
                  </a:lnTo>
                  <a:lnTo>
                    <a:pt x="413" y="199"/>
                  </a:lnTo>
                  <a:lnTo>
                    <a:pt x="391" y="179"/>
                  </a:lnTo>
                  <a:lnTo>
                    <a:pt x="365" y="165"/>
                  </a:lnTo>
                  <a:lnTo>
                    <a:pt x="336" y="157"/>
                  </a:lnTo>
                  <a:lnTo>
                    <a:pt x="305" y="153"/>
                  </a:lnTo>
                  <a:close/>
                  <a:moveTo>
                    <a:pt x="305" y="0"/>
                  </a:moveTo>
                  <a:lnTo>
                    <a:pt x="350" y="3"/>
                  </a:lnTo>
                  <a:lnTo>
                    <a:pt x="393" y="13"/>
                  </a:lnTo>
                  <a:lnTo>
                    <a:pt x="434" y="28"/>
                  </a:lnTo>
                  <a:lnTo>
                    <a:pt x="472" y="49"/>
                  </a:lnTo>
                  <a:lnTo>
                    <a:pt x="506" y="75"/>
                  </a:lnTo>
                  <a:lnTo>
                    <a:pt x="536" y="105"/>
                  </a:lnTo>
                  <a:lnTo>
                    <a:pt x="562" y="140"/>
                  </a:lnTo>
                  <a:lnTo>
                    <a:pt x="582" y="177"/>
                  </a:lnTo>
                  <a:lnTo>
                    <a:pt x="598" y="218"/>
                  </a:lnTo>
                  <a:lnTo>
                    <a:pt x="608" y="261"/>
                  </a:lnTo>
                  <a:lnTo>
                    <a:pt x="611" y="307"/>
                  </a:lnTo>
                  <a:lnTo>
                    <a:pt x="608" y="352"/>
                  </a:lnTo>
                  <a:lnTo>
                    <a:pt x="598" y="395"/>
                  </a:lnTo>
                  <a:lnTo>
                    <a:pt x="582" y="436"/>
                  </a:lnTo>
                  <a:lnTo>
                    <a:pt x="562" y="473"/>
                  </a:lnTo>
                  <a:lnTo>
                    <a:pt x="536" y="508"/>
                  </a:lnTo>
                  <a:lnTo>
                    <a:pt x="506" y="537"/>
                  </a:lnTo>
                  <a:lnTo>
                    <a:pt x="472" y="563"/>
                  </a:lnTo>
                  <a:lnTo>
                    <a:pt x="434" y="585"/>
                  </a:lnTo>
                  <a:lnTo>
                    <a:pt x="393" y="599"/>
                  </a:lnTo>
                  <a:lnTo>
                    <a:pt x="350" y="610"/>
                  </a:lnTo>
                  <a:lnTo>
                    <a:pt x="305" y="613"/>
                  </a:lnTo>
                  <a:lnTo>
                    <a:pt x="260" y="610"/>
                  </a:lnTo>
                  <a:lnTo>
                    <a:pt x="218" y="599"/>
                  </a:lnTo>
                  <a:lnTo>
                    <a:pt x="177" y="585"/>
                  </a:lnTo>
                  <a:lnTo>
                    <a:pt x="139" y="563"/>
                  </a:lnTo>
                  <a:lnTo>
                    <a:pt x="105" y="537"/>
                  </a:lnTo>
                  <a:lnTo>
                    <a:pt x="75" y="508"/>
                  </a:lnTo>
                  <a:lnTo>
                    <a:pt x="49" y="473"/>
                  </a:lnTo>
                  <a:lnTo>
                    <a:pt x="28" y="436"/>
                  </a:lnTo>
                  <a:lnTo>
                    <a:pt x="13" y="395"/>
                  </a:lnTo>
                  <a:lnTo>
                    <a:pt x="2" y="352"/>
                  </a:lnTo>
                  <a:lnTo>
                    <a:pt x="0" y="307"/>
                  </a:lnTo>
                  <a:lnTo>
                    <a:pt x="2" y="261"/>
                  </a:lnTo>
                  <a:lnTo>
                    <a:pt x="13" y="218"/>
                  </a:lnTo>
                  <a:lnTo>
                    <a:pt x="28" y="177"/>
                  </a:lnTo>
                  <a:lnTo>
                    <a:pt x="49" y="140"/>
                  </a:lnTo>
                  <a:lnTo>
                    <a:pt x="75" y="105"/>
                  </a:lnTo>
                  <a:lnTo>
                    <a:pt x="105" y="75"/>
                  </a:lnTo>
                  <a:lnTo>
                    <a:pt x="139" y="49"/>
                  </a:lnTo>
                  <a:lnTo>
                    <a:pt x="177" y="28"/>
                  </a:lnTo>
                  <a:lnTo>
                    <a:pt x="218" y="13"/>
                  </a:lnTo>
                  <a:lnTo>
                    <a:pt x="260" y="3"/>
                  </a:lnTo>
                  <a:lnTo>
                    <a:pt x="305" y="0"/>
                  </a:lnTo>
                  <a:close/>
                </a:path>
              </a:pathLst>
            </a:custGeom>
            <a:grp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0" name="Freeform 8">
              <a:extLst>
                <a:ext uri="{FF2B5EF4-FFF2-40B4-BE49-F238E27FC236}">
                  <a16:creationId xmlns:a16="http://schemas.microsoft.com/office/drawing/2014/main" id="{772120AB-F330-4B15-81A8-53D1E1E3CD89}"/>
                </a:ext>
              </a:extLst>
            </p:cNvPr>
            <p:cNvSpPr>
              <a:spLocks noEditPoints="1"/>
            </p:cNvSpPr>
            <p:nvPr/>
          </p:nvSpPr>
          <p:spPr bwMode="auto">
            <a:xfrm>
              <a:off x="-895350" y="2176463"/>
              <a:ext cx="322263" cy="323850"/>
            </a:xfrm>
            <a:custGeom>
              <a:avLst/>
              <a:gdLst>
                <a:gd name="T0" fmla="*/ 275 w 611"/>
                <a:gd name="T1" fmla="*/ 157 h 613"/>
                <a:gd name="T2" fmla="*/ 220 w 611"/>
                <a:gd name="T3" fmla="*/ 179 h 613"/>
                <a:gd name="T4" fmla="*/ 178 w 611"/>
                <a:gd name="T5" fmla="*/ 221 h 613"/>
                <a:gd name="T6" fmla="*/ 156 w 611"/>
                <a:gd name="T7" fmla="*/ 277 h 613"/>
                <a:gd name="T8" fmla="*/ 156 w 611"/>
                <a:gd name="T9" fmla="*/ 337 h 613"/>
                <a:gd name="T10" fmla="*/ 178 w 611"/>
                <a:gd name="T11" fmla="*/ 393 h 613"/>
                <a:gd name="T12" fmla="*/ 220 w 611"/>
                <a:gd name="T13" fmla="*/ 433 h 613"/>
                <a:gd name="T14" fmla="*/ 275 w 611"/>
                <a:gd name="T15" fmla="*/ 457 h 613"/>
                <a:gd name="T16" fmla="*/ 336 w 611"/>
                <a:gd name="T17" fmla="*/ 457 h 613"/>
                <a:gd name="T18" fmla="*/ 391 w 611"/>
                <a:gd name="T19" fmla="*/ 433 h 613"/>
                <a:gd name="T20" fmla="*/ 433 w 611"/>
                <a:gd name="T21" fmla="*/ 393 h 613"/>
                <a:gd name="T22" fmla="*/ 455 w 611"/>
                <a:gd name="T23" fmla="*/ 337 h 613"/>
                <a:gd name="T24" fmla="*/ 455 w 611"/>
                <a:gd name="T25" fmla="*/ 277 h 613"/>
                <a:gd name="T26" fmla="*/ 433 w 611"/>
                <a:gd name="T27" fmla="*/ 221 h 613"/>
                <a:gd name="T28" fmla="*/ 391 w 611"/>
                <a:gd name="T29" fmla="*/ 179 h 613"/>
                <a:gd name="T30" fmla="*/ 336 w 611"/>
                <a:gd name="T31" fmla="*/ 157 h 613"/>
                <a:gd name="T32" fmla="*/ 305 w 611"/>
                <a:gd name="T33" fmla="*/ 0 h 613"/>
                <a:gd name="T34" fmla="*/ 393 w 611"/>
                <a:gd name="T35" fmla="*/ 13 h 613"/>
                <a:gd name="T36" fmla="*/ 472 w 611"/>
                <a:gd name="T37" fmla="*/ 50 h 613"/>
                <a:gd name="T38" fmla="*/ 536 w 611"/>
                <a:gd name="T39" fmla="*/ 106 h 613"/>
                <a:gd name="T40" fmla="*/ 582 w 611"/>
                <a:gd name="T41" fmla="*/ 177 h 613"/>
                <a:gd name="T42" fmla="*/ 608 w 611"/>
                <a:gd name="T43" fmla="*/ 262 h 613"/>
                <a:gd name="T44" fmla="*/ 608 w 611"/>
                <a:gd name="T45" fmla="*/ 352 h 613"/>
                <a:gd name="T46" fmla="*/ 582 w 611"/>
                <a:gd name="T47" fmla="*/ 436 h 613"/>
                <a:gd name="T48" fmla="*/ 536 w 611"/>
                <a:gd name="T49" fmla="*/ 508 h 613"/>
                <a:gd name="T50" fmla="*/ 472 w 611"/>
                <a:gd name="T51" fmla="*/ 564 h 613"/>
                <a:gd name="T52" fmla="*/ 393 w 611"/>
                <a:gd name="T53" fmla="*/ 601 h 613"/>
                <a:gd name="T54" fmla="*/ 305 w 611"/>
                <a:gd name="T55" fmla="*/ 613 h 613"/>
                <a:gd name="T56" fmla="*/ 218 w 611"/>
                <a:gd name="T57" fmla="*/ 601 h 613"/>
                <a:gd name="T58" fmla="*/ 139 w 611"/>
                <a:gd name="T59" fmla="*/ 564 h 613"/>
                <a:gd name="T60" fmla="*/ 75 w 611"/>
                <a:gd name="T61" fmla="*/ 508 h 613"/>
                <a:gd name="T62" fmla="*/ 28 w 611"/>
                <a:gd name="T63" fmla="*/ 436 h 613"/>
                <a:gd name="T64" fmla="*/ 2 w 611"/>
                <a:gd name="T65" fmla="*/ 352 h 613"/>
                <a:gd name="T66" fmla="*/ 2 w 611"/>
                <a:gd name="T67" fmla="*/ 262 h 613"/>
                <a:gd name="T68" fmla="*/ 28 w 611"/>
                <a:gd name="T69" fmla="*/ 177 h 613"/>
                <a:gd name="T70" fmla="*/ 75 w 611"/>
                <a:gd name="T71" fmla="*/ 106 h 613"/>
                <a:gd name="T72" fmla="*/ 139 w 611"/>
                <a:gd name="T73" fmla="*/ 50 h 613"/>
                <a:gd name="T74" fmla="*/ 218 w 611"/>
                <a:gd name="T75" fmla="*/ 13 h 613"/>
                <a:gd name="T76" fmla="*/ 305 w 611"/>
                <a:gd name="T77" fmla="*/ 0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11" h="613">
                  <a:moveTo>
                    <a:pt x="305" y="153"/>
                  </a:moveTo>
                  <a:lnTo>
                    <a:pt x="275" y="157"/>
                  </a:lnTo>
                  <a:lnTo>
                    <a:pt x="246" y="166"/>
                  </a:lnTo>
                  <a:lnTo>
                    <a:pt x="220" y="179"/>
                  </a:lnTo>
                  <a:lnTo>
                    <a:pt x="197" y="199"/>
                  </a:lnTo>
                  <a:lnTo>
                    <a:pt x="178" y="221"/>
                  </a:lnTo>
                  <a:lnTo>
                    <a:pt x="165" y="247"/>
                  </a:lnTo>
                  <a:lnTo>
                    <a:pt x="156" y="277"/>
                  </a:lnTo>
                  <a:lnTo>
                    <a:pt x="152" y="306"/>
                  </a:lnTo>
                  <a:lnTo>
                    <a:pt x="156" y="337"/>
                  </a:lnTo>
                  <a:lnTo>
                    <a:pt x="165" y="367"/>
                  </a:lnTo>
                  <a:lnTo>
                    <a:pt x="178" y="393"/>
                  </a:lnTo>
                  <a:lnTo>
                    <a:pt x="197" y="415"/>
                  </a:lnTo>
                  <a:lnTo>
                    <a:pt x="220" y="433"/>
                  </a:lnTo>
                  <a:lnTo>
                    <a:pt x="246" y="448"/>
                  </a:lnTo>
                  <a:lnTo>
                    <a:pt x="275" y="457"/>
                  </a:lnTo>
                  <a:lnTo>
                    <a:pt x="305" y="461"/>
                  </a:lnTo>
                  <a:lnTo>
                    <a:pt x="336" y="457"/>
                  </a:lnTo>
                  <a:lnTo>
                    <a:pt x="365" y="448"/>
                  </a:lnTo>
                  <a:lnTo>
                    <a:pt x="391" y="433"/>
                  </a:lnTo>
                  <a:lnTo>
                    <a:pt x="413" y="415"/>
                  </a:lnTo>
                  <a:lnTo>
                    <a:pt x="433" y="393"/>
                  </a:lnTo>
                  <a:lnTo>
                    <a:pt x="446" y="367"/>
                  </a:lnTo>
                  <a:lnTo>
                    <a:pt x="455" y="337"/>
                  </a:lnTo>
                  <a:lnTo>
                    <a:pt x="458" y="306"/>
                  </a:lnTo>
                  <a:lnTo>
                    <a:pt x="455" y="277"/>
                  </a:lnTo>
                  <a:lnTo>
                    <a:pt x="446" y="247"/>
                  </a:lnTo>
                  <a:lnTo>
                    <a:pt x="433" y="221"/>
                  </a:lnTo>
                  <a:lnTo>
                    <a:pt x="413" y="199"/>
                  </a:lnTo>
                  <a:lnTo>
                    <a:pt x="391" y="179"/>
                  </a:lnTo>
                  <a:lnTo>
                    <a:pt x="365" y="166"/>
                  </a:lnTo>
                  <a:lnTo>
                    <a:pt x="336" y="157"/>
                  </a:lnTo>
                  <a:lnTo>
                    <a:pt x="305" y="153"/>
                  </a:lnTo>
                  <a:close/>
                  <a:moveTo>
                    <a:pt x="305" y="0"/>
                  </a:moveTo>
                  <a:lnTo>
                    <a:pt x="350" y="3"/>
                  </a:lnTo>
                  <a:lnTo>
                    <a:pt x="393" y="13"/>
                  </a:lnTo>
                  <a:lnTo>
                    <a:pt x="434" y="29"/>
                  </a:lnTo>
                  <a:lnTo>
                    <a:pt x="472" y="50"/>
                  </a:lnTo>
                  <a:lnTo>
                    <a:pt x="506" y="76"/>
                  </a:lnTo>
                  <a:lnTo>
                    <a:pt x="536" y="106"/>
                  </a:lnTo>
                  <a:lnTo>
                    <a:pt x="562" y="140"/>
                  </a:lnTo>
                  <a:lnTo>
                    <a:pt x="582" y="177"/>
                  </a:lnTo>
                  <a:lnTo>
                    <a:pt x="598" y="219"/>
                  </a:lnTo>
                  <a:lnTo>
                    <a:pt x="608" y="262"/>
                  </a:lnTo>
                  <a:lnTo>
                    <a:pt x="611" y="306"/>
                  </a:lnTo>
                  <a:lnTo>
                    <a:pt x="608" y="352"/>
                  </a:lnTo>
                  <a:lnTo>
                    <a:pt x="598" y="395"/>
                  </a:lnTo>
                  <a:lnTo>
                    <a:pt x="582" y="436"/>
                  </a:lnTo>
                  <a:lnTo>
                    <a:pt x="562" y="474"/>
                  </a:lnTo>
                  <a:lnTo>
                    <a:pt x="536" y="508"/>
                  </a:lnTo>
                  <a:lnTo>
                    <a:pt x="506" y="538"/>
                  </a:lnTo>
                  <a:lnTo>
                    <a:pt x="472" y="564"/>
                  </a:lnTo>
                  <a:lnTo>
                    <a:pt x="434" y="585"/>
                  </a:lnTo>
                  <a:lnTo>
                    <a:pt x="393" y="601"/>
                  </a:lnTo>
                  <a:lnTo>
                    <a:pt x="350" y="610"/>
                  </a:lnTo>
                  <a:lnTo>
                    <a:pt x="305" y="613"/>
                  </a:lnTo>
                  <a:lnTo>
                    <a:pt x="260" y="610"/>
                  </a:lnTo>
                  <a:lnTo>
                    <a:pt x="218" y="601"/>
                  </a:lnTo>
                  <a:lnTo>
                    <a:pt x="177" y="585"/>
                  </a:lnTo>
                  <a:lnTo>
                    <a:pt x="139" y="564"/>
                  </a:lnTo>
                  <a:lnTo>
                    <a:pt x="105" y="538"/>
                  </a:lnTo>
                  <a:lnTo>
                    <a:pt x="75" y="508"/>
                  </a:lnTo>
                  <a:lnTo>
                    <a:pt x="49" y="474"/>
                  </a:lnTo>
                  <a:lnTo>
                    <a:pt x="28" y="436"/>
                  </a:lnTo>
                  <a:lnTo>
                    <a:pt x="13" y="395"/>
                  </a:lnTo>
                  <a:lnTo>
                    <a:pt x="2" y="352"/>
                  </a:lnTo>
                  <a:lnTo>
                    <a:pt x="0" y="306"/>
                  </a:lnTo>
                  <a:lnTo>
                    <a:pt x="2" y="262"/>
                  </a:lnTo>
                  <a:lnTo>
                    <a:pt x="13" y="219"/>
                  </a:lnTo>
                  <a:lnTo>
                    <a:pt x="28" y="177"/>
                  </a:lnTo>
                  <a:lnTo>
                    <a:pt x="49" y="140"/>
                  </a:lnTo>
                  <a:lnTo>
                    <a:pt x="75" y="106"/>
                  </a:lnTo>
                  <a:lnTo>
                    <a:pt x="105" y="76"/>
                  </a:lnTo>
                  <a:lnTo>
                    <a:pt x="139" y="50"/>
                  </a:lnTo>
                  <a:lnTo>
                    <a:pt x="177" y="29"/>
                  </a:lnTo>
                  <a:lnTo>
                    <a:pt x="218" y="13"/>
                  </a:lnTo>
                  <a:lnTo>
                    <a:pt x="260" y="3"/>
                  </a:lnTo>
                  <a:lnTo>
                    <a:pt x="305" y="0"/>
                  </a:lnTo>
                  <a:close/>
                </a:path>
              </a:pathLst>
            </a:custGeom>
            <a:grp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1" name="Freeform 9">
              <a:extLst>
                <a:ext uri="{FF2B5EF4-FFF2-40B4-BE49-F238E27FC236}">
                  <a16:creationId xmlns:a16="http://schemas.microsoft.com/office/drawing/2014/main" id="{7B26BCBA-53A4-4ADA-8231-534E390781FC}"/>
                </a:ext>
              </a:extLst>
            </p:cNvPr>
            <p:cNvSpPr>
              <a:spLocks noEditPoints="1"/>
            </p:cNvSpPr>
            <p:nvPr/>
          </p:nvSpPr>
          <p:spPr bwMode="auto">
            <a:xfrm>
              <a:off x="-895350" y="2662238"/>
              <a:ext cx="322263" cy="325438"/>
            </a:xfrm>
            <a:custGeom>
              <a:avLst/>
              <a:gdLst>
                <a:gd name="T0" fmla="*/ 275 w 611"/>
                <a:gd name="T1" fmla="*/ 156 h 613"/>
                <a:gd name="T2" fmla="*/ 220 w 611"/>
                <a:gd name="T3" fmla="*/ 180 h 613"/>
                <a:gd name="T4" fmla="*/ 178 w 611"/>
                <a:gd name="T5" fmla="*/ 220 h 613"/>
                <a:gd name="T6" fmla="*/ 156 w 611"/>
                <a:gd name="T7" fmla="*/ 276 h 613"/>
                <a:gd name="T8" fmla="*/ 156 w 611"/>
                <a:gd name="T9" fmla="*/ 338 h 613"/>
                <a:gd name="T10" fmla="*/ 178 w 611"/>
                <a:gd name="T11" fmla="*/ 392 h 613"/>
                <a:gd name="T12" fmla="*/ 220 w 611"/>
                <a:gd name="T13" fmla="*/ 434 h 613"/>
                <a:gd name="T14" fmla="*/ 275 w 611"/>
                <a:gd name="T15" fmla="*/ 456 h 613"/>
                <a:gd name="T16" fmla="*/ 336 w 611"/>
                <a:gd name="T17" fmla="*/ 456 h 613"/>
                <a:gd name="T18" fmla="*/ 391 w 611"/>
                <a:gd name="T19" fmla="*/ 434 h 613"/>
                <a:gd name="T20" fmla="*/ 433 w 611"/>
                <a:gd name="T21" fmla="*/ 392 h 613"/>
                <a:gd name="T22" fmla="*/ 455 w 611"/>
                <a:gd name="T23" fmla="*/ 338 h 613"/>
                <a:gd name="T24" fmla="*/ 455 w 611"/>
                <a:gd name="T25" fmla="*/ 276 h 613"/>
                <a:gd name="T26" fmla="*/ 433 w 611"/>
                <a:gd name="T27" fmla="*/ 220 h 613"/>
                <a:gd name="T28" fmla="*/ 391 w 611"/>
                <a:gd name="T29" fmla="*/ 180 h 613"/>
                <a:gd name="T30" fmla="*/ 336 w 611"/>
                <a:gd name="T31" fmla="*/ 156 h 613"/>
                <a:gd name="T32" fmla="*/ 305 w 611"/>
                <a:gd name="T33" fmla="*/ 0 h 613"/>
                <a:gd name="T34" fmla="*/ 393 w 611"/>
                <a:gd name="T35" fmla="*/ 13 h 613"/>
                <a:gd name="T36" fmla="*/ 472 w 611"/>
                <a:gd name="T37" fmla="*/ 50 h 613"/>
                <a:gd name="T38" fmla="*/ 536 w 611"/>
                <a:gd name="T39" fmla="*/ 105 h 613"/>
                <a:gd name="T40" fmla="*/ 582 w 611"/>
                <a:gd name="T41" fmla="*/ 177 h 613"/>
                <a:gd name="T42" fmla="*/ 608 w 611"/>
                <a:gd name="T43" fmla="*/ 261 h 613"/>
                <a:gd name="T44" fmla="*/ 608 w 611"/>
                <a:gd name="T45" fmla="*/ 351 h 613"/>
                <a:gd name="T46" fmla="*/ 582 w 611"/>
                <a:gd name="T47" fmla="*/ 436 h 613"/>
                <a:gd name="T48" fmla="*/ 536 w 611"/>
                <a:gd name="T49" fmla="*/ 507 h 613"/>
                <a:gd name="T50" fmla="*/ 472 w 611"/>
                <a:gd name="T51" fmla="*/ 564 h 613"/>
                <a:gd name="T52" fmla="*/ 393 w 611"/>
                <a:gd name="T53" fmla="*/ 600 h 613"/>
                <a:gd name="T54" fmla="*/ 305 w 611"/>
                <a:gd name="T55" fmla="*/ 613 h 613"/>
                <a:gd name="T56" fmla="*/ 218 w 611"/>
                <a:gd name="T57" fmla="*/ 600 h 613"/>
                <a:gd name="T58" fmla="*/ 139 w 611"/>
                <a:gd name="T59" fmla="*/ 564 h 613"/>
                <a:gd name="T60" fmla="*/ 75 w 611"/>
                <a:gd name="T61" fmla="*/ 507 h 613"/>
                <a:gd name="T62" fmla="*/ 28 w 611"/>
                <a:gd name="T63" fmla="*/ 436 h 613"/>
                <a:gd name="T64" fmla="*/ 2 w 611"/>
                <a:gd name="T65" fmla="*/ 351 h 613"/>
                <a:gd name="T66" fmla="*/ 2 w 611"/>
                <a:gd name="T67" fmla="*/ 261 h 613"/>
                <a:gd name="T68" fmla="*/ 28 w 611"/>
                <a:gd name="T69" fmla="*/ 177 h 613"/>
                <a:gd name="T70" fmla="*/ 75 w 611"/>
                <a:gd name="T71" fmla="*/ 105 h 613"/>
                <a:gd name="T72" fmla="*/ 139 w 611"/>
                <a:gd name="T73" fmla="*/ 50 h 613"/>
                <a:gd name="T74" fmla="*/ 218 w 611"/>
                <a:gd name="T75" fmla="*/ 13 h 613"/>
                <a:gd name="T76" fmla="*/ 305 w 611"/>
                <a:gd name="T77" fmla="*/ 0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11" h="613">
                  <a:moveTo>
                    <a:pt x="305" y="154"/>
                  </a:moveTo>
                  <a:lnTo>
                    <a:pt x="275" y="156"/>
                  </a:lnTo>
                  <a:lnTo>
                    <a:pt x="246" y="165"/>
                  </a:lnTo>
                  <a:lnTo>
                    <a:pt x="220" y="180"/>
                  </a:lnTo>
                  <a:lnTo>
                    <a:pt x="197" y="198"/>
                  </a:lnTo>
                  <a:lnTo>
                    <a:pt x="178" y="220"/>
                  </a:lnTo>
                  <a:lnTo>
                    <a:pt x="165" y="246"/>
                  </a:lnTo>
                  <a:lnTo>
                    <a:pt x="156" y="276"/>
                  </a:lnTo>
                  <a:lnTo>
                    <a:pt x="152" y="306"/>
                  </a:lnTo>
                  <a:lnTo>
                    <a:pt x="156" y="338"/>
                  </a:lnTo>
                  <a:lnTo>
                    <a:pt x="165" y="366"/>
                  </a:lnTo>
                  <a:lnTo>
                    <a:pt x="178" y="392"/>
                  </a:lnTo>
                  <a:lnTo>
                    <a:pt x="197" y="414"/>
                  </a:lnTo>
                  <a:lnTo>
                    <a:pt x="220" y="434"/>
                  </a:lnTo>
                  <a:lnTo>
                    <a:pt x="246" y="447"/>
                  </a:lnTo>
                  <a:lnTo>
                    <a:pt x="275" y="456"/>
                  </a:lnTo>
                  <a:lnTo>
                    <a:pt x="305" y="460"/>
                  </a:lnTo>
                  <a:lnTo>
                    <a:pt x="336" y="456"/>
                  </a:lnTo>
                  <a:lnTo>
                    <a:pt x="365" y="447"/>
                  </a:lnTo>
                  <a:lnTo>
                    <a:pt x="391" y="434"/>
                  </a:lnTo>
                  <a:lnTo>
                    <a:pt x="413" y="414"/>
                  </a:lnTo>
                  <a:lnTo>
                    <a:pt x="433" y="392"/>
                  </a:lnTo>
                  <a:lnTo>
                    <a:pt x="446" y="366"/>
                  </a:lnTo>
                  <a:lnTo>
                    <a:pt x="455" y="338"/>
                  </a:lnTo>
                  <a:lnTo>
                    <a:pt x="458" y="306"/>
                  </a:lnTo>
                  <a:lnTo>
                    <a:pt x="455" y="276"/>
                  </a:lnTo>
                  <a:lnTo>
                    <a:pt x="446" y="246"/>
                  </a:lnTo>
                  <a:lnTo>
                    <a:pt x="433" y="220"/>
                  </a:lnTo>
                  <a:lnTo>
                    <a:pt x="413" y="198"/>
                  </a:lnTo>
                  <a:lnTo>
                    <a:pt x="391" y="180"/>
                  </a:lnTo>
                  <a:lnTo>
                    <a:pt x="365" y="165"/>
                  </a:lnTo>
                  <a:lnTo>
                    <a:pt x="336" y="156"/>
                  </a:lnTo>
                  <a:lnTo>
                    <a:pt x="305" y="154"/>
                  </a:lnTo>
                  <a:close/>
                  <a:moveTo>
                    <a:pt x="305" y="0"/>
                  </a:moveTo>
                  <a:lnTo>
                    <a:pt x="350" y="3"/>
                  </a:lnTo>
                  <a:lnTo>
                    <a:pt x="393" y="13"/>
                  </a:lnTo>
                  <a:lnTo>
                    <a:pt x="434" y="28"/>
                  </a:lnTo>
                  <a:lnTo>
                    <a:pt x="472" y="50"/>
                  </a:lnTo>
                  <a:lnTo>
                    <a:pt x="506" y="75"/>
                  </a:lnTo>
                  <a:lnTo>
                    <a:pt x="536" y="105"/>
                  </a:lnTo>
                  <a:lnTo>
                    <a:pt x="562" y="140"/>
                  </a:lnTo>
                  <a:lnTo>
                    <a:pt x="582" y="177"/>
                  </a:lnTo>
                  <a:lnTo>
                    <a:pt x="598" y="218"/>
                  </a:lnTo>
                  <a:lnTo>
                    <a:pt x="608" y="261"/>
                  </a:lnTo>
                  <a:lnTo>
                    <a:pt x="611" y="306"/>
                  </a:lnTo>
                  <a:lnTo>
                    <a:pt x="608" y="351"/>
                  </a:lnTo>
                  <a:lnTo>
                    <a:pt x="598" y="395"/>
                  </a:lnTo>
                  <a:lnTo>
                    <a:pt x="582" y="436"/>
                  </a:lnTo>
                  <a:lnTo>
                    <a:pt x="562" y="473"/>
                  </a:lnTo>
                  <a:lnTo>
                    <a:pt x="536" y="507"/>
                  </a:lnTo>
                  <a:lnTo>
                    <a:pt x="506" y="538"/>
                  </a:lnTo>
                  <a:lnTo>
                    <a:pt x="472" y="564"/>
                  </a:lnTo>
                  <a:lnTo>
                    <a:pt x="434" y="585"/>
                  </a:lnTo>
                  <a:lnTo>
                    <a:pt x="393" y="600"/>
                  </a:lnTo>
                  <a:lnTo>
                    <a:pt x="350" y="610"/>
                  </a:lnTo>
                  <a:lnTo>
                    <a:pt x="305" y="613"/>
                  </a:lnTo>
                  <a:lnTo>
                    <a:pt x="260" y="610"/>
                  </a:lnTo>
                  <a:lnTo>
                    <a:pt x="218" y="600"/>
                  </a:lnTo>
                  <a:lnTo>
                    <a:pt x="177" y="585"/>
                  </a:lnTo>
                  <a:lnTo>
                    <a:pt x="139" y="564"/>
                  </a:lnTo>
                  <a:lnTo>
                    <a:pt x="105" y="538"/>
                  </a:lnTo>
                  <a:lnTo>
                    <a:pt x="75" y="507"/>
                  </a:lnTo>
                  <a:lnTo>
                    <a:pt x="49" y="473"/>
                  </a:lnTo>
                  <a:lnTo>
                    <a:pt x="28" y="436"/>
                  </a:lnTo>
                  <a:lnTo>
                    <a:pt x="13" y="395"/>
                  </a:lnTo>
                  <a:lnTo>
                    <a:pt x="2" y="351"/>
                  </a:lnTo>
                  <a:lnTo>
                    <a:pt x="0" y="306"/>
                  </a:lnTo>
                  <a:lnTo>
                    <a:pt x="2" y="261"/>
                  </a:lnTo>
                  <a:lnTo>
                    <a:pt x="13" y="218"/>
                  </a:lnTo>
                  <a:lnTo>
                    <a:pt x="28" y="177"/>
                  </a:lnTo>
                  <a:lnTo>
                    <a:pt x="49" y="140"/>
                  </a:lnTo>
                  <a:lnTo>
                    <a:pt x="75" y="105"/>
                  </a:lnTo>
                  <a:lnTo>
                    <a:pt x="105" y="75"/>
                  </a:lnTo>
                  <a:lnTo>
                    <a:pt x="139" y="50"/>
                  </a:lnTo>
                  <a:lnTo>
                    <a:pt x="177" y="28"/>
                  </a:lnTo>
                  <a:lnTo>
                    <a:pt x="218" y="13"/>
                  </a:lnTo>
                  <a:lnTo>
                    <a:pt x="260" y="3"/>
                  </a:lnTo>
                  <a:lnTo>
                    <a:pt x="305" y="0"/>
                  </a:lnTo>
                  <a:close/>
                </a:path>
              </a:pathLst>
            </a:custGeom>
            <a:grp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2" name="Freeform 10">
              <a:extLst>
                <a:ext uri="{FF2B5EF4-FFF2-40B4-BE49-F238E27FC236}">
                  <a16:creationId xmlns:a16="http://schemas.microsoft.com/office/drawing/2014/main" id="{0A2CF598-03C8-42DA-B803-0D7C65AD68B6}"/>
                </a:ext>
              </a:extLst>
            </p:cNvPr>
            <p:cNvSpPr>
              <a:spLocks/>
            </p:cNvSpPr>
            <p:nvPr/>
          </p:nvSpPr>
          <p:spPr bwMode="auto">
            <a:xfrm>
              <a:off x="-411163" y="2297113"/>
              <a:ext cx="808038" cy="82550"/>
            </a:xfrm>
            <a:custGeom>
              <a:avLst/>
              <a:gdLst>
                <a:gd name="T0" fmla="*/ 76 w 1527"/>
                <a:gd name="T1" fmla="*/ 0 h 154"/>
                <a:gd name="T2" fmla="*/ 1451 w 1527"/>
                <a:gd name="T3" fmla="*/ 0 h 154"/>
                <a:gd name="T4" fmla="*/ 1471 w 1527"/>
                <a:gd name="T5" fmla="*/ 4 h 154"/>
                <a:gd name="T6" fmla="*/ 1490 w 1527"/>
                <a:gd name="T7" fmla="*/ 10 h 154"/>
                <a:gd name="T8" fmla="*/ 1505 w 1527"/>
                <a:gd name="T9" fmla="*/ 23 h 154"/>
                <a:gd name="T10" fmla="*/ 1517 w 1527"/>
                <a:gd name="T11" fmla="*/ 39 h 154"/>
                <a:gd name="T12" fmla="*/ 1525 w 1527"/>
                <a:gd name="T13" fmla="*/ 57 h 154"/>
                <a:gd name="T14" fmla="*/ 1527 w 1527"/>
                <a:gd name="T15" fmla="*/ 76 h 154"/>
                <a:gd name="T16" fmla="*/ 1525 w 1527"/>
                <a:gd name="T17" fmla="*/ 97 h 154"/>
                <a:gd name="T18" fmla="*/ 1517 w 1527"/>
                <a:gd name="T19" fmla="*/ 115 h 154"/>
                <a:gd name="T20" fmla="*/ 1505 w 1527"/>
                <a:gd name="T21" fmla="*/ 131 h 154"/>
                <a:gd name="T22" fmla="*/ 1490 w 1527"/>
                <a:gd name="T23" fmla="*/ 144 h 154"/>
                <a:gd name="T24" fmla="*/ 1471 w 1527"/>
                <a:gd name="T25" fmla="*/ 150 h 154"/>
                <a:gd name="T26" fmla="*/ 1451 w 1527"/>
                <a:gd name="T27" fmla="*/ 154 h 154"/>
                <a:gd name="T28" fmla="*/ 76 w 1527"/>
                <a:gd name="T29" fmla="*/ 154 h 154"/>
                <a:gd name="T30" fmla="*/ 56 w 1527"/>
                <a:gd name="T31" fmla="*/ 150 h 154"/>
                <a:gd name="T32" fmla="*/ 38 w 1527"/>
                <a:gd name="T33" fmla="*/ 144 h 154"/>
                <a:gd name="T34" fmla="*/ 22 w 1527"/>
                <a:gd name="T35" fmla="*/ 131 h 154"/>
                <a:gd name="T36" fmla="*/ 10 w 1527"/>
                <a:gd name="T37" fmla="*/ 115 h 154"/>
                <a:gd name="T38" fmla="*/ 2 w 1527"/>
                <a:gd name="T39" fmla="*/ 97 h 154"/>
                <a:gd name="T40" fmla="*/ 0 w 1527"/>
                <a:gd name="T41" fmla="*/ 76 h 154"/>
                <a:gd name="T42" fmla="*/ 2 w 1527"/>
                <a:gd name="T43" fmla="*/ 57 h 154"/>
                <a:gd name="T44" fmla="*/ 10 w 1527"/>
                <a:gd name="T45" fmla="*/ 39 h 154"/>
                <a:gd name="T46" fmla="*/ 22 w 1527"/>
                <a:gd name="T47" fmla="*/ 23 h 154"/>
                <a:gd name="T48" fmla="*/ 38 w 1527"/>
                <a:gd name="T49" fmla="*/ 10 h 154"/>
                <a:gd name="T50" fmla="*/ 56 w 1527"/>
                <a:gd name="T51" fmla="*/ 4 h 154"/>
                <a:gd name="T52" fmla="*/ 76 w 1527"/>
                <a:gd name="T5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27" h="154">
                  <a:moveTo>
                    <a:pt x="76" y="0"/>
                  </a:moveTo>
                  <a:lnTo>
                    <a:pt x="1451" y="0"/>
                  </a:lnTo>
                  <a:lnTo>
                    <a:pt x="1471" y="4"/>
                  </a:lnTo>
                  <a:lnTo>
                    <a:pt x="1490" y="10"/>
                  </a:lnTo>
                  <a:lnTo>
                    <a:pt x="1505" y="23"/>
                  </a:lnTo>
                  <a:lnTo>
                    <a:pt x="1517" y="39"/>
                  </a:lnTo>
                  <a:lnTo>
                    <a:pt x="1525" y="57"/>
                  </a:lnTo>
                  <a:lnTo>
                    <a:pt x="1527" y="76"/>
                  </a:lnTo>
                  <a:lnTo>
                    <a:pt x="1525" y="97"/>
                  </a:lnTo>
                  <a:lnTo>
                    <a:pt x="1517" y="115"/>
                  </a:lnTo>
                  <a:lnTo>
                    <a:pt x="1505" y="131"/>
                  </a:lnTo>
                  <a:lnTo>
                    <a:pt x="1490" y="144"/>
                  </a:lnTo>
                  <a:lnTo>
                    <a:pt x="1471" y="150"/>
                  </a:lnTo>
                  <a:lnTo>
                    <a:pt x="1451" y="154"/>
                  </a:lnTo>
                  <a:lnTo>
                    <a:pt x="76" y="154"/>
                  </a:lnTo>
                  <a:lnTo>
                    <a:pt x="56" y="150"/>
                  </a:lnTo>
                  <a:lnTo>
                    <a:pt x="38" y="144"/>
                  </a:lnTo>
                  <a:lnTo>
                    <a:pt x="22" y="131"/>
                  </a:lnTo>
                  <a:lnTo>
                    <a:pt x="10" y="115"/>
                  </a:lnTo>
                  <a:lnTo>
                    <a:pt x="2" y="97"/>
                  </a:lnTo>
                  <a:lnTo>
                    <a:pt x="0" y="76"/>
                  </a:lnTo>
                  <a:lnTo>
                    <a:pt x="2" y="57"/>
                  </a:lnTo>
                  <a:lnTo>
                    <a:pt x="10" y="39"/>
                  </a:lnTo>
                  <a:lnTo>
                    <a:pt x="22" y="23"/>
                  </a:lnTo>
                  <a:lnTo>
                    <a:pt x="38" y="10"/>
                  </a:lnTo>
                  <a:lnTo>
                    <a:pt x="56" y="4"/>
                  </a:lnTo>
                  <a:lnTo>
                    <a:pt x="76" y="0"/>
                  </a:lnTo>
                  <a:close/>
                </a:path>
              </a:pathLst>
            </a:custGeom>
            <a:grp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3" name="Freeform 11">
              <a:extLst>
                <a:ext uri="{FF2B5EF4-FFF2-40B4-BE49-F238E27FC236}">
                  <a16:creationId xmlns:a16="http://schemas.microsoft.com/office/drawing/2014/main" id="{06897DE7-500E-430E-828D-6ADEF2FB5BDD}"/>
                </a:ext>
              </a:extLst>
            </p:cNvPr>
            <p:cNvSpPr>
              <a:spLocks/>
            </p:cNvSpPr>
            <p:nvPr/>
          </p:nvSpPr>
          <p:spPr bwMode="auto">
            <a:xfrm>
              <a:off x="-411163" y="1811338"/>
              <a:ext cx="808038" cy="80963"/>
            </a:xfrm>
            <a:custGeom>
              <a:avLst/>
              <a:gdLst>
                <a:gd name="T0" fmla="*/ 76 w 1527"/>
                <a:gd name="T1" fmla="*/ 0 h 153"/>
                <a:gd name="T2" fmla="*/ 1451 w 1527"/>
                <a:gd name="T3" fmla="*/ 0 h 153"/>
                <a:gd name="T4" fmla="*/ 1471 w 1527"/>
                <a:gd name="T5" fmla="*/ 2 h 153"/>
                <a:gd name="T6" fmla="*/ 1490 w 1527"/>
                <a:gd name="T7" fmla="*/ 10 h 153"/>
                <a:gd name="T8" fmla="*/ 1505 w 1527"/>
                <a:gd name="T9" fmla="*/ 23 h 153"/>
                <a:gd name="T10" fmla="*/ 1517 w 1527"/>
                <a:gd name="T11" fmla="*/ 37 h 153"/>
                <a:gd name="T12" fmla="*/ 1525 w 1527"/>
                <a:gd name="T13" fmla="*/ 55 h 153"/>
                <a:gd name="T14" fmla="*/ 1527 w 1527"/>
                <a:gd name="T15" fmla="*/ 77 h 153"/>
                <a:gd name="T16" fmla="*/ 1525 w 1527"/>
                <a:gd name="T17" fmla="*/ 97 h 153"/>
                <a:gd name="T18" fmla="*/ 1517 w 1527"/>
                <a:gd name="T19" fmla="*/ 115 h 153"/>
                <a:gd name="T20" fmla="*/ 1505 w 1527"/>
                <a:gd name="T21" fmla="*/ 131 h 153"/>
                <a:gd name="T22" fmla="*/ 1490 w 1527"/>
                <a:gd name="T23" fmla="*/ 142 h 153"/>
                <a:gd name="T24" fmla="*/ 1471 w 1527"/>
                <a:gd name="T25" fmla="*/ 150 h 153"/>
                <a:gd name="T26" fmla="*/ 1451 w 1527"/>
                <a:gd name="T27" fmla="*/ 153 h 153"/>
                <a:gd name="T28" fmla="*/ 76 w 1527"/>
                <a:gd name="T29" fmla="*/ 153 h 153"/>
                <a:gd name="T30" fmla="*/ 56 w 1527"/>
                <a:gd name="T31" fmla="*/ 150 h 153"/>
                <a:gd name="T32" fmla="*/ 38 w 1527"/>
                <a:gd name="T33" fmla="*/ 142 h 153"/>
                <a:gd name="T34" fmla="*/ 22 w 1527"/>
                <a:gd name="T35" fmla="*/ 131 h 153"/>
                <a:gd name="T36" fmla="*/ 10 w 1527"/>
                <a:gd name="T37" fmla="*/ 115 h 153"/>
                <a:gd name="T38" fmla="*/ 2 w 1527"/>
                <a:gd name="T39" fmla="*/ 97 h 153"/>
                <a:gd name="T40" fmla="*/ 0 w 1527"/>
                <a:gd name="T41" fmla="*/ 77 h 153"/>
                <a:gd name="T42" fmla="*/ 2 w 1527"/>
                <a:gd name="T43" fmla="*/ 55 h 153"/>
                <a:gd name="T44" fmla="*/ 10 w 1527"/>
                <a:gd name="T45" fmla="*/ 37 h 153"/>
                <a:gd name="T46" fmla="*/ 22 w 1527"/>
                <a:gd name="T47" fmla="*/ 23 h 153"/>
                <a:gd name="T48" fmla="*/ 38 w 1527"/>
                <a:gd name="T49" fmla="*/ 10 h 153"/>
                <a:gd name="T50" fmla="*/ 56 w 1527"/>
                <a:gd name="T51" fmla="*/ 2 h 153"/>
                <a:gd name="T52" fmla="*/ 76 w 1527"/>
                <a:gd name="T53"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27" h="153">
                  <a:moveTo>
                    <a:pt x="76" y="0"/>
                  </a:moveTo>
                  <a:lnTo>
                    <a:pt x="1451" y="0"/>
                  </a:lnTo>
                  <a:lnTo>
                    <a:pt x="1471" y="2"/>
                  </a:lnTo>
                  <a:lnTo>
                    <a:pt x="1490" y="10"/>
                  </a:lnTo>
                  <a:lnTo>
                    <a:pt x="1505" y="23"/>
                  </a:lnTo>
                  <a:lnTo>
                    <a:pt x="1517" y="37"/>
                  </a:lnTo>
                  <a:lnTo>
                    <a:pt x="1525" y="55"/>
                  </a:lnTo>
                  <a:lnTo>
                    <a:pt x="1527" y="77"/>
                  </a:lnTo>
                  <a:lnTo>
                    <a:pt x="1525" y="97"/>
                  </a:lnTo>
                  <a:lnTo>
                    <a:pt x="1517" y="115"/>
                  </a:lnTo>
                  <a:lnTo>
                    <a:pt x="1505" y="131"/>
                  </a:lnTo>
                  <a:lnTo>
                    <a:pt x="1490" y="142"/>
                  </a:lnTo>
                  <a:lnTo>
                    <a:pt x="1471" y="150"/>
                  </a:lnTo>
                  <a:lnTo>
                    <a:pt x="1451" y="153"/>
                  </a:lnTo>
                  <a:lnTo>
                    <a:pt x="76" y="153"/>
                  </a:lnTo>
                  <a:lnTo>
                    <a:pt x="56" y="150"/>
                  </a:lnTo>
                  <a:lnTo>
                    <a:pt x="38" y="142"/>
                  </a:lnTo>
                  <a:lnTo>
                    <a:pt x="22" y="131"/>
                  </a:lnTo>
                  <a:lnTo>
                    <a:pt x="10" y="115"/>
                  </a:lnTo>
                  <a:lnTo>
                    <a:pt x="2" y="97"/>
                  </a:lnTo>
                  <a:lnTo>
                    <a:pt x="0" y="77"/>
                  </a:lnTo>
                  <a:lnTo>
                    <a:pt x="2" y="55"/>
                  </a:lnTo>
                  <a:lnTo>
                    <a:pt x="10" y="37"/>
                  </a:lnTo>
                  <a:lnTo>
                    <a:pt x="22" y="23"/>
                  </a:lnTo>
                  <a:lnTo>
                    <a:pt x="38" y="10"/>
                  </a:lnTo>
                  <a:lnTo>
                    <a:pt x="56" y="2"/>
                  </a:lnTo>
                  <a:lnTo>
                    <a:pt x="76" y="0"/>
                  </a:lnTo>
                  <a:close/>
                </a:path>
              </a:pathLst>
            </a:custGeom>
            <a:grp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4" name="Freeform 12">
              <a:extLst>
                <a:ext uri="{FF2B5EF4-FFF2-40B4-BE49-F238E27FC236}">
                  <a16:creationId xmlns:a16="http://schemas.microsoft.com/office/drawing/2014/main" id="{3BD7B26B-6C5C-41A6-84D8-EBA53A1C07A1}"/>
                </a:ext>
              </a:extLst>
            </p:cNvPr>
            <p:cNvSpPr>
              <a:spLocks/>
            </p:cNvSpPr>
            <p:nvPr/>
          </p:nvSpPr>
          <p:spPr bwMode="auto">
            <a:xfrm>
              <a:off x="-411163" y="2784475"/>
              <a:ext cx="808038" cy="80963"/>
            </a:xfrm>
            <a:custGeom>
              <a:avLst/>
              <a:gdLst>
                <a:gd name="T0" fmla="*/ 76 w 1527"/>
                <a:gd name="T1" fmla="*/ 0 h 154"/>
                <a:gd name="T2" fmla="*/ 1451 w 1527"/>
                <a:gd name="T3" fmla="*/ 0 h 154"/>
                <a:gd name="T4" fmla="*/ 1471 w 1527"/>
                <a:gd name="T5" fmla="*/ 4 h 154"/>
                <a:gd name="T6" fmla="*/ 1490 w 1527"/>
                <a:gd name="T7" fmla="*/ 12 h 154"/>
                <a:gd name="T8" fmla="*/ 1505 w 1527"/>
                <a:gd name="T9" fmla="*/ 23 h 154"/>
                <a:gd name="T10" fmla="*/ 1517 w 1527"/>
                <a:gd name="T11" fmla="*/ 39 h 154"/>
                <a:gd name="T12" fmla="*/ 1525 w 1527"/>
                <a:gd name="T13" fmla="*/ 57 h 154"/>
                <a:gd name="T14" fmla="*/ 1527 w 1527"/>
                <a:gd name="T15" fmla="*/ 77 h 154"/>
                <a:gd name="T16" fmla="*/ 1525 w 1527"/>
                <a:gd name="T17" fmla="*/ 97 h 154"/>
                <a:gd name="T18" fmla="*/ 1517 w 1527"/>
                <a:gd name="T19" fmla="*/ 117 h 154"/>
                <a:gd name="T20" fmla="*/ 1505 w 1527"/>
                <a:gd name="T21" fmla="*/ 131 h 154"/>
                <a:gd name="T22" fmla="*/ 1490 w 1527"/>
                <a:gd name="T23" fmla="*/ 144 h 154"/>
                <a:gd name="T24" fmla="*/ 1471 w 1527"/>
                <a:gd name="T25" fmla="*/ 152 h 154"/>
                <a:gd name="T26" fmla="*/ 1451 w 1527"/>
                <a:gd name="T27" fmla="*/ 154 h 154"/>
                <a:gd name="T28" fmla="*/ 76 w 1527"/>
                <a:gd name="T29" fmla="*/ 154 h 154"/>
                <a:gd name="T30" fmla="*/ 56 w 1527"/>
                <a:gd name="T31" fmla="*/ 152 h 154"/>
                <a:gd name="T32" fmla="*/ 38 w 1527"/>
                <a:gd name="T33" fmla="*/ 144 h 154"/>
                <a:gd name="T34" fmla="*/ 22 w 1527"/>
                <a:gd name="T35" fmla="*/ 131 h 154"/>
                <a:gd name="T36" fmla="*/ 10 w 1527"/>
                <a:gd name="T37" fmla="*/ 117 h 154"/>
                <a:gd name="T38" fmla="*/ 2 w 1527"/>
                <a:gd name="T39" fmla="*/ 97 h 154"/>
                <a:gd name="T40" fmla="*/ 0 w 1527"/>
                <a:gd name="T41" fmla="*/ 77 h 154"/>
                <a:gd name="T42" fmla="*/ 2 w 1527"/>
                <a:gd name="T43" fmla="*/ 57 h 154"/>
                <a:gd name="T44" fmla="*/ 10 w 1527"/>
                <a:gd name="T45" fmla="*/ 39 h 154"/>
                <a:gd name="T46" fmla="*/ 22 w 1527"/>
                <a:gd name="T47" fmla="*/ 23 h 154"/>
                <a:gd name="T48" fmla="*/ 38 w 1527"/>
                <a:gd name="T49" fmla="*/ 12 h 154"/>
                <a:gd name="T50" fmla="*/ 56 w 1527"/>
                <a:gd name="T51" fmla="*/ 4 h 154"/>
                <a:gd name="T52" fmla="*/ 76 w 1527"/>
                <a:gd name="T5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27" h="154">
                  <a:moveTo>
                    <a:pt x="76" y="0"/>
                  </a:moveTo>
                  <a:lnTo>
                    <a:pt x="1451" y="0"/>
                  </a:lnTo>
                  <a:lnTo>
                    <a:pt x="1471" y="4"/>
                  </a:lnTo>
                  <a:lnTo>
                    <a:pt x="1490" y="12"/>
                  </a:lnTo>
                  <a:lnTo>
                    <a:pt x="1505" y="23"/>
                  </a:lnTo>
                  <a:lnTo>
                    <a:pt x="1517" y="39"/>
                  </a:lnTo>
                  <a:lnTo>
                    <a:pt x="1525" y="57"/>
                  </a:lnTo>
                  <a:lnTo>
                    <a:pt x="1527" y="77"/>
                  </a:lnTo>
                  <a:lnTo>
                    <a:pt x="1525" y="97"/>
                  </a:lnTo>
                  <a:lnTo>
                    <a:pt x="1517" y="117"/>
                  </a:lnTo>
                  <a:lnTo>
                    <a:pt x="1505" y="131"/>
                  </a:lnTo>
                  <a:lnTo>
                    <a:pt x="1490" y="144"/>
                  </a:lnTo>
                  <a:lnTo>
                    <a:pt x="1471" y="152"/>
                  </a:lnTo>
                  <a:lnTo>
                    <a:pt x="1451" y="154"/>
                  </a:lnTo>
                  <a:lnTo>
                    <a:pt x="76" y="154"/>
                  </a:lnTo>
                  <a:lnTo>
                    <a:pt x="56" y="152"/>
                  </a:lnTo>
                  <a:lnTo>
                    <a:pt x="38" y="144"/>
                  </a:lnTo>
                  <a:lnTo>
                    <a:pt x="22" y="131"/>
                  </a:lnTo>
                  <a:lnTo>
                    <a:pt x="10" y="117"/>
                  </a:lnTo>
                  <a:lnTo>
                    <a:pt x="2" y="97"/>
                  </a:lnTo>
                  <a:lnTo>
                    <a:pt x="0" y="77"/>
                  </a:lnTo>
                  <a:lnTo>
                    <a:pt x="2" y="57"/>
                  </a:lnTo>
                  <a:lnTo>
                    <a:pt x="10" y="39"/>
                  </a:lnTo>
                  <a:lnTo>
                    <a:pt x="22" y="23"/>
                  </a:lnTo>
                  <a:lnTo>
                    <a:pt x="38" y="12"/>
                  </a:lnTo>
                  <a:lnTo>
                    <a:pt x="56" y="4"/>
                  </a:lnTo>
                  <a:lnTo>
                    <a:pt x="76" y="0"/>
                  </a:lnTo>
                  <a:close/>
                </a:path>
              </a:pathLst>
            </a:custGeom>
            <a:grp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p>
          </p:txBody>
        </p:sp>
      </p:grpSp>
      <p:sp>
        <p:nvSpPr>
          <p:cNvPr id="15" name="Title 2">
            <a:extLst>
              <a:ext uri="{FF2B5EF4-FFF2-40B4-BE49-F238E27FC236}">
                <a16:creationId xmlns:a16="http://schemas.microsoft.com/office/drawing/2014/main" id="{4350891D-4E62-46E4-87E5-A8E3313AA525}"/>
              </a:ext>
            </a:extLst>
          </p:cNvPr>
          <p:cNvSpPr txBox="1">
            <a:spLocks/>
          </p:cNvSpPr>
          <p:nvPr/>
        </p:nvSpPr>
        <p:spPr>
          <a:xfrm>
            <a:off x="6728299" y="3941775"/>
            <a:ext cx="4470400" cy="492443"/>
          </a:xfrm>
          <a:prstGeom prst="rect">
            <a:avLst/>
          </a:prstGeom>
          <a:effectLst/>
        </p:spPr>
        <p:txBody>
          <a:bodyPr wrap="square" lIns="0" tIns="0" rIns="0" bIns="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a:solidFill>
                  <a:schemeClr val="bg1"/>
                </a:solidFill>
                <a:latin typeface="Avenir Book" panose="02000503020000020003" pitchFamily="2" charset="0"/>
              </a:rPr>
              <a:t>Agenda</a:t>
            </a:r>
            <a:endParaRPr lang="en-US" sz="3200">
              <a:solidFill>
                <a:schemeClr val="bg1"/>
              </a:solidFill>
              <a:effectLst>
                <a:outerShdw blurRad="60007" dist="310007" dir="7680000" sy="30000" kx="1300200" algn="ctr" rotWithShape="0">
                  <a:prstClr val="black">
                    <a:alpha val="13000"/>
                  </a:prstClr>
                </a:outerShdw>
              </a:effectLst>
              <a:latin typeface="Avenir Book" panose="02000503020000020003" pitchFamily="2" charset="0"/>
            </a:endParaRPr>
          </a:p>
        </p:txBody>
      </p:sp>
      <p:sp>
        <p:nvSpPr>
          <p:cNvPr id="6" name="Slide Number Placeholder 28">
            <a:extLst>
              <a:ext uri="{FF2B5EF4-FFF2-40B4-BE49-F238E27FC236}">
                <a16:creationId xmlns:a16="http://schemas.microsoft.com/office/drawing/2014/main" id="{0D1FFAA4-3D87-5DB1-97F4-EF17EABEAD26}"/>
              </a:ext>
            </a:extLst>
          </p:cNvPr>
          <p:cNvSpPr txBox="1">
            <a:spLocks/>
          </p:cNvSpPr>
          <p:nvPr/>
        </p:nvSpPr>
        <p:spPr>
          <a:xfrm>
            <a:off x="8763000" y="6508750"/>
            <a:ext cx="2743200" cy="365125"/>
          </a:xfrm>
          <a:prstGeom prst="rect">
            <a:avLst/>
          </a:prstGeom>
        </p:spPr>
        <p:txBody>
          <a:bodyPr/>
          <a:lstStyle>
            <a:defPPr>
              <a:defRPr lang="en-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59CC2A2C-89A0-BB4D-9325-286D2A60CF80}" type="slidenum">
              <a:rPr lang="en-RU" sz="1000" smtClean="0">
                <a:latin typeface="Avenir Book" panose="02000503020000020003" pitchFamily="2" charset="0"/>
              </a:rPr>
              <a:pPr algn="r"/>
              <a:t>2</a:t>
            </a:fld>
            <a:endParaRPr lang="en-RU" sz="1000">
              <a:latin typeface="Avenir Book" panose="02000503020000020003" pitchFamily="2" charset="0"/>
            </a:endParaRPr>
          </a:p>
        </p:txBody>
      </p:sp>
    </p:spTree>
    <p:extLst>
      <p:ext uri="{BB962C8B-B14F-4D97-AF65-F5344CB8AC3E}">
        <p14:creationId xmlns:p14="http://schemas.microsoft.com/office/powerpoint/2010/main" val="1180475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 presetClass="entr" presetSubtype="4" accel="20000" decel="8000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additive="base">
                                        <p:cTn id="10" dur="500" fill="hold"/>
                                        <p:tgtEl>
                                          <p:spTgt spid="7"/>
                                        </p:tgtEl>
                                        <p:attrNameLst>
                                          <p:attrName>ppt_x</p:attrName>
                                        </p:attrNameLst>
                                      </p:cBhvr>
                                      <p:tavLst>
                                        <p:tav tm="0">
                                          <p:val>
                                            <p:strVal val="#ppt_x"/>
                                          </p:val>
                                        </p:tav>
                                        <p:tav tm="100000">
                                          <p:val>
                                            <p:strVal val="#ppt_x"/>
                                          </p:val>
                                        </p:tav>
                                      </p:tavLst>
                                    </p:anim>
                                    <p:anim calcmode="lin" valueType="num">
                                      <p:cBhvr additive="base">
                                        <p:cTn id="11" dur="500" fill="hold"/>
                                        <p:tgtEl>
                                          <p:spTgt spid="7"/>
                                        </p:tgtEl>
                                        <p:attrNameLst>
                                          <p:attrName>ppt_y</p:attrName>
                                        </p:attrNameLst>
                                      </p:cBhvr>
                                      <p:tavLst>
                                        <p:tav tm="0">
                                          <p:val>
                                            <p:strVal val="1+#ppt_h/2"/>
                                          </p:val>
                                        </p:tav>
                                        <p:tav tm="100000">
                                          <p:val>
                                            <p:strVal val="#ppt_y"/>
                                          </p:val>
                                        </p:tav>
                                      </p:tavLst>
                                    </p:anim>
                                  </p:childTnLst>
                                </p:cTn>
                              </p:par>
                              <p:par>
                                <p:cTn id="12" presetID="2" presetClass="entr" presetSubtype="4" accel="20000" decel="60000" fill="hold" grpId="0" nodeType="withEffect">
                                  <p:stCondLst>
                                    <p:cond delay="0"/>
                                  </p:stCondLst>
                                  <p:iterate type="wd">
                                    <p:tmPct val="10000"/>
                                  </p:iterate>
                                  <p:childTnLst>
                                    <p:set>
                                      <p:cBhvr>
                                        <p:cTn id="13" dur="1" fill="hold">
                                          <p:stCondLst>
                                            <p:cond delay="0"/>
                                          </p:stCondLst>
                                        </p:cTn>
                                        <p:tgtEl>
                                          <p:spTgt spid="15"/>
                                        </p:tgtEl>
                                        <p:attrNameLst>
                                          <p:attrName>style.visibility</p:attrName>
                                        </p:attrNameLst>
                                      </p:cBhvr>
                                      <p:to>
                                        <p:strVal val="visible"/>
                                      </p:to>
                                    </p:set>
                                    <p:anim calcmode="lin" valueType="num">
                                      <p:cBhvr additive="base">
                                        <p:cTn id="14" dur="500" fill="hold"/>
                                        <p:tgtEl>
                                          <p:spTgt spid="15"/>
                                        </p:tgtEl>
                                        <p:attrNameLst>
                                          <p:attrName>ppt_x</p:attrName>
                                        </p:attrNameLst>
                                      </p:cBhvr>
                                      <p:tavLst>
                                        <p:tav tm="0">
                                          <p:val>
                                            <p:strVal val="#ppt_x"/>
                                          </p:val>
                                        </p:tav>
                                        <p:tav tm="100000">
                                          <p:val>
                                            <p:strVal val="#ppt_x"/>
                                          </p:val>
                                        </p:tav>
                                      </p:tavLst>
                                    </p:anim>
                                    <p:anim calcmode="lin" valueType="num">
                                      <p:cBhvr additive="base">
                                        <p:cTn id="15"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oogle Shape;10965;p62">
            <a:extLst>
              <a:ext uri="{FF2B5EF4-FFF2-40B4-BE49-F238E27FC236}">
                <a16:creationId xmlns:a16="http://schemas.microsoft.com/office/drawing/2014/main" id="{89C35E57-E269-1D30-B170-7B864B41FFF6}"/>
              </a:ext>
            </a:extLst>
          </p:cNvPr>
          <p:cNvGrpSpPr/>
          <p:nvPr/>
        </p:nvGrpSpPr>
        <p:grpSpPr>
          <a:xfrm>
            <a:off x="407988" y="4134089"/>
            <a:ext cx="1295400" cy="1118650"/>
            <a:chOff x="7500054" y="2934735"/>
            <a:chExt cx="350576" cy="280454"/>
          </a:xfrm>
          <a:solidFill>
            <a:srgbClr val="00B0F4"/>
          </a:solidFill>
        </p:grpSpPr>
        <p:sp>
          <p:nvSpPr>
            <p:cNvPr id="4" name="Google Shape;10966;p62">
              <a:extLst>
                <a:ext uri="{FF2B5EF4-FFF2-40B4-BE49-F238E27FC236}">
                  <a16:creationId xmlns:a16="http://schemas.microsoft.com/office/drawing/2014/main" id="{76465771-413E-92E8-0616-A2351FAB02DA}"/>
                </a:ext>
              </a:extLst>
            </p:cNvPr>
            <p:cNvSpPr/>
            <p:nvPr/>
          </p:nvSpPr>
          <p:spPr>
            <a:xfrm>
              <a:off x="7571671" y="2959371"/>
              <a:ext cx="191426" cy="10249"/>
            </a:xfrm>
            <a:custGeom>
              <a:avLst/>
              <a:gdLst/>
              <a:ahLst/>
              <a:cxnLst/>
              <a:rect l="l" t="t" r="r" b="b"/>
              <a:pathLst>
                <a:path w="6014" h="322" extrusionOk="0">
                  <a:moveTo>
                    <a:pt x="156" y="0"/>
                  </a:moveTo>
                  <a:cubicBezTo>
                    <a:pt x="72" y="0"/>
                    <a:pt x="1" y="71"/>
                    <a:pt x="1" y="167"/>
                  </a:cubicBezTo>
                  <a:cubicBezTo>
                    <a:pt x="1" y="250"/>
                    <a:pt x="72" y="322"/>
                    <a:pt x="156" y="322"/>
                  </a:cubicBezTo>
                  <a:lnTo>
                    <a:pt x="5847" y="322"/>
                  </a:lnTo>
                  <a:cubicBezTo>
                    <a:pt x="5930" y="322"/>
                    <a:pt x="6014" y="250"/>
                    <a:pt x="6014" y="167"/>
                  </a:cubicBezTo>
                  <a:cubicBezTo>
                    <a:pt x="6014" y="71"/>
                    <a:pt x="5930" y="0"/>
                    <a:pt x="58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676A3"/>
                </a:solidFill>
              </a:endParaRPr>
            </a:p>
          </p:txBody>
        </p:sp>
        <p:sp>
          <p:nvSpPr>
            <p:cNvPr id="5" name="Google Shape;10967;p62">
              <a:extLst>
                <a:ext uri="{FF2B5EF4-FFF2-40B4-BE49-F238E27FC236}">
                  <a16:creationId xmlns:a16="http://schemas.microsoft.com/office/drawing/2014/main" id="{D408497F-2FFE-999A-E602-F25280881A17}"/>
                </a:ext>
              </a:extLst>
            </p:cNvPr>
            <p:cNvSpPr/>
            <p:nvPr/>
          </p:nvSpPr>
          <p:spPr>
            <a:xfrm>
              <a:off x="7500054" y="2934735"/>
              <a:ext cx="350576" cy="280454"/>
            </a:xfrm>
            <a:custGeom>
              <a:avLst/>
              <a:gdLst/>
              <a:ahLst/>
              <a:cxnLst/>
              <a:rect l="l" t="t" r="r" b="b"/>
              <a:pathLst>
                <a:path w="11014" h="8811" extrusionOk="0">
                  <a:moveTo>
                    <a:pt x="1501" y="310"/>
                  </a:moveTo>
                  <a:lnTo>
                    <a:pt x="1501" y="1560"/>
                  </a:lnTo>
                  <a:lnTo>
                    <a:pt x="310" y="1560"/>
                  </a:lnTo>
                  <a:lnTo>
                    <a:pt x="310" y="417"/>
                  </a:lnTo>
                  <a:cubicBezTo>
                    <a:pt x="310" y="357"/>
                    <a:pt x="358" y="310"/>
                    <a:pt x="417" y="310"/>
                  </a:cubicBezTo>
                  <a:close/>
                  <a:moveTo>
                    <a:pt x="8990" y="310"/>
                  </a:moveTo>
                  <a:cubicBezTo>
                    <a:pt x="9049" y="310"/>
                    <a:pt x="9097" y="357"/>
                    <a:pt x="9097" y="417"/>
                  </a:cubicBezTo>
                  <a:lnTo>
                    <a:pt x="9097" y="1560"/>
                  </a:lnTo>
                  <a:lnTo>
                    <a:pt x="1834" y="1560"/>
                  </a:lnTo>
                  <a:lnTo>
                    <a:pt x="1834" y="310"/>
                  </a:lnTo>
                  <a:close/>
                  <a:moveTo>
                    <a:pt x="10419" y="3453"/>
                  </a:moveTo>
                  <a:cubicBezTo>
                    <a:pt x="10561" y="3453"/>
                    <a:pt x="10704" y="3572"/>
                    <a:pt x="10704" y="3739"/>
                  </a:cubicBezTo>
                  <a:cubicBezTo>
                    <a:pt x="10704" y="3893"/>
                    <a:pt x="10561" y="4013"/>
                    <a:pt x="10419" y="4013"/>
                  </a:cubicBezTo>
                  <a:cubicBezTo>
                    <a:pt x="10264" y="4013"/>
                    <a:pt x="10133" y="3893"/>
                    <a:pt x="10133" y="3739"/>
                  </a:cubicBezTo>
                  <a:cubicBezTo>
                    <a:pt x="10133" y="3572"/>
                    <a:pt x="10252" y="3453"/>
                    <a:pt x="10419" y="3453"/>
                  </a:cubicBezTo>
                  <a:close/>
                  <a:moveTo>
                    <a:pt x="6537" y="4786"/>
                  </a:moveTo>
                  <a:cubicBezTo>
                    <a:pt x="6680" y="4786"/>
                    <a:pt x="6811" y="4906"/>
                    <a:pt x="6811" y="5072"/>
                  </a:cubicBezTo>
                  <a:cubicBezTo>
                    <a:pt x="6811" y="5239"/>
                    <a:pt x="6680" y="5358"/>
                    <a:pt x="6537" y="5358"/>
                  </a:cubicBezTo>
                  <a:cubicBezTo>
                    <a:pt x="6382" y="5358"/>
                    <a:pt x="6251" y="5239"/>
                    <a:pt x="6251" y="5072"/>
                  </a:cubicBezTo>
                  <a:cubicBezTo>
                    <a:pt x="6251" y="4906"/>
                    <a:pt x="6370" y="4786"/>
                    <a:pt x="6537" y="4786"/>
                  </a:cubicBezTo>
                  <a:close/>
                  <a:moveTo>
                    <a:pt x="8240" y="6156"/>
                  </a:moveTo>
                  <a:cubicBezTo>
                    <a:pt x="8394" y="6156"/>
                    <a:pt x="8525" y="6275"/>
                    <a:pt x="8525" y="6441"/>
                  </a:cubicBezTo>
                  <a:cubicBezTo>
                    <a:pt x="8525" y="6608"/>
                    <a:pt x="8394" y="6727"/>
                    <a:pt x="8240" y="6727"/>
                  </a:cubicBezTo>
                  <a:cubicBezTo>
                    <a:pt x="8097" y="6727"/>
                    <a:pt x="7966" y="6608"/>
                    <a:pt x="7966" y="6441"/>
                  </a:cubicBezTo>
                  <a:cubicBezTo>
                    <a:pt x="7966" y="6299"/>
                    <a:pt x="8073" y="6156"/>
                    <a:pt x="8240" y="6156"/>
                  </a:cubicBezTo>
                  <a:close/>
                  <a:moveTo>
                    <a:pt x="4811" y="6382"/>
                  </a:moveTo>
                  <a:cubicBezTo>
                    <a:pt x="4954" y="6382"/>
                    <a:pt x="5085" y="6501"/>
                    <a:pt x="5085" y="6668"/>
                  </a:cubicBezTo>
                  <a:cubicBezTo>
                    <a:pt x="5085" y="6834"/>
                    <a:pt x="4954" y="6953"/>
                    <a:pt x="4811" y="6953"/>
                  </a:cubicBezTo>
                  <a:cubicBezTo>
                    <a:pt x="4656" y="6953"/>
                    <a:pt x="4525" y="6834"/>
                    <a:pt x="4525" y="6668"/>
                  </a:cubicBezTo>
                  <a:cubicBezTo>
                    <a:pt x="4525" y="6501"/>
                    <a:pt x="4644" y="6382"/>
                    <a:pt x="4811" y="6382"/>
                  </a:cubicBezTo>
                  <a:close/>
                  <a:moveTo>
                    <a:pt x="417" y="0"/>
                  </a:moveTo>
                  <a:cubicBezTo>
                    <a:pt x="179" y="0"/>
                    <a:pt x="1" y="143"/>
                    <a:pt x="1" y="417"/>
                  </a:cubicBezTo>
                  <a:lnTo>
                    <a:pt x="1" y="8382"/>
                  </a:lnTo>
                  <a:cubicBezTo>
                    <a:pt x="1" y="8620"/>
                    <a:pt x="191" y="8787"/>
                    <a:pt x="417" y="8787"/>
                  </a:cubicBezTo>
                  <a:lnTo>
                    <a:pt x="4513" y="8787"/>
                  </a:lnTo>
                  <a:cubicBezTo>
                    <a:pt x="4596" y="8787"/>
                    <a:pt x="4668" y="8715"/>
                    <a:pt x="4668" y="8632"/>
                  </a:cubicBezTo>
                  <a:cubicBezTo>
                    <a:pt x="4668" y="8537"/>
                    <a:pt x="4596" y="8465"/>
                    <a:pt x="4513" y="8465"/>
                  </a:cubicBezTo>
                  <a:lnTo>
                    <a:pt x="417" y="8465"/>
                  </a:lnTo>
                  <a:cubicBezTo>
                    <a:pt x="358" y="8465"/>
                    <a:pt x="310" y="8418"/>
                    <a:pt x="310" y="8358"/>
                  </a:cubicBezTo>
                  <a:lnTo>
                    <a:pt x="310" y="1869"/>
                  </a:lnTo>
                  <a:lnTo>
                    <a:pt x="9073" y="1869"/>
                  </a:lnTo>
                  <a:lnTo>
                    <a:pt x="9073" y="5144"/>
                  </a:lnTo>
                  <a:lnTo>
                    <a:pt x="8502" y="5894"/>
                  </a:lnTo>
                  <a:cubicBezTo>
                    <a:pt x="8418" y="5846"/>
                    <a:pt x="8335" y="5834"/>
                    <a:pt x="8240" y="5834"/>
                  </a:cubicBezTo>
                  <a:cubicBezTo>
                    <a:pt x="8109" y="5834"/>
                    <a:pt x="7978" y="5870"/>
                    <a:pt x="7871" y="5965"/>
                  </a:cubicBezTo>
                  <a:lnTo>
                    <a:pt x="7073" y="5322"/>
                  </a:lnTo>
                  <a:cubicBezTo>
                    <a:pt x="7109" y="5251"/>
                    <a:pt x="7132" y="5156"/>
                    <a:pt x="7132" y="5060"/>
                  </a:cubicBezTo>
                  <a:cubicBezTo>
                    <a:pt x="7132" y="4727"/>
                    <a:pt x="6859" y="4441"/>
                    <a:pt x="6513" y="4441"/>
                  </a:cubicBezTo>
                  <a:cubicBezTo>
                    <a:pt x="6192" y="4441"/>
                    <a:pt x="5906" y="4715"/>
                    <a:pt x="5906" y="5060"/>
                  </a:cubicBezTo>
                  <a:cubicBezTo>
                    <a:pt x="5906" y="5167"/>
                    <a:pt x="5942" y="5263"/>
                    <a:pt x="5978" y="5358"/>
                  </a:cubicBezTo>
                  <a:lnTo>
                    <a:pt x="5108" y="6144"/>
                  </a:lnTo>
                  <a:cubicBezTo>
                    <a:pt x="5013" y="6084"/>
                    <a:pt x="4906" y="6049"/>
                    <a:pt x="4787" y="6049"/>
                  </a:cubicBezTo>
                  <a:cubicBezTo>
                    <a:pt x="4465" y="6049"/>
                    <a:pt x="4180" y="6322"/>
                    <a:pt x="4180" y="6668"/>
                  </a:cubicBezTo>
                  <a:cubicBezTo>
                    <a:pt x="4180" y="6989"/>
                    <a:pt x="4454" y="7275"/>
                    <a:pt x="4787" y="7275"/>
                  </a:cubicBezTo>
                  <a:cubicBezTo>
                    <a:pt x="5132" y="7275"/>
                    <a:pt x="5406" y="7001"/>
                    <a:pt x="5406" y="6668"/>
                  </a:cubicBezTo>
                  <a:cubicBezTo>
                    <a:pt x="5406" y="6560"/>
                    <a:pt x="5370" y="6465"/>
                    <a:pt x="5323" y="6382"/>
                  </a:cubicBezTo>
                  <a:lnTo>
                    <a:pt x="6204" y="5572"/>
                  </a:lnTo>
                  <a:cubicBezTo>
                    <a:pt x="6299" y="5620"/>
                    <a:pt x="6394" y="5656"/>
                    <a:pt x="6501" y="5656"/>
                  </a:cubicBezTo>
                  <a:cubicBezTo>
                    <a:pt x="6620" y="5656"/>
                    <a:pt x="6740" y="5620"/>
                    <a:pt x="6835" y="5548"/>
                  </a:cubicBezTo>
                  <a:lnTo>
                    <a:pt x="7644" y="6203"/>
                  </a:lnTo>
                  <a:cubicBezTo>
                    <a:pt x="7621" y="6263"/>
                    <a:pt x="7609" y="6334"/>
                    <a:pt x="7609" y="6406"/>
                  </a:cubicBezTo>
                  <a:cubicBezTo>
                    <a:pt x="7609" y="6739"/>
                    <a:pt x="7871" y="7025"/>
                    <a:pt x="8216" y="7025"/>
                  </a:cubicBezTo>
                  <a:cubicBezTo>
                    <a:pt x="8561" y="7025"/>
                    <a:pt x="8823" y="6751"/>
                    <a:pt x="8823" y="6406"/>
                  </a:cubicBezTo>
                  <a:cubicBezTo>
                    <a:pt x="8823" y="6287"/>
                    <a:pt x="8799" y="6168"/>
                    <a:pt x="8716" y="6084"/>
                  </a:cubicBezTo>
                  <a:lnTo>
                    <a:pt x="9061" y="5656"/>
                  </a:lnTo>
                  <a:lnTo>
                    <a:pt x="9061" y="8382"/>
                  </a:lnTo>
                  <a:cubicBezTo>
                    <a:pt x="9061" y="8442"/>
                    <a:pt x="9014" y="8477"/>
                    <a:pt x="8954" y="8477"/>
                  </a:cubicBezTo>
                  <a:lnTo>
                    <a:pt x="5227" y="8477"/>
                  </a:lnTo>
                  <a:cubicBezTo>
                    <a:pt x="5132" y="8477"/>
                    <a:pt x="5061" y="8561"/>
                    <a:pt x="5061" y="8644"/>
                  </a:cubicBezTo>
                  <a:cubicBezTo>
                    <a:pt x="5061" y="8739"/>
                    <a:pt x="5132" y="8811"/>
                    <a:pt x="5227" y="8811"/>
                  </a:cubicBezTo>
                  <a:lnTo>
                    <a:pt x="8954" y="8811"/>
                  </a:lnTo>
                  <a:cubicBezTo>
                    <a:pt x="9192" y="8811"/>
                    <a:pt x="9371" y="8620"/>
                    <a:pt x="9371" y="8394"/>
                  </a:cubicBezTo>
                  <a:lnTo>
                    <a:pt x="9371" y="5287"/>
                  </a:lnTo>
                  <a:lnTo>
                    <a:pt x="10145" y="4298"/>
                  </a:lnTo>
                  <a:cubicBezTo>
                    <a:pt x="10228" y="4334"/>
                    <a:pt x="10299" y="4346"/>
                    <a:pt x="10383" y="4346"/>
                  </a:cubicBezTo>
                  <a:cubicBezTo>
                    <a:pt x="10716" y="4346"/>
                    <a:pt x="10990" y="4072"/>
                    <a:pt x="10990" y="3739"/>
                  </a:cubicBezTo>
                  <a:cubicBezTo>
                    <a:pt x="11014" y="3405"/>
                    <a:pt x="10740" y="3131"/>
                    <a:pt x="10419" y="3131"/>
                  </a:cubicBezTo>
                  <a:cubicBezTo>
                    <a:pt x="10085" y="3131"/>
                    <a:pt x="9811" y="3405"/>
                    <a:pt x="9811" y="3751"/>
                  </a:cubicBezTo>
                  <a:cubicBezTo>
                    <a:pt x="9811" y="3882"/>
                    <a:pt x="9847" y="4001"/>
                    <a:pt x="9930" y="4108"/>
                  </a:cubicBezTo>
                  <a:lnTo>
                    <a:pt x="9407" y="4763"/>
                  </a:lnTo>
                  <a:lnTo>
                    <a:pt x="9407" y="381"/>
                  </a:lnTo>
                  <a:cubicBezTo>
                    <a:pt x="9407" y="191"/>
                    <a:pt x="9276" y="0"/>
                    <a:pt x="89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676A3"/>
                </a:solidFill>
              </a:endParaRPr>
            </a:p>
          </p:txBody>
        </p:sp>
        <p:sp>
          <p:nvSpPr>
            <p:cNvPr id="6" name="Google Shape;10968;p62">
              <a:extLst>
                <a:ext uri="{FF2B5EF4-FFF2-40B4-BE49-F238E27FC236}">
                  <a16:creationId xmlns:a16="http://schemas.microsoft.com/office/drawing/2014/main" id="{6AD3EE23-6B21-690B-D8E2-DE2264FBCBD6}"/>
                </a:ext>
              </a:extLst>
            </p:cNvPr>
            <p:cNvSpPr/>
            <p:nvPr/>
          </p:nvSpPr>
          <p:spPr>
            <a:xfrm>
              <a:off x="7539459" y="3074564"/>
              <a:ext cx="82663" cy="10249"/>
            </a:xfrm>
            <a:custGeom>
              <a:avLst/>
              <a:gdLst/>
              <a:ahLst/>
              <a:cxnLst/>
              <a:rect l="l" t="t" r="r" b="b"/>
              <a:pathLst>
                <a:path w="2597" h="322" extrusionOk="0">
                  <a:moveTo>
                    <a:pt x="156" y="1"/>
                  </a:moveTo>
                  <a:cubicBezTo>
                    <a:pt x="72" y="1"/>
                    <a:pt x="1" y="72"/>
                    <a:pt x="1" y="155"/>
                  </a:cubicBezTo>
                  <a:cubicBezTo>
                    <a:pt x="1" y="251"/>
                    <a:pt x="72" y="322"/>
                    <a:pt x="156" y="322"/>
                  </a:cubicBezTo>
                  <a:lnTo>
                    <a:pt x="2442" y="322"/>
                  </a:lnTo>
                  <a:cubicBezTo>
                    <a:pt x="2525" y="322"/>
                    <a:pt x="2596" y="251"/>
                    <a:pt x="2596" y="155"/>
                  </a:cubicBezTo>
                  <a:cubicBezTo>
                    <a:pt x="2596" y="72"/>
                    <a:pt x="2525" y="1"/>
                    <a:pt x="244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676A3"/>
                </a:solidFill>
              </a:endParaRPr>
            </a:p>
          </p:txBody>
        </p:sp>
        <p:sp>
          <p:nvSpPr>
            <p:cNvPr id="7" name="Google Shape;10969;p62">
              <a:extLst>
                <a:ext uri="{FF2B5EF4-FFF2-40B4-BE49-F238E27FC236}">
                  <a16:creationId xmlns:a16="http://schemas.microsoft.com/office/drawing/2014/main" id="{06A11DBC-3BAF-EC38-DE47-E104670021D4}"/>
                </a:ext>
              </a:extLst>
            </p:cNvPr>
            <p:cNvSpPr/>
            <p:nvPr/>
          </p:nvSpPr>
          <p:spPr>
            <a:xfrm>
              <a:off x="7539459" y="3099582"/>
              <a:ext cx="82663" cy="10249"/>
            </a:xfrm>
            <a:custGeom>
              <a:avLst/>
              <a:gdLst/>
              <a:ahLst/>
              <a:cxnLst/>
              <a:rect l="l" t="t" r="r" b="b"/>
              <a:pathLst>
                <a:path w="2597" h="322" extrusionOk="0">
                  <a:moveTo>
                    <a:pt x="156" y="0"/>
                  </a:moveTo>
                  <a:cubicBezTo>
                    <a:pt x="72" y="0"/>
                    <a:pt x="1" y="72"/>
                    <a:pt x="1" y="167"/>
                  </a:cubicBezTo>
                  <a:cubicBezTo>
                    <a:pt x="1" y="250"/>
                    <a:pt x="72" y="322"/>
                    <a:pt x="156" y="322"/>
                  </a:cubicBezTo>
                  <a:lnTo>
                    <a:pt x="2442" y="322"/>
                  </a:lnTo>
                  <a:cubicBezTo>
                    <a:pt x="2525" y="322"/>
                    <a:pt x="2596" y="250"/>
                    <a:pt x="2596" y="167"/>
                  </a:cubicBezTo>
                  <a:cubicBezTo>
                    <a:pt x="2596" y="72"/>
                    <a:pt x="2525" y="0"/>
                    <a:pt x="244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676A3"/>
                </a:solidFill>
              </a:endParaRPr>
            </a:p>
          </p:txBody>
        </p:sp>
        <p:sp>
          <p:nvSpPr>
            <p:cNvPr id="8" name="Google Shape;10970;p62">
              <a:extLst>
                <a:ext uri="{FF2B5EF4-FFF2-40B4-BE49-F238E27FC236}">
                  <a16:creationId xmlns:a16="http://schemas.microsoft.com/office/drawing/2014/main" id="{C66B9A13-71B7-089C-2033-BC2C0BEFA1D9}"/>
                </a:ext>
              </a:extLst>
            </p:cNvPr>
            <p:cNvSpPr/>
            <p:nvPr/>
          </p:nvSpPr>
          <p:spPr>
            <a:xfrm>
              <a:off x="7539459" y="3124601"/>
              <a:ext cx="82663" cy="10631"/>
            </a:xfrm>
            <a:custGeom>
              <a:avLst/>
              <a:gdLst/>
              <a:ahLst/>
              <a:cxnLst/>
              <a:rect l="l" t="t" r="r" b="b"/>
              <a:pathLst>
                <a:path w="2597" h="334" extrusionOk="0">
                  <a:moveTo>
                    <a:pt x="156" y="0"/>
                  </a:moveTo>
                  <a:cubicBezTo>
                    <a:pt x="72" y="0"/>
                    <a:pt x="1" y="72"/>
                    <a:pt x="1" y="167"/>
                  </a:cubicBezTo>
                  <a:cubicBezTo>
                    <a:pt x="1" y="250"/>
                    <a:pt x="72" y="334"/>
                    <a:pt x="156" y="334"/>
                  </a:cubicBezTo>
                  <a:lnTo>
                    <a:pt x="2442" y="334"/>
                  </a:lnTo>
                  <a:cubicBezTo>
                    <a:pt x="2525" y="334"/>
                    <a:pt x="2596" y="250"/>
                    <a:pt x="2596" y="167"/>
                  </a:cubicBezTo>
                  <a:cubicBezTo>
                    <a:pt x="2596" y="72"/>
                    <a:pt x="2525" y="0"/>
                    <a:pt x="244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676A3"/>
                </a:solidFill>
              </a:endParaRPr>
            </a:p>
          </p:txBody>
        </p:sp>
        <p:sp>
          <p:nvSpPr>
            <p:cNvPr id="9" name="Google Shape;10971;p62">
              <a:extLst>
                <a:ext uri="{FF2B5EF4-FFF2-40B4-BE49-F238E27FC236}">
                  <a16:creationId xmlns:a16="http://schemas.microsoft.com/office/drawing/2014/main" id="{D6CA3F65-7B3E-52BA-476B-B2F5A54DC644}"/>
                </a:ext>
              </a:extLst>
            </p:cNvPr>
            <p:cNvSpPr/>
            <p:nvPr/>
          </p:nvSpPr>
          <p:spPr>
            <a:xfrm>
              <a:off x="7539459" y="3149587"/>
              <a:ext cx="82663" cy="10663"/>
            </a:xfrm>
            <a:custGeom>
              <a:avLst/>
              <a:gdLst/>
              <a:ahLst/>
              <a:cxnLst/>
              <a:rect l="l" t="t" r="r" b="b"/>
              <a:pathLst>
                <a:path w="2597" h="335" extrusionOk="0">
                  <a:moveTo>
                    <a:pt x="156" y="1"/>
                  </a:moveTo>
                  <a:cubicBezTo>
                    <a:pt x="72" y="1"/>
                    <a:pt x="1" y="84"/>
                    <a:pt x="1" y="168"/>
                  </a:cubicBezTo>
                  <a:cubicBezTo>
                    <a:pt x="1" y="263"/>
                    <a:pt x="72" y="334"/>
                    <a:pt x="156" y="334"/>
                  </a:cubicBezTo>
                  <a:lnTo>
                    <a:pt x="2442" y="334"/>
                  </a:lnTo>
                  <a:cubicBezTo>
                    <a:pt x="2525" y="334"/>
                    <a:pt x="2596" y="263"/>
                    <a:pt x="2596" y="168"/>
                  </a:cubicBezTo>
                  <a:cubicBezTo>
                    <a:pt x="2596" y="84"/>
                    <a:pt x="2525" y="1"/>
                    <a:pt x="244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676A3"/>
                </a:solidFill>
              </a:endParaRPr>
            </a:p>
          </p:txBody>
        </p:sp>
        <p:sp>
          <p:nvSpPr>
            <p:cNvPr id="10" name="Google Shape;10972;p62">
              <a:extLst>
                <a:ext uri="{FF2B5EF4-FFF2-40B4-BE49-F238E27FC236}">
                  <a16:creationId xmlns:a16="http://schemas.microsoft.com/office/drawing/2014/main" id="{71F44520-A774-5BB3-C82E-D34F4C268753}"/>
                </a:ext>
              </a:extLst>
            </p:cNvPr>
            <p:cNvSpPr/>
            <p:nvPr/>
          </p:nvSpPr>
          <p:spPr>
            <a:xfrm>
              <a:off x="7539459" y="3174988"/>
              <a:ext cx="82663" cy="10281"/>
            </a:xfrm>
            <a:custGeom>
              <a:avLst/>
              <a:gdLst/>
              <a:ahLst/>
              <a:cxnLst/>
              <a:rect l="l" t="t" r="r" b="b"/>
              <a:pathLst>
                <a:path w="2597" h="323" extrusionOk="0">
                  <a:moveTo>
                    <a:pt x="156" y="1"/>
                  </a:moveTo>
                  <a:cubicBezTo>
                    <a:pt x="72" y="1"/>
                    <a:pt x="1" y="72"/>
                    <a:pt x="1" y="155"/>
                  </a:cubicBezTo>
                  <a:cubicBezTo>
                    <a:pt x="1" y="251"/>
                    <a:pt x="72" y="322"/>
                    <a:pt x="156" y="322"/>
                  </a:cubicBezTo>
                  <a:lnTo>
                    <a:pt x="2442" y="322"/>
                  </a:lnTo>
                  <a:cubicBezTo>
                    <a:pt x="2525" y="322"/>
                    <a:pt x="2596" y="251"/>
                    <a:pt x="2596" y="155"/>
                  </a:cubicBezTo>
                  <a:cubicBezTo>
                    <a:pt x="2596" y="72"/>
                    <a:pt x="2525" y="1"/>
                    <a:pt x="244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676A3"/>
                </a:solidFill>
              </a:endParaRPr>
            </a:p>
          </p:txBody>
        </p:sp>
        <p:sp>
          <p:nvSpPr>
            <p:cNvPr id="11" name="Google Shape;10973;p62">
              <a:extLst>
                <a:ext uri="{FF2B5EF4-FFF2-40B4-BE49-F238E27FC236}">
                  <a16:creationId xmlns:a16="http://schemas.microsoft.com/office/drawing/2014/main" id="{583AF286-8DFB-28F5-F8E8-A6D3334630C2}"/>
                </a:ext>
              </a:extLst>
            </p:cNvPr>
            <p:cNvSpPr/>
            <p:nvPr/>
          </p:nvSpPr>
          <p:spPr>
            <a:xfrm>
              <a:off x="7539459" y="3011286"/>
              <a:ext cx="220614" cy="47395"/>
            </a:xfrm>
            <a:custGeom>
              <a:avLst/>
              <a:gdLst/>
              <a:ahLst/>
              <a:cxnLst/>
              <a:rect l="l" t="t" r="r" b="b"/>
              <a:pathLst>
                <a:path w="6931" h="1489" extrusionOk="0">
                  <a:moveTo>
                    <a:pt x="418" y="0"/>
                  </a:moveTo>
                  <a:cubicBezTo>
                    <a:pt x="179" y="0"/>
                    <a:pt x="1" y="191"/>
                    <a:pt x="1" y="417"/>
                  </a:cubicBezTo>
                  <a:lnTo>
                    <a:pt x="1" y="1072"/>
                  </a:lnTo>
                  <a:cubicBezTo>
                    <a:pt x="1" y="1310"/>
                    <a:pt x="191" y="1488"/>
                    <a:pt x="418" y="1488"/>
                  </a:cubicBezTo>
                  <a:lnTo>
                    <a:pt x="3251" y="1488"/>
                  </a:lnTo>
                  <a:cubicBezTo>
                    <a:pt x="3346" y="1488"/>
                    <a:pt x="3418" y="1417"/>
                    <a:pt x="3418" y="1322"/>
                  </a:cubicBezTo>
                  <a:cubicBezTo>
                    <a:pt x="3418" y="1238"/>
                    <a:pt x="3346" y="1167"/>
                    <a:pt x="3251" y="1167"/>
                  </a:cubicBezTo>
                  <a:lnTo>
                    <a:pt x="418" y="1167"/>
                  </a:lnTo>
                  <a:cubicBezTo>
                    <a:pt x="358" y="1167"/>
                    <a:pt x="310" y="1119"/>
                    <a:pt x="310" y="1060"/>
                  </a:cubicBezTo>
                  <a:lnTo>
                    <a:pt x="310" y="405"/>
                  </a:lnTo>
                  <a:cubicBezTo>
                    <a:pt x="310" y="345"/>
                    <a:pt x="358" y="298"/>
                    <a:pt x="418" y="298"/>
                  </a:cubicBezTo>
                  <a:lnTo>
                    <a:pt x="6502" y="298"/>
                  </a:lnTo>
                  <a:cubicBezTo>
                    <a:pt x="6561" y="298"/>
                    <a:pt x="6609" y="345"/>
                    <a:pt x="6609" y="405"/>
                  </a:cubicBezTo>
                  <a:lnTo>
                    <a:pt x="6609" y="1060"/>
                  </a:lnTo>
                  <a:cubicBezTo>
                    <a:pt x="6609" y="1119"/>
                    <a:pt x="6561" y="1167"/>
                    <a:pt x="6502" y="1167"/>
                  </a:cubicBezTo>
                  <a:lnTo>
                    <a:pt x="4013" y="1167"/>
                  </a:lnTo>
                  <a:cubicBezTo>
                    <a:pt x="3930" y="1167"/>
                    <a:pt x="3847" y="1238"/>
                    <a:pt x="3847" y="1322"/>
                  </a:cubicBezTo>
                  <a:cubicBezTo>
                    <a:pt x="3847" y="1417"/>
                    <a:pt x="3930" y="1488"/>
                    <a:pt x="4013" y="1488"/>
                  </a:cubicBezTo>
                  <a:lnTo>
                    <a:pt x="6502" y="1488"/>
                  </a:lnTo>
                  <a:cubicBezTo>
                    <a:pt x="6740" y="1488"/>
                    <a:pt x="6918" y="1298"/>
                    <a:pt x="6918" y="1072"/>
                  </a:cubicBezTo>
                  <a:lnTo>
                    <a:pt x="6918" y="417"/>
                  </a:lnTo>
                  <a:cubicBezTo>
                    <a:pt x="6930" y="203"/>
                    <a:pt x="6740" y="0"/>
                    <a:pt x="650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676A3"/>
                </a:solidFill>
              </a:endParaRPr>
            </a:p>
          </p:txBody>
        </p:sp>
      </p:grpSp>
      <p:grpSp>
        <p:nvGrpSpPr>
          <p:cNvPr id="16" name="Google Shape;8454;p58">
            <a:extLst>
              <a:ext uri="{FF2B5EF4-FFF2-40B4-BE49-F238E27FC236}">
                <a16:creationId xmlns:a16="http://schemas.microsoft.com/office/drawing/2014/main" id="{C673F74D-933E-8A0D-EBB8-85D19EAA84F3}"/>
              </a:ext>
            </a:extLst>
          </p:cNvPr>
          <p:cNvGrpSpPr/>
          <p:nvPr/>
        </p:nvGrpSpPr>
        <p:grpSpPr>
          <a:xfrm>
            <a:off x="407988" y="1843014"/>
            <a:ext cx="1295400" cy="1118650"/>
            <a:chOff x="1749728" y="2894777"/>
            <a:chExt cx="386927" cy="363438"/>
          </a:xfrm>
          <a:solidFill>
            <a:srgbClr val="00B0F4"/>
          </a:solidFill>
        </p:grpSpPr>
        <p:sp>
          <p:nvSpPr>
            <p:cNvPr id="17" name="Google Shape;8455;p58">
              <a:extLst>
                <a:ext uri="{FF2B5EF4-FFF2-40B4-BE49-F238E27FC236}">
                  <a16:creationId xmlns:a16="http://schemas.microsoft.com/office/drawing/2014/main" id="{4F5838F7-51BF-6936-39DE-ADF9C988BD9D}"/>
                </a:ext>
              </a:extLst>
            </p:cNvPr>
            <p:cNvSpPr/>
            <p:nvPr/>
          </p:nvSpPr>
          <p:spPr>
            <a:xfrm>
              <a:off x="1809595" y="3025333"/>
              <a:ext cx="97424" cy="32432"/>
            </a:xfrm>
            <a:custGeom>
              <a:avLst/>
              <a:gdLst/>
              <a:ahLst/>
              <a:cxnLst/>
              <a:rect l="l" t="t" r="r" b="b"/>
              <a:pathLst>
                <a:path w="3061" h="1019" extrusionOk="0">
                  <a:moveTo>
                    <a:pt x="1208" y="0"/>
                  </a:moveTo>
                  <a:cubicBezTo>
                    <a:pt x="852" y="0"/>
                    <a:pt x="531" y="35"/>
                    <a:pt x="322" y="66"/>
                  </a:cubicBezTo>
                  <a:cubicBezTo>
                    <a:pt x="143" y="101"/>
                    <a:pt x="1" y="244"/>
                    <a:pt x="1" y="423"/>
                  </a:cubicBezTo>
                  <a:lnTo>
                    <a:pt x="1" y="840"/>
                  </a:lnTo>
                  <a:cubicBezTo>
                    <a:pt x="1" y="947"/>
                    <a:pt x="84" y="1018"/>
                    <a:pt x="179" y="1018"/>
                  </a:cubicBezTo>
                  <a:cubicBezTo>
                    <a:pt x="286" y="1018"/>
                    <a:pt x="358" y="947"/>
                    <a:pt x="358" y="840"/>
                  </a:cubicBezTo>
                  <a:lnTo>
                    <a:pt x="358" y="423"/>
                  </a:lnTo>
                  <a:cubicBezTo>
                    <a:pt x="358" y="423"/>
                    <a:pt x="358" y="411"/>
                    <a:pt x="382" y="411"/>
                  </a:cubicBezTo>
                  <a:cubicBezTo>
                    <a:pt x="549" y="383"/>
                    <a:pt x="870" y="340"/>
                    <a:pt x="1231" y="340"/>
                  </a:cubicBezTo>
                  <a:cubicBezTo>
                    <a:pt x="1330" y="340"/>
                    <a:pt x="1433" y="344"/>
                    <a:pt x="1536" y="351"/>
                  </a:cubicBezTo>
                  <a:cubicBezTo>
                    <a:pt x="2084" y="387"/>
                    <a:pt x="2489" y="530"/>
                    <a:pt x="2727" y="768"/>
                  </a:cubicBezTo>
                  <a:cubicBezTo>
                    <a:pt x="2763" y="804"/>
                    <a:pt x="2807" y="822"/>
                    <a:pt x="2852" y="822"/>
                  </a:cubicBezTo>
                  <a:cubicBezTo>
                    <a:pt x="2897" y="822"/>
                    <a:pt x="2941" y="804"/>
                    <a:pt x="2977" y="768"/>
                  </a:cubicBezTo>
                  <a:cubicBezTo>
                    <a:pt x="3060" y="709"/>
                    <a:pt x="3060" y="590"/>
                    <a:pt x="2977" y="530"/>
                  </a:cubicBezTo>
                  <a:cubicBezTo>
                    <a:pt x="2554" y="107"/>
                    <a:pt x="1828" y="0"/>
                    <a:pt x="120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456;p58">
              <a:extLst>
                <a:ext uri="{FF2B5EF4-FFF2-40B4-BE49-F238E27FC236}">
                  <a16:creationId xmlns:a16="http://schemas.microsoft.com/office/drawing/2014/main" id="{D684AA4C-3F74-25D1-3058-573A8F11BFF3}"/>
                </a:ext>
              </a:extLst>
            </p:cNvPr>
            <p:cNvSpPr/>
            <p:nvPr/>
          </p:nvSpPr>
          <p:spPr>
            <a:xfrm>
              <a:off x="1749728" y="2974346"/>
              <a:ext cx="216777" cy="283869"/>
            </a:xfrm>
            <a:custGeom>
              <a:avLst/>
              <a:gdLst/>
              <a:ahLst/>
              <a:cxnLst/>
              <a:rect l="l" t="t" r="r" b="b"/>
              <a:pathLst>
                <a:path w="6811" h="8919" extrusionOk="0">
                  <a:moveTo>
                    <a:pt x="5311" y="334"/>
                  </a:moveTo>
                  <a:lnTo>
                    <a:pt x="5311" y="2061"/>
                  </a:lnTo>
                  <a:cubicBezTo>
                    <a:pt x="5311" y="2311"/>
                    <a:pt x="5251" y="2561"/>
                    <a:pt x="5132" y="2799"/>
                  </a:cubicBezTo>
                  <a:cubicBezTo>
                    <a:pt x="5120" y="2835"/>
                    <a:pt x="5120" y="2846"/>
                    <a:pt x="5120" y="2882"/>
                  </a:cubicBezTo>
                  <a:lnTo>
                    <a:pt x="5120" y="3382"/>
                  </a:lnTo>
                  <a:cubicBezTo>
                    <a:pt x="5120" y="3858"/>
                    <a:pt x="4918" y="4311"/>
                    <a:pt x="4560" y="4644"/>
                  </a:cubicBezTo>
                  <a:cubicBezTo>
                    <a:pt x="4227" y="4955"/>
                    <a:pt x="3811" y="5111"/>
                    <a:pt x="3369" y="5111"/>
                  </a:cubicBezTo>
                  <a:cubicBezTo>
                    <a:pt x="3338" y="5111"/>
                    <a:pt x="3306" y="5110"/>
                    <a:pt x="3275" y="5109"/>
                  </a:cubicBezTo>
                  <a:cubicBezTo>
                    <a:pt x="2382" y="5061"/>
                    <a:pt x="1679" y="4275"/>
                    <a:pt x="1679" y="3323"/>
                  </a:cubicBezTo>
                  <a:lnTo>
                    <a:pt x="1679" y="2882"/>
                  </a:lnTo>
                  <a:cubicBezTo>
                    <a:pt x="1679" y="2846"/>
                    <a:pt x="1679" y="2823"/>
                    <a:pt x="1667" y="2799"/>
                  </a:cubicBezTo>
                  <a:cubicBezTo>
                    <a:pt x="1548" y="2561"/>
                    <a:pt x="1489" y="2311"/>
                    <a:pt x="1489" y="2061"/>
                  </a:cubicBezTo>
                  <a:lnTo>
                    <a:pt x="1489" y="1668"/>
                  </a:lnTo>
                  <a:cubicBezTo>
                    <a:pt x="1489" y="930"/>
                    <a:pt x="2096" y="334"/>
                    <a:pt x="2822" y="334"/>
                  </a:cubicBezTo>
                  <a:close/>
                  <a:moveTo>
                    <a:pt x="4358" y="5240"/>
                  </a:moveTo>
                  <a:lnTo>
                    <a:pt x="4358" y="5573"/>
                  </a:lnTo>
                  <a:lnTo>
                    <a:pt x="3406" y="6228"/>
                  </a:lnTo>
                  <a:lnTo>
                    <a:pt x="2441" y="5573"/>
                  </a:lnTo>
                  <a:lnTo>
                    <a:pt x="2441" y="5240"/>
                  </a:lnTo>
                  <a:cubicBezTo>
                    <a:pt x="2691" y="5371"/>
                    <a:pt x="2977" y="5466"/>
                    <a:pt x="3251" y="5478"/>
                  </a:cubicBezTo>
                  <a:lnTo>
                    <a:pt x="3394" y="5478"/>
                  </a:lnTo>
                  <a:cubicBezTo>
                    <a:pt x="3727" y="5478"/>
                    <a:pt x="4060" y="5406"/>
                    <a:pt x="4358" y="5240"/>
                  </a:cubicBezTo>
                  <a:close/>
                  <a:moveTo>
                    <a:pt x="2286" y="5883"/>
                  </a:moveTo>
                  <a:lnTo>
                    <a:pt x="3120" y="6466"/>
                  </a:lnTo>
                  <a:lnTo>
                    <a:pt x="2679" y="6906"/>
                  </a:lnTo>
                  <a:lnTo>
                    <a:pt x="2655" y="6906"/>
                  </a:lnTo>
                  <a:lnTo>
                    <a:pt x="2108" y="6073"/>
                  </a:lnTo>
                  <a:lnTo>
                    <a:pt x="2286" y="5883"/>
                  </a:lnTo>
                  <a:close/>
                  <a:moveTo>
                    <a:pt x="4525" y="5883"/>
                  </a:moveTo>
                  <a:lnTo>
                    <a:pt x="4703" y="6073"/>
                  </a:lnTo>
                  <a:lnTo>
                    <a:pt x="4144" y="6906"/>
                  </a:lnTo>
                  <a:lnTo>
                    <a:pt x="4132" y="6906"/>
                  </a:lnTo>
                  <a:lnTo>
                    <a:pt x="3691" y="6466"/>
                  </a:lnTo>
                  <a:lnTo>
                    <a:pt x="4525" y="5883"/>
                  </a:lnTo>
                  <a:close/>
                  <a:moveTo>
                    <a:pt x="2834" y="1"/>
                  </a:moveTo>
                  <a:cubicBezTo>
                    <a:pt x="1905" y="1"/>
                    <a:pt x="1143" y="763"/>
                    <a:pt x="1143" y="1703"/>
                  </a:cubicBezTo>
                  <a:lnTo>
                    <a:pt x="1143" y="2084"/>
                  </a:lnTo>
                  <a:cubicBezTo>
                    <a:pt x="1143" y="2382"/>
                    <a:pt x="1203" y="2680"/>
                    <a:pt x="1334" y="2954"/>
                  </a:cubicBezTo>
                  <a:lnTo>
                    <a:pt x="1334" y="3358"/>
                  </a:lnTo>
                  <a:cubicBezTo>
                    <a:pt x="1334" y="4025"/>
                    <a:pt x="1631" y="4620"/>
                    <a:pt x="2096" y="5025"/>
                  </a:cubicBezTo>
                  <a:lnTo>
                    <a:pt x="2096" y="5621"/>
                  </a:lnTo>
                  <a:lnTo>
                    <a:pt x="1762" y="5954"/>
                  </a:lnTo>
                  <a:cubicBezTo>
                    <a:pt x="1739" y="6002"/>
                    <a:pt x="1703" y="6049"/>
                    <a:pt x="1727" y="6097"/>
                  </a:cubicBezTo>
                  <a:lnTo>
                    <a:pt x="619" y="6490"/>
                  </a:lnTo>
                  <a:cubicBezTo>
                    <a:pt x="250" y="6633"/>
                    <a:pt x="0" y="6990"/>
                    <a:pt x="0" y="7371"/>
                  </a:cubicBezTo>
                  <a:lnTo>
                    <a:pt x="0" y="8740"/>
                  </a:lnTo>
                  <a:cubicBezTo>
                    <a:pt x="0" y="8847"/>
                    <a:pt x="72" y="8919"/>
                    <a:pt x="179" y="8919"/>
                  </a:cubicBezTo>
                  <a:cubicBezTo>
                    <a:pt x="274" y="8919"/>
                    <a:pt x="358" y="8847"/>
                    <a:pt x="358" y="8740"/>
                  </a:cubicBezTo>
                  <a:lnTo>
                    <a:pt x="358" y="7371"/>
                  </a:lnTo>
                  <a:cubicBezTo>
                    <a:pt x="358" y="7133"/>
                    <a:pt x="500" y="6906"/>
                    <a:pt x="739" y="6823"/>
                  </a:cubicBezTo>
                  <a:lnTo>
                    <a:pt x="1905" y="6406"/>
                  </a:lnTo>
                  <a:lnTo>
                    <a:pt x="2382" y="7121"/>
                  </a:lnTo>
                  <a:cubicBezTo>
                    <a:pt x="2441" y="7204"/>
                    <a:pt x="2536" y="7264"/>
                    <a:pt x="2644" y="7287"/>
                  </a:cubicBezTo>
                  <a:lnTo>
                    <a:pt x="2679" y="7287"/>
                  </a:lnTo>
                  <a:cubicBezTo>
                    <a:pt x="2774" y="7287"/>
                    <a:pt x="2870" y="7240"/>
                    <a:pt x="2929" y="7180"/>
                  </a:cubicBezTo>
                  <a:lnTo>
                    <a:pt x="3227" y="6883"/>
                  </a:lnTo>
                  <a:lnTo>
                    <a:pt x="3227" y="8740"/>
                  </a:lnTo>
                  <a:cubicBezTo>
                    <a:pt x="3227" y="8847"/>
                    <a:pt x="3298" y="8919"/>
                    <a:pt x="3406" y="8919"/>
                  </a:cubicBezTo>
                  <a:cubicBezTo>
                    <a:pt x="3513" y="8919"/>
                    <a:pt x="3584" y="8847"/>
                    <a:pt x="3584" y="8740"/>
                  </a:cubicBezTo>
                  <a:lnTo>
                    <a:pt x="3584" y="6883"/>
                  </a:lnTo>
                  <a:lnTo>
                    <a:pt x="3882" y="7180"/>
                  </a:lnTo>
                  <a:cubicBezTo>
                    <a:pt x="3953" y="7252"/>
                    <a:pt x="4048" y="7287"/>
                    <a:pt x="4132" y="7287"/>
                  </a:cubicBezTo>
                  <a:lnTo>
                    <a:pt x="4168" y="7287"/>
                  </a:lnTo>
                  <a:cubicBezTo>
                    <a:pt x="4263" y="7264"/>
                    <a:pt x="4370" y="7204"/>
                    <a:pt x="4429" y="7121"/>
                  </a:cubicBezTo>
                  <a:lnTo>
                    <a:pt x="4906" y="6406"/>
                  </a:lnTo>
                  <a:lnTo>
                    <a:pt x="6073" y="6823"/>
                  </a:lnTo>
                  <a:cubicBezTo>
                    <a:pt x="6287" y="6906"/>
                    <a:pt x="6454" y="7121"/>
                    <a:pt x="6454" y="7371"/>
                  </a:cubicBezTo>
                  <a:lnTo>
                    <a:pt x="6454" y="8740"/>
                  </a:lnTo>
                  <a:cubicBezTo>
                    <a:pt x="6454" y="8847"/>
                    <a:pt x="6525" y="8919"/>
                    <a:pt x="6632" y="8919"/>
                  </a:cubicBezTo>
                  <a:cubicBezTo>
                    <a:pt x="6739" y="8919"/>
                    <a:pt x="6811" y="8847"/>
                    <a:pt x="6811" y="8740"/>
                  </a:cubicBezTo>
                  <a:lnTo>
                    <a:pt x="6811" y="7371"/>
                  </a:lnTo>
                  <a:cubicBezTo>
                    <a:pt x="6811" y="6954"/>
                    <a:pt x="6573" y="6609"/>
                    <a:pt x="6203" y="6478"/>
                  </a:cubicBezTo>
                  <a:lnTo>
                    <a:pt x="5096" y="6073"/>
                  </a:lnTo>
                  <a:cubicBezTo>
                    <a:pt x="5096" y="6037"/>
                    <a:pt x="5084" y="5966"/>
                    <a:pt x="5060" y="5942"/>
                  </a:cubicBezTo>
                  <a:lnTo>
                    <a:pt x="4727" y="5597"/>
                  </a:lnTo>
                  <a:lnTo>
                    <a:pt x="4727" y="5025"/>
                  </a:lnTo>
                  <a:cubicBezTo>
                    <a:pt x="4763" y="4990"/>
                    <a:pt x="4799" y="4966"/>
                    <a:pt x="4834" y="4930"/>
                  </a:cubicBezTo>
                  <a:cubicBezTo>
                    <a:pt x="5251" y="4549"/>
                    <a:pt x="5489" y="3978"/>
                    <a:pt x="5489" y="3418"/>
                  </a:cubicBezTo>
                  <a:lnTo>
                    <a:pt x="5489" y="2954"/>
                  </a:lnTo>
                  <a:cubicBezTo>
                    <a:pt x="5608" y="2680"/>
                    <a:pt x="5680" y="2382"/>
                    <a:pt x="5680" y="2084"/>
                  </a:cubicBezTo>
                  <a:lnTo>
                    <a:pt x="5680" y="179"/>
                  </a:lnTo>
                  <a:cubicBezTo>
                    <a:pt x="5680" y="84"/>
                    <a:pt x="5608" y="1"/>
                    <a:pt x="550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457;p58">
              <a:extLst>
                <a:ext uri="{FF2B5EF4-FFF2-40B4-BE49-F238E27FC236}">
                  <a16:creationId xmlns:a16="http://schemas.microsoft.com/office/drawing/2014/main" id="{CB33ECF5-346B-F848-97A7-2485C9109B63}"/>
                </a:ext>
              </a:extLst>
            </p:cNvPr>
            <p:cNvSpPr/>
            <p:nvPr/>
          </p:nvSpPr>
          <p:spPr>
            <a:xfrm>
              <a:off x="1785725" y="3222186"/>
              <a:ext cx="11394" cy="35647"/>
            </a:xfrm>
            <a:custGeom>
              <a:avLst/>
              <a:gdLst/>
              <a:ahLst/>
              <a:cxnLst/>
              <a:rect l="l" t="t" r="r" b="b"/>
              <a:pathLst>
                <a:path w="358" h="1120" extrusionOk="0">
                  <a:moveTo>
                    <a:pt x="179" y="0"/>
                  </a:moveTo>
                  <a:cubicBezTo>
                    <a:pt x="72" y="0"/>
                    <a:pt x="0" y="72"/>
                    <a:pt x="0" y="179"/>
                  </a:cubicBezTo>
                  <a:lnTo>
                    <a:pt x="0" y="941"/>
                  </a:lnTo>
                  <a:cubicBezTo>
                    <a:pt x="0" y="1048"/>
                    <a:pt x="72" y="1120"/>
                    <a:pt x="179" y="1120"/>
                  </a:cubicBezTo>
                  <a:cubicBezTo>
                    <a:pt x="274" y="1120"/>
                    <a:pt x="358" y="1048"/>
                    <a:pt x="358" y="941"/>
                  </a:cubicBezTo>
                  <a:lnTo>
                    <a:pt x="358" y="179"/>
                  </a:lnTo>
                  <a:cubicBezTo>
                    <a:pt x="358" y="72"/>
                    <a:pt x="274" y="0"/>
                    <a:pt x="17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458;p58">
              <a:extLst>
                <a:ext uri="{FF2B5EF4-FFF2-40B4-BE49-F238E27FC236}">
                  <a16:creationId xmlns:a16="http://schemas.microsoft.com/office/drawing/2014/main" id="{403CAF68-BCA4-CFEE-F910-0800995E1277}"/>
                </a:ext>
              </a:extLst>
            </p:cNvPr>
            <p:cNvSpPr/>
            <p:nvPr/>
          </p:nvSpPr>
          <p:spPr>
            <a:xfrm>
              <a:off x="1919114" y="3222186"/>
              <a:ext cx="11394" cy="35647"/>
            </a:xfrm>
            <a:custGeom>
              <a:avLst/>
              <a:gdLst/>
              <a:ahLst/>
              <a:cxnLst/>
              <a:rect l="l" t="t" r="r" b="b"/>
              <a:pathLst>
                <a:path w="358" h="1120" extrusionOk="0">
                  <a:moveTo>
                    <a:pt x="179" y="0"/>
                  </a:moveTo>
                  <a:cubicBezTo>
                    <a:pt x="72" y="0"/>
                    <a:pt x="0" y="72"/>
                    <a:pt x="0" y="179"/>
                  </a:cubicBezTo>
                  <a:lnTo>
                    <a:pt x="0" y="941"/>
                  </a:lnTo>
                  <a:cubicBezTo>
                    <a:pt x="0" y="1048"/>
                    <a:pt x="72" y="1120"/>
                    <a:pt x="179" y="1120"/>
                  </a:cubicBezTo>
                  <a:cubicBezTo>
                    <a:pt x="286" y="1120"/>
                    <a:pt x="358" y="1048"/>
                    <a:pt x="358" y="941"/>
                  </a:cubicBezTo>
                  <a:lnTo>
                    <a:pt x="358" y="179"/>
                  </a:lnTo>
                  <a:cubicBezTo>
                    <a:pt x="358" y="72"/>
                    <a:pt x="274" y="0"/>
                    <a:pt x="17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459;p58">
              <a:extLst>
                <a:ext uri="{FF2B5EF4-FFF2-40B4-BE49-F238E27FC236}">
                  <a16:creationId xmlns:a16="http://schemas.microsoft.com/office/drawing/2014/main" id="{0BB2D46F-A19B-EED9-8ADD-66B96693575E}"/>
                </a:ext>
              </a:extLst>
            </p:cNvPr>
            <p:cNvSpPr/>
            <p:nvPr/>
          </p:nvSpPr>
          <p:spPr>
            <a:xfrm>
              <a:off x="1956257" y="2931156"/>
              <a:ext cx="180398" cy="188737"/>
            </a:xfrm>
            <a:custGeom>
              <a:avLst/>
              <a:gdLst/>
              <a:ahLst/>
              <a:cxnLst/>
              <a:rect l="l" t="t" r="r" b="b"/>
              <a:pathLst>
                <a:path w="5668" h="5930" extrusionOk="0">
                  <a:moveTo>
                    <a:pt x="738" y="1"/>
                  </a:moveTo>
                  <a:cubicBezTo>
                    <a:pt x="322" y="1"/>
                    <a:pt x="0" y="346"/>
                    <a:pt x="0" y="751"/>
                  </a:cubicBezTo>
                  <a:lnTo>
                    <a:pt x="0" y="3799"/>
                  </a:lnTo>
                  <a:cubicBezTo>
                    <a:pt x="0" y="4215"/>
                    <a:pt x="334" y="4549"/>
                    <a:pt x="738" y="4549"/>
                  </a:cubicBezTo>
                  <a:lnTo>
                    <a:pt x="1084" y="4549"/>
                  </a:lnTo>
                  <a:lnTo>
                    <a:pt x="810" y="5585"/>
                  </a:lnTo>
                  <a:cubicBezTo>
                    <a:pt x="786" y="5704"/>
                    <a:pt x="834" y="5811"/>
                    <a:pt x="929" y="5882"/>
                  </a:cubicBezTo>
                  <a:cubicBezTo>
                    <a:pt x="977" y="5918"/>
                    <a:pt x="1036" y="5930"/>
                    <a:pt x="1084" y="5930"/>
                  </a:cubicBezTo>
                  <a:cubicBezTo>
                    <a:pt x="1143" y="5930"/>
                    <a:pt x="1203" y="5918"/>
                    <a:pt x="1250" y="5870"/>
                  </a:cubicBezTo>
                  <a:lnTo>
                    <a:pt x="3072" y="4525"/>
                  </a:lnTo>
                  <a:lnTo>
                    <a:pt x="4918" y="4525"/>
                  </a:lnTo>
                  <a:cubicBezTo>
                    <a:pt x="5334" y="4525"/>
                    <a:pt x="5668" y="4192"/>
                    <a:pt x="5668" y="3787"/>
                  </a:cubicBezTo>
                  <a:lnTo>
                    <a:pt x="5668" y="751"/>
                  </a:lnTo>
                  <a:cubicBezTo>
                    <a:pt x="5656" y="334"/>
                    <a:pt x="5322" y="12"/>
                    <a:pt x="4906" y="12"/>
                  </a:cubicBezTo>
                  <a:lnTo>
                    <a:pt x="3953" y="12"/>
                  </a:lnTo>
                  <a:cubicBezTo>
                    <a:pt x="3846" y="12"/>
                    <a:pt x="3775" y="84"/>
                    <a:pt x="3775" y="191"/>
                  </a:cubicBezTo>
                  <a:cubicBezTo>
                    <a:pt x="3775" y="286"/>
                    <a:pt x="3846" y="370"/>
                    <a:pt x="3953" y="370"/>
                  </a:cubicBezTo>
                  <a:lnTo>
                    <a:pt x="4906" y="370"/>
                  </a:lnTo>
                  <a:cubicBezTo>
                    <a:pt x="5132" y="370"/>
                    <a:pt x="5299" y="548"/>
                    <a:pt x="5299" y="751"/>
                  </a:cubicBezTo>
                  <a:lnTo>
                    <a:pt x="5299" y="3799"/>
                  </a:lnTo>
                  <a:cubicBezTo>
                    <a:pt x="5299" y="4025"/>
                    <a:pt x="5120" y="4192"/>
                    <a:pt x="4906" y="4192"/>
                  </a:cubicBezTo>
                  <a:lnTo>
                    <a:pt x="3001" y="4192"/>
                  </a:lnTo>
                  <a:cubicBezTo>
                    <a:pt x="2953" y="4192"/>
                    <a:pt x="2929" y="4203"/>
                    <a:pt x="2893" y="4215"/>
                  </a:cubicBezTo>
                  <a:lnTo>
                    <a:pt x="1203" y="5454"/>
                  </a:lnTo>
                  <a:lnTo>
                    <a:pt x="1203" y="5454"/>
                  </a:lnTo>
                  <a:lnTo>
                    <a:pt x="1465" y="4418"/>
                  </a:lnTo>
                  <a:cubicBezTo>
                    <a:pt x="1489" y="4358"/>
                    <a:pt x="1465" y="4311"/>
                    <a:pt x="1441" y="4263"/>
                  </a:cubicBezTo>
                  <a:cubicBezTo>
                    <a:pt x="1405" y="4215"/>
                    <a:pt x="1346" y="4192"/>
                    <a:pt x="1310" y="4192"/>
                  </a:cubicBezTo>
                  <a:lnTo>
                    <a:pt x="738" y="4192"/>
                  </a:lnTo>
                  <a:cubicBezTo>
                    <a:pt x="512" y="4192"/>
                    <a:pt x="357" y="4013"/>
                    <a:pt x="357" y="3799"/>
                  </a:cubicBezTo>
                  <a:lnTo>
                    <a:pt x="357" y="751"/>
                  </a:lnTo>
                  <a:cubicBezTo>
                    <a:pt x="357" y="524"/>
                    <a:pt x="536" y="370"/>
                    <a:pt x="738" y="370"/>
                  </a:cubicBezTo>
                  <a:lnTo>
                    <a:pt x="1691" y="370"/>
                  </a:lnTo>
                  <a:cubicBezTo>
                    <a:pt x="1798" y="370"/>
                    <a:pt x="1870" y="286"/>
                    <a:pt x="1870" y="179"/>
                  </a:cubicBezTo>
                  <a:cubicBezTo>
                    <a:pt x="1870" y="84"/>
                    <a:pt x="1798" y="1"/>
                    <a:pt x="16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460;p58">
              <a:extLst>
                <a:ext uri="{FF2B5EF4-FFF2-40B4-BE49-F238E27FC236}">
                  <a16:creationId xmlns:a16="http://schemas.microsoft.com/office/drawing/2014/main" id="{C475A454-8C56-2E9E-6239-71772D6A3FAA}"/>
                </a:ext>
              </a:extLst>
            </p:cNvPr>
            <p:cNvSpPr/>
            <p:nvPr/>
          </p:nvSpPr>
          <p:spPr>
            <a:xfrm>
              <a:off x="2027487" y="2894777"/>
              <a:ext cx="36029" cy="108786"/>
            </a:xfrm>
            <a:custGeom>
              <a:avLst/>
              <a:gdLst/>
              <a:ahLst/>
              <a:cxnLst/>
              <a:rect l="l" t="t" r="r" b="b"/>
              <a:pathLst>
                <a:path w="1132" h="3418" extrusionOk="0">
                  <a:moveTo>
                    <a:pt x="775" y="358"/>
                  </a:moveTo>
                  <a:lnTo>
                    <a:pt x="596" y="3049"/>
                  </a:lnTo>
                  <a:lnTo>
                    <a:pt x="560" y="3049"/>
                  </a:lnTo>
                  <a:lnTo>
                    <a:pt x="394" y="358"/>
                  </a:lnTo>
                  <a:close/>
                  <a:moveTo>
                    <a:pt x="179" y="1"/>
                  </a:moveTo>
                  <a:cubicBezTo>
                    <a:pt x="143" y="1"/>
                    <a:pt x="96" y="24"/>
                    <a:pt x="48" y="60"/>
                  </a:cubicBezTo>
                  <a:cubicBezTo>
                    <a:pt x="24" y="96"/>
                    <a:pt x="1" y="155"/>
                    <a:pt x="1" y="203"/>
                  </a:cubicBezTo>
                  <a:lnTo>
                    <a:pt x="203" y="3251"/>
                  </a:lnTo>
                  <a:cubicBezTo>
                    <a:pt x="203" y="3334"/>
                    <a:pt x="286" y="3418"/>
                    <a:pt x="382" y="3418"/>
                  </a:cubicBezTo>
                  <a:lnTo>
                    <a:pt x="763" y="3418"/>
                  </a:lnTo>
                  <a:cubicBezTo>
                    <a:pt x="858" y="3418"/>
                    <a:pt x="941" y="3334"/>
                    <a:pt x="941" y="3251"/>
                  </a:cubicBezTo>
                  <a:lnTo>
                    <a:pt x="1132" y="203"/>
                  </a:lnTo>
                  <a:cubicBezTo>
                    <a:pt x="1132" y="155"/>
                    <a:pt x="1120" y="96"/>
                    <a:pt x="1072" y="60"/>
                  </a:cubicBezTo>
                  <a:cubicBezTo>
                    <a:pt x="1048" y="36"/>
                    <a:pt x="1001" y="1"/>
                    <a:pt x="94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461;p58">
              <a:extLst>
                <a:ext uri="{FF2B5EF4-FFF2-40B4-BE49-F238E27FC236}">
                  <a16:creationId xmlns:a16="http://schemas.microsoft.com/office/drawing/2014/main" id="{D6988D80-4E6A-9F0B-69AA-BDB00428E193}"/>
                </a:ext>
              </a:extLst>
            </p:cNvPr>
            <p:cNvSpPr/>
            <p:nvPr/>
          </p:nvSpPr>
          <p:spPr>
            <a:xfrm>
              <a:off x="2027487" y="3009992"/>
              <a:ext cx="36029" cy="36029"/>
            </a:xfrm>
            <a:custGeom>
              <a:avLst/>
              <a:gdLst/>
              <a:ahLst/>
              <a:cxnLst/>
              <a:rect l="l" t="t" r="r" b="b"/>
              <a:pathLst>
                <a:path w="1132" h="1132" extrusionOk="0">
                  <a:moveTo>
                    <a:pt x="572" y="345"/>
                  </a:moveTo>
                  <a:cubicBezTo>
                    <a:pt x="691" y="345"/>
                    <a:pt x="775" y="429"/>
                    <a:pt x="775" y="548"/>
                  </a:cubicBezTo>
                  <a:cubicBezTo>
                    <a:pt x="775" y="667"/>
                    <a:pt x="691" y="762"/>
                    <a:pt x="572" y="762"/>
                  </a:cubicBezTo>
                  <a:cubicBezTo>
                    <a:pt x="453" y="762"/>
                    <a:pt x="358" y="667"/>
                    <a:pt x="358" y="548"/>
                  </a:cubicBezTo>
                  <a:cubicBezTo>
                    <a:pt x="358" y="429"/>
                    <a:pt x="453" y="345"/>
                    <a:pt x="572" y="345"/>
                  </a:cubicBezTo>
                  <a:close/>
                  <a:moveTo>
                    <a:pt x="572" y="0"/>
                  </a:moveTo>
                  <a:cubicBezTo>
                    <a:pt x="263" y="0"/>
                    <a:pt x="1" y="250"/>
                    <a:pt x="1" y="572"/>
                  </a:cubicBezTo>
                  <a:cubicBezTo>
                    <a:pt x="1" y="881"/>
                    <a:pt x="263" y="1131"/>
                    <a:pt x="572" y="1131"/>
                  </a:cubicBezTo>
                  <a:cubicBezTo>
                    <a:pt x="882" y="1131"/>
                    <a:pt x="1132" y="881"/>
                    <a:pt x="1132" y="572"/>
                  </a:cubicBezTo>
                  <a:cubicBezTo>
                    <a:pt x="1132" y="250"/>
                    <a:pt x="882" y="0"/>
                    <a:pt x="57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TextBox 24">
            <a:extLst>
              <a:ext uri="{FF2B5EF4-FFF2-40B4-BE49-F238E27FC236}">
                <a16:creationId xmlns:a16="http://schemas.microsoft.com/office/drawing/2014/main" id="{36125480-54A7-37E3-2FE3-764F887F609A}"/>
              </a:ext>
            </a:extLst>
          </p:cNvPr>
          <p:cNvSpPr txBox="1"/>
          <p:nvPr/>
        </p:nvSpPr>
        <p:spPr>
          <a:xfrm>
            <a:off x="2299296" y="1779601"/>
            <a:ext cx="6100548" cy="461665"/>
          </a:xfrm>
          <a:prstGeom prst="rect">
            <a:avLst/>
          </a:prstGeom>
          <a:noFill/>
        </p:spPr>
        <p:txBody>
          <a:bodyPr wrap="square">
            <a:spAutoFit/>
          </a:bodyPr>
          <a:lstStyle/>
          <a:p>
            <a:r>
              <a:rPr lang="en-RU" sz="2400" b="1" i="0">
                <a:solidFill>
                  <a:schemeClr val="tx1">
                    <a:lumMod val="75000"/>
                    <a:lumOff val="25000"/>
                  </a:schemeClr>
                </a:solidFill>
                <a:effectLst/>
                <a:latin typeface="Avenir Book" panose="02000503020000020003" pitchFamily="2" charset="0"/>
              </a:rPr>
              <a:t>Company Problem</a:t>
            </a:r>
            <a:endParaRPr lang="en-RU" sz="2400" b="1">
              <a:solidFill>
                <a:schemeClr val="tx1">
                  <a:lumMod val="75000"/>
                  <a:lumOff val="25000"/>
                </a:schemeClr>
              </a:solidFill>
            </a:endParaRPr>
          </a:p>
        </p:txBody>
      </p:sp>
      <p:sp>
        <p:nvSpPr>
          <p:cNvPr id="26" name="TextBox 25">
            <a:extLst>
              <a:ext uri="{FF2B5EF4-FFF2-40B4-BE49-F238E27FC236}">
                <a16:creationId xmlns:a16="http://schemas.microsoft.com/office/drawing/2014/main" id="{42625B15-25E1-B10A-6627-89B42A6E908D}"/>
              </a:ext>
            </a:extLst>
          </p:cNvPr>
          <p:cNvSpPr txBox="1"/>
          <p:nvPr/>
        </p:nvSpPr>
        <p:spPr>
          <a:xfrm>
            <a:off x="2299296" y="2377962"/>
            <a:ext cx="8154969" cy="923330"/>
          </a:xfrm>
          <a:prstGeom prst="rect">
            <a:avLst/>
          </a:prstGeom>
          <a:noFill/>
        </p:spPr>
        <p:txBody>
          <a:bodyPr wrap="square" rtlCol="0">
            <a:spAutoFit/>
          </a:bodyPr>
          <a:lstStyle/>
          <a:p>
            <a:r>
              <a:rPr lang="en-GB">
                <a:solidFill>
                  <a:schemeClr val="tx1">
                    <a:lumMod val="75000"/>
                    <a:lumOff val="25000"/>
                  </a:schemeClr>
                </a:solidFill>
                <a:latin typeface="Avenir Book" panose="02000503020000020003" pitchFamily="2" charset="0"/>
              </a:rPr>
              <a:t>Currently </a:t>
            </a:r>
            <a:r>
              <a:rPr lang="en-GB" err="1">
                <a:solidFill>
                  <a:schemeClr val="tx1">
                    <a:lumMod val="75000"/>
                    <a:lumOff val="25000"/>
                  </a:schemeClr>
                </a:solidFill>
                <a:latin typeface="Avenir Book" panose="02000503020000020003" pitchFamily="2" charset="0"/>
              </a:rPr>
              <a:t>Velodrive</a:t>
            </a:r>
            <a:r>
              <a:rPr lang="en-GB">
                <a:solidFill>
                  <a:schemeClr val="tx1">
                    <a:lumMod val="75000"/>
                    <a:lumOff val="25000"/>
                  </a:schemeClr>
                </a:solidFill>
                <a:latin typeface="Avenir Book" panose="02000503020000020003" pitchFamily="2" charset="0"/>
              </a:rPr>
              <a:t> bases the choice of a retail location only on the rental payment. They would like to take data-driven decisions to follow their sales strategy and to place their stores based on combination of several factors. ​</a:t>
            </a:r>
            <a:endParaRPr lang="en-RU">
              <a:solidFill>
                <a:schemeClr val="tx1">
                  <a:lumMod val="75000"/>
                  <a:lumOff val="25000"/>
                </a:schemeClr>
              </a:solidFill>
              <a:latin typeface="Avenir Book" panose="02000503020000020003" pitchFamily="2" charset="0"/>
            </a:endParaRPr>
          </a:p>
        </p:txBody>
      </p:sp>
      <p:sp>
        <p:nvSpPr>
          <p:cNvPr id="27" name="TextBox 26">
            <a:extLst>
              <a:ext uri="{FF2B5EF4-FFF2-40B4-BE49-F238E27FC236}">
                <a16:creationId xmlns:a16="http://schemas.microsoft.com/office/drawing/2014/main" id="{AA7B084E-EBAD-C768-F2D5-C18A610334F1}"/>
              </a:ext>
            </a:extLst>
          </p:cNvPr>
          <p:cNvSpPr txBox="1"/>
          <p:nvPr/>
        </p:nvSpPr>
        <p:spPr>
          <a:xfrm>
            <a:off x="2299296" y="3903256"/>
            <a:ext cx="6100548" cy="461665"/>
          </a:xfrm>
          <a:prstGeom prst="rect">
            <a:avLst/>
          </a:prstGeom>
          <a:noFill/>
        </p:spPr>
        <p:txBody>
          <a:bodyPr wrap="square">
            <a:spAutoFit/>
          </a:bodyPr>
          <a:lstStyle/>
          <a:p>
            <a:r>
              <a:rPr lang="en-RU" sz="2400" b="1" i="0">
                <a:solidFill>
                  <a:schemeClr val="tx1">
                    <a:lumMod val="75000"/>
                    <a:lumOff val="25000"/>
                  </a:schemeClr>
                </a:solidFill>
                <a:effectLst/>
                <a:latin typeface="Avenir Book" panose="02000503020000020003" pitchFamily="2" charset="0"/>
              </a:rPr>
              <a:t>Research Problem</a:t>
            </a:r>
            <a:endParaRPr lang="en-RU" sz="2400" b="1">
              <a:solidFill>
                <a:schemeClr val="tx1">
                  <a:lumMod val="75000"/>
                  <a:lumOff val="25000"/>
                </a:schemeClr>
              </a:solidFill>
            </a:endParaRPr>
          </a:p>
        </p:txBody>
      </p:sp>
      <p:sp>
        <p:nvSpPr>
          <p:cNvPr id="28" name="TextBox 27">
            <a:extLst>
              <a:ext uri="{FF2B5EF4-FFF2-40B4-BE49-F238E27FC236}">
                <a16:creationId xmlns:a16="http://schemas.microsoft.com/office/drawing/2014/main" id="{5D37DC22-69DB-8858-4A8B-E32E338F9641}"/>
              </a:ext>
            </a:extLst>
          </p:cNvPr>
          <p:cNvSpPr txBox="1"/>
          <p:nvPr/>
        </p:nvSpPr>
        <p:spPr>
          <a:xfrm>
            <a:off x="2299296" y="4439429"/>
            <a:ext cx="8154969" cy="1200329"/>
          </a:xfrm>
          <a:prstGeom prst="rect">
            <a:avLst/>
          </a:prstGeom>
          <a:noFill/>
        </p:spPr>
        <p:txBody>
          <a:bodyPr wrap="square" rtlCol="0">
            <a:spAutoFit/>
          </a:bodyPr>
          <a:lstStyle/>
          <a:p>
            <a:r>
              <a:rPr lang="en-GB">
                <a:solidFill>
                  <a:schemeClr val="tx1">
                    <a:lumMod val="75000"/>
                    <a:lumOff val="25000"/>
                  </a:schemeClr>
                </a:solidFill>
                <a:latin typeface="Avenir Book" panose="02000503020000020003" pitchFamily="2" charset="0"/>
              </a:rPr>
              <a:t>To determine the most important and publicly available </a:t>
            </a:r>
            <a:r>
              <a:rPr lang="en-GB" err="1">
                <a:solidFill>
                  <a:schemeClr val="tx1">
                    <a:lumMod val="75000"/>
                    <a:lumOff val="25000"/>
                  </a:schemeClr>
                </a:solidFill>
                <a:latin typeface="Avenir Book" panose="02000503020000020003" pitchFamily="2" charset="0"/>
              </a:rPr>
              <a:t>geofactors</a:t>
            </a:r>
            <a:r>
              <a:rPr lang="en-GB">
                <a:solidFill>
                  <a:schemeClr val="tx1">
                    <a:lumMod val="75000"/>
                    <a:lumOff val="25000"/>
                  </a:schemeClr>
                </a:solidFill>
                <a:latin typeface="Avenir Book" panose="02000503020000020003" pitchFamily="2" charset="0"/>
              </a:rPr>
              <a:t> for the success of the point of sale (in terms of revenue), estimate their effect on the business of the company and provide valuable insights and location opportunities to the company.</a:t>
            </a:r>
            <a:endParaRPr lang="en-RU">
              <a:solidFill>
                <a:schemeClr val="tx1">
                  <a:lumMod val="75000"/>
                  <a:lumOff val="25000"/>
                </a:schemeClr>
              </a:solidFill>
              <a:latin typeface="Avenir Book" panose="02000503020000020003" pitchFamily="2" charset="0"/>
            </a:endParaRPr>
          </a:p>
        </p:txBody>
      </p:sp>
      <p:sp>
        <p:nvSpPr>
          <p:cNvPr id="12" name="Rectangle 11">
            <a:extLst>
              <a:ext uri="{FF2B5EF4-FFF2-40B4-BE49-F238E27FC236}">
                <a16:creationId xmlns:a16="http://schemas.microsoft.com/office/drawing/2014/main" id="{7BFC7221-50D3-7638-7BA0-CBD7F383AAD2}"/>
              </a:ext>
            </a:extLst>
          </p:cNvPr>
          <p:cNvSpPr/>
          <p:nvPr/>
        </p:nvSpPr>
        <p:spPr>
          <a:xfrm>
            <a:off x="0" y="356925"/>
            <a:ext cx="12296931" cy="706085"/>
          </a:xfrm>
          <a:prstGeom prst="rect">
            <a:avLst/>
          </a:prstGeom>
          <a:solidFill>
            <a:srgbClr val="05AA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13" name="Title 2">
            <a:extLst>
              <a:ext uri="{FF2B5EF4-FFF2-40B4-BE49-F238E27FC236}">
                <a16:creationId xmlns:a16="http://schemas.microsoft.com/office/drawing/2014/main" id="{69175681-FA28-8BD7-B685-200160CCA430}"/>
              </a:ext>
            </a:extLst>
          </p:cNvPr>
          <p:cNvSpPr txBox="1">
            <a:spLocks/>
          </p:cNvSpPr>
          <p:nvPr/>
        </p:nvSpPr>
        <p:spPr>
          <a:xfrm>
            <a:off x="1233951" y="476922"/>
            <a:ext cx="11157817" cy="545945"/>
          </a:xfrm>
          <a:prstGeom prst="rect">
            <a:avLst/>
          </a:prstGeom>
        </p:spPr>
        <p:txBody>
          <a:bodyPr vert="horz" lIns="0" tIns="0" rIns="0" bIns="0" rtlCol="0" anchor="ctr">
            <a:normAutofit/>
          </a:bodyPr>
          <a:lstStyle>
            <a:lvl1pPr algn="l" defTabSz="914400" rtl="0" eaLnBrk="1" latinLnBrk="0" hangingPunct="1">
              <a:lnSpc>
                <a:spcPct val="90000"/>
              </a:lnSpc>
              <a:spcBef>
                <a:spcPct val="0"/>
              </a:spcBef>
              <a:buNone/>
              <a:defRPr sz="3733" kern="1200">
                <a:solidFill>
                  <a:schemeClr val="tx1">
                    <a:lumMod val="75000"/>
                    <a:lumOff val="25000"/>
                  </a:schemeClr>
                </a:solidFill>
                <a:latin typeface="+mj-lt"/>
                <a:ea typeface="+mj-ea"/>
                <a:cs typeface="+mj-cs"/>
              </a:defRPr>
            </a:lvl1pPr>
          </a:lstStyle>
          <a:p>
            <a:r>
              <a:rPr lang="en-US" sz="3300" b="1">
                <a:solidFill>
                  <a:schemeClr val="bg1"/>
                </a:solidFill>
                <a:latin typeface="Avenir Book" panose="02000503020000020003" pitchFamily="2" charset="0"/>
              </a:rPr>
              <a:t>Research Problem</a:t>
            </a:r>
          </a:p>
        </p:txBody>
      </p:sp>
      <p:sp>
        <p:nvSpPr>
          <p:cNvPr id="14" name="Chevron 13">
            <a:extLst>
              <a:ext uri="{FF2B5EF4-FFF2-40B4-BE49-F238E27FC236}">
                <a16:creationId xmlns:a16="http://schemas.microsoft.com/office/drawing/2014/main" id="{AC0045E2-FA09-8A68-D2D7-23A5FD670B5E}"/>
              </a:ext>
            </a:extLst>
          </p:cNvPr>
          <p:cNvSpPr/>
          <p:nvPr/>
        </p:nvSpPr>
        <p:spPr>
          <a:xfrm>
            <a:off x="-8854" y="357013"/>
            <a:ext cx="510993" cy="7128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solidFill>
                <a:schemeClr val="tx1"/>
              </a:solidFill>
            </a:endParaRPr>
          </a:p>
        </p:txBody>
      </p:sp>
      <p:sp>
        <p:nvSpPr>
          <p:cNvPr id="15" name="Chevron 14">
            <a:extLst>
              <a:ext uri="{FF2B5EF4-FFF2-40B4-BE49-F238E27FC236}">
                <a16:creationId xmlns:a16="http://schemas.microsoft.com/office/drawing/2014/main" id="{523EE401-219F-C4B1-65F4-6E6783F7023F}"/>
              </a:ext>
            </a:extLst>
          </p:cNvPr>
          <p:cNvSpPr/>
          <p:nvPr/>
        </p:nvSpPr>
        <p:spPr>
          <a:xfrm>
            <a:off x="305206" y="354857"/>
            <a:ext cx="510993" cy="7128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solidFill>
                <a:schemeClr val="tx1"/>
              </a:solidFill>
            </a:endParaRPr>
          </a:p>
        </p:txBody>
      </p:sp>
      <p:sp>
        <p:nvSpPr>
          <p:cNvPr id="24" name="Chevron 23">
            <a:extLst>
              <a:ext uri="{FF2B5EF4-FFF2-40B4-BE49-F238E27FC236}">
                <a16:creationId xmlns:a16="http://schemas.microsoft.com/office/drawing/2014/main" id="{814CBA0D-3B06-30E9-B67E-9C852012D4F9}"/>
              </a:ext>
            </a:extLst>
          </p:cNvPr>
          <p:cNvSpPr/>
          <p:nvPr/>
        </p:nvSpPr>
        <p:spPr>
          <a:xfrm>
            <a:off x="619266" y="352798"/>
            <a:ext cx="510993" cy="7128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solidFill>
                <a:schemeClr val="tx1"/>
              </a:solidFill>
            </a:endParaRPr>
          </a:p>
        </p:txBody>
      </p:sp>
      <p:sp>
        <p:nvSpPr>
          <p:cNvPr id="30" name="Slide Number Placeholder 28">
            <a:extLst>
              <a:ext uri="{FF2B5EF4-FFF2-40B4-BE49-F238E27FC236}">
                <a16:creationId xmlns:a16="http://schemas.microsoft.com/office/drawing/2014/main" id="{22C99C73-7242-16A5-5EF5-6DF5061AB47B}"/>
              </a:ext>
            </a:extLst>
          </p:cNvPr>
          <p:cNvSpPr txBox="1">
            <a:spLocks/>
          </p:cNvSpPr>
          <p:nvPr/>
        </p:nvSpPr>
        <p:spPr>
          <a:xfrm>
            <a:off x="8763000" y="6508750"/>
            <a:ext cx="2743200" cy="365125"/>
          </a:xfrm>
          <a:prstGeom prst="rect">
            <a:avLst/>
          </a:prstGeom>
        </p:spPr>
        <p:txBody>
          <a:bodyPr/>
          <a:lstStyle>
            <a:defPPr>
              <a:defRPr lang="en-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59CC2A2C-89A0-BB4D-9325-286D2A60CF80}" type="slidenum">
              <a:rPr lang="en-RU" sz="1000" smtClean="0">
                <a:latin typeface="Avenir Book" panose="02000503020000020003" pitchFamily="2" charset="0"/>
              </a:rPr>
              <a:pPr algn="r"/>
              <a:t>3</a:t>
            </a:fld>
            <a:endParaRPr lang="en-RU" sz="1000">
              <a:latin typeface="Avenir Book" panose="02000503020000020003" pitchFamily="2" charset="0"/>
            </a:endParaRPr>
          </a:p>
        </p:txBody>
      </p:sp>
    </p:spTree>
    <p:extLst>
      <p:ext uri="{BB962C8B-B14F-4D97-AF65-F5344CB8AC3E}">
        <p14:creationId xmlns:p14="http://schemas.microsoft.com/office/powerpoint/2010/main" val="3730882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5">
            <a:extLst>
              <a:ext uri="{FF2B5EF4-FFF2-40B4-BE49-F238E27FC236}">
                <a16:creationId xmlns:a16="http://schemas.microsoft.com/office/drawing/2014/main" id="{42E09CA1-8C92-4646-AE3E-CDB182489B86}"/>
              </a:ext>
            </a:extLst>
          </p:cNvPr>
          <p:cNvSpPr>
            <a:spLocks noEditPoints="1"/>
          </p:cNvSpPr>
          <p:nvPr/>
        </p:nvSpPr>
        <p:spPr bwMode="auto">
          <a:xfrm>
            <a:off x="7334137" y="1558197"/>
            <a:ext cx="4438651" cy="4438651"/>
          </a:xfrm>
          <a:custGeom>
            <a:avLst/>
            <a:gdLst>
              <a:gd name="T0" fmla="*/ 1997 w 2048"/>
              <a:gd name="T1" fmla="*/ 390 h 2048"/>
              <a:gd name="T2" fmla="*/ 1960 w 2048"/>
              <a:gd name="T3" fmla="*/ 288 h 2048"/>
              <a:gd name="T4" fmla="*/ 1760 w 2048"/>
              <a:gd name="T5" fmla="*/ 88 h 2048"/>
              <a:gd name="T6" fmla="*/ 1658 w 2048"/>
              <a:gd name="T7" fmla="*/ 51 h 2048"/>
              <a:gd name="T8" fmla="*/ 1024 w 2048"/>
              <a:gd name="T9" fmla="*/ 0 h 2048"/>
              <a:gd name="T10" fmla="*/ 0 w 2048"/>
              <a:gd name="T11" fmla="*/ 1024 h 2048"/>
              <a:gd name="T12" fmla="*/ 1024 w 2048"/>
              <a:gd name="T13" fmla="*/ 2048 h 2048"/>
              <a:gd name="T14" fmla="*/ 2048 w 2048"/>
              <a:gd name="T15" fmla="*/ 1024 h 2048"/>
              <a:gd name="T16" fmla="*/ 1660 w 2048"/>
              <a:gd name="T17" fmla="*/ 333 h 2048"/>
              <a:gd name="T18" fmla="*/ 1821 w 2048"/>
              <a:gd name="T19" fmla="*/ 397 h 2048"/>
              <a:gd name="T20" fmla="*/ 1521 w 2048"/>
              <a:gd name="T21" fmla="*/ 527 h 2048"/>
              <a:gd name="T22" fmla="*/ 1651 w 2048"/>
              <a:gd name="T23" fmla="*/ 227 h 2048"/>
              <a:gd name="T24" fmla="*/ 1228 w 2048"/>
              <a:gd name="T25" fmla="*/ 1024 h 2048"/>
              <a:gd name="T26" fmla="*/ 820 w 2048"/>
              <a:gd name="T27" fmla="*/ 1024 h 2048"/>
              <a:gd name="T28" fmla="*/ 1119 w 2048"/>
              <a:gd name="T29" fmla="*/ 844 h 2048"/>
              <a:gd name="T30" fmla="*/ 982 w 2048"/>
              <a:gd name="T31" fmla="*/ 1066 h 2048"/>
              <a:gd name="T32" fmla="*/ 1066 w 2048"/>
              <a:gd name="T33" fmla="*/ 1066 h 2048"/>
              <a:gd name="T34" fmla="*/ 1228 w 2048"/>
              <a:gd name="T35" fmla="*/ 1024 h 2048"/>
              <a:gd name="T36" fmla="*/ 1024 w 2048"/>
              <a:gd name="T37" fmla="*/ 700 h 2048"/>
              <a:gd name="T38" fmla="*/ 1024 w 2048"/>
              <a:gd name="T39" fmla="*/ 1348 h 2048"/>
              <a:gd name="T40" fmla="*/ 1291 w 2048"/>
              <a:gd name="T41" fmla="*/ 841 h 2048"/>
              <a:gd name="T42" fmla="*/ 1588 w 2048"/>
              <a:gd name="T43" fmla="*/ 1024 h 2048"/>
              <a:gd name="T44" fmla="*/ 460 w 2048"/>
              <a:gd name="T45" fmla="*/ 1024 h 2048"/>
              <a:gd name="T46" fmla="*/ 1378 w 2048"/>
              <a:gd name="T47" fmla="*/ 585 h 2048"/>
              <a:gd name="T48" fmla="*/ 1663 w 2048"/>
              <a:gd name="T49" fmla="*/ 1663 h 2048"/>
              <a:gd name="T50" fmla="*/ 385 w 2048"/>
              <a:gd name="T51" fmla="*/ 1663 h 2048"/>
              <a:gd name="T52" fmla="*/ 385 w 2048"/>
              <a:gd name="T53" fmla="*/ 385 h 2048"/>
              <a:gd name="T54" fmla="*/ 1471 w 2048"/>
              <a:gd name="T55" fmla="*/ 238 h 2048"/>
              <a:gd name="T56" fmla="*/ 1385 w 2048"/>
              <a:gd name="T57" fmla="*/ 346 h 2048"/>
              <a:gd name="T58" fmla="*/ 1394 w 2048"/>
              <a:gd name="T59" fmla="*/ 449 h 2048"/>
              <a:gd name="T60" fmla="*/ 340 w 2048"/>
              <a:gd name="T61" fmla="*/ 1024 h 2048"/>
              <a:gd name="T62" fmla="*/ 1708 w 2048"/>
              <a:gd name="T63" fmla="*/ 1024 h 2048"/>
              <a:gd name="T64" fmla="*/ 1695 w 2048"/>
              <a:gd name="T65" fmla="*/ 662 h 2048"/>
              <a:gd name="T66" fmla="*/ 1701 w 2048"/>
              <a:gd name="T67" fmla="*/ 663 h 2048"/>
              <a:gd name="T68" fmla="*/ 1707 w 2048"/>
              <a:gd name="T69" fmla="*/ 662 h 2048"/>
              <a:gd name="T70" fmla="*/ 1713 w 2048"/>
              <a:gd name="T71" fmla="*/ 661 h 2048"/>
              <a:gd name="T72" fmla="*/ 1719 w 2048"/>
              <a:gd name="T73" fmla="*/ 659 h 2048"/>
              <a:gd name="T74" fmla="*/ 1725 w 2048"/>
              <a:gd name="T75" fmla="*/ 657 h 2048"/>
              <a:gd name="T76" fmla="*/ 1731 w 2048"/>
              <a:gd name="T77" fmla="*/ 654 h 2048"/>
              <a:gd name="T78" fmla="*/ 1736 w 2048"/>
              <a:gd name="T79" fmla="*/ 650 h 2048"/>
              <a:gd name="T80" fmla="*/ 1742 w 2048"/>
              <a:gd name="T81" fmla="*/ 645 h 2048"/>
              <a:gd name="T82" fmla="*/ 1928 w 2048"/>
              <a:gd name="T83" fmla="*/ 1024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48" h="2048">
                <a:moveTo>
                  <a:pt x="1898" y="490"/>
                </a:moveTo>
                <a:cubicBezTo>
                  <a:pt x="1997" y="390"/>
                  <a:pt x="1997" y="390"/>
                  <a:pt x="1997" y="390"/>
                </a:cubicBezTo>
                <a:cubicBezTo>
                  <a:pt x="2013" y="374"/>
                  <a:pt x="2019" y="349"/>
                  <a:pt x="2011" y="327"/>
                </a:cubicBezTo>
                <a:cubicBezTo>
                  <a:pt x="2003" y="305"/>
                  <a:pt x="1983" y="290"/>
                  <a:pt x="1960" y="288"/>
                </a:cubicBezTo>
                <a:cubicBezTo>
                  <a:pt x="1775" y="273"/>
                  <a:pt x="1775" y="273"/>
                  <a:pt x="1775" y="273"/>
                </a:cubicBezTo>
                <a:cubicBezTo>
                  <a:pt x="1760" y="88"/>
                  <a:pt x="1760" y="88"/>
                  <a:pt x="1760" y="88"/>
                </a:cubicBezTo>
                <a:cubicBezTo>
                  <a:pt x="1758" y="65"/>
                  <a:pt x="1743" y="45"/>
                  <a:pt x="1721" y="37"/>
                </a:cubicBezTo>
                <a:cubicBezTo>
                  <a:pt x="1699" y="29"/>
                  <a:pt x="1674" y="35"/>
                  <a:pt x="1658" y="51"/>
                </a:cubicBezTo>
                <a:cubicBezTo>
                  <a:pt x="1558" y="150"/>
                  <a:pt x="1558" y="150"/>
                  <a:pt x="1558" y="150"/>
                </a:cubicBezTo>
                <a:cubicBezTo>
                  <a:pt x="1398" y="52"/>
                  <a:pt x="1214" y="0"/>
                  <a:pt x="1024" y="0"/>
                </a:cubicBezTo>
                <a:cubicBezTo>
                  <a:pt x="750" y="0"/>
                  <a:pt x="493" y="107"/>
                  <a:pt x="300" y="300"/>
                </a:cubicBezTo>
                <a:cubicBezTo>
                  <a:pt x="107" y="493"/>
                  <a:pt x="0" y="750"/>
                  <a:pt x="0" y="1024"/>
                </a:cubicBezTo>
                <a:cubicBezTo>
                  <a:pt x="0" y="1298"/>
                  <a:pt x="107" y="1555"/>
                  <a:pt x="300" y="1748"/>
                </a:cubicBezTo>
                <a:cubicBezTo>
                  <a:pt x="493" y="1941"/>
                  <a:pt x="750" y="2048"/>
                  <a:pt x="1024" y="2048"/>
                </a:cubicBezTo>
                <a:cubicBezTo>
                  <a:pt x="1298" y="2048"/>
                  <a:pt x="1555" y="1941"/>
                  <a:pt x="1748" y="1748"/>
                </a:cubicBezTo>
                <a:cubicBezTo>
                  <a:pt x="1941" y="1555"/>
                  <a:pt x="2048" y="1298"/>
                  <a:pt x="2048" y="1024"/>
                </a:cubicBezTo>
                <a:cubicBezTo>
                  <a:pt x="2048" y="834"/>
                  <a:pt x="1996" y="650"/>
                  <a:pt x="1898" y="490"/>
                </a:cubicBezTo>
                <a:close/>
                <a:moveTo>
                  <a:pt x="1660" y="333"/>
                </a:moveTo>
                <a:cubicBezTo>
                  <a:pt x="1662" y="362"/>
                  <a:pt x="1686" y="386"/>
                  <a:pt x="1715" y="388"/>
                </a:cubicBezTo>
                <a:cubicBezTo>
                  <a:pt x="1821" y="397"/>
                  <a:pt x="1821" y="397"/>
                  <a:pt x="1821" y="397"/>
                </a:cubicBezTo>
                <a:cubicBezTo>
                  <a:pt x="1677" y="540"/>
                  <a:pt x="1677" y="540"/>
                  <a:pt x="1677" y="540"/>
                </a:cubicBezTo>
                <a:cubicBezTo>
                  <a:pt x="1521" y="527"/>
                  <a:pt x="1521" y="527"/>
                  <a:pt x="1521" y="527"/>
                </a:cubicBezTo>
                <a:cubicBezTo>
                  <a:pt x="1508" y="371"/>
                  <a:pt x="1508" y="371"/>
                  <a:pt x="1508" y="371"/>
                </a:cubicBezTo>
                <a:cubicBezTo>
                  <a:pt x="1651" y="227"/>
                  <a:pt x="1651" y="227"/>
                  <a:pt x="1651" y="227"/>
                </a:cubicBezTo>
                <a:lnTo>
                  <a:pt x="1660" y="333"/>
                </a:lnTo>
                <a:close/>
                <a:moveTo>
                  <a:pt x="1228" y="1024"/>
                </a:moveTo>
                <a:cubicBezTo>
                  <a:pt x="1228" y="1136"/>
                  <a:pt x="1136" y="1228"/>
                  <a:pt x="1024" y="1228"/>
                </a:cubicBezTo>
                <a:cubicBezTo>
                  <a:pt x="912" y="1228"/>
                  <a:pt x="820" y="1136"/>
                  <a:pt x="820" y="1024"/>
                </a:cubicBezTo>
                <a:cubicBezTo>
                  <a:pt x="820" y="912"/>
                  <a:pt x="912" y="820"/>
                  <a:pt x="1024" y="820"/>
                </a:cubicBezTo>
                <a:cubicBezTo>
                  <a:pt x="1058" y="820"/>
                  <a:pt x="1091" y="829"/>
                  <a:pt x="1119" y="844"/>
                </a:cubicBezTo>
                <a:cubicBezTo>
                  <a:pt x="982" y="982"/>
                  <a:pt x="982" y="982"/>
                  <a:pt x="982" y="982"/>
                </a:cubicBezTo>
                <a:cubicBezTo>
                  <a:pt x="958" y="1005"/>
                  <a:pt x="958" y="1043"/>
                  <a:pt x="982" y="1066"/>
                </a:cubicBezTo>
                <a:cubicBezTo>
                  <a:pt x="993" y="1078"/>
                  <a:pt x="1009" y="1084"/>
                  <a:pt x="1024" y="1084"/>
                </a:cubicBezTo>
                <a:cubicBezTo>
                  <a:pt x="1039" y="1084"/>
                  <a:pt x="1055" y="1078"/>
                  <a:pt x="1066" y="1066"/>
                </a:cubicBezTo>
                <a:cubicBezTo>
                  <a:pt x="1204" y="929"/>
                  <a:pt x="1204" y="929"/>
                  <a:pt x="1204" y="929"/>
                </a:cubicBezTo>
                <a:cubicBezTo>
                  <a:pt x="1219" y="957"/>
                  <a:pt x="1228" y="990"/>
                  <a:pt x="1228" y="1024"/>
                </a:cubicBezTo>
                <a:close/>
                <a:moveTo>
                  <a:pt x="1207" y="757"/>
                </a:moveTo>
                <a:cubicBezTo>
                  <a:pt x="1155" y="721"/>
                  <a:pt x="1092" y="700"/>
                  <a:pt x="1024" y="700"/>
                </a:cubicBezTo>
                <a:cubicBezTo>
                  <a:pt x="845" y="700"/>
                  <a:pt x="700" y="845"/>
                  <a:pt x="700" y="1024"/>
                </a:cubicBezTo>
                <a:cubicBezTo>
                  <a:pt x="700" y="1203"/>
                  <a:pt x="845" y="1348"/>
                  <a:pt x="1024" y="1348"/>
                </a:cubicBezTo>
                <a:cubicBezTo>
                  <a:pt x="1203" y="1348"/>
                  <a:pt x="1348" y="1203"/>
                  <a:pt x="1348" y="1024"/>
                </a:cubicBezTo>
                <a:cubicBezTo>
                  <a:pt x="1348" y="956"/>
                  <a:pt x="1327" y="893"/>
                  <a:pt x="1291" y="841"/>
                </a:cubicBezTo>
                <a:cubicBezTo>
                  <a:pt x="1463" y="670"/>
                  <a:pt x="1463" y="670"/>
                  <a:pt x="1463" y="670"/>
                </a:cubicBezTo>
                <a:cubicBezTo>
                  <a:pt x="1541" y="767"/>
                  <a:pt x="1588" y="890"/>
                  <a:pt x="1588" y="1024"/>
                </a:cubicBezTo>
                <a:cubicBezTo>
                  <a:pt x="1588" y="1335"/>
                  <a:pt x="1335" y="1588"/>
                  <a:pt x="1024" y="1588"/>
                </a:cubicBezTo>
                <a:cubicBezTo>
                  <a:pt x="713" y="1588"/>
                  <a:pt x="460" y="1335"/>
                  <a:pt x="460" y="1024"/>
                </a:cubicBezTo>
                <a:cubicBezTo>
                  <a:pt x="460" y="713"/>
                  <a:pt x="713" y="460"/>
                  <a:pt x="1024" y="460"/>
                </a:cubicBezTo>
                <a:cubicBezTo>
                  <a:pt x="1158" y="460"/>
                  <a:pt x="1281" y="507"/>
                  <a:pt x="1378" y="585"/>
                </a:cubicBezTo>
                <a:lnTo>
                  <a:pt x="1207" y="757"/>
                </a:lnTo>
                <a:close/>
                <a:moveTo>
                  <a:pt x="1663" y="1663"/>
                </a:moveTo>
                <a:cubicBezTo>
                  <a:pt x="1492" y="1834"/>
                  <a:pt x="1265" y="1928"/>
                  <a:pt x="1024" y="1928"/>
                </a:cubicBezTo>
                <a:cubicBezTo>
                  <a:pt x="783" y="1928"/>
                  <a:pt x="556" y="1834"/>
                  <a:pt x="385" y="1663"/>
                </a:cubicBezTo>
                <a:cubicBezTo>
                  <a:pt x="214" y="1492"/>
                  <a:pt x="120" y="1265"/>
                  <a:pt x="120" y="1024"/>
                </a:cubicBezTo>
                <a:cubicBezTo>
                  <a:pt x="120" y="783"/>
                  <a:pt x="214" y="556"/>
                  <a:pt x="385" y="385"/>
                </a:cubicBezTo>
                <a:cubicBezTo>
                  <a:pt x="556" y="214"/>
                  <a:pt x="783" y="120"/>
                  <a:pt x="1024" y="120"/>
                </a:cubicBezTo>
                <a:cubicBezTo>
                  <a:pt x="1182" y="120"/>
                  <a:pt x="1335" y="161"/>
                  <a:pt x="1471" y="238"/>
                </a:cubicBezTo>
                <a:cubicBezTo>
                  <a:pt x="1403" y="306"/>
                  <a:pt x="1403" y="306"/>
                  <a:pt x="1403" y="306"/>
                </a:cubicBezTo>
                <a:cubicBezTo>
                  <a:pt x="1392" y="317"/>
                  <a:pt x="1386" y="331"/>
                  <a:pt x="1385" y="346"/>
                </a:cubicBezTo>
                <a:cubicBezTo>
                  <a:pt x="1385" y="349"/>
                  <a:pt x="1385" y="351"/>
                  <a:pt x="1386" y="353"/>
                </a:cubicBezTo>
                <a:cubicBezTo>
                  <a:pt x="1394" y="449"/>
                  <a:pt x="1394" y="449"/>
                  <a:pt x="1394" y="449"/>
                </a:cubicBezTo>
                <a:cubicBezTo>
                  <a:pt x="1287" y="380"/>
                  <a:pt x="1160" y="340"/>
                  <a:pt x="1024" y="340"/>
                </a:cubicBezTo>
                <a:cubicBezTo>
                  <a:pt x="647" y="340"/>
                  <a:pt x="340" y="647"/>
                  <a:pt x="340" y="1024"/>
                </a:cubicBezTo>
                <a:cubicBezTo>
                  <a:pt x="340" y="1401"/>
                  <a:pt x="647" y="1708"/>
                  <a:pt x="1024" y="1708"/>
                </a:cubicBezTo>
                <a:cubicBezTo>
                  <a:pt x="1401" y="1708"/>
                  <a:pt x="1708" y="1401"/>
                  <a:pt x="1708" y="1024"/>
                </a:cubicBezTo>
                <a:cubicBezTo>
                  <a:pt x="1708" y="888"/>
                  <a:pt x="1668" y="761"/>
                  <a:pt x="1599" y="654"/>
                </a:cubicBezTo>
                <a:cubicBezTo>
                  <a:pt x="1695" y="662"/>
                  <a:pt x="1695" y="662"/>
                  <a:pt x="1695" y="662"/>
                </a:cubicBezTo>
                <a:cubicBezTo>
                  <a:pt x="1697" y="662"/>
                  <a:pt x="1698" y="663"/>
                  <a:pt x="1700" y="663"/>
                </a:cubicBezTo>
                <a:cubicBezTo>
                  <a:pt x="1700" y="663"/>
                  <a:pt x="1701" y="663"/>
                  <a:pt x="1701" y="663"/>
                </a:cubicBezTo>
                <a:cubicBezTo>
                  <a:pt x="1702" y="663"/>
                  <a:pt x="1702" y="662"/>
                  <a:pt x="1703" y="662"/>
                </a:cubicBezTo>
                <a:cubicBezTo>
                  <a:pt x="1705" y="662"/>
                  <a:pt x="1706" y="662"/>
                  <a:pt x="1707" y="662"/>
                </a:cubicBezTo>
                <a:cubicBezTo>
                  <a:pt x="1708" y="662"/>
                  <a:pt x="1709" y="662"/>
                  <a:pt x="1710" y="662"/>
                </a:cubicBezTo>
                <a:cubicBezTo>
                  <a:pt x="1711" y="662"/>
                  <a:pt x="1712" y="661"/>
                  <a:pt x="1713" y="661"/>
                </a:cubicBezTo>
                <a:cubicBezTo>
                  <a:pt x="1714" y="661"/>
                  <a:pt x="1715" y="661"/>
                  <a:pt x="1716" y="660"/>
                </a:cubicBezTo>
                <a:cubicBezTo>
                  <a:pt x="1717" y="660"/>
                  <a:pt x="1718" y="660"/>
                  <a:pt x="1719" y="659"/>
                </a:cubicBezTo>
                <a:cubicBezTo>
                  <a:pt x="1720" y="659"/>
                  <a:pt x="1721" y="659"/>
                  <a:pt x="1722" y="658"/>
                </a:cubicBezTo>
                <a:cubicBezTo>
                  <a:pt x="1723" y="658"/>
                  <a:pt x="1724" y="658"/>
                  <a:pt x="1725" y="657"/>
                </a:cubicBezTo>
                <a:cubicBezTo>
                  <a:pt x="1726" y="657"/>
                  <a:pt x="1727" y="656"/>
                  <a:pt x="1727" y="656"/>
                </a:cubicBezTo>
                <a:cubicBezTo>
                  <a:pt x="1728" y="655"/>
                  <a:pt x="1730" y="655"/>
                  <a:pt x="1731" y="654"/>
                </a:cubicBezTo>
                <a:cubicBezTo>
                  <a:pt x="1731" y="654"/>
                  <a:pt x="1732" y="653"/>
                  <a:pt x="1733" y="653"/>
                </a:cubicBezTo>
                <a:cubicBezTo>
                  <a:pt x="1734" y="652"/>
                  <a:pt x="1735" y="651"/>
                  <a:pt x="1736" y="650"/>
                </a:cubicBezTo>
                <a:cubicBezTo>
                  <a:pt x="1737" y="650"/>
                  <a:pt x="1737" y="650"/>
                  <a:pt x="1738" y="649"/>
                </a:cubicBezTo>
                <a:cubicBezTo>
                  <a:pt x="1739" y="648"/>
                  <a:pt x="1741" y="646"/>
                  <a:pt x="1742" y="645"/>
                </a:cubicBezTo>
                <a:cubicBezTo>
                  <a:pt x="1810" y="577"/>
                  <a:pt x="1810" y="577"/>
                  <a:pt x="1810" y="577"/>
                </a:cubicBezTo>
                <a:cubicBezTo>
                  <a:pt x="1887" y="713"/>
                  <a:pt x="1928" y="866"/>
                  <a:pt x="1928" y="1024"/>
                </a:cubicBezTo>
                <a:cubicBezTo>
                  <a:pt x="1928" y="1265"/>
                  <a:pt x="1834" y="1492"/>
                  <a:pt x="1663" y="1663"/>
                </a:cubicBezTo>
                <a:close/>
              </a:path>
            </a:pathLst>
          </a:custGeom>
          <a:solidFill>
            <a:schemeClr val="bg1">
              <a:lumMod val="95000"/>
              <a:alpha val="5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9" name="Freeform 5">
            <a:extLst>
              <a:ext uri="{FF2B5EF4-FFF2-40B4-BE49-F238E27FC236}">
                <a16:creationId xmlns:a16="http://schemas.microsoft.com/office/drawing/2014/main" id="{C291BBA4-0C45-4D25-8388-35B7259BE2A2}"/>
              </a:ext>
            </a:extLst>
          </p:cNvPr>
          <p:cNvSpPr>
            <a:spLocks noEditPoints="1"/>
          </p:cNvSpPr>
          <p:nvPr/>
        </p:nvSpPr>
        <p:spPr bwMode="auto">
          <a:xfrm>
            <a:off x="8233297" y="2457357"/>
            <a:ext cx="2640331" cy="2640331"/>
          </a:xfrm>
          <a:custGeom>
            <a:avLst/>
            <a:gdLst>
              <a:gd name="T0" fmla="*/ 1997 w 2048"/>
              <a:gd name="T1" fmla="*/ 390 h 2048"/>
              <a:gd name="T2" fmla="*/ 1960 w 2048"/>
              <a:gd name="T3" fmla="*/ 288 h 2048"/>
              <a:gd name="T4" fmla="*/ 1760 w 2048"/>
              <a:gd name="T5" fmla="*/ 88 h 2048"/>
              <a:gd name="T6" fmla="*/ 1658 w 2048"/>
              <a:gd name="T7" fmla="*/ 51 h 2048"/>
              <a:gd name="T8" fmla="*/ 1024 w 2048"/>
              <a:gd name="T9" fmla="*/ 0 h 2048"/>
              <a:gd name="T10" fmla="*/ 0 w 2048"/>
              <a:gd name="T11" fmla="*/ 1024 h 2048"/>
              <a:gd name="T12" fmla="*/ 1024 w 2048"/>
              <a:gd name="T13" fmla="*/ 2048 h 2048"/>
              <a:gd name="T14" fmla="*/ 2048 w 2048"/>
              <a:gd name="T15" fmla="*/ 1024 h 2048"/>
              <a:gd name="T16" fmla="*/ 1660 w 2048"/>
              <a:gd name="T17" fmla="*/ 333 h 2048"/>
              <a:gd name="T18" fmla="*/ 1821 w 2048"/>
              <a:gd name="T19" fmla="*/ 397 h 2048"/>
              <a:gd name="T20" fmla="*/ 1521 w 2048"/>
              <a:gd name="T21" fmla="*/ 527 h 2048"/>
              <a:gd name="T22" fmla="*/ 1651 w 2048"/>
              <a:gd name="T23" fmla="*/ 227 h 2048"/>
              <a:gd name="T24" fmla="*/ 1228 w 2048"/>
              <a:gd name="T25" fmla="*/ 1024 h 2048"/>
              <a:gd name="T26" fmla="*/ 820 w 2048"/>
              <a:gd name="T27" fmla="*/ 1024 h 2048"/>
              <a:gd name="T28" fmla="*/ 1119 w 2048"/>
              <a:gd name="T29" fmla="*/ 844 h 2048"/>
              <a:gd name="T30" fmla="*/ 982 w 2048"/>
              <a:gd name="T31" fmla="*/ 1066 h 2048"/>
              <a:gd name="T32" fmla="*/ 1066 w 2048"/>
              <a:gd name="T33" fmla="*/ 1066 h 2048"/>
              <a:gd name="T34" fmla="*/ 1228 w 2048"/>
              <a:gd name="T35" fmla="*/ 1024 h 2048"/>
              <a:gd name="T36" fmla="*/ 1024 w 2048"/>
              <a:gd name="T37" fmla="*/ 700 h 2048"/>
              <a:gd name="T38" fmla="*/ 1024 w 2048"/>
              <a:gd name="T39" fmla="*/ 1348 h 2048"/>
              <a:gd name="T40" fmla="*/ 1291 w 2048"/>
              <a:gd name="T41" fmla="*/ 841 h 2048"/>
              <a:gd name="T42" fmla="*/ 1588 w 2048"/>
              <a:gd name="T43" fmla="*/ 1024 h 2048"/>
              <a:gd name="T44" fmla="*/ 460 w 2048"/>
              <a:gd name="T45" fmla="*/ 1024 h 2048"/>
              <a:gd name="T46" fmla="*/ 1378 w 2048"/>
              <a:gd name="T47" fmla="*/ 585 h 2048"/>
              <a:gd name="T48" fmla="*/ 1663 w 2048"/>
              <a:gd name="T49" fmla="*/ 1663 h 2048"/>
              <a:gd name="T50" fmla="*/ 385 w 2048"/>
              <a:gd name="T51" fmla="*/ 1663 h 2048"/>
              <a:gd name="T52" fmla="*/ 385 w 2048"/>
              <a:gd name="T53" fmla="*/ 385 h 2048"/>
              <a:gd name="T54" fmla="*/ 1471 w 2048"/>
              <a:gd name="T55" fmla="*/ 238 h 2048"/>
              <a:gd name="T56" fmla="*/ 1385 w 2048"/>
              <a:gd name="T57" fmla="*/ 346 h 2048"/>
              <a:gd name="T58" fmla="*/ 1394 w 2048"/>
              <a:gd name="T59" fmla="*/ 449 h 2048"/>
              <a:gd name="T60" fmla="*/ 340 w 2048"/>
              <a:gd name="T61" fmla="*/ 1024 h 2048"/>
              <a:gd name="T62" fmla="*/ 1708 w 2048"/>
              <a:gd name="T63" fmla="*/ 1024 h 2048"/>
              <a:gd name="T64" fmla="*/ 1695 w 2048"/>
              <a:gd name="T65" fmla="*/ 662 h 2048"/>
              <a:gd name="T66" fmla="*/ 1701 w 2048"/>
              <a:gd name="T67" fmla="*/ 663 h 2048"/>
              <a:gd name="T68" fmla="*/ 1707 w 2048"/>
              <a:gd name="T69" fmla="*/ 662 h 2048"/>
              <a:gd name="T70" fmla="*/ 1713 w 2048"/>
              <a:gd name="T71" fmla="*/ 661 h 2048"/>
              <a:gd name="T72" fmla="*/ 1719 w 2048"/>
              <a:gd name="T73" fmla="*/ 659 h 2048"/>
              <a:gd name="T74" fmla="*/ 1725 w 2048"/>
              <a:gd name="T75" fmla="*/ 657 h 2048"/>
              <a:gd name="T76" fmla="*/ 1731 w 2048"/>
              <a:gd name="T77" fmla="*/ 654 h 2048"/>
              <a:gd name="T78" fmla="*/ 1736 w 2048"/>
              <a:gd name="T79" fmla="*/ 650 h 2048"/>
              <a:gd name="T80" fmla="*/ 1742 w 2048"/>
              <a:gd name="T81" fmla="*/ 645 h 2048"/>
              <a:gd name="T82" fmla="*/ 1928 w 2048"/>
              <a:gd name="T83" fmla="*/ 1024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48" h="2048">
                <a:moveTo>
                  <a:pt x="1898" y="490"/>
                </a:moveTo>
                <a:cubicBezTo>
                  <a:pt x="1997" y="390"/>
                  <a:pt x="1997" y="390"/>
                  <a:pt x="1997" y="390"/>
                </a:cubicBezTo>
                <a:cubicBezTo>
                  <a:pt x="2013" y="374"/>
                  <a:pt x="2019" y="349"/>
                  <a:pt x="2011" y="327"/>
                </a:cubicBezTo>
                <a:cubicBezTo>
                  <a:pt x="2003" y="305"/>
                  <a:pt x="1983" y="290"/>
                  <a:pt x="1960" y="288"/>
                </a:cubicBezTo>
                <a:cubicBezTo>
                  <a:pt x="1775" y="273"/>
                  <a:pt x="1775" y="273"/>
                  <a:pt x="1775" y="273"/>
                </a:cubicBezTo>
                <a:cubicBezTo>
                  <a:pt x="1760" y="88"/>
                  <a:pt x="1760" y="88"/>
                  <a:pt x="1760" y="88"/>
                </a:cubicBezTo>
                <a:cubicBezTo>
                  <a:pt x="1758" y="65"/>
                  <a:pt x="1743" y="45"/>
                  <a:pt x="1721" y="37"/>
                </a:cubicBezTo>
                <a:cubicBezTo>
                  <a:pt x="1699" y="29"/>
                  <a:pt x="1674" y="35"/>
                  <a:pt x="1658" y="51"/>
                </a:cubicBezTo>
                <a:cubicBezTo>
                  <a:pt x="1558" y="150"/>
                  <a:pt x="1558" y="150"/>
                  <a:pt x="1558" y="150"/>
                </a:cubicBezTo>
                <a:cubicBezTo>
                  <a:pt x="1398" y="52"/>
                  <a:pt x="1214" y="0"/>
                  <a:pt x="1024" y="0"/>
                </a:cubicBezTo>
                <a:cubicBezTo>
                  <a:pt x="750" y="0"/>
                  <a:pt x="493" y="107"/>
                  <a:pt x="300" y="300"/>
                </a:cubicBezTo>
                <a:cubicBezTo>
                  <a:pt x="107" y="493"/>
                  <a:pt x="0" y="750"/>
                  <a:pt x="0" y="1024"/>
                </a:cubicBezTo>
                <a:cubicBezTo>
                  <a:pt x="0" y="1298"/>
                  <a:pt x="107" y="1555"/>
                  <a:pt x="300" y="1748"/>
                </a:cubicBezTo>
                <a:cubicBezTo>
                  <a:pt x="493" y="1941"/>
                  <a:pt x="750" y="2048"/>
                  <a:pt x="1024" y="2048"/>
                </a:cubicBezTo>
                <a:cubicBezTo>
                  <a:pt x="1298" y="2048"/>
                  <a:pt x="1555" y="1941"/>
                  <a:pt x="1748" y="1748"/>
                </a:cubicBezTo>
                <a:cubicBezTo>
                  <a:pt x="1941" y="1555"/>
                  <a:pt x="2048" y="1298"/>
                  <a:pt x="2048" y="1024"/>
                </a:cubicBezTo>
                <a:cubicBezTo>
                  <a:pt x="2048" y="834"/>
                  <a:pt x="1996" y="650"/>
                  <a:pt x="1898" y="490"/>
                </a:cubicBezTo>
                <a:close/>
                <a:moveTo>
                  <a:pt x="1660" y="333"/>
                </a:moveTo>
                <a:cubicBezTo>
                  <a:pt x="1662" y="362"/>
                  <a:pt x="1686" y="386"/>
                  <a:pt x="1715" y="388"/>
                </a:cubicBezTo>
                <a:cubicBezTo>
                  <a:pt x="1821" y="397"/>
                  <a:pt x="1821" y="397"/>
                  <a:pt x="1821" y="397"/>
                </a:cubicBezTo>
                <a:cubicBezTo>
                  <a:pt x="1677" y="540"/>
                  <a:pt x="1677" y="540"/>
                  <a:pt x="1677" y="540"/>
                </a:cubicBezTo>
                <a:cubicBezTo>
                  <a:pt x="1521" y="527"/>
                  <a:pt x="1521" y="527"/>
                  <a:pt x="1521" y="527"/>
                </a:cubicBezTo>
                <a:cubicBezTo>
                  <a:pt x="1508" y="371"/>
                  <a:pt x="1508" y="371"/>
                  <a:pt x="1508" y="371"/>
                </a:cubicBezTo>
                <a:cubicBezTo>
                  <a:pt x="1651" y="227"/>
                  <a:pt x="1651" y="227"/>
                  <a:pt x="1651" y="227"/>
                </a:cubicBezTo>
                <a:lnTo>
                  <a:pt x="1660" y="333"/>
                </a:lnTo>
                <a:close/>
                <a:moveTo>
                  <a:pt x="1228" y="1024"/>
                </a:moveTo>
                <a:cubicBezTo>
                  <a:pt x="1228" y="1136"/>
                  <a:pt x="1136" y="1228"/>
                  <a:pt x="1024" y="1228"/>
                </a:cubicBezTo>
                <a:cubicBezTo>
                  <a:pt x="912" y="1228"/>
                  <a:pt x="820" y="1136"/>
                  <a:pt x="820" y="1024"/>
                </a:cubicBezTo>
                <a:cubicBezTo>
                  <a:pt x="820" y="912"/>
                  <a:pt x="912" y="820"/>
                  <a:pt x="1024" y="820"/>
                </a:cubicBezTo>
                <a:cubicBezTo>
                  <a:pt x="1058" y="820"/>
                  <a:pt x="1091" y="829"/>
                  <a:pt x="1119" y="844"/>
                </a:cubicBezTo>
                <a:cubicBezTo>
                  <a:pt x="982" y="982"/>
                  <a:pt x="982" y="982"/>
                  <a:pt x="982" y="982"/>
                </a:cubicBezTo>
                <a:cubicBezTo>
                  <a:pt x="958" y="1005"/>
                  <a:pt x="958" y="1043"/>
                  <a:pt x="982" y="1066"/>
                </a:cubicBezTo>
                <a:cubicBezTo>
                  <a:pt x="993" y="1078"/>
                  <a:pt x="1009" y="1084"/>
                  <a:pt x="1024" y="1084"/>
                </a:cubicBezTo>
                <a:cubicBezTo>
                  <a:pt x="1039" y="1084"/>
                  <a:pt x="1055" y="1078"/>
                  <a:pt x="1066" y="1066"/>
                </a:cubicBezTo>
                <a:cubicBezTo>
                  <a:pt x="1204" y="929"/>
                  <a:pt x="1204" y="929"/>
                  <a:pt x="1204" y="929"/>
                </a:cubicBezTo>
                <a:cubicBezTo>
                  <a:pt x="1219" y="957"/>
                  <a:pt x="1228" y="990"/>
                  <a:pt x="1228" y="1024"/>
                </a:cubicBezTo>
                <a:close/>
                <a:moveTo>
                  <a:pt x="1207" y="757"/>
                </a:moveTo>
                <a:cubicBezTo>
                  <a:pt x="1155" y="721"/>
                  <a:pt x="1092" y="700"/>
                  <a:pt x="1024" y="700"/>
                </a:cubicBezTo>
                <a:cubicBezTo>
                  <a:pt x="845" y="700"/>
                  <a:pt x="700" y="845"/>
                  <a:pt x="700" y="1024"/>
                </a:cubicBezTo>
                <a:cubicBezTo>
                  <a:pt x="700" y="1203"/>
                  <a:pt x="845" y="1348"/>
                  <a:pt x="1024" y="1348"/>
                </a:cubicBezTo>
                <a:cubicBezTo>
                  <a:pt x="1203" y="1348"/>
                  <a:pt x="1348" y="1203"/>
                  <a:pt x="1348" y="1024"/>
                </a:cubicBezTo>
                <a:cubicBezTo>
                  <a:pt x="1348" y="956"/>
                  <a:pt x="1327" y="893"/>
                  <a:pt x="1291" y="841"/>
                </a:cubicBezTo>
                <a:cubicBezTo>
                  <a:pt x="1463" y="670"/>
                  <a:pt x="1463" y="670"/>
                  <a:pt x="1463" y="670"/>
                </a:cubicBezTo>
                <a:cubicBezTo>
                  <a:pt x="1541" y="767"/>
                  <a:pt x="1588" y="890"/>
                  <a:pt x="1588" y="1024"/>
                </a:cubicBezTo>
                <a:cubicBezTo>
                  <a:pt x="1588" y="1335"/>
                  <a:pt x="1335" y="1588"/>
                  <a:pt x="1024" y="1588"/>
                </a:cubicBezTo>
                <a:cubicBezTo>
                  <a:pt x="713" y="1588"/>
                  <a:pt x="460" y="1335"/>
                  <a:pt x="460" y="1024"/>
                </a:cubicBezTo>
                <a:cubicBezTo>
                  <a:pt x="460" y="713"/>
                  <a:pt x="713" y="460"/>
                  <a:pt x="1024" y="460"/>
                </a:cubicBezTo>
                <a:cubicBezTo>
                  <a:pt x="1158" y="460"/>
                  <a:pt x="1281" y="507"/>
                  <a:pt x="1378" y="585"/>
                </a:cubicBezTo>
                <a:lnTo>
                  <a:pt x="1207" y="757"/>
                </a:lnTo>
                <a:close/>
                <a:moveTo>
                  <a:pt x="1663" y="1663"/>
                </a:moveTo>
                <a:cubicBezTo>
                  <a:pt x="1492" y="1834"/>
                  <a:pt x="1265" y="1928"/>
                  <a:pt x="1024" y="1928"/>
                </a:cubicBezTo>
                <a:cubicBezTo>
                  <a:pt x="783" y="1928"/>
                  <a:pt x="556" y="1834"/>
                  <a:pt x="385" y="1663"/>
                </a:cubicBezTo>
                <a:cubicBezTo>
                  <a:pt x="214" y="1492"/>
                  <a:pt x="120" y="1265"/>
                  <a:pt x="120" y="1024"/>
                </a:cubicBezTo>
                <a:cubicBezTo>
                  <a:pt x="120" y="783"/>
                  <a:pt x="214" y="556"/>
                  <a:pt x="385" y="385"/>
                </a:cubicBezTo>
                <a:cubicBezTo>
                  <a:pt x="556" y="214"/>
                  <a:pt x="783" y="120"/>
                  <a:pt x="1024" y="120"/>
                </a:cubicBezTo>
                <a:cubicBezTo>
                  <a:pt x="1182" y="120"/>
                  <a:pt x="1335" y="161"/>
                  <a:pt x="1471" y="238"/>
                </a:cubicBezTo>
                <a:cubicBezTo>
                  <a:pt x="1403" y="306"/>
                  <a:pt x="1403" y="306"/>
                  <a:pt x="1403" y="306"/>
                </a:cubicBezTo>
                <a:cubicBezTo>
                  <a:pt x="1392" y="317"/>
                  <a:pt x="1386" y="331"/>
                  <a:pt x="1385" y="346"/>
                </a:cubicBezTo>
                <a:cubicBezTo>
                  <a:pt x="1385" y="349"/>
                  <a:pt x="1385" y="351"/>
                  <a:pt x="1386" y="353"/>
                </a:cubicBezTo>
                <a:cubicBezTo>
                  <a:pt x="1394" y="449"/>
                  <a:pt x="1394" y="449"/>
                  <a:pt x="1394" y="449"/>
                </a:cubicBezTo>
                <a:cubicBezTo>
                  <a:pt x="1287" y="380"/>
                  <a:pt x="1160" y="340"/>
                  <a:pt x="1024" y="340"/>
                </a:cubicBezTo>
                <a:cubicBezTo>
                  <a:pt x="647" y="340"/>
                  <a:pt x="340" y="647"/>
                  <a:pt x="340" y="1024"/>
                </a:cubicBezTo>
                <a:cubicBezTo>
                  <a:pt x="340" y="1401"/>
                  <a:pt x="647" y="1708"/>
                  <a:pt x="1024" y="1708"/>
                </a:cubicBezTo>
                <a:cubicBezTo>
                  <a:pt x="1401" y="1708"/>
                  <a:pt x="1708" y="1401"/>
                  <a:pt x="1708" y="1024"/>
                </a:cubicBezTo>
                <a:cubicBezTo>
                  <a:pt x="1708" y="888"/>
                  <a:pt x="1668" y="761"/>
                  <a:pt x="1599" y="654"/>
                </a:cubicBezTo>
                <a:cubicBezTo>
                  <a:pt x="1695" y="662"/>
                  <a:pt x="1695" y="662"/>
                  <a:pt x="1695" y="662"/>
                </a:cubicBezTo>
                <a:cubicBezTo>
                  <a:pt x="1697" y="662"/>
                  <a:pt x="1698" y="663"/>
                  <a:pt x="1700" y="663"/>
                </a:cubicBezTo>
                <a:cubicBezTo>
                  <a:pt x="1700" y="663"/>
                  <a:pt x="1701" y="663"/>
                  <a:pt x="1701" y="663"/>
                </a:cubicBezTo>
                <a:cubicBezTo>
                  <a:pt x="1702" y="663"/>
                  <a:pt x="1702" y="662"/>
                  <a:pt x="1703" y="662"/>
                </a:cubicBezTo>
                <a:cubicBezTo>
                  <a:pt x="1705" y="662"/>
                  <a:pt x="1706" y="662"/>
                  <a:pt x="1707" y="662"/>
                </a:cubicBezTo>
                <a:cubicBezTo>
                  <a:pt x="1708" y="662"/>
                  <a:pt x="1709" y="662"/>
                  <a:pt x="1710" y="662"/>
                </a:cubicBezTo>
                <a:cubicBezTo>
                  <a:pt x="1711" y="662"/>
                  <a:pt x="1712" y="661"/>
                  <a:pt x="1713" y="661"/>
                </a:cubicBezTo>
                <a:cubicBezTo>
                  <a:pt x="1714" y="661"/>
                  <a:pt x="1715" y="661"/>
                  <a:pt x="1716" y="660"/>
                </a:cubicBezTo>
                <a:cubicBezTo>
                  <a:pt x="1717" y="660"/>
                  <a:pt x="1718" y="660"/>
                  <a:pt x="1719" y="659"/>
                </a:cubicBezTo>
                <a:cubicBezTo>
                  <a:pt x="1720" y="659"/>
                  <a:pt x="1721" y="659"/>
                  <a:pt x="1722" y="658"/>
                </a:cubicBezTo>
                <a:cubicBezTo>
                  <a:pt x="1723" y="658"/>
                  <a:pt x="1724" y="658"/>
                  <a:pt x="1725" y="657"/>
                </a:cubicBezTo>
                <a:cubicBezTo>
                  <a:pt x="1726" y="657"/>
                  <a:pt x="1727" y="656"/>
                  <a:pt x="1727" y="656"/>
                </a:cubicBezTo>
                <a:cubicBezTo>
                  <a:pt x="1728" y="655"/>
                  <a:pt x="1730" y="655"/>
                  <a:pt x="1731" y="654"/>
                </a:cubicBezTo>
                <a:cubicBezTo>
                  <a:pt x="1731" y="654"/>
                  <a:pt x="1732" y="653"/>
                  <a:pt x="1733" y="653"/>
                </a:cubicBezTo>
                <a:cubicBezTo>
                  <a:pt x="1734" y="652"/>
                  <a:pt x="1735" y="651"/>
                  <a:pt x="1736" y="650"/>
                </a:cubicBezTo>
                <a:cubicBezTo>
                  <a:pt x="1737" y="650"/>
                  <a:pt x="1737" y="650"/>
                  <a:pt x="1738" y="649"/>
                </a:cubicBezTo>
                <a:cubicBezTo>
                  <a:pt x="1739" y="648"/>
                  <a:pt x="1741" y="646"/>
                  <a:pt x="1742" y="645"/>
                </a:cubicBezTo>
                <a:cubicBezTo>
                  <a:pt x="1810" y="577"/>
                  <a:pt x="1810" y="577"/>
                  <a:pt x="1810" y="577"/>
                </a:cubicBezTo>
                <a:cubicBezTo>
                  <a:pt x="1887" y="713"/>
                  <a:pt x="1928" y="866"/>
                  <a:pt x="1928" y="1024"/>
                </a:cubicBezTo>
                <a:cubicBezTo>
                  <a:pt x="1928" y="1265"/>
                  <a:pt x="1834" y="1492"/>
                  <a:pt x="1663" y="1663"/>
                </a:cubicBezTo>
                <a:close/>
              </a:path>
            </a:pathLst>
          </a:custGeom>
          <a:solidFill>
            <a:srgbClr val="00AAE5"/>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0" name="Inhaltsplatzhalter 4">
            <a:extLst>
              <a:ext uri="{FF2B5EF4-FFF2-40B4-BE49-F238E27FC236}">
                <a16:creationId xmlns:a16="http://schemas.microsoft.com/office/drawing/2014/main" id="{63609B37-9F07-476A-A0FC-C4C1E9D5BA8C}"/>
              </a:ext>
            </a:extLst>
          </p:cNvPr>
          <p:cNvSpPr txBox="1">
            <a:spLocks/>
          </p:cNvSpPr>
          <p:nvPr/>
        </p:nvSpPr>
        <p:spPr>
          <a:xfrm>
            <a:off x="1476523" y="1282170"/>
            <a:ext cx="5111456" cy="940642"/>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30000"/>
              </a:lnSpc>
              <a:buNone/>
            </a:pPr>
            <a:r>
              <a:rPr lang="en-US" sz="1600" b="1">
                <a:solidFill>
                  <a:srgbClr val="0676A3"/>
                </a:solidFill>
                <a:latin typeface="Avenir Book" panose="02000503020000020003" pitchFamily="2" charset="0"/>
              </a:rPr>
              <a:t>Task #1</a:t>
            </a:r>
            <a:br>
              <a:rPr lang="en-US" sz="1867" b="1">
                <a:solidFill>
                  <a:schemeClr val="bg1">
                    <a:lumMod val="65000"/>
                  </a:schemeClr>
                </a:solidFill>
                <a:latin typeface="Avenir Book" panose="02000503020000020003" pitchFamily="2" charset="0"/>
              </a:rPr>
            </a:br>
            <a:r>
              <a:rPr lang="en-US" sz="1600">
                <a:solidFill>
                  <a:schemeClr val="tx1">
                    <a:lumMod val="75000"/>
                    <a:lumOff val="25000"/>
                  </a:schemeClr>
                </a:solidFill>
                <a:latin typeface="Avenir Book" panose="02000503020000020003" pitchFamily="2" charset="0"/>
              </a:rPr>
              <a:t>To study the existing methodology and approaches to the problem</a:t>
            </a:r>
            <a:r>
              <a:rPr lang="en-RU" sz="1600">
                <a:solidFill>
                  <a:schemeClr val="tx1">
                    <a:lumMod val="75000"/>
                    <a:lumOff val="25000"/>
                  </a:schemeClr>
                </a:solidFill>
                <a:latin typeface="Avenir Book" panose="02000503020000020003" pitchFamily="2" charset="0"/>
              </a:rPr>
              <a:t> </a:t>
            </a:r>
            <a:endParaRPr lang="en-US" sz="1600">
              <a:solidFill>
                <a:schemeClr val="tx1">
                  <a:lumMod val="75000"/>
                  <a:lumOff val="25000"/>
                </a:schemeClr>
              </a:solidFill>
              <a:latin typeface="Avenir Book" panose="02000503020000020003" pitchFamily="2" charset="0"/>
            </a:endParaRPr>
          </a:p>
        </p:txBody>
      </p:sp>
      <p:grpSp>
        <p:nvGrpSpPr>
          <p:cNvPr id="11" name="Group 10">
            <a:extLst>
              <a:ext uri="{FF2B5EF4-FFF2-40B4-BE49-F238E27FC236}">
                <a16:creationId xmlns:a16="http://schemas.microsoft.com/office/drawing/2014/main" id="{B766F0EB-8E38-4976-9B73-890A82AE0CA5}"/>
              </a:ext>
            </a:extLst>
          </p:cNvPr>
          <p:cNvGrpSpPr/>
          <p:nvPr/>
        </p:nvGrpSpPr>
        <p:grpSpPr>
          <a:xfrm>
            <a:off x="497963" y="1436344"/>
            <a:ext cx="632296" cy="632296"/>
            <a:chOff x="2133600" y="3181350"/>
            <a:chExt cx="1362075" cy="1362075"/>
          </a:xfrm>
          <a:solidFill>
            <a:srgbClr val="0676A3"/>
          </a:solidFill>
        </p:grpSpPr>
        <p:sp>
          <p:nvSpPr>
            <p:cNvPr id="12" name="Freeform 14">
              <a:extLst>
                <a:ext uri="{FF2B5EF4-FFF2-40B4-BE49-F238E27FC236}">
                  <a16:creationId xmlns:a16="http://schemas.microsoft.com/office/drawing/2014/main" id="{8E3D36C3-363F-481A-8ADE-4066CA776E79}"/>
                </a:ext>
              </a:extLst>
            </p:cNvPr>
            <p:cNvSpPr>
              <a:spLocks noEditPoints="1"/>
            </p:cNvSpPr>
            <p:nvPr/>
          </p:nvSpPr>
          <p:spPr bwMode="auto">
            <a:xfrm>
              <a:off x="2133600" y="3181350"/>
              <a:ext cx="1362075" cy="1362075"/>
            </a:xfrm>
            <a:custGeom>
              <a:avLst/>
              <a:gdLst>
                <a:gd name="T0" fmla="*/ 1428 w 3432"/>
                <a:gd name="T1" fmla="*/ 253 h 3432"/>
                <a:gd name="T2" fmla="*/ 1073 w 3432"/>
                <a:gd name="T3" fmla="*/ 371 h 3432"/>
                <a:gd name="T4" fmla="*/ 763 w 3432"/>
                <a:gd name="T5" fmla="*/ 570 h 3432"/>
                <a:gd name="T6" fmla="*/ 513 w 3432"/>
                <a:gd name="T7" fmla="*/ 836 h 3432"/>
                <a:gd name="T8" fmla="*/ 334 w 3432"/>
                <a:gd name="T9" fmla="*/ 1158 h 3432"/>
                <a:gd name="T10" fmla="*/ 237 w 3432"/>
                <a:gd name="T11" fmla="*/ 1522 h 3432"/>
                <a:gd name="T12" fmla="*/ 237 w 3432"/>
                <a:gd name="T13" fmla="*/ 1910 h 3432"/>
                <a:gd name="T14" fmla="*/ 334 w 3432"/>
                <a:gd name="T15" fmla="*/ 2274 h 3432"/>
                <a:gd name="T16" fmla="*/ 513 w 3432"/>
                <a:gd name="T17" fmla="*/ 2596 h 3432"/>
                <a:gd name="T18" fmla="*/ 763 w 3432"/>
                <a:gd name="T19" fmla="*/ 2862 h 3432"/>
                <a:gd name="T20" fmla="*/ 1073 w 3432"/>
                <a:gd name="T21" fmla="*/ 3061 h 3432"/>
                <a:gd name="T22" fmla="*/ 1428 w 3432"/>
                <a:gd name="T23" fmla="*/ 3179 h 3432"/>
                <a:gd name="T24" fmla="*/ 1814 w 3432"/>
                <a:gd name="T25" fmla="*/ 3204 h 3432"/>
                <a:gd name="T26" fmla="*/ 2187 w 3432"/>
                <a:gd name="T27" fmla="*/ 3130 h 3432"/>
                <a:gd name="T28" fmla="*/ 2520 w 3432"/>
                <a:gd name="T29" fmla="*/ 2971 h 3432"/>
                <a:gd name="T30" fmla="*/ 2802 w 3432"/>
                <a:gd name="T31" fmla="*/ 2737 h 3432"/>
                <a:gd name="T32" fmla="*/ 3018 w 3432"/>
                <a:gd name="T33" fmla="*/ 2441 h 3432"/>
                <a:gd name="T34" fmla="*/ 3157 w 3432"/>
                <a:gd name="T35" fmla="*/ 2097 h 3432"/>
                <a:gd name="T36" fmla="*/ 3207 w 3432"/>
                <a:gd name="T37" fmla="*/ 1716 h 3432"/>
                <a:gd name="T38" fmla="*/ 3157 w 3432"/>
                <a:gd name="T39" fmla="*/ 1335 h 3432"/>
                <a:gd name="T40" fmla="*/ 3018 w 3432"/>
                <a:gd name="T41" fmla="*/ 991 h 3432"/>
                <a:gd name="T42" fmla="*/ 2802 w 3432"/>
                <a:gd name="T43" fmla="*/ 695 h 3432"/>
                <a:gd name="T44" fmla="*/ 2520 w 3432"/>
                <a:gd name="T45" fmla="*/ 461 h 3432"/>
                <a:gd name="T46" fmla="*/ 2187 w 3432"/>
                <a:gd name="T47" fmla="*/ 302 h 3432"/>
                <a:gd name="T48" fmla="*/ 1814 w 3432"/>
                <a:gd name="T49" fmla="*/ 228 h 3432"/>
                <a:gd name="T50" fmla="*/ 1923 w 3432"/>
                <a:gd name="T51" fmla="*/ 12 h 3432"/>
                <a:gd name="T52" fmla="*/ 2314 w 3432"/>
                <a:gd name="T53" fmla="*/ 107 h 3432"/>
                <a:gd name="T54" fmla="*/ 2664 w 3432"/>
                <a:gd name="T55" fmla="*/ 287 h 3432"/>
                <a:gd name="T56" fmla="*/ 2963 w 3432"/>
                <a:gd name="T57" fmla="*/ 538 h 3432"/>
                <a:gd name="T58" fmla="*/ 3197 w 3432"/>
                <a:gd name="T59" fmla="*/ 851 h 3432"/>
                <a:gd name="T60" fmla="*/ 3356 w 3432"/>
                <a:gd name="T61" fmla="*/ 1213 h 3432"/>
                <a:gd name="T62" fmla="*/ 3429 w 3432"/>
                <a:gd name="T63" fmla="*/ 1612 h 3432"/>
                <a:gd name="T64" fmla="*/ 3404 w 3432"/>
                <a:gd name="T65" fmla="*/ 2024 h 3432"/>
                <a:gd name="T66" fmla="*/ 3287 w 3432"/>
                <a:gd name="T67" fmla="*/ 2406 h 3432"/>
                <a:gd name="T68" fmla="*/ 3089 w 3432"/>
                <a:gd name="T69" fmla="*/ 2745 h 3432"/>
                <a:gd name="T70" fmla="*/ 2820 w 3432"/>
                <a:gd name="T71" fmla="*/ 3027 h 3432"/>
                <a:gd name="T72" fmla="*/ 2495 w 3432"/>
                <a:gd name="T73" fmla="*/ 3245 h 3432"/>
                <a:gd name="T74" fmla="*/ 2123 w 3432"/>
                <a:gd name="T75" fmla="*/ 3383 h 3432"/>
                <a:gd name="T76" fmla="*/ 1715 w 3432"/>
                <a:gd name="T77" fmla="*/ 3432 h 3432"/>
                <a:gd name="T78" fmla="*/ 1309 w 3432"/>
                <a:gd name="T79" fmla="*/ 3383 h 3432"/>
                <a:gd name="T80" fmla="*/ 937 w 3432"/>
                <a:gd name="T81" fmla="*/ 3245 h 3432"/>
                <a:gd name="T82" fmla="*/ 610 w 3432"/>
                <a:gd name="T83" fmla="*/ 3027 h 3432"/>
                <a:gd name="T84" fmla="*/ 343 w 3432"/>
                <a:gd name="T85" fmla="*/ 2745 h 3432"/>
                <a:gd name="T86" fmla="*/ 145 w 3432"/>
                <a:gd name="T87" fmla="*/ 2406 h 3432"/>
                <a:gd name="T88" fmla="*/ 28 w 3432"/>
                <a:gd name="T89" fmla="*/ 2024 h 3432"/>
                <a:gd name="T90" fmla="*/ 3 w 3432"/>
                <a:gd name="T91" fmla="*/ 1612 h 3432"/>
                <a:gd name="T92" fmla="*/ 76 w 3432"/>
                <a:gd name="T93" fmla="*/ 1213 h 3432"/>
                <a:gd name="T94" fmla="*/ 235 w 3432"/>
                <a:gd name="T95" fmla="*/ 851 h 3432"/>
                <a:gd name="T96" fmla="*/ 469 w 3432"/>
                <a:gd name="T97" fmla="*/ 538 h 3432"/>
                <a:gd name="T98" fmla="*/ 768 w 3432"/>
                <a:gd name="T99" fmla="*/ 287 h 3432"/>
                <a:gd name="T100" fmla="*/ 1118 w 3432"/>
                <a:gd name="T101" fmla="*/ 107 h 3432"/>
                <a:gd name="T102" fmla="*/ 1509 w 3432"/>
                <a:gd name="T103" fmla="*/ 12 h 3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432" h="3432">
                  <a:moveTo>
                    <a:pt x="1715" y="225"/>
                  </a:moveTo>
                  <a:lnTo>
                    <a:pt x="1618" y="228"/>
                  </a:lnTo>
                  <a:lnTo>
                    <a:pt x="1522" y="237"/>
                  </a:lnTo>
                  <a:lnTo>
                    <a:pt x="1428" y="253"/>
                  </a:lnTo>
                  <a:lnTo>
                    <a:pt x="1335" y="275"/>
                  </a:lnTo>
                  <a:lnTo>
                    <a:pt x="1245" y="302"/>
                  </a:lnTo>
                  <a:lnTo>
                    <a:pt x="1158" y="334"/>
                  </a:lnTo>
                  <a:lnTo>
                    <a:pt x="1073" y="371"/>
                  </a:lnTo>
                  <a:lnTo>
                    <a:pt x="991" y="414"/>
                  </a:lnTo>
                  <a:lnTo>
                    <a:pt x="912" y="461"/>
                  </a:lnTo>
                  <a:lnTo>
                    <a:pt x="836" y="513"/>
                  </a:lnTo>
                  <a:lnTo>
                    <a:pt x="763" y="570"/>
                  </a:lnTo>
                  <a:lnTo>
                    <a:pt x="695" y="630"/>
                  </a:lnTo>
                  <a:lnTo>
                    <a:pt x="630" y="695"/>
                  </a:lnTo>
                  <a:lnTo>
                    <a:pt x="570" y="763"/>
                  </a:lnTo>
                  <a:lnTo>
                    <a:pt x="513" y="836"/>
                  </a:lnTo>
                  <a:lnTo>
                    <a:pt x="461" y="912"/>
                  </a:lnTo>
                  <a:lnTo>
                    <a:pt x="414" y="991"/>
                  </a:lnTo>
                  <a:lnTo>
                    <a:pt x="371" y="1073"/>
                  </a:lnTo>
                  <a:lnTo>
                    <a:pt x="334" y="1158"/>
                  </a:lnTo>
                  <a:lnTo>
                    <a:pt x="302" y="1245"/>
                  </a:lnTo>
                  <a:lnTo>
                    <a:pt x="275" y="1335"/>
                  </a:lnTo>
                  <a:lnTo>
                    <a:pt x="253" y="1428"/>
                  </a:lnTo>
                  <a:lnTo>
                    <a:pt x="237" y="1522"/>
                  </a:lnTo>
                  <a:lnTo>
                    <a:pt x="228" y="1618"/>
                  </a:lnTo>
                  <a:lnTo>
                    <a:pt x="225" y="1716"/>
                  </a:lnTo>
                  <a:lnTo>
                    <a:pt x="228" y="1814"/>
                  </a:lnTo>
                  <a:lnTo>
                    <a:pt x="237" y="1910"/>
                  </a:lnTo>
                  <a:lnTo>
                    <a:pt x="253" y="2004"/>
                  </a:lnTo>
                  <a:lnTo>
                    <a:pt x="275" y="2097"/>
                  </a:lnTo>
                  <a:lnTo>
                    <a:pt x="302" y="2187"/>
                  </a:lnTo>
                  <a:lnTo>
                    <a:pt x="334" y="2274"/>
                  </a:lnTo>
                  <a:lnTo>
                    <a:pt x="371" y="2359"/>
                  </a:lnTo>
                  <a:lnTo>
                    <a:pt x="414" y="2441"/>
                  </a:lnTo>
                  <a:lnTo>
                    <a:pt x="461" y="2520"/>
                  </a:lnTo>
                  <a:lnTo>
                    <a:pt x="513" y="2596"/>
                  </a:lnTo>
                  <a:lnTo>
                    <a:pt x="570" y="2669"/>
                  </a:lnTo>
                  <a:lnTo>
                    <a:pt x="630" y="2737"/>
                  </a:lnTo>
                  <a:lnTo>
                    <a:pt x="695" y="2802"/>
                  </a:lnTo>
                  <a:lnTo>
                    <a:pt x="763" y="2862"/>
                  </a:lnTo>
                  <a:lnTo>
                    <a:pt x="836" y="2919"/>
                  </a:lnTo>
                  <a:lnTo>
                    <a:pt x="912" y="2971"/>
                  </a:lnTo>
                  <a:lnTo>
                    <a:pt x="991" y="3018"/>
                  </a:lnTo>
                  <a:lnTo>
                    <a:pt x="1073" y="3061"/>
                  </a:lnTo>
                  <a:lnTo>
                    <a:pt x="1158" y="3098"/>
                  </a:lnTo>
                  <a:lnTo>
                    <a:pt x="1245" y="3130"/>
                  </a:lnTo>
                  <a:lnTo>
                    <a:pt x="1335" y="3157"/>
                  </a:lnTo>
                  <a:lnTo>
                    <a:pt x="1428" y="3179"/>
                  </a:lnTo>
                  <a:lnTo>
                    <a:pt x="1522" y="3195"/>
                  </a:lnTo>
                  <a:lnTo>
                    <a:pt x="1618" y="3204"/>
                  </a:lnTo>
                  <a:lnTo>
                    <a:pt x="1715" y="3207"/>
                  </a:lnTo>
                  <a:lnTo>
                    <a:pt x="1814" y="3204"/>
                  </a:lnTo>
                  <a:lnTo>
                    <a:pt x="1910" y="3195"/>
                  </a:lnTo>
                  <a:lnTo>
                    <a:pt x="2004" y="3179"/>
                  </a:lnTo>
                  <a:lnTo>
                    <a:pt x="2097" y="3157"/>
                  </a:lnTo>
                  <a:lnTo>
                    <a:pt x="2187" y="3130"/>
                  </a:lnTo>
                  <a:lnTo>
                    <a:pt x="2274" y="3098"/>
                  </a:lnTo>
                  <a:lnTo>
                    <a:pt x="2359" y="3061"/>
                  </a:lnTo>
                  <a:lnTo>
                    <a:pt x="2441" y="3018"/>
                  </a:lnTo>
                  <a:lnTo>
                    <a:pt x="2520" y="2971"/>
                  </a:lnTo>
                  <a:lnTo>
                    <a:pt x="2596" y="2919"/>
                  </a:lnTo>
                  <a:lnTo>
                    <a:pt x="2669" y="2862"/>
                  </a:lnTo>
                  <a:lnTo>
                    <a:pt x="2737" y="2802"/>
                  </a:lnTo>
                  <a:lnTo>
                    <a:pt x="2802" y="2737"/>
                  </a:lnTo>
                  <a:lnTo>
                    <a:pt x="2862" y="2669"/>
                  </a:lnTo>
                  <a:lnTo>
                    <a:pt x="2919" y="2596"/>
                  </a:lnTo>
                  <a:lnTo>
                    <a:pt x="2971" y="2520"/>
                  </a:lnTo>
                  <a:lnTo>
                    <a:pt x="3018" y="2441"/>
                  </a:lnTo>
                  <a:lnTo>
                    <a:pt x="3061" y="2359"/>
                  </a:lnTo>
                  <a:lnTo>
                    <a:pt x="3098" y="2274"/>
                  </a:lnTo>
                  <a:lnTo>
                    <a:pt x="3130" y="2187"/>
                  </a:lnTo>
                  <a:lnTo>
                    <a:pt x="3157" y="2097"/>
                  </a:lnTo>
                  <a:lnTo>
                    <a:pt x="3179" y="2004"/>
                  </a:lnTo>
                  <a:lnTo>
                    <a:pt x="3195" y="1910"/>
                  </a:lnTo>
                  <a:lnTo>
                    <a:pt x="3204" y="1814"/>
                  </a:lnTo>
                  <a:lnTo>
                    <a:pt x="3207" y="1716"/>
                  </a:lnTo>
                  <a:lnTo>
                    <a:pt x="3204" y="1618"/>
                  </a:lnTo>
                  <a:lnTo>
                    <a:pt x="3195" y="1522"/>
                  </a:lnTo>
                  <a:lnTo>
                    <a:pt x="3179" y="1428"/>
                  </a:lnTo>
                  <a:lnTo>
                    <a:pt x="3157" y="1335"/>
                  </a:lnTo>
                  <a:lnTo>
                    <a:pt x="3130" y="1245"/>
                  </a:lnTo>
                  <a:lnTo>
                    <a:pt x="3098" y="1158"/>
                  </a:lnTo>
                  <a:lnTo>
                    <a:pt x="3061" y="1073"/>
                  </a:lnTo>
                  <a:lnTo>
                    <a:pt x="3018" y="991"/>
                  </a:lnTo>
                  <a:lnTo>
                    <a:pt x="2971" y="912"/>
                  </a:lnTo>
                  <a:lnTo>
                    <a:pt x="2919" y="836"/>
                  </a:lnTo>
                  <a:lnTo>
                    <a:pt x="2862" y="763"/>
                  </a:lnTo>
                  <a:lnTo>
                    <a:pt x="2802" y="695"/>
                  </a:lnTo>
                  <a:lnTo>
                    <a:pt x="2737" y="630"/>
                  </a:lnTo>
                  <a:lnTo>
                    <a:pt x="2669" y="570"/>
                  </a:lnTo>
                  <a:lnTo>
                    <a:pt x="2596" y="513"/>
                  </a:lnTo>
                  <a:lnTo>
                    <a:pt x="2520" y="461"/>
                  </a:lnTo>
                  <a:lnTo>
                    <a:pt x="2441" y="414"/>
                  </a:lnTo>
                  <a:lnTo>
                    <a:pt x="2359" y="371"/>
                  </a:lnTo>
                  <a:lnTo>
                    <a:pt x="2274" y="334"/>
                  </a:lnTo>
                  <a:lnTo>
                    <a:pt x="2187" y="302"/>
                  </a:lnTo>
                  <a:lnTo>
                    <a:pt x="2097" y="275"/>
                  </a:lnTo>
                  <a:lnTo>
                    <a:pt x="2004" y="253"/>
                  </a:lnTo>
                  <a:lnTo>
                    <a:pt x="1910" y="237"/>
                  </a:lnTo>
                  <a:lnTo>
                    <a:pt x="1814" y="228"/>
                  </a:lnTo>
                  <a:lnTo>
                    <a:pt x="1715" y="225"/>
                  </a:lnTo>
                  <a:close/>
                  <a:moveTo>
                    <a:pt x="1715" y="0"/>
                  </a:moveTo>
                  <a:lnTo>
                    <a:pt x="1820" y="3"/>
                  </a:lnTo>
                  <a:lnTo>
                    <a:pt x="1923" y="12"/>
                  </a:lnTo>
                  <a:lnTo>
                    <a:pt x="2024" y="28"/>
                  </a:lnTo>
                  <a:lnTo>
                    <a:pt x="2123" y="49"/>
                  </a:lnTo>
                  <a:lnTo>
                    <a:pt x="2219" y="76"/>
                  </a:lnTo>
                  <a:lnTo>
                    <a:pt x="2314" y="107"/>
                  </a:lnTo>
                  <a:lnTo>
                    <a:pt x="2406" y="145"/>
                  </a:lnTo>
                  <a:lnTo>
                    <a:pt x="2495" y="187"/>
                  </a:lnTo>
                  <a:lnTo>
                    <a:pt x="2581" y="235"/>
                  </a:lnTo>
                  <a:lnTo>
                    <a:pt x="2664" y="287"/>
                  </a:lnTo>
                  <a:lnTo>
                    <a:pt x="2745" y="343"/>
                  </a:lnTo>
                  <a:lnTo>
                    <a:pt x="2820" y="405"/>
                  </a:lnTo>
                  <a:lnTo>
                    <a:pt x="2894" y="469"/>
                  </a:lnTo>
                  <a:lnTo>
                    <a:pt x="2963" y="538"/>
                  </a:lnTo>
                  <a:lnTo>
                    <a:pt x="3027" y="612"/>
                  </a:lnTo>
                  <a:lnTo>
                    <a:pt x="3089" y="687"/>
                  </a:lnTo>
                  <a:lnTo>
                    <a:pt x="3145" y="768"/>
                  </a:lnTo>
                  <a:lnTo>
                    <a:pt x="3197" y="851"/>
                  </a:lnTo>
                  <a:lnTo>
                    <a:pt x="3245" y="937"/>
                  </a:lnTo>
                  <a:lnTo>
                    <a:pt x="3287" y="1026"/>
                  </a:lnTo>
                  <a:lnTo>
                    <a:pt x="3325" y="1118"/>
                  </a:lnTo>
                  <a:lnTo>
                    <a:pt x="3356" y="1213"/>
                  </a:lnTo>
                  <a:lnTo>
                    <a:pt x="3383" y="1309"/>
                  </a:lnTo>
                  <a:lnTo>
                    <a:pt x="3404" y="1408"/>
                  </a:lnTo>
                  <a:lnTo>
                    <a:pt x="3420" y="1509"/>
                  </a:lnTo>
                  <a:lnTo>
                    <a:pt x="3429" y="1612"/>
                  </a:lnTo>
                  <a:lnTo>
                    <a:pt x="3432" y="1716"/>
                  </a:lnTo>
                  <a:lnTo>
                    <a:pt x="3429" y="1820"/>
                  </a:lnTo>
                  <a:lnTo>
                    <a:pt x="3420" y="1923"/>
                  </a:lnTo>
                  <a:lnTo>
                    <a:pt x="3404" y="2024"/>
                  </a:lnTo>
                  <a:lnTo>
                    <a:pt x="3383" y="2123"/>
                  </a:lnTo>
                  <a:lnTo>
                    <a:pt x="3356" y="2219"/>
                  </a:lnTo>
                  <a:lnTo>
                    <a:pt x="3325" y="2314"/>
                  </a:lnTo>
                  <a:lnTo>
                    <a:pt x="3287" y="2406"/>
                  </a:lnTo>
                  <a:lnTo>
                    <a:pt x="3245" y="2495"/>
                  </a:lnTo>
                  <a:lnTo>
                    <a:pt x="3197" y="2581"/>
                  </a:lnTo>
                  <a:lnTo>
                    <a:pt x="3145" y="2664"/>
                  </a:lnTo>
                  <a:lnTo>
                    <a:pt x="3089" y="2745"/>
                  </a:lnTo>
                  <a:lnTo>
                    <a:pt x="3027" y="2820"/>
                  </a:lnTo>
                  <a:lnTo>
                    <a:pt x="2963" y="2894"/>
                  </a:lnTo>
                  <a:lnTo>
                    <a:pt x="2894" y="2963"/>
                  </a:lnTo>
                  <a:lnTo>
                    <a:pt x="2820" y="3027"/>
                  </a:lnTo>
                  <a:lnTo>
                    <a:pt x="2745" y="3089"/>
                  </a:lnTo>
                  <a:lnTo>
                    <a:pt x="2664" y="3145"/>
                  </a:lnTo>
                  <a:lnTo>
                    <a:pt x="2581" y="3197"/>
                  </a:lnTo>
                  <a:lnTo>
                    <a:pt x="2495" y="3245"/>
                  </a:lnTo>
                  <a:lnTo>
                    <a:pt x="2406" y="3287"/>
                  </a:lnTo>
                  <a:lnTo>
                    <a:pt x="2314" y="3325"/>
                  </a:lnTo>
                  <a:lnTo>
                    <a:pt x="2219" y="3356"/>
                  </a:lnTo>
                  <a:lnTo>
                    <a:pt x="2123" y="3383"/>
                  </a:lnTo>
                  <a:lnTo>
                    <a:pt x="2024" y="3404"/>
                  </a:lnTo>
                  <a:lnTo>
                    <a:pt x="1923" y="3420"/>
                  </a:lnTo>
                  <a:lnTo>
                    <a:pt x="1820" y="3429"/>
                  </a:lnTo>
                  <a:lnTo>
                    <a:pt x="1715" y="3432"/>
                  </a:lnTo>
                  <a:lnTo>
                    <a:pt x="1612" y="3429"/>
                  </a:lnTo>
                  <a:lnTo>
                    <a:pt x="1509" y="3420"/>
                  </a:lnTo>
                  <a:lnTo>
                    <a:pt x="1408" y="3404"/>
                  </a:lnTo>
                  <a:lnTo>
                    <a:pt x="1309" y="3383"/>
                  </a:lnTo>
                  <a:lnTo>
                    <a:pt x="1213" y="3356"/>
                  </a:lnTo>
                  <a:lnTo>
                    <a:pt x="1118" y="3325"/>
                  </a:lnTo>
                  <a:lnTo>
                    <a:pt x="1025" y="3287"/>
                  </a:lnTo>
                  <a:lnTo>
                    <a:pt x="937" y="3245"/>
                  </a:lnTo>
                  <a:lnTo>
                    <a:pt x="851" y="3197"/>
                  </a:lnTo>
                  <a:lnTo>
                    <a:pt x="768" y="3145"/>
                  </a:lnTo>
                  <a:lnTo>
                    <a:pt x="687" y="3089"/>
                  </a:lnTo>
                  <a:lnTo>
                    <a:pt x="610" y="3027"/>
                  </a:lnTo>
                  <a:lnTo>
                    <a:pt x="538" y="2963"/>
                  </a:lnTo>
                  <a:lnTo>
                    <a:pt x="469" y="2894"/>
                  </a:lnTo>
                  <a:lnTo>
                    <a:pt x="405" y="2820"/>
                  </a:lnTo>
                  <a:lnTo>
                    <a:pt x="343" y="2745"/>
                  </a:lnTo>
                  <a:lnTo>
                    <a:pt x="287" y="2664"/>
                  </a:lnTo>
                  <a:lnTo>
                    <a:pt x="235" y="2581"/>
                  </a:lnTo>
                  <a:lnTo>
                    <a:pt x="187" y="2495"/>
                  </a:lnTo>
                  <a:lnTo>
                    <a:pt x="145" y="2406"/>
                  </a:lnTo>
                  <a:lnTo>
                    <a:pt x="107" y="2314"/>
                  </a:lnTo>
                  <a:lnTo>
                    <a:pt x="76" y="2219"/>
                  </a:lnTo>
                  <a:lnTo>
                    <a:pt x="49" y="2123"/>
                  </a:lnTo>
                  <a:lnTo>
                    <a:pt x="28" y="2024"/>
                  </a:lnTo>
                  <a:lnTo>
                    <a:pt x="12" y="1923"/>
                  </a:lnTo>
                  <a:lnTo>
                    <a:pt x="3" y="1820"/>
                  </a:lnTo>
                  <a:lnTo>
                    <a:pt x="0" y="1716"/>
                  </a:lnTo>
                  <a:lnTo>
                    <a:pt x="3" y="1612"/>
                  </a:lnTo>
                  <a:lnTo>
                    <a:pt x="12" y="1509"/>
                  </a:lnTo>
                  <a:lnTo>
                    <a:pt x="28" y="1408"/>
                  </a:lnTo>
                  <a:lnTo>
                    <a:pt x="49" y="1309"/>
                  </a:lnTo>
                  <a:lnTo>
                    <a:pt x="76" y="1213"/>
                  </a:lnTo>
                  <a:lnTo>
                    <a:pt x="107" y="1118"/>
                  </a:lnTo>
                  <a:lnTo>
                    <a:pt x="145" y="1026"/>
                  </a:lnTo>
                  <a:lnTo>
                    <a:pt x="187" y="937"/>
                  </a:lnTo>
                  <a:lnTo>
                    <a:pt x="235" y="851"/>
                  </a:lnTo>
                  <a:lnTo>
                    <a:pt x="287" y="768"/>
                  </a:lnTo>
                  <a:lnTo>
                    <a:pt x="343" y="687"/>
                  </a:lnTo>
                  <a:lnTo>
                    <a:pt x="405" y="612"/>
                  </a:lnTo>
                  <a:lnTo>
                    <a:pt x="469" y="538"/>
                  </a:lnTo>
                  <a:lnTo>
                    <a:pt x="538" y="469"/>
                  </a:lnTo>
                  <a:lnTo>
                    <a:pt x="610" y="405"/>
                  </a:lnTo>
                  <a:lnTo>
                    <a:pt x="687" y="343"/>
                  </a:lnTo>
                  <a:lnTo>
                    <a:pt x="768" y="287"/>
                  </a:lnTo>
                  <a:lnTo>
                    <a:pt x="851" y="235"/>
                  </a:lnTo>
                  <a:lnTo>
                    <a:pt x="937" y="187"/>
                  </a:lnTo>
                  <a:lnTo>
                    <a:pt x="1025" y="145"/>
                  </a:lnTo>
                  <a:lnTo>
                    <a:pt x="1118" y="107"/>
                  </a:lnTo>
                  <a:lnTo>
                    <a:pt x="1213" y="76"/>
                  </a:lnTo>
                  <a:lnTo>
                    <a:pt x="1309" y="49"/>
                  </a:lnTo>
                  <a:lnTo>
                    <a:pt x="1408" y="28"/>
                  </a:lnTo>
                  <a:lnTo>
                    <a:pt x="1509" y="12"/>
                  </a:lnTo>
                  <a:lnTo>
                    <a:pt x="1612" y="3"/>
                  </a:lnTo>
                  <a:lnTo>
                    <a:pt x="1715" y="0"/>
                  </a:lnTo>
                  <a:close/>
                </a:path>
              </a:pathLst>
            </a:custGeom>
            <a:grp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schemeClr val="bg1">
                    <a:lumMod val="65000"/>
                  </a:schemeClr>
                </a:solidFill>
              </a:endParaRPr>
            </a:p>
          </p:txBody>
        </p:sp>
        <p:sp>
          <p:nvSpPr>
            <p:cNvPr id="13" name="Freeform 15">
              <a:extLst>
                <a:ext uri="{FF2B5EF4-FFF2-40B4-BE49-F238E27FC236}">
                  <a16:creationId xmlns:a16="http://schemas.microsoft.com/office/drawing/2014/main" id="{9074BDD4-4A1E-42CF-9065-007B9C00850F}"/>
                </a:ext>
              </a:extLst>
            </p:cNvPr>
            <p:cNvSpPr>
              <a:spLocks/>
            </p:cNvSpPr>
            <p:nvPr/>
          </p:nvSpPr>
          <p:spPr bwMode="auto">
            <a:xfrm>
              <a:off x="2492375" y="3625850"/>
              <a:ext cx="644525" cy="473075"/>
            </a:xfrm>
            <a:custGeom>
              <a:avLst/>
              <a:gdLst>
                <a:gd name="T0" fmla="*/ 1514 w 1626"/>
                <a:gd name="T1" fmla="*/ 0 h 1190"/>
                <a:gd name="T2" fmla="*/ 1536 w 1626"/>
                <a:gd name="T3" fmla="*/ 2 h 1190"/>
                <a:gd name="T4" fmla="*/ 1557 w 1626"/>
                <a:gd name="T5" fmla="*/ 8 h 1190"/>
                <a:gd name="T6" fmla="*/ 1575 w 1626"/>
                <a:gd name="T7" fmla="*/ 19 h 1190"/>
                <a:gd name="T8" fmla="*/ 1593 w 1626"/>
                <a:gd name="T9" fmla="*/ 33 h 1190"/>
                <a:gd name="T10" fmla="*/ 1608 w 1626"/>
                <a:gd name="T11" fmla="*/ 51 h 1190"/>
                <a:gd name="T12" fmla="*/ 1618 w 1626"/>
                <a:gd name="T13" fmla="*/ 71 h 1190"/>
                <a:gd name="T14" fmla="*/ 1624 w 1626"/>
                <a:gd name="T15" fmla="*/ 92 h 1190"/>
                <a:gd name="T16" fmla="*/ 1626 w 1626"/>
                <a:gd name="T17" fmla="*/ 112 h 1190"/>
                <a:gd name="T18" fmla="*/ 1624 w 1626"/>
                <a:gd name="T19" fmla="*/ 134 h 1190"/>
                <a:gd name="T20" fmla="*/ 1618 w 1626"/>
                <a:gd name="T21" fmla="*/ 155 h 1190"/>
                <a:gd name="T22" fmla="*/ 1608 w 1626"/>
                <a:gd name="T23" fmla="*/ 175 h 1190"/>
                <a:gd name="T24" fmla="*/ 1593 w 1626"/>
                <a:gd name="T25" fmla="*/ 193 h 1190"/>
                <a:gd name="T26" fmla="*/ 629 w 1626"/>
                <a:gd name="T27" fmla="*/ 1157 h 1190"/>
                <a:gd name="T28" fmla="*/ 629 w 1626"/>
                <a:gd name="T29" fmla="*/ 1157 h 1190"/>
                <a:gd name="T30" fmla="*/ 611 w 1626"/>
                <a:gd name="T31" fmla="*/ 1171 h 1190"/>
                <a:gd name="T32" fmla="*/ 591 w 1626"/>
                <a:gd name="T33" fmla="*/ 1182 h 1190"/>
                <a:gd name="T34" fmla="*/ 571 w 1626"/>
                <a:gd name="T35" fmla="*/ 1188 h 1190"/>
                <a:gd name="T36" fmla="*/ 550 w 1626"/>
                <a:gd name="T37" fmla="*/ 1190 h 1190"/>
                <a:gd name="T38" fmla="*/ 528 w 1626"/>
                <a:gd name="T39" fmla="*/ 1188 h 1190"/>
                <a:gd name="T40" fmla="*/ 507 w 1626"/>
                <a:gd name="T41" fmla="*/ 1182 h 1190"/>
                <a:gd name="T42" fmla="*/ 487 w 1626"/>
                <a:gd name="T43" fmla="*/ 1171 h 1190"/>
                <a:gd name="T44" fmla="*/ 470 w 1626"/>
                <a:gd name="T45" fmla="*/ 1157 h 1190"/>
                <a:gd name="T46" fmla="*/ 33 w 1626"/>
                <a:gd name="T47" fmla="*/ 720 h 1190"/>
                <a:gd name="T48" fmla="*/ 18 w 1626"/>
                <a:gd name="T49" fmla="*/ 702 h 1190"/>
                <a:gd name="T50" fmla="*/ 8 w 1626"/>
                <a:gd name="T51" fmla="*/ 682 h 1190"/>
                <a:gd name="T52" fmla="*/ 2 w 1626"/>
                <a:gd name="T53" fmla="*/ 662 h 1190"/>
                <a:gd name="T54" fmla="*/ 0 w 1626"/>
                <a:gd name="T55" fmla="*/ 640 h 1190"/>
                <a:gd name="T56" fmla="*/ 2 w 1626"/>
                <a:gd name="T57" fmla="*/ 619 h 1190"/>
                <a:gd name="T58" fmla="*/ 8 w 1626"/>
                <a:gd name="T59" fmla="*/ 598 h 1190"/>
                <a:gd name="T60" fmla="*/ 18 w 1626"/>
                <a:gd name="T61" fmla="*/ 578 h 1190"/>
                <a:gd name="T62" fmla="*/ 33 w 1626"/>
                <a:gd name="T63" fmla="*/ 561 h 1190"/>
                <a:gd name="T64" fmla="*/ 51 w 1626"/>
                <a:gd name="T65" fmla="*/ 546 h 1190"/>
                <a:gd name="T66" fmla="*/ 69 w 1626"/>
                <a:gd name="T67" fmla="*/ 536 h 1190"/>
                <a:gd name="T68" fmla="*/ 90 w 1626"/>
                <a:gd name="T69" fmla="*/ 529 h 1190"/>
                <a:gd name="T70" fmla="*/ 112 w 1626"/>
                <a:gd name="T71" fmla="*/ 527 h 1190"/>
                <a:gd name="T72" fmla="*/ 134 w 1626"/>
                <a:gd name="T73" fmla="*/ 529 h 1190"/>
                <a:gd name="T74" fmla="*/ 155 w 1626"/>
                <a:gd name="T75" fmla="*/ 536 h 1190"/>
                <a:gd name="T76" fmla="*/ 174 w 1626"/>
                <a:gd name="T77" fmla="*/ 546 h 1190"/>
                <a:gd name="T78" fmla="*/ 192 w 1626"/>
                <a:gd name="T79" fmla="*/ 561 h 1190"/>
                <a:gd name="T80" fmla="*/ 550 w 1626"/>
                <a:gd name="T81" fmla="*/ 918 h 1190"/>
                <a:gd name="T82" fmla="*/ 1434 w 1626"/>
                <a:gd name="T83" fmla="*/ 33 h 1190"/>
                <a:gd name="T84" fmla="*/ 1452 w 1626"/>
                <a:gd name="T85" fmla="*/ 19 h 1190"/>
                <a:gd name="T86" fmla="*/ 1471 w 1626"/>
                <a:gd name="T87" fmla="*/ 8 h 1190"/>
                <a:gd name="T88" fmla="*/ 1492 w 1626"/>
                <a:gd name="T89" fmla="*/ 2 h 1190"/>
                <a:gd name="T90" fmla="*/ 1514 w 1626"/>
                <a:gd name="T91" fmla="*/ 0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26" h="1190">
                  <a:moveTo>
                    <a:pt x="1514" y="0"/>
                  </a:moveTo>
                  <a:lnTo>
                    <a:pt x="1536" y="2"/>
                  </a:lnTo>
                  <a:lnTo>
                    <a:pt x="1557" y="8"/>
                  </a:lnTo>
                  <a:lnTo>
                    <a:pt x="1575" y="19"/>
                  </a:lnTo>
                  <a:lnTo>
                    <a:pt x="1593" y="33"/>
                  </a:lnTo>
                  <a:lnTo>
                    <a:pt x="1608" y="51"/>
                  </a:lnTo>
                  <a:lnTo>
                    <a:pt x="1618" y="71"/>
                  </a:lnTo>
                  <a:lnTo>
                    <a:pt x="1624" y="92"/>
                  </a:lnTo>
                  <a:lnTo>
                    <a:pt x="1626" y="112"/>
                  </a:lnTo>
                  <a:lnTo>
                    <a:pt x="1624" y="134"/>
                  </a:lnTo>
                  <a:lnTo>
                    <a:pt x="1618" y="155"/>
                  </a:lnTo>
                  <a:lnTo>
                    <a:pt x="1608" y="175"/>
                  </a:lnTo>
                  <a:lnTo>
                    <a:pt x="1593" y="193"/>
                  </a:lnTo>
                  <a:lnTo>
                    <a:pt x="629" y="1157"/>
                  </a:lnTo>
                  <a:lnTo>
                    <a:pt x="629" y="1157"/>
                  </a:lnTo>
                  <a:lnTo>
                    <a:pt x="611" y="1171"/>
                  </a:lnTo>
                  <a:lnTo>
                    <a:pt x="591" y="1182"/>
                  </a:lnTo>
                  <a:lnTo>
                    <a:pt x="571" y="1188"/>
                  </a:lnTo>
                  <a:lnTo>
                    <a:pt x="550" y="1190"/>
                  </a:lnTo>
                  <a:lnTo>
                    <a:pt x="528" y="1188"/>
                  </a:lnTo>
                  <a:lnTo>
                    <a:pt x="507" y="1182"/>
                  </a:lnTo>
                  <a:lnTo>
                    <a:pt x="487" y="1171"/>
                  </a:lnTo>
                  <a:lnTo>
                    <a:pt x="470" y="1157"/>
                  </a:lnTo>
                  <a:lnTo>
                    <a:pt x="33" y="720"/>
                  </a:lnTo>
                  <a:lnTo>
                    <a:pt x="18" y="702"/>
                  </a:lnTo>
                  <a:lnTo>
                    <a:pt x="8" y="682"/>
                  </a:lnTo>
                  <a:lnTo>
                    <a:pt x="2" y="662"/>
                  </a:lnTo>
                  <a:lnTo>
                    <a:pt x="0" y="640"/>
                  </a:lnTo>
                  <a:lnTo>
                    <a:pt x="2" y="619"/>
                  </a:lnTo>
                  <a:lnTo>
                    <a:pt x="8" y="598"/>
                  </a:lnTo>
                  <a:lnTo>
                    <a:pt x="18" y="578"/>
                  </a:lnTo>
                  <a:lnTo>
                    <a:pt x="33" y="561"/>
                  </a:lnTo>
                  <a:lnTo>
                    <a:pt x="51" y="546"/>
                  </a:lnTo>
                  <a:lnTo>
                    <a:pt x="69" y="536"/>
                  </a:lnTo>
                  <a:lnTo>
                    <a:pt x="90" y="529"/>
                  </a:lnTo>
                  <a:lnTo>
                    <a:pt x="112" y="527"/>
                  </a:lnTo>
                  <a:lnTo>
                    <a:pt x="134" y="529"/>
                  </a:lnTo>
                  <a:lnTo>
                    <a:pt x="155" y="536"/>
                  </a:lnTo>
                  <a:lnTo>
                    <a:pt x="174" y="546"/>
                  </a:lnTo>
                  <a:lnTo>
                    <a:pt x="192" y="561"/>
                  </a:lnTo>
                  <a:lnTo>
                    <a:pt x="550" y="918"/>
                  </a:lnTo>
                  <a:lnTo>
                    <a:pt x="1434" y="33"/>
                  </a:lnTo>
                  <a:lnTo>
                    <a:pt x="1452" y="19"/>
                  </a:lnTo>
                  <a:lnTo>
                    <a:pt x="1471" y="8"/>
                  </a:lnTo>
                  <a:lnTo>
                    <a:pt x="1492" y="2"/>
                  </a:lnTo>
                  <a:lnTo>
                    <a:pt x="1514" y="0"/>
                  </a:lnTo>
                  <a:close/>
                </a:path>
              </a:pathLst>
            </a:custGeom>
            <a:grp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schemeClr val="bg1">
                    <a:lumMod val="65000"/>
                  </a:schemeClr>
                </a:solidFill>
              </a:endParaRPr>
            </a:p>
          </p:txBody>
        </p:sp>
      </p:grpSp>
      <p:sp>
        <p:nvSpPr>
          <p:cNvPr id="14" name="Inhaltsplatzhalter 4">
            <a:extLst>
              <a:ext uri="{FF2B5EF4-FFF2-40B4-BE49-F238E27FC236}">
                <a16:creationId xmlns:a16="http://schemas.microsoft.com/office/drawing/2014/main" id="{BEFA9BA1-4371-41B6-8217-66502FA3E7D8}"/>
              </a:ext>
            </a:extLst>
          </p:cNvPr>
          <p:cNvSpPr txBox="1">
            <a:spLocks/>
          </p:cNvSpPr>
          <p:nvPr/>
        </p:nvSpPr>
        <p:spPr>
          <a:xfrm>
            <a:off x="1476523" y="2308613"/>
            <a:ext cx="5111456" cy="940642"/>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30000"/>
              </a:lnSpc>
              <a:buNone/>
            </a:pPr>
            <a:r>
              <a:rPr lang="en-US" sz="1600" b="1">
                <a:solidFill>
                  <a:srgbClr val="0386BA"/>
                </a:solidFill>
                <a:latin typeface="Avenir Book" panose="02000503020000020003" pitchFamily="2" charset="0"/>
              </a:rPr>
              <a:t>Task #2</a:t>
            </a:r>
            <a:br>
              <a:rPr lang="en-US" sz="1600" b="1">
                <a:solidFill>
                  <a:schemeClr val="bg1">
                    <a:lumMod val="65000"/>
                  </a:schemeClr>
                </a:solidFill>
                <a:latin typeface="Avenir Book" panose="02000503020000020003" pitchFamily="2" charset="0"/>
              </a:rPr>
            </a:br>
            <a:r>
              <a:rPr lang="en-US" sz="1600">
                <a:solidFill>
                  <a:schemeClr val="tx1">
                    <a:lumMod val="75000"/>
                    <a:lumOff val="25000"/>
                  </a:schemeClr>
                </a:solidFill>
                <a:latin typeface="Avenir Book" panose="02000503020000020003" pitchFamily="2" charset="0"/>
              </a:rPr>
              <a:t>To collect the required and available data from the company and geodata through API</a:t>
            </a:r>
          </a:p>
        </p:txBody>
      </p:sp>
      <p:grpSp>
        <p:nvGrpSpPr>
          <p:cNvPr id="15" name="Group 14">
            <a:extLst>
              <a:ext uri="{FF2B5EF4-FFF2-40B4-BE49-F238E27FC236}">
                <a16:creationId xmlns:a16="http://schemas.microsoft.com/office/drawing/2014/main" id="{227914CA-7591-41CE-84B1-31503A44F1A1}"/>
              </a:ext>
            </a:extLst>
          </p:cNvPr>
          <p:cNvGrpSpPr/>
          <p:nvPr/>
        </p:nvGrpSpPr>
        <p:grpSpPr>
          <a:xfrm>
            <a:off x="503209" y="2480067"/>
            <a:ext cx="632296" cy="632296"/>
            <a:chOff x="2133600" y="3181350"/>
            <a:chExt cx="1362075" cy="1362075"/>
          </a:xfrm>
          <a:solidFill>
            <a:srgbClr val="0386BA"/>
          </a:solidFill>
        </p:grpSpPr>
        <p:sp>
          <p:nvSpPr>
            <p:cNvPr id="16" name="Freeform 14">
              <a:extLst>
                <a:ext uri="{FF2B5EF4-FFF2-40B4-BE49-F238E27FC236}">
                  <a16:creationId xmlns:a16="http://schemas.microsoft.com/office/drawing/2014/main" id="{4CB0E91A-9C68-453A-8314-382E35DBEBC9}"/>
                </a:ext>
              </a:extLst>
            </p:cNvPr>
            <p:cNvSpPr>
              <a:spLocks noEditPoints="1"/>
            </p:cNvSpPr>
            <p:nvPr/>
          </p:nvSpPr>
          <p:spPr bwMode="auto">
            <a:xfrm>
              <a:off x="2133600" y="3181350"/>
              <a:ext cx="1362075" cy="1362075"/>
            </a:xfrm>
            <a:custGeom>
              <a:avLst/>
              <a:gdLst>
                <a:gd name="T0" fmla="*/ 1428 w 3432"/>
                <a:gd name="T1" fmla="*/ 253 h 3432"/>
                <a:gd name="T2" fmla="*/ 1073 w 3432"/>
                <a:gd name="T3" fmla="*/ 371 h 3432"/>
                <a:gd name="T4" fmla="*/ 763 w 3432"/>
                <a:gd name="T5" fmla="*/ 570 h 3432"/>
                <a:gd name="T6" fmla="*/ 513 w 3432"/>
                <a:gd name="T7" fmla="*/ 836 h 3432"/>
                <a:gd name="T8" fmla="*/ 334 w 3432"/>
                <a:gd name="T9" fmla="*/ 1158 h 3432"/>
                <a:gd name="T10" fmla="*/ 237 w 3432"/>
                <a:gd name="T11" fmla="*/ 1522 h 3432"/>
                <a:gd name="T12" fmla="*/ 237 w 3432"/>
                <a:gd name="T13" fmla="*/ 1910 h 3432"/>
                <a:gd name="T14" fmla="*/ 334 w 3432"/>
                <a:gd name="T15" fmla="*/ 2274 h 3432"/>
                <a:gd name="T16" fmla="*/ 513 w 3432"/>
                <a:gd name="T17" fmla="*/ 2596 h 3432"/>
                <a:gd name="T18" fmla="*/ 763 w 3432"/>
                <a:gd name="T19" fmla="*/ 2862 h 3432"/>
                <a:gd name="T20" fmla="*/ 1073 w 3432"/>
                <a:gd name="T21" fmla="*/ 3061 h 3432"/>
                <a:gd name="T22" fmla="*/ 1428 w 3432"/>
                <a:gd name="T23" fmla="*/ 3179 h 3432"/>
                <a:gd name="T24" fmla="*/ 1814 w 3432"/>
                <a:gd name="T25" fmla="*/ 3204 h 3432"/>
                <a:gd name="T26" fmla="*/ 2187 w 3432"/>
                <a:gd name="T27" fmla="*/ 3130 h 3432"/>
                <a:gd name="T28" fmla="*/ 2520 w 3432"/>
                <a:gd name="T29" fmla="*/ 2971 h 3432"/>
                <a:gd name="T30" fmla="*/ 2802 w 3432"/>
                <a:gd name="T31" fmla="*/ 2737 h 3432"/>
                <a:gd name="T32" fmla="*/ 3018 w 3432"/>
                <a:gd name="T33" fmla="*/ 2441 h 3432"/>
                <a:gd name="T34" fmla="*/ 3157 w 3432"/>
                <a:gd name="T35" fmla="*/ 2097 h 3432"/>
                <a:gd name="T36" fmla="*/ 3207 w 3432"/>
                <a:gd name="T37" fmla="*/ 1716 h 3432"/>
                <a:gd name="T38" fmla="*/ 3157 w 3432"/>
                <a:gd name="T39" fmla="*/ 1335 h 3432"/>
                <a:gd name="T40" fmla="*/ 3018 w 3432"/>
                <a:gd name="T41" fmla="*/ 991 h 3432"/>
                <a:gd name="T42" fmla="*/ 2802 w 3432"/>
                <a:gd name="T43" fmla="*/ 695 h 3432"/>
                <a:gd name="T44" fmla="*/ 2520 w 3432"/>
                <a:gd name="T45" fmla="*/ 461 h 3432"/>
                <a:gd name="T46" fmla="*/ 2187 w 3432"/>
                <a:gd name="T47" fmla="*/ 302 h 3432"/>
                <a:gd name="T48" fmla="*/ 1814 w 3432"/>
                <a:gd name="T49" fmla="*/ 228 h 3432"/>
                <a:gd name="T50" fmla="*/ 1923 w 3432"/>
                <a:gd name="T51" fmla="*/ 12 h 3432"/>
                <a:gd name="T52" fmla="*/ 2314 w 3432"/>
                <a:gd name="T53" fmla="*/ 107 h 3432"/>
                <a:gd name="T54" fmla="*/ 2664 w 3432"/>
                <a:gd name="T55" fmla="*/ 287 h 3432"/>
                <a:gd name="T56" fmla="*/ 2963 w 3432"/>
                <a:gd name="T57" fmla="*/ 538 h 3432"/>
                <a:gd name="T58" fmla="*/ 3197 w 3432"/>
                <a:gd name="T59" fmla="*/ 851 h 3432"/>
                <a:gd name="T60" fmla="*/ 3356 w 3432"/>
                <a:gd name="T61" fmla="*/ 1213 h 3432"/>
                <a:gd name="T62" fmla="*/ 3429 w 3432"/>
                <a:gd name="T63" fmla="*/ 1612 h 3432"/>
                <a:gd name="T64" fmla="*/ 3404 w 3432"/>
                <a:gd name="T65" fmla="*/ 2024 h 3432"/>
                <a:gd name="T66" fmla="*/ 3287 w 3432"/>
                <a:gd name="T67" fmla="*/ 2406 h 3432"/>
                <a:gd name="T68" fmla="*/ 3089 w 3432"/>
                <a:gd name="T69" fmla="*/ 2745 h 3432"/>
                <a:gd name="T70" fmla="*/ 2820 w 3432"/>
                <a:gd name="T71" fmla="*/ 3027 h 3432"/>
                <a:gd name="T72" fmla="*/ 2495 w 3432"/>
                <a:gd name="T73" fmla="*/ 3245 h 3432"/>
                <a:gd name="T74" fmla="*/ 2123 w 3432"/>
                <a:gd name="T75" fmla="*/ 3383 h 3432"/>
                <a:gd name="T76" fmla="*/ 1715 w 3432"/>
                <a:gd name="T77" fmla="*/ 3432 h 3432"/>
                <a:gd name="T78" fmla="*/ 1309 w 3432"/>
                <a:gd name="T79" fmla="*/ 3383 h 3432"/>
                <a:gd name="T80" fmla="*/ 937 w 3432"/>
                <a:gd name="T81" fmla="*/ 3245 h 3432"/>
                <a:gd name="T82" fmla="*/ 610 w 3432"/>
                <a:gd name="T83" fmla="*/ 3027 h 3432"/>
                <a:gd name="T84" fmla="*/ 343 w 3432"/>
                <a:gd name="T85" fmla="*/ 2745 h 3432"/>
                <a:gd name="T86" fmla="*/ 145 w 3432"/>
                <a:gd name="T87" fmla="*/ 2406 h 3432"/>
                <a:gd name="T88" fmla="*/ 28 w 3432"/>
                <a:gd name="T89" fmla="*/ 2024 h 3432"/>
                <a:gd name="T90" fmla="*/ 3 w 3432"/>
                <a:gd name="T91" fmla="*/ 1612 h 3432"/>
                <a:gd name="T92" fmla="*/ 76 w 3432"/>
                <a:gd name="T93" fmla="*/ 1213 h 3432"/>
                <a:gd name="T94" fmla="*/ 235 w 3432"/>
                <a:gd name="T95" fmla="*/ 851 h 3432"/>
                <a:gd name="T96" fmla="*/ 469 w 3432"/>
                <a:gd name="T97" fmla="*/ 538 h 3432"/>
                <a:gd name="T98" fmla="*/ 768 w 3432"/>
                <a:gd name="T99" fmla="*/ 287 h 3432"/>
                <a:gd name="T100" fmla="*/ 1118 w 3432"/>
                <a:gd name="T101" fmla="*/ 107 h 3432"/>
                <a:gd name="T102" fmla="*/ 1509 w 3432"/>
                <a:gd name="T103" fmla="*/ 12 h 3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432" h="3432">
                  <a:moveTo>
                    <a:pt x="1715" y="225"/>
                  </a:moveTo>
                  <a:lnTo>
                    <a:pt x="1618" y="228"/>
                  </a:lnTo>
                  <a:lnTo>
                    <a:pt x="1522" y="237"/>
                  </a:lnTo>
                  <a:lnTo>
                    <a:pt x="1428" y="253"/>
                  </a:lnTo>
                  <a:lnTo>
                    <a:pt x="1335" y="275"/>
                  </a:lnTo>
                  <a:lnTo>
                    <a:pt x="1245" y="302"/>
                  </a:lnTo>
                  <a:lnTo>
                    <a:pt x="1158" y="334"/>
                  </a:lnTo>
                  <a:lnTo>
                    <a:pt x="1073" y="371"/>
                  </a:lnTo>
                  <a:lnTo>
                    <a:pt x="991" y="414"/>
                  </a:lnTo>
                  <a:lnTo>
                    <a:pt x="912" y="461"/>
                  </a:lnTo>
                  <a:lnTo>
                    <a:pt x="836" y="513"/>
                  </a:lnTo>
                  <a:lnTo>
                    <a:pt x="763" y="570"/>
                  </a:lnTo>
                  <a:lnTo>
                    <a:pt x="695" y="630"/>
                  </a:lnTo>
                  <a:lnTo>
                    <a:pt x="630" y="695"/>
                  </a:lnTo>
                  <a:lnTo>
                    <a:pt x="570" y="763"/>
                  </a:lnTo>
                  <a:lnTo>
                    <a:pt x="513" y="836"/>
                  </a:lnTo>
                  <a:lnTo>
                    <a:pt x="461" y="912"/>
                  </a:lnTo>
                  <a:lnTo>
                    <a:pt x="414" y="991"/>
                  </a:lnTo>
                  <a:lnTo>
                    <a:pt x="371" y="1073"/>
                  </a:lnTo>
                  <a:lnTo>
                    <a:pt x="334" y="1158"/>
                  </a:lnTo>
                  <a:lnTo>
                    <a:pt x="302" y="1245"/>
                  </a:lnTo>
                  <a:lnTo>
                    <a:pt x="275" y="1335"/>
                  </a:lnTo>
                  <a:lnTo>
                    <a:pt x="253" y="1428"/>
                  </a:lnTo>
                  <a:lnTo>
                    <a:pt x="237" y="1522"/>
                  </a:lnTo>
                  <a:lnTo>
                    <a:pt x="228" y="1618"/>
                  </a:lnTo>
                  <a:lnTo>
                    <a:pt x="225" y="1716"/>
                  </a:lnTo>
                  <a:lnTo>
                    <a:pt x="228" y="1814"/>
                  </a:lnTo>
                  <a:lnTo>
                    <a:pt x="237" y="1910"/>
                  </a:lnTo>
                  <a:lnTo>
                    <a:pt x="253" y="2004"/>
                  </a:lnTo>
                  <a:lnTo>
                    <a:pt x="275" y="2097"/>
                  </a:lnTo>
                  <a:lnTo>
                    <a:pt x="302" y="2187"/>
                  </a:lnTo>
                  <a:lnTo>
                    <a:pt x="334" y="2274"/>
                  </a:lnTo>
                  <a:lnTo>
                    <a:pt x="371" y="2359"/>
                  </a:lnTo>
                  <a:lnTo>
                    <a:pt x="414" y="2441"/>
                  </a:lnTo>
                  <a:lnTo>
                    <a:pt x="461" y="2520"/>
                  </a:lnTo>
                  <a:lnTo>
                    <a:pt x="513" y="2596"/>
                  </a:lnTo>
                  <a:lnTo>
                    <a:pt x="570" y="2669"/>
                  </a:lnTo>
                  <a:lnTo>
                    <a:pt x="630" y="2737"/>
                  </a:lnTo>
                  <a:lnTo>
                    <a:pt x="695" y="2802"/>
                  </a:lnTo>
                  <a:lnTo>
                    <a:pt x="763" y="2862"/>
                  </a:lnTo>
                  <a:lnTo>
                    <a:pt x="836" y="2919"/>
                  </a:lnTo>
                  <a:lnTo>
                    <a:pt x="912" y="2971"/>
                  </a:lnTo>
                  <a:lnTo>
                    <a:pt x="991" y="3018"/>
                  </a:lnTo>
                  <a:lnTo>
                    <a:pt x="1073" y="3061"/>
                  </a:lnTo>
                  <a:lnTo>
                    <a:pt x="1158" y="3098"/>
                  </a:lnTo>
                  <a:lnTo>
                    <a:pt x="1245" y="3130"/>
                  </a:lnTo>
                  <a:lnTo>
                    <a:pt x="1335" y="3157"/>
                  </a:lnTo>
                  <a:lnTo>
                    <a:pt x="1428" y="3179"/>
                  </a:lnTo>
                  <a:lnTo>
                    <a:pt x="1522" y="3195"/>
                  </a:lnTo>
                  <a:lnTo>
                    <a:pt x="1618" y="3204"/>
                  </a:lnTo>
                  <a:lnTo>
                    <a:pt x="1715" y="3207"/>
                  </a:lnTo>
                  <a:lnTo>
                    <a:pt x="1814" y="3204"/>
                  </a:lnTo>
                  <a:lnTo>
                    <a:pt x="1910" y="3195"/>
                  </a:lnTo>
                  <a:lnTo>
                    <a:pt x="2004" y="3179"/>
                  </a:lnTo>
                  <a:lnTo>
                    <a:pt x="2097" y="3157"/>
                  </a:lnTo>
                  <a:lnTo>
                    <a:pt x="2187" y="3130"/>
                  </a:lnTo>
                  <a:lnTo>
                    <a:pt x="2274" y="3098"/>
                  </a:lnTo>
                  <a:lnTo>
                    <a:pt x="2359" y="3061"/>
                  </a:lnTo>
                  <a:lnTo>
                    <a:pt x="2441" y="3018"/>
                  </a:lnTo>
                  <a:lnTo>
                    <a:pt x="2520" y="2971"/>
                  </a:lnTo>
                  <a:lnTo>
                    <a:pt x="2596" y="2919"/>
                  </a:lnTo>
                  <a:lnTo>
                    <a:pt x="2669" y="2862"/>
                  </a:lnTo>
                  <a:lnTo>
                    <a:pt x="2737" y="2802"/>
                  </a:lnTo>
                  <a:lnTo>
                    <a:pt x="2802" y="2737"/>
                  </a:lnTo>
                  <a:lnTo>
                    <a:pt x="2862" y="2669"/>
                  </a:lnTo>
                  <a:lnTo>
                    <a:pt x="2919" y="2596"/>
                  </a:lnTo>
                  <a:lnTo>
                    <a:pt x="2971" y="2520"/>
                  </a:lnTo>
                  <a:lnTo>
                    <a:pt x="3018" y="2441"/>
                  </a:lnTo>
                  <a:lnTo>
                    <a:pt x="3061" y="2359"/>
                  </a:lnTo>
                  <a:lnTo>
                    <a:pt x="3098" y="2274"/>
                  </a:lnTo>
                  <a:lnTo>
                    <a:pt x="3130" y="2187"/>
                  </a:lnTo>
                  <a:lnTo>
                    <a:pt x="3157" y="2097"/>
                  </a:lnTo>
                  <a:lnTo>
                    <a:pt x="3179" y="2004"/>
                  </a:lnTo>
                  <a:lnTo>
                    <a:pt x="3195" y="1910"/>
                  </a:lnTo>
                  <a:lnTo>
                    <a:pt x="3204" y="1814"/>
                  </a:lnTo>
                  <a:lnTo>
                    <a:pt x="3207" y="1716"/>
                  </a:lnTo>
                  <a:lnTo>
                    <a:pt x="3204" y="1618"/>
                  </a:lnTo>
                  <a:lnTo>
                    <a:pt x="3195" y="1522"/>
                  </a:lnTo>
                  <a:lnTo>
                    <a:pt x="3179" y="1428"/>
                  </a:lnTo>
                  <a:lnTo>
                    <a:pt x="3157" y="1335"/>
                  </a:lnTo>
                  <a:lnTo>
                    <a:pt x="3130" y="1245"/>
                  </a:lnTo>
                  <a:lnTo>
                    <a:pt x="3098" y="1158"/>
                  </a:lnTo>
                  <a:lnTo>
                    <a:pt x="3061" y="1073"/>
                  </a:lnTo>
                  <a:lnTo>
                    <a:pt x="3018" y="991"/>
                  </a:lnTo>
                  <a:lnTo>
                    <a:pt x="2971" y="912"/>
                  </a:lnTo>
                  <a:lnTo>
                    <a:pt x="2919" y="836"/>
                  </a:lnTo>
                  <a:lnTo>
                    <a:pt x="2862" y="763"/>
                  </a:lnTo>
                  <a:lnTo>
                    <a:pt x="2802" y="695"/>
                  </a:lnTo>
                  <a:lnTo>
                    <a:pt x="2737" y="630"/>
                  </a:lnTo>
                  <a:lnTo>
                    <a:pt x="2669" y="570"/>
                  </a:lnTo>
                  <a:lnTo>
                    <a:pt x="2596" y="513"/>
                  </a:lnTo>
                  <a:lnTo>
                    <a:pt x="2520" y="461"/>
                  </a:lnTo>
                  <a:lnTo>
                    <a:pt x="2441" y="414"/>
                  </a:lnTo>
                  <a:lnTo>
                    <a:pt x="2359" y="371"/>
                  </a:lnTo>
                  <a:lnTo>
                    <a:pt x="2274" y="334"/>
                  </a:lnTo>
                  <a:lnTo>
                    <a:pt x="2187" y="302"/>
                  </a:lnTo>
                  <a:lnTo>
                    <a:pt x="2097" y="275"/>
                  </a:lnTo>
                  <a:lnTo>
                    <a:pt x="2004" y="253"/>
                  </a:lnTo>
                  <a:lnTo>
                    <a:pt x="1910" y="237"/>
                  </a:lnTo>
                  <a:lnTo>
                    <a:pt x="1814" y="228"/>
                  </a:lnTo>
                  <a:lnTo>
                    <a:pt x="1715" y="225"/>
                  </a:lnTo>
                  <a:close/>
                  <a:moveTo>
                    <a:pt x="1715" y="0"/>
                  </a:moveTo>
                  <a:lnTo>
                    <a:pt x="1820" y="3"/>
                  </a:lnTo>
                  <a:lnTo>
                    <a:pt x="1923" y="12"/>
                  </a:lnTo>
                  <a:lnTo>
                    <a:pt x="2024" y="28"/>
                  </a:lnTo>
                  <a:lnTo>
                    <a:pt x="2123" y="49"/>
                  </a:lnTo>
                  <a:lnTo>
                    <a:pt x="2219" y="76"/>
                  </a:lnTo>
                  <a:lnTo>
                    <a:pt x="2314" y="107"/>
                  </a:lnTo>
                  <a:lnTo>
                    <a:pt x="2406" y="145"/>
                  </a:lnTo>
                  <a:lnTo>
                    <a:pt x="2495" y="187"/>
                  </a:lnTo>
                  <a:lnTo>
                    <a:pt x="2581" y="235"/>
                  </a:lnTo>
                  <a:lnTo>
                    <a:pt x="2664" y="287"/>
                  </a:lnTo>
                  <a:lnTo>
                    <a:pt x="2745" y="343"/>
                  </a:lnTo>
                  <a:lnTo>
                    <a:pt x="2820" y="405"/>
                  </a:lnTo>
                  <a:lnTo>
                    <a:pt x="2894" y="469"/>
                  </a:lnTo>
                  <a:lnTo>
                    <a:pt x="2963" y="538"/>
                  </a:lnTo>
                  <a:lnTo>
                    <a:pt x="3027" y="612"/>
                  </a:lnTo>
                  <a:lnTo>
                    <a:pt x="3089" y="687"/>
                  </a:lnTo>
                  <a:lnTo>
                    <a:pt x="3145" y="768"/>
                  </a:lnTo>
                  <a:lnTo>
                    <a:pt x="3197" y="851"/>
                  </a:lnTo>
                  <a:lnTo>
                    <a:pt x="3245" y="937"/>
                  </a:lnTo>
                  <a:lnTo>
                    <a:pt x="3287" y="1026"/>
                  </a:lnTo>
                  <a:lnTo>
                    <a:pt x="3325" y="1118"/>
                  </a:lnTo>
                  <a:lnTo>
                    <a:pt x="3356" y="1213"/>
                  </a:lnTo>
                  <a:lnTo>
                    <a:pt x="3383" y="1309"/>
                  </a:lnTo>
                  <a:lnTo>
                    <a:pt x="3404" y="1408"/>
                  </a:lnTo>
                  <a:lnTo>
                    <a:pt x="3420" y="1509"/>
                  </a:lnTo>
                  <a:lnTo>
                    <a:pt x="3429" y="1612"/>
                  </a:lnTo>
                  <a:lnTo>
                    <a:pt x="3432" y="1716"/>
                  </a:lnTo>
                  <a:lnTo>
                    <a:pt x="3429" y="1820"/>
                  </a:lnTo>
                  <a:lnTo>
                    <a:pt x="3420" y="1923"/>
                  </a:lnTo>
                  <a:lnTo>
                    <a:pt x="3404" y="2024"/>
                  </a:lnTo>
                  <a:lnTo>
                    <a:pt x="3383" y="2123"/>
                  </a:lnTo>
                  <a:lnTo>
                    <a:pt x="3356" y="2219"/>
                  </a:lnTo>
                  <a:lnTo>
                    <a:pt x="3325" y="2314"/>
                  </a:lnTo>
                  <a:lnTo>
                    <a:pt x="3287" y="2406"/>
                  </a:lnTo>
                  <a:lnTo>
                    <a:pt x="3245" y="2495"/>
                  </a:lnTo>
                  <a:lnTo>
                    <a:pt x="3197" y="2581"/>
                  </a:lnTo>
                  <a:lnTo>
                    <a:pt x="3145" y="2664"/>
                  </a:lnTo>
                  <a:lnTo>
                    <a:pt x="3089" y="2745"/>
                  </a:lnTo>
                  <a:lnTo>
                    <a:pt x="3027" y="2820"/>
                  </a:lnTo>
                  <a:lnTo>
                    <a:pt x="2963" y="2894"/>
                  </a:lnTo>
                  <a:lnTo>
                    <a:pt x="2894" y="2963"/>
                  </a:lnTo>
                  <a:lnTo>
                    <a:pt x="2820" y="3027"/>
                  </a:lnTo>
                  <a:lnTo>
                    <a:pt x="2745" y="3089"/>
                  </a:lnTo>
                  <a:lnTo>
                    <a:pt x="2664" y="3145"/>
                  </a:lnTo>
                  <a:lnTo>
                    <a:pt x="2581" y="3197"/>
                  </a:lnTo>
                  <a:lnTo>
                    <a:pt x="2495" y="3245"/>
                  </a:lnTo>
                  <a:lnTo>
                    <a:pt x="2406" y="3287"/>
                  </a:lnTo>
                  <a:lnTo>
                    <a:pt x="2314" y="3325"/>
                  </a:lnTo>
                  <a:lnTo>
                    <a:pt x="2219" y="3356"/>
                  </a:lnTo>
                  <a:lnTo>
                    <a:pt x="2123" y="3383"/>
                  </a:lnTo>
                  <a:lnTo>
                    <a:pt x="2024" y="3404"/>
                  </a:lnTo>
                  <a:lnTo>
                    <a:pt x="1923" y="3420"/>
                  </a:lnTo>
                  <a:lnTo>
                    <a:pt x="1820" y="3429"/>
                  </a:lnTo>
                  <a:lnTo>
                    <a:pt x="1715" y="3432"/>
                  </a:lnTo>
                  <a:lnTo>
                    <a:pt x="1612" y="3429"/>
                  </a:lnTo>
                  <a:lnTo>
                    <a:pt x="1509" y="3420"/>
                  </a:lnTo>
                  <a:lnTo>
                    <a:pt x="1408" y="3404"/>
                  </a:lnTo>
                  <a:lnTo>
                    <a:pt x="1309" y="3383"/>
                  </a:lnTo>
                  <a:lnTo>
                    <a:pt x="1213" y="3356"/>
                  </a:lnTo>
                  <a:lnTo>
                    <a:pt x="1118" y="3325"/>
                  </a:lnTo>
                  <a:lnTo>
                    <a:pt x="1025" y="3287"/>
                  </a:lnTo>
                  <a:lnTo>
                    <a:pt x="937" y="3245"/>
                  </a:lnTo>
                  <a:lnTo>
                    <a:pt x="851" y="3197"/>
                  </a:lnTo>
                  <a:lnTo>
                    <a:pt x="768" y="3145"/>
                  </a:lnTo>
                  <a:lnTo>
                    <a:pt x="687" y="3089"/>
                  </a:lnTo>
                  <a:lnTo>
                    <a:pt x="610" y="3027"/>
                  </a:lnTo>
                  <a:lnTo>
                    <a:pt x="538" y="2963"/>
                  </a:lnTo>
                  <a:lnTo>
                    <a:pt x="469" y="2894"/>
                  </a:lnTo>
                  <a:lnTo>
                    <a:pt x="405" y="2820"/>
                  </a:lnTo>
                  <a:lnTo>
                    <a:pt x="343" y="2745"/>
                  </a:lnTo>
                  <a:lnTo>
                    <a:pt x="287" y="2664"/>
                  </a:lnTo>
                  <a:lnTo>
                    <a:pt x="235" y="2581"/>
                  </a:lnTo>
                  <a:lnTo>
                    <a:pt x="187" y="2495"/>
                  </a:lnTo>
                  <a:lnTo>
                    <a:pt x="145" y="2406"/>
                  </a:lnTo>
                  <a:lnTo>
                    <a:pt x="107" y="2314"/>
                  </a:lnTo>
                  <a:lnTo>
                    <a:pt x="76" y="2219"/>
                  </a:lnTo>
                  <a:lnTo>
                    <a:pt x="49" y="2123"/>
                  </a:lnTo>
                  <a:lnTo>
                    <a:pt x="28" y="2024"/>
                  </a:lnTo>
                  <a:lnTo>
                    <a:pt x="12" y="1923"/>
                  </a:lnTo>
                  <a:lnTo>
                    <a:pt x="3" y="1820"/>
                  </a:lnTo>
                  <a:lnTo>
                    <a:pt x="0" y="1716"/>
                  </a:lnTo>
                  <a:lnTo>
                    <a:pt x="3" y="1612"/>
                  </a:lnTo>
                  <a:lnTo>
                    <a:pt x="12" y="1509"/>
                  </a:lnTo>
                  <a:lnTo>
                    <a:pt x="28" y="1408"/>
                  </a:lnTo>
                  <a:lnTo>
                    <a:pt x="49" y="1309"/>
                  </a:lnTo>
                  <a:lnTo>
                    <a:pt x="76" y="1213"/>
                  </a:lnTo>
                  <a:lnTo>
                    <a:pt x="107" y="1118"/>
                  </a:lnTo>
                  <a:lnTo>
                    <a:pt x="145" y="1026"/>
                  </a:lnTo>
                  <a:lnTo>
                    <a:pt x="187" y="937"/>
                  </a:lnTo>
                  <a:lnTo>
                    <a:pt x="235" y="851"/>
                  </a:lnTo>
                  <a:lnTo>
                    <a:pt x="287" y="768"/>
                  </a:lnTo>
                  <a:lnTo>
                    <a:pt x="343" y="687"/>
                  </a:lnTo>
                  <a:lnTo>
                    <a:pt x="405" y="612"/>
                  </a:lnTo>
                  <a:lnTo>
                    <a:pt x="469" y="538"/>
                  </a:lnTo>
                  <a:lnTo>
                    <a:pt x="538" y="469"/>
                  </a:lnTo>
                  <a:lnTo>
                    <a:pt x="610" y="405"/>
                  </a:lnTo>
                  <a:lnTo>
                    <a:pt x="687" y="343"/>
                  </a:lnTo>
                  <a:lnTo>
                    <a:pt x="768" y="287"/>
                  </a:lnTo>
                  <a:lnTo>
                    <a:pt x="851" y="235"/>
                  </a:lnTo>
                  <a:lnTo>
                    <a:pt x="937" y="187"/>
                  </a:lnTo>
                  <a:lnTo>
                    <a:pt x="1025" y="145"/>
                  </a:lnTo>
                  <a:lnTo>
                    <a:pt x="1118" y="107"/>
                  </a:lnTo>
                  <a:lnTo>
                    <a:pt x="1213" y="76"/>
                  </a:lnTo>
                  <a:lnTo>
                    <a:pt x="1309" y="49"/>
                  </a:lnTo>
                  <a:lnTo>
                    <a:pt x="1408" y="28"/>
                  </a:lnTo>
                  <a:lnTo>
                    <a:pt x="1509" y="12"/>
                  </a:lnTo>
                  <a:lnTo>
                    <a:pt x="1612" y="3"/>
                  </a:lnTo>
                  <a:lnTo>
                    <a:pt x="1715" y="0"/>
                  </a:lnTo>
                  <a:close/>
                </a:path>
              </a:pathLst>
            </a:custGeom>
            <a:grp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schemeClr val="bg1">
                    <a:lumMod val="65000"/>
                  </a:schemeClr>
                </a:solidFill>
              </a:endParaRPr>
            </a:p>
          </p:txBody>
        </p:sp>
        <p:sp>
          <p:nvSpPr>
            <p:cNvPr id="17" name="Freeform 15">
              <a:extLst>
                <a:ext uri="{FF2B5EF4-FFF2-40B4-BE49-F238E27FC236}">
                  <a16:creationId xmlns:a16="http://schemas.microsoft.com/office/drawing/2014/main" id="{9DE1E48C-B311-41B1-991A-6A9F6F948D4D}"/>
                </a:ext>
              </a:extLst>
            </p:cNvPr>
            <p:cNvSpPr>
              <a:spLocks/>
            </p:cNvSpPr>
            <p:nvPr/>
          </p:nvSpPr>
          <p:spPr bwMode="auto">
            <a:xfrm>
              <a:off x="2492375" y="3625850"/>
              <a:ext cx="644525" cy="473075"/>
            </a:xfrm>
            <a:custGeom>
              <a:avLst/>
              <a:gdLst>
                <a:gd name="T0" fmla="*/ 1514 w 1626"/>
                <a:gd name="T1" fmla="*/ 0 h 1190"/>
                <a:gd name="T2" fmla="*/ 1536 w 1626"/>
                <a:gd name="T3" fmla="*/ 2 h 1190"/>
                <a:gd name="T4" fmla="*/ 1557 w 1626"/>
                <a:gd name="T5" fmla="*/ 8 h 1190"/>
                <a:gd name="T6" fmla="*/ 1575 w 1626"/>
                <a:gd name="T7" fmla="*/ 19 h 1190"/>
                <a:gd name="T8" fmla="*/ 1593 w 1626"/>
                <a:gd name="T9" fmla="*/ 33 h 1190"/>
                <a:gd name="T10" fmla="*/ 1608 w 1626"/>
                <a:gd name="T11" fmla="*/ 51 h 1190"/>
                <a:gd name="T12" fmla="*/ 1618 w 1626"/>
                <a:gd name="T13" fmla="*/ 71 h 1190"/>
                <a:gd name="T14" fmla="*/ 1624 w 1626"/>
                <a:gd name="T15" fmla="*/ 92 h 1190"/>
                <a:gd name="T16" fmla="*/ 1626 w 1626"/>
                <a:gd name="T17" fmla="*/ 112 h 1190"/>
                <a:gd name="T18" fmla="*/ 1624 w 1626"/>
                <a:gd name="T19" fmla="*/ 134 h 1190"/>
                <a:gd name="T20" fmla="*/ 1618 w 1626"/>
                <a:gd name="T21" fmla="*/ 155 h 1190"/>
                <a:gd name="T22" fmla="*/ 1608 w 1626"/>
                <a:gd name="T23" fmla="*/ 175 h 1190"/>
                <a:gd name="T24" fmla="*/ 1593 w 1626"/>
                <a:gd name="T25" fmla="*/ 193 h 1190"/>
                <a:gd name="T26" fmla="*/ 629 w 1626"/>
                <a:gd name="T27" fmla="*/ 1157 h 1190"/>
                <a:gd name="T28" fmla="*/ 629 w 1626"/>
                <a:gd name="T29" fmla="*/ 1157 h 1190"/>
                <a:gd name="T30" fmla="*/ 611 w 1626"/>
                <a:gd name="T31" fmla="*/ 1171 h 1190"/>
                <a:gd name="T32" fmla="*/ 591 w 1626"/>
                <a:gd name="T33" fmla="*/ 1182 h 1190"/>
                <a:gd name="T34" fmla="*/ 571 w 1626"/>
                <a:gd name="T35" fmla="*/ 1188 h 1190"/>
                <a:gd name="T36" fmla="*/ 550 w 1626"/>
                <a:gd name="T37" fmla="*/ 1190 h 1190"/>
                <a:gd name="T38" fmla="*/ 528 w 1626"/>
                <a:gd name="T39" fmla="*/ 1188 h 1190"/>
                <a:gd name="T40" fmla="*/ 507 w 1626"/>
                <a:gd name="T41" fmla="*/ 1182 h 1190"/>
                <a:gd name="T42" fmla="*/ 487 w 1626"/>
                <a:gd name="T43" fmla="*/ 1171 h 1190"/>
                <a:gd name="T44" fmla="*/ 470 w 1626"/>
                <a:gd name="T45" fmla="*/ 1157 h 1190"/>
                <a:gd name="T46" fmla="*/ 33 w 1626"/>
                <a:gd name="T47" fmla="*/ 720 h 1190"/>
                <a:gd name="T48" fmla="*/ 18 w 1626"/>
                <a:gd name="T49" fmla="*/ 702 h 1190"/>
                <a:gd name="T50" fmla="*/ 8 w 1626"/>
                <a:gd name="T51" fmla="*/ 682 h 1190"/>
                <a:gd name="T52" fmla="*/ 2 w 1626"/>
                <a:gd name="T53" fmla="*/ 662 h 1190"/>
                <a:gd name="T54" fmla="*/ 0 w 1626"/>
                <a:gd name="T55" fmla="*/ 640 h 1190"/>
                <a:gd name="T56" fmla="*/ 2 w 1626"/>
                <a:gd name="T57" fmla="*/ 619 h 1190"/>
                <a:gd name="T58" fmla="*/ 8 w 1626"/>
                <a:gd name="T59" fmla="*/ 598 h 1190"/>
                <a:gd name="T60" fmla="*/ 18 w 1626"/>
                <a:gd name="T61" fmla="*/ 578 h 1190"/>
                <a:gd name="T62" fmla="*/ 33 w 1626"/>
                <a:gd name="T63" fmla="*/ 561 h 1190"/>
                <a:gd name="T64" fmla="*/ 51 w 1626"/>
                <a:gd name="T65" fmla="*/ 546 h 1190"/>
                <a:gd name="T66" fmla="*/ 69 w 1626"/>
                <a:gd name="T67" fmla="*/ 536 h 1190"/>
                <a:gd name="T68" fmla="*/ 90 w 1626"/>
                <a:gd name="T69" fmla="*/ 529 h 1190"/>
                <a:gd name="T70" fmla="*/ 112 w 1626"/>
                <a:gd name="T71" fmla="*/ 527 h 1190"/>
                <a:gd name="T72" fmla="*/ 134 w 1626"/>
                <a:gd name="T73" fmla="*/ 529 h 1190"/>
                <a:gd name="T74" fmla="*/ 155 w 1626"/>
                <a:gd name="T75" fmla="*/ 536 h 1190"/>
                <a:gd name="T76" fmla="*/ 174 w 1626"/>
                <a:gd name="T77" fmla="*/ 546 h 1190"/>
                <a:gd name="T78" fmla="*/ 192 w 1626"/>
                <a:gd name="T79" fmla="*/ 561 h 1190"/>
                <a:gd name="T80" fmla="*/ 550 w 1626"/>
                <a:gd name="T81" fmla="*/ 918 h 1190"/>
                <a:gd name="T82" fmla="*/ 1434 w 1626"/>
                <a:gd name="T83" fmla="*/ 33 h 1190"/>
                <a:gd name="T84" fmla="*/ 1452 w 1626"/>
                <a:gd name="T85" fmla="*/ 19 h 1190"/>
                <a:gd name="T86" fmla="*/ 1471 w 1626"/>
                <a:gd name="T87" fmla="*/ 8 h 1190"/>
                <a:gd name="T88" fmla="*/ 1492 w 1626"/>
                <a:gd name="T89" fmla="*/ 2 h 1190"/>
                <a:gd name="T90" fmla="*/ 1514 w 1626"/>
                <a:gd name="T91" fmla="*/ 0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26" h="1190">
                  <a:moveTo>
                    <a:pt x="1514" y="0"/>
                  </a:moveTo>
                  <a:lnTo>
                    <a:pt x="1536" y="2"/>
                  </a:lnTo>
                  <a:lnTo>
                    <a:pt x="1557" y="8"/>
                  </a:lnTo>
                  <a:lnTo>
                    <a:pt x="1575" y="19"/>
                  </a:lnTo>
                  <a:lnTo>
                    <a:pt x="1593" y="33"/>
                  </a:lnTo>
                  <a:lnTo>
                    <a:pt x="1608" y="51"/>
                  </a:lnTo>
                  <a:lnTo>
                    <a:pt x="1618" y="71"/>
                  </a:lnTo>
                  <a:lnTo>
                    <a:pt x="1624" y="92"/>
                  </a:lnTo>
                  <a:lnTo>
                    <a:pt x="1626" y="112"/>
                  </a:lnTo>
                  <a:lnTo>
                    <a:pt x="1624" y="134"/>
                  </a:lnTo>
                  <a:lnTo>
                    <a:pt x="1618" y="155"/>
                  </a:lnTo>
                  <a:lnTo>
                    <a:pt x="1608" y="175"/>
                  </a:lnTo>
                  <a:lnTo>
                    <a:pt x="1593" y="193"/>
                  </a:lnTo>
                  <a:lnTo>
                    <a:pt x="629" y="1157"/>
                  </a:lnTo>
                  <a:lnTo>
                    <a:pt x="629" y="1157"/>
                  </a:lnTo>
                  <a:lnTo>
                    <a:pt x="611" y="1171"/>
                  </a:lnTo>
                  <a:lnTo>
                    <a:pt x="591" y="1182"/>
                  </a:lnTo>
                  <a:lnTo>
                    <a:pt x="571" y="1188"/>
                  </a:lnTo>
                  <a:lnTo>
                    <a:pt x="550" y="1190"/>
                  </a:lnTo>
                  <a:lnTo>
                    <a:pt x="528" y="1188"/>
                  </a:lnTo>
                  <a:lnTo>
                    <a:pt x="507" y="1182"/>
                  </a:lnTo>
                  <a:lnTo>
                    <a:pt x="487" y="1171"/>
                  </a:lnTo>
                  <a:lnTo>
                    <a:pt x="470" y="1157"/>
                  </a:lnTo>
                  <a:lnTo>
                    <a:pt x="33" y="720"/>
                  </a:lnTo>
                  <a:lnTo>
                    <a:pt x="18" y="702"/>
                  </a:lnTo>
                  <a:lnTo>
                    <a:pt x="8" y="682"/>
                  </a:lnTo>
                  <a:lnTo>
                    <a:pt x="2" y="662"/>
                  </a:lnTo>
                  <a:lnTo>
                    <a:pt x="0" y="640"/>
                  </a:lnTo>
                  <a:lnTo>
                    <a:pt x="2" y="619"/>
                  </a:lnTo>
                  <a:lnTo>
                    <a:pt x="8" y="598"/>
                  </a:lnTo>
                  <a:lnTo>
                    <a:pt x="18" y="578"/>
                  </a:lnTo>
                  <a:lnTo>
                    <a:pt x="33" y="561"/>
                  </a:lnTo>
                  <a:lnTo>
                    <a:pt x="51" y="546"/>
                  </a:lnTo>
                  <a:lnTo>
                    <a:pt x="69" y="536"/>
                  </a:lnTo>
                  <a:lnTo>
                    <a:pt x="90" y="529"/>
                  </a:lnTo>
                  <a:lnTo>
                    <a:pt x="112" y="527"/>
                  </a:lnTo>
                  <a:lnTo>
                    <a:pt x="134" y="529"/>
                  </a:lnTo>
                  <a:lnTo>
                    <a:pt x="155" y="536"/>
                  </a:lnTo>
                  <a:lnTo>
                    <a:pt x="174" y="546"/>
                  </a:lnTo>
                  <a:lnTo>
                    <a:pt x="192" y="561"/>
                  </a:lnTo>
                  <a:lnTo>
                    <a:pt x="550" y="918"/>
                  </a:lnTo>
                  <a:lnTo>
                    <a:pt x="1434" y="33"/>
                  </a:lnTo>
                  <a:lnTo>
                    <a:pt x="1452" y="19"/>
                  </a:lnTo>
                  <a:lnTo>
                    <a:pt x="1471" y="8"/>
                  </a:lnTo>
                  <a:lnTo>
                    <a:pt x="1492" y="2"/>
                  </a:lnTo>
                  <a:lnTo>
                    <a:pt x="1514" y="0"/>
                  </a:lnTo>
                  <a:close/>
                </a:path>
              </a:pathLst>
            </a:custGeom>
            <a:grp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schemeClr val="bg1">
                    <a:lumMod val="65000"/>
                  </a:schemeClr>
                </a:solidFill>
              </a:endParaRPr>
            </a:p>
          </p:txBody>
        </p:sp>
      </p:grpSp>
      <p:sp>
        <p:nvSpPr>
          <p:cNvPr id="18" name="Inhaltsplatzhalter 4">
            <a:extLst>
              <a:ext uri="{FF2B5EF4-FFF2-40B4-BE49-F238E27FC236}">
                <a16:creationId xmlns:a16="http://schemas.microsoft.com/office/drawing/2014/main" id="{911341F2-6393-4BA3-97A2-B5E6878C22BE}"/>
              </a:ext>
            </a:extLst>
          </p:cNvPr>
          <p:cNvSpPr txBox="1">
            <a:spLocks/>
          </p:cNvSpPr>
          <p:nvPr/>
        </p:nvSpPr>
        <p:spPr>
          <a:xfrm>
            <a:off x="1476524" y="3358648"/>
            <a:ext cx="5111456" cy="940642"/>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30000"/>
              </a:lnSpc>
              <a:buNone/>
            </a:pPr>
            <a:r>
              <a:rPr lang="en-US" sz="1600" b="1">
                <a:solidFill>
                  <a:srgbClr val="00A1DF"/>
                </a:solidFill>
                <a:latin typeface="Avenir Book" panose="02000503020000020003" pitchFamily="2" charset="0"/>
              </a:rPr>
              <a:t>Task #3</a:t>
            </a:r>
            <a:br>
              <a:rPr lang="en-US" sz="1600" b="1">
                <a:solidFill>
                  <a:schemeClr val="bg1">
                    <a:lumMod val="65000"/>
                  </a:schemeClr>
                </a:solidFill>
                <a:latin typeface="Avenir Book" panose="02000503020000020003" pitchFamily="2" charset="0"/>
              </a:rPr>
            </a:br>
            <a:r>
              <a:rPr lang="en-US" sz="1600">
                <a:solidFill>
                  <a:schemeClr val="tx1">
                    <a:lumMod val="75000"/>
                    <a:lumOff val="25000"/>
                  </a:schemeClr>
                </a:solidFill>
                <a:latin typeface="Avenir Book" panose="02000503020000020003" pitchFamily="2" charset="0"/>
              </a:rPr>
              <a:t>To process and analyze the received data with the analytical instruments and tools and statistical methods</a:t>
            </a:r>
          </a:p>
        </p:txBody>
      </p:sp>
      <p:grpSp>
        <p:nvGrpSpPr>
          <p:cNvPr id="19" name="Group 18">
            <a:extLst>
              <a:ext uri="{FF2B5EF4-FFF2-40B4-BE49-F238E27FC236}">
                <a16:creationId xmlns:a16="http://schemas.microsoft.com/office/drawing/2014/main" id="{CA1F2812-3A75-4EA2-8FBB-2F68FAC12F6C}"/>
              </a:ext>
            </a:extLst>
          </p:cNvPr>
          <p:cNvGrpSpPr/>
          <p:nvPr/>
        </p:nvGrpSpPr>
        <p:grpSpPr>
          <a:xfrm>
            <a:off x="502140" y="3523790"/>
            <a:ext cx="632296" cy="632296"/>
            <a:chOff x="2133600" y="3181350"/>
            <a:chExt cx="1362075" cy="1362075"/>
          </a:xfrm>
          <a:solidFill>
            <a:srgbClr val="00A1DF"/>
          </a:solidFill>
        </p:grpSpPr>
        <p:sp>
          <p:nvSpPr>
            <p:cNvPr id="20" name="Freeform 14">
              <a:extLst>
                <a:ext uri="{FF2B5EF4-FFF2-40B4-BE49-F238E27FC236}">
                  <a16:creationId xmlns:a16="http://schemas.microsoft.com/office/drawing/2014/main" id="{E2346223-84A2-4B29-987C-F4578210EB6F}"/>
                </a:ext>
              </a:extLst>
            </p:cNvPr>
            <p:cNvSpPr>
              <a:spLocks noEditPoints="1"/>
            </p:cNvSpPr>
            <p:nvPr/>
          </p:nvSpPr>
          <p:spPr bwMode="auto">
            <a:xfrm>
              <a:off x="2133600" y="3181350"/>
              <a:ext cx="1362075" cy="1362075"/>
            </a:xfrm>
            <a:custGeom>
              <a:avLst/>
              <a:gdLst>
                <a:gd name="T0" fmla="*/ 1428 w 3432"/>
                <a:gd name="T1" fmla="*/ 253 h 3432"/>
                <a:gd name="T2" fmla="*/ 1073 w 3432"/>
                <a:gd name="T3" fmla="*/ 371 h 3432"/>
                <a:gd name="T4" fmla="*/ 763 w 3432"/>
                <a:gd name="T5" fmla="*/ 570 h 3432"/>
                <a:gd name="T6" fmla="*/ 513 w 3432"/>
                <a:gd name="T7" fmla="*/ 836 h 3432"/>
                <a:gd name="T8" fmla="*/ 334 w 3432"/>
                <a:gd name="T9" fmla="*/ 1158 h 3432"/>
                <a:gd name="T10" fmla="*/ 237 w 3432"/>
                <a:gd name="T11" fmla="*/ 1522 h 3432"/>
                <a:gd name="T12" fmla="*/ 237 w 3432"/>
                <a:gd name="T13" fmla="*/ 1910 h 3432"/>
                <a:gd name="T14" fmla="*/ 334 w 3432"/>
                <a:gd name="T15" fmla="*/ 2274 h 3432"/>
                <a:gd name="T16" fmla="*/ 513 w 3432"/>
                <a:gd name="T17" fmla="*/ 2596 h 3432"/>
                <a:gd name="T18" fmla="*/ 763 w 3432"/>
                <a:gd name="T19" fmla="*/ 2862 h 3432"/>
                <a:gd name="T20" fmla="*/ 1073 w 3432"/>
                <a:gd name="T21" fmla="*/ 3061 h 3432"/>
                <a:gd name="T22" fmla="*/ 1428 w 3432"/>
                <a:gd name="T23" fmla="*/ 3179 h 3432"/>
                <a:gd name="T24" fmla="*/ 1814 w 3432"/>
                <a:gd name="T25" fmla="*/ 3204 h 3432"/>
                <a:gd name="T26" fmla="*/ 2187 w 3432"/>
                <a:gd name="T27" fmla="*/ 3130 h 3432"/>
                <a:gd name="T28" fmla="*/ 2520 w 3432"/>
                <a:gd name="T29" fmla="*/ 2971 h 3432"/>
                <a:gd name="T30" fmla="*/ 2802 w 3432"/>
                <a:gd name="T31" fmla="*/ 2737 h 3432"/>
                <a:gd name="T32" fmla="*/ 3018 w 3432"/>
                <a:gd name="T33" fmla="*/ 2441 h 3432"/>
                <a:gd name="T34" fmla="*/ 3157 w 3432"/>
                <a:gd name="T35" fmla="*/ 2097 h 3432"/>
                <a:gd name="T36" fmla="*/ 3207 w 3432"/>
                <a:gd name="T37" fmla="*/ 1716 h 3432"/>
                <a:gd name="T38" fmla="*/ 3157 w 3432"/>
                <a:gd name="T39" fmla="*/ 1335 h 3432"/>
                <a:gd name="T40" fmla="*/ 3018 w 3432"/>
                <a:gd name="T41" fmla="*/ 991 h 3432"/>
                <a:gd name="T42" fmla="*/ 2802 w 3432"/>
                <a:gd name="T43" fmla="*/ 695 h 3432"/>
                <a:gd name="T44" fmla="*/ 2520 w 3432"/>
                <a:gd name="T45" fmla="*/ 461 h 3432"/>
                <a:gd name="T46" fmla="*/ 2187 w 3432"/>
                <a:gd name="T47" fmla="*/ 302 h 3432"/>
                <a:gd name="T48" fmla="*/ 1814 w 3432"/>
                <a:gd name="T49" fmla="*/ 228 h 3432"/>
                <a:gd name="T50" fmla="*/ 1923 w 3432"/>
                <a:gd name="T51" fmla="*/ 12 h 3432"/>
                <a:gd name="T52" fmla="*/ 2314 w 3432"/>
                <a:gd name="T53" fmla="*/ 107 h 3432"/>
                <a:gd name="T54" fmla="*/ 2664 w 3432"/>
                <a:gd name="T55" fmla="*/ 287 h 3432"/>
                <a:gd name="T56" fmla="*/ 2963 w 3432"/>
                <a:gd name="T57" fmla="*/ 538 h 3432"/>
                <a:gd name="T58" fmla="*/ 3197 w 3432"/>
                <a:gd name="T59" fmla="*/ 851 h 3432"/>
                <a:gd name="T60" fmla="*/ 3356 w 3432"/>
                <a:gd name="T61" fmla="*/ 1213 h 3432"/>
                <a:gd name="T62" fmla="*/ 3429 w 3432"/>
                <a:gd name="T63" fmla="*/ 1612 h 3432"/>
                <a:gd name="T64" fmla="*/ 3404 w 3432"/>
                <a:gd name="T65" fmla="*/ 2024 h 3432"/>
                <a:gd name="T66" fmla="*/ 3287 w 3432"/>
                <a:gd name="T67" fmla="*/ 2406 h 3432"/>
                <a:gd name="T68" fmla="*/ 3089 w 3432"/>
                <a:gd name="T69" fmla="*/ 2745 h 3432"/>
                <a:gd name="T70" fmla="*/ 2820 w 3432"/>
                <a:gd name="T71" fmla="*/ 3027 h 3432"/>
                <a:gd name="T72" fmla="*/ 2495 w 3432"/>
                <a:gd name="T73" fmla="*/ 3245 h 3432"/>
                <a:gd name="T74" fmla="*/ 2123 w 3432"/>
                <a:gd name="T75" fmla="*/ 3383 h 3432"/>
                <a:gd name="T76" fmla="*/ 1715 w 3432"/>
                <a:gd name="T77" fmla="*/ 3432 h 3432"/>
                <a:gd name="T78" fmla="*/ 1309 w 3432"/>
                <a:gd name="T79" fmla="*/ 3383 h 3432"/>
                <a:gd name="T80" fmla="*/ 937 w 3432"/>
                <a:gd name="T81" fmla="*/ 3245 h 3432"/>
                <a:gd name="T82" fmla="*/ 610 w 3432"/>
                <a:gd name="T83" fmla="*/ 3027 h 3432"/>
                <a:gd name="T84" fmla="*/ 343 w 3432"/>
                <a:gd name="T85" fmla="*/ 2745 h 3432"/>
                <a:gd name="T86" fmla="*/ 145 w 3432"/>
                <a:gd name="T87" fmla="*/ 2406 h 3432"/>
                <a:gd name="T88" fmla="*/ 28 w 3432"/>
                <a:gd name="T89" fmla="*/ 2024 h 3432"/>
                <a:gd name="T90" fmla="*/ 3 w 3432"/>
                <a:gd name="T91" fmla="*/ 1612 h 3432"/>
                <a:gd name="T92" fmla="*/ 76 w 3432"/>
                <a:gd name="T93" fmla="*/ 1213 h 3432"/>
                <a:gd name="T94" fmla="*/ 235 w 3432"/>
                <a:gd name="T95" fmla="*/ 851 h 3432"/>
                <a:gd name="T96" fmla="*/ 469 w 3432"/>
                <a:gd name="T97" fmla="*/ 538 h 3432"/>
                <a:gd name="T98" fmla="*/ 768 w 3432"/>
                <a:gd name="T99" fmla="*/ 287 h 3432"/>
                <a:gd name="T100" fmla="*/ 1118 w 3432"/>
                <a:gd name="T101" fmla="*/ 107 h 3432"/>
                <a:gd name="T102" fmla="*/ 1509 w 3432"/>
                <a:gd name="T103" fmla="*/ 12 h 3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432" h="3432">
                  <a:moveTo>
                    <a:pt x="1715" y="225"/>
                  </a:moveTo>
                  <a:lnTo>
                    <a:pt x="1618" y="228"/>
                  </a:lnTo>
                  <a:lnTo>
                    <a:pt x="1522" y="237"/>
                  </a:lnTo>
                  <a:lnTo>
                    <a:pt x="1428" y="253"/>
                  </a:lnTo>
                  <a:lnTo>
                    <a:pt x="1335" y="275"/>
                  </a:lnTo>
                  <a:lnTo>
                    <a:pt x="1245" y="302"/>
                  </a:lnTo>
                  <a:lnTo>
                    <a:pt x="1158" y="334"/>
                  </a:lnTo>
                  <a:lnTo>
                    <a:pt x="1073" y="371"/>
                  </a:lnTo>
                  <a:lnTo>
                    <a:pt x="991" y="414"/>
                  </a:lnTo>
                  <a:lnTo>
                    <a:pt x="912" y="461"/>
                  </a:lnTo>
                  <a:lnTo>
                    <a:pt x="836" y="513"/>
                  </a:lnTo>
                  <a:lnTo>
                    <a:pt x="763" y="570"/>
                  </a:lnTo>
                  <a:lnTo>
                    <a:pt x="695" y="630"/>
                  </a:lnTo>
                  <a:lnTo>
                    <a:pt x="630" y="695"/>
                  </a:lnTo>
                  <a:lnTo>
                    <a:pt x="570" y="763"/>
                  </a:lnTo>
                  <a:lnTo>
                    <a:pt x="513" y="836"/>
                  </a:lnTo>
                  <a:lnTo>
                    <a:pt x="461" y="912"/>
                  </a:lnTo>
                  <a:lnTo>
                    <a:pt x="414" y="991"/>
                  </a:lnTo>
                  <a:lnTo>
                    <a:pt x="371" y="1073"/>
                  </a:lnTo>
                  <a:lnTo>
                    <a:pt x="334" y="1158"/>
                  </a:lnTo>
                  <a:lnTo>
                    <a:pt x="302" y="1245"/>
                  </a:lnTo>
                  <a:lnTo>
                    <a:pt x="275" y="1335"/>
                  </a:lnTo>
                  <a:lnTo>
                    <a:pt x="253" y="1428"/>
                  </a:lnTo>
                  <a:lnTo>
                    <a:pt x="237" y="1522"/>
                  </a:lnTo>
                  <a:lnTo>
                    <a:pt x="228" y="1618"/>
                  </a:lnTo>
                  <a:lnTo>
                    <a:pt x="225" y="1716"/>
                  </a:lnTo>
                  <a:lnTo>
                    <a:pt x="228" y="1814"/>
                  </a:lnTo>
                  <a:lnTo>
                    <a:pt x="237" y="1910"/>
                  </a:lnTo>
                  <a:lnTo>
                    <a:pt x="253" y="2004"/>
                  </a:lnTo>
                  <a:lnTo>
                    <a:pt x="275" y="2097"/>
                  </a:lnTo>
                  <a:lnTo>
                    <a:pt x="302" y="2187"/>
                  </a:lnTo>
                  <a:lnTo>
                    <a:pt x="334" y="2274"/>
                  </a:lnTo>
                  <a:lnTo>
                    <a:pt x="371" y="2359"/>
                  </a:lnTo>
                  <a:lnTo>
                    <a:pt x="414" y="2441"/>
                  </a:lnTo>
                  <a:lnTo>
                    <a:pt x="461" y="2520"/>
                  </a:lnTo>
                  <a:lnTo>
                    <a:pt x="513" y="2596"/>
                  </a:lnTo>
                  <a:lnTo>
                    <a:pt x="570" y="2669"/>
                  </a:lnTo>
                  <a:lnTo>
                    <a:pt x="630" y="2737"/>
                  </a:lnTo>
                  <a:lnTo>
                    <a:pt x="695" y="2802"/>
                  </a:lnTo>
                  <a:lnTo>
                    <a:pt x="763" y="2862"/>
                  </a:lnTo>
                  <a:lnTo>
                    <a:pt x="836" y="2919"/>
                  </a:lnTo>
                  <a:lnTo>
                    <a:pt x="912" y="2971"/>
                  </a:lnTo>
                  <a:lnTo>
                    <a:pt x="991" y="3018"/>
                  </a:lnTo>
                  <a:lnTo>
                    <a:pt x="1073" y="3061"/>
                  </a:lnTo>
                  <a:lnTo>
                    <a:pt x="1158" y="3098"/>
                  </a:lnTo>
                  <a:lnTo>
                    <a:pt x="1245" y="3130"/>
                  </a:lnTo>
                  <a:lnTo>
                    <a:pt x="1335" y="3157"/>
                  </a:lnTo>
                  <a:lnTo>
                    <a:pt x="1428" y="3179"/>
                  </a:lnTo>
                  <a:lnTo>
                    <a:pt x="1522" y="3195"/>
                  </a:lnTo>
                  <a:lnTo>
                    <a:pt x="1618" y="3204"/>
                  </a:lnTo>
                  <a:lnTo>
                    <a:pt x="1715" y="3207"/>
                  </a:lnTo>
                  <a:lnTo>
                    <a:pt x="1814" y="3204"/>
                  </a:lnTo>
                  <a:lnTo>
                    <a:pt x="1910" y="3195"/>
                  </a:lnTo>
                  <a:lnTo>
                    <a:pt x="2004" y="3179"/>
                  </a:lnTo>
                  <a:lnTo>
                    <a:pt x="2097" y="3157"/>
                  </a:lnTo>
                  <a:lnTo>
                    <a:pt x="2187" y="3130"/>
                  </a:lnTo>
                  <a:lnTo>
                    <a:pt x="2274" y="3098"/>
                  </a:lnTo>
                  <a:lnTo>
                    <a:pt x="2359" y="3061"/>
                  </a:lnTo>
                  <a:lnTo>
                    <a:pt x="2441" y="3018"/>
                  </a:lnTo>
                  <a:lnTo>
                    <a:pt x="2520" y="2971"/>
                  </a:lnTo>
                  <a:lnTo>
                    <a:pt x="2596" y="2919"/>
                  </a:lnTo>
                  <a:lnTo>
                    <a:pt x="2669" y="2862"/>
                  </a:lnTo>
                  <a:lnTo>
                    <a:pt x="2737" y="2802"/>
                  </a:lnTo>
                  <a:lnTo>
                    <a:pt x="2802" y="2737"/>
                  </a:lnTo>
                  <a:lnTo>
                    <a:pt x="2862" y="2669"/>
                  </a:lnTo>
                  <a:lnTo>
                    <a:pt x="2919" y="2596"/>
                  </a:lnTo>
                  <a:lnTo>
                    <a:pt x="2971" y="2520"/>
                  </a:lnTo>
                  <a:lnTo>
                    <a:pt x="3018" y="2441"/>
                  </a:lnTo>
                  <a:lnTo>
                    <a:pt x="3061" y="2359"/>
                  </a:lnTo>
                  <a:lnTo>
                    <a:pt x="3098" y="2274"/>
                  </a:lnTo>
                  <a:lnTo>
                    <a:pt x="3130" y="2187"/>
                  </a:lnTo>
                  <a:lnTo>
                    <a:pt x="3157" y="2097"/>
                  </a:lnTo>
                  <a:lnTo>
                    <a:pt x="3179" y="2004"/>
                  </a:lnTo>
                  <a:lnTo>
                    <a:pt x="3195" y="1910"/>
                  </a:lnTo>
                  <a:lnTo>
                    <a:pt x="3204" y="1814"/>
                  </a:lnTo>
                  <a:lnTo>
                    <a:pt x="3207" y="1716"/>
                  </a:lnTo>
                  <a:lnTo>
                    <a:pt x="3204" y="1618"/>
                  </a:lnTo>
                  <a:lnTo>
                    <a:pt x="3195" y="1522"/>
                  </a:lnTo>
                  <a:lnTo>
                    <a:pt x="3179" y="1428"/>
                  </a:lnTo>
                  <a:lnTo>
                    <a:pt x="3157" y="1335"/>
                  </a:lnTo>
                  <a:lnTo>
                    <a:pt x="3130" y="1245"/>
                  </a:lnTo>
                  <a:lnTo>
                    <a:pt x="3098" y="1158"/>
                  </a:lnTo>
                  <a:lnTo>
                    <a:pt x="3061" y="1073"/>
                  </a:lnTo>
                  <a:lnTo>
                    <a:pt x="3018" y="991"/>
                  </a:lnTo>
                  <a:lnTo>
                    <a:pt x="2971" y="912"/>
                  </a:lnTo>
                  <a:lnTo>
                    <a:pt x="2919" y="836"/>
                  </a:lnTo>
                  <a:lnTo>
                    <a:pt x="2862" y="763"/>
                  </a:lnTo>
                  <a:lnTo>
                    <a:pt x="2802" y="695"/>
                  </a:lnTo>
                  <a:lnTo>
                    <a:pt x="2737" y="630"/>
                  </a:lnTo>
                  <a:lnTo>
                    <a:pt x="2669" y="570"/>
                  </a:lnTo>
                  <a:lnTo>
                    <a:pt x="2596" y="513"/>
                  </a:lnTo>
                  <a:lnTo>
                    <a:pt x="2520" y="461"/>
                  </a:lnTo>
                  <a:lnTo>
                    <a:pt x="2441" y="414"/>
                  </a:lnTo>
                  <a:lnTo>
                    <a:pt x="2359" y="371"/>
                  </a:lnTo>
                  <a:lnTo>
                    <a:pt x="2274" y="334"/>
                  </a:lnTo>
                  <a:lnTo>
                    <a:pt x="2187" y="302"/>
                  </a:lnTo>
                  <a:lnTo>
                    <a:pt x="2097" y="275"/>
                  </a:lnTo>
                  <a:lnTo>
                    <a:pt x="2004" y="253"/>
                  </a:lnTo>
                  <a:lnTo>
                    <a:pt x="1910" y="237"/>
                  </a:lnTo>
                  <a:lnTo>
                    <a:pt x="1814" y="228"/>
                  </a:lnTo>
                  <a:lnTo>
                    <a:pt x="1715" y="225"/>
                  </a:lnTo>
                  <a:close/>
                  <a:moveTo>
                    <a:pt x="1715" y="0"/>
                  </a:moveTo>
                  <a:lnTo>
                    <a:pt x="1820" y="3"/>
                  </a:lnTo>
                  <a:lnTo>
                    <a:pt x="1923" y="12"/>
                  </a:lnTo>
                  <a:lnTo>
                    <a:pt x="2024" y="28"/>
                  </a:lnTo>
                  <a:lnTo>
                    <a:pt x="2123" y="49"/>
                  </a:lnTo>
                  <a:lnTo>
                    <a:pt x="2219" y="76"/>
                  </a:lnTo>
                  <a:lnTo>
                    <a:pt x="2314" y="107"/>
                  </a:lnTo>
                  <a:lnTo>
                    <a:pt x="2406" y="145"/>
                  </a:lnTo>
                  <a:lnTo>
                    <a:pt x="2495" y="187"/>
                  </a:lnTo>
                  <a:lnTo>
                    <a:pt x="2581" y="235"/>
                  </a:lnTo>
                  <a:lnTo>
                    <a:pt x="2664" y="287"/>
                  </a:lnTo>
                  <a:lnTo>
                    <a:pt x="2745" y="343"/>
                  </a:lnTo>
                  <a:lnTo>
                    <a:pt x="2820" y="405"/>
                  </a:lnTo>
                  <a:lnTo>
                    <a:pt x="2894" y="469"/>
                  </a:lnTo>
                  <a:lnTo>
                    <a:pt x="2963" y="538"/>
                  </a:lnTo>
                  <a:lnTo>
                    <a:pt x="3027" y="612"/>
                  </a:lnTo>
                  <a:lnTo>
                    <a:pt x="3089" y="687"/>
                  </a:lnTo>
                  <a:lnTo>
                    <a:pt x="3145" y="768"/>
                  </a:lnTo>
                  <a:lnTo>
                    <a:pt x="3197" y="851"/>
                  </a:lnTo>
                  <a:lnTo>
                    <a:pt x="3245" y="937"/>
                  </a:lnTo>
                  <a:lnTo>
                    <a:pt x="3287" y="1026"/>
                  </a:lnTo>
                  <a:lnTo>
                    <a:pt x="3325" y="1118"/>
                  </a:lnTo>
                  <a:lnTo>
                    <a:pt x="3356" y="1213"/>
                  </a:lnTo>
                  <a:lnTo>
                    <a:pt x="3383" y="1309"/>
                  </a:lnTo>
                  <a:lnTo>
                    <a:pt x="3404" y="1408"/>
                  </a:lnTo>
                  <a:lnTo>
                    <a:pt x="3420" y="1509"/>
                  </a:lnTo>
                  <a:lnTo>
                    <a:pt x="3429" y="1612"/>
                  </a:lnTo>
                  <a:lnTo>
                    <a:pt x="3432" y="1716"/>
                  </a:lnTo>
                  <a:lnTo>
                    <a:pt x="3429" y="1820"/>
                  </a:lnTo>
                  <a:lnTo>
                    <a:pt x="3420" y="1923"/>
                  </a:lnTo>
                  <a:lnTo>
                    <a:pt x="3404" y="2024"/>
                  </a:lnTo>
                  <a:lnTo>
                    <a:pt x="3383" y="2123"/>
                  </a:lnTo>
                  <a:lnTo>
                    <a:pt x="3356" y="2219"/>
                  </a:lnTo>
                  <a:lnTo>
                    <a:pt x="3325" y="2314"/>
                  </a:lnTo>
                  <a:lnTo>
                    <a:pt x="3287" y="2406"/>
                  </a:lnTo>
                  <a:lnTo>
                    <a:pt x="3245" y="2495"/>
                  </a:lnTo>
                  <a:lnTo>
                    <a:pt x="3197" y="2581"/>
                  </a:lnTo>
                  <a:lnTo>
                    <a:pt x="3145" y="2664"/>
                  </a:lnTo>
                  <a:lnTo>
                    <a:pt x="3089" y="2745"/>
                  </a:lnTo>
                  <a:lnTo>
                    <a:pt x="3027" y="2820"/>
                  </a:lnTo>
                  <a:lnTo>
                    <a:pt x="2963" y="2894"/>
                  </a:lnTo>
                  <a:lnTo>
                    <a:pt x="2894" y="2963"/>
                  </a:lnTo>
                  <a:lnTo>
                    <a:pt x="2820" y="3027"/>
                  </a:lnTo>
                  <a:lnTo>
                    <a:pt x="2745" y="3089"/>
                  </a:lnTo>
                  <a:lnTo>
                    <a:pt x="2664" y="3145"/>
                  </a:lnTo>
                  <a:lnTo>
                    <a:pt x="2581" y="3197"/>
                  </a:lnTo>
                  <a:lnTo>
                    <a:pt x="2495" y="3245"/>
                  </a:lnTo>
                  <a:lnTo>
                    <a:pt x="2406" y="3287"/>
                  </a:lnTo>
                  <a:lnTo>
                    <a:pt x="2314" y="3325"/>
                  </a:lnTo>
                  <a:lnTo>
                    <a:pt x="2219" y="3356"/>
                  </a:lnTo>
                  <a:lnTo>
                    <a:pt x="2123" y="3383"/>
                  </a:lnTo>
                  <a:lnTo>
                    <a:pt x="2024" y="3404"/>
                  </a:lnTo>
                  <a:lnTo>
                    <a:pt x="1923" y="3420"/>
                  </a:lnTo>
                  <a:lnTo>
                    <a:pt x="1820" y="3429"/>
                  </a:lnTo>
                  <a:lnTo>
                    <a:pt x="1715" y="3432"/>
                  </a:lnTo>
                  <a:lnTo>
                    <a:pt x="1612" y="3429"/>
                  </a:lnTo>
                  <a:lnTo>
                    <a:pt x="1509" y="3420"/>
                  </a:lnTo>
                  <a:lnTo>
                    <a:pt x="1408" y="3404"/>
                  </a:lnTo>
                  <a:lnTo>
                    <a:pt x="1309" y="3383"/>
                  </a:lnTo>
                  <a:lnTo>
                    <a:pt x="1213" y="3356"/>
                  </a:lnTo>
                  <a:lnTo>
                    <a:pt x="1118" y="3325"/>
                  </a:lnTo>
                  <a:lnTo>
                    <a:pt x="1025" y="3287"/>
                  </a:lnTo>
                  <a:lnTo>
                    <a:pt x="937" y="3245"/>
                  </a:lnTo>
                  <a:lnTo>
                    <a:pt x="851" y="3197"/>
                  </a:lnTo>
                  <a:lnTo>
                    <a:pt x="768" y="3145"/>
                  </a:lnTo>
                  <a:lnTo>
                    <a:pt x="687" y="3089"/>
                  </a:lnTo>
                  <a:lnTo>
                    <a:pt x="610" y="3027"/>
                  </a:lnTo>
                  <a:lnTo>
                    <a:pt x="538" y="2963"/>
                  </a:lnTo>
                  <a:lnTo>
                    <a:pt x="469" y="2894"/>
                  </a:lnTo>
                  <a:lnTo>
                    <a:pt x="405" y="2820"/>
                  </a:lnTo>
                  <a:lnTo>
                    <a:pt x="343" y="2745"/>
                  </a:lnTo>
                  <a:lnTo>
                    <a:pt x="287" y="2664"/>
                  </a:lnTo>
                  <a:lnTo>
                    <a:pt x="235" y="2581"/>
                  </a:lnTo>
                  <a:lnTo>
                    <a:pt x="187" y="2495"/>
                  </a:lnTo>
                  <a:lnTo>
                    <a:pt x="145" y="2406"/>
                  </a:lnTo>
                  <a:lnTo>
                    <a:pt x="107" y="2314"/>
                  </a:lnTo>
                  <a:lnTo>
                    <a:pt x="76" y="2219"/>
                  </a:lnTo>
                  <a:lnTo>
                    <a:pt x="49" y="2123"/>
                  </a:lnTo>
                  <a:lnTo>
                    <a:pt x="28" y="2024"/>
                  </a:lnTo>
                  <a:lnTo>
                    <a:pt x="12" y="1923"/>
                  </a:lnTo>
                  <a:lnTo>
                    <a:pt x="3" y="1820"/>
                  </a:lnTo>
                  <a:lnTo>
                    <a:pt x="0" y="1716"/>
                  </a:lnTo>
                  <a:lnTo>
                    <a:pt x="3" y="1612"/>
                  </a:lnTo>
                  <a:lnTo>
                    <a:pt x="12" y="1509"/>
                  </a:lnTo>
                  <a:lnTo>
                    <a:pt x="28" y="1408"/>
                  </a:lnTo>
                  <a:lnTo>
                    <a:pt x="49" y="1309"/>
                  </a:lnTo>
                  <a:lnTo>
                    <a:pt x="76" y="1213"/>
                  </a:lnTo>
                  <a:lnTo>
                    <a:pt x="107" y="1118"/>
                  </a:lnTo>
                  <a:lnTo>
                    <a:pt x="145" y="1026"/>
                  </a:lnTo>
                  <a:lnTo>
                    <a:pt x="187" y="937"/>
                  </a:lnTo>
                  <a:lnTo>
                    <a:pt x="235" y="851"/>
                  </a:lnTo>
                  <a:lnTo>
                    <a:pt x="287" y="768"/>
                  </a:lnTo>
                  <a:lnTo>
                    <a:pt x="343" y="687"/>
                  </a:lnTo>
                  <a:lnTo>
                    <a:pt x="405" y="612"/>
                  </a:lnTo>
                  <a:lnTo>
                    <a:pt x="469" y="538"/>
                  </a:lnTo>
                  <a:lnTo>
                    <a:pt x="538" y="469"/>
                  </a:lnTo>
                  <a:lnTo>
                    <a:pt x="610" y="405"/>
                  </a:lnTo>
                  <a:lnTo>
                    <a:pt x="687" y="343"/>
                  </a:lnTo>
                  <a:lnTo>
                    <a:pt x="768" y="287"/>
                  </a:lnTo>
                  <a:lnTo>
                    <a:pt x="851" y="235"/>
                  </a:lnTo>
                  <a:lnTo>
                    <a:pt x="937" y="187"/>
                  </a:lnTo>
                  <a:lnTo>
                    <a:pt x="1025" y="145"/>
                  </a:lnTo>
                  <a:lnTo>
                    <a:pt x="1118" y="107"/>
                  </a:lnTo>
                  <a:lnTo>
                    <a:pt x="1213" y="76"/>
                  </a:lnTo>
                  <a:lnTo>
                    <a:pt x="1309" y="49"/>
                  </a:lnTo>
                  <a:lnTo>
                    <a:pt x="1408" y="28"/>
                  </a:lnTo>
                  <a:lnTo>
                    <a:pt x="1509" y="12"/>
                  </a:lnTo>
                  <a:lnTo>
                    <a:pt x="1612" y="3"/>
                  </a:lnTo>
                  <a:lnTo>
                    <a:pt x="1715" y="0"/>
                  </a:lnTo>
                  <a:close/>
                </a:path>
              </a:pathLst>
            </a:custGeom>
            <a:grp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schemeClr val="bg1">
                    <a:lumMod val="65000"/>
                  </a:schemeClr>
                </a:solidFill>
              </a:endParaRPr>
            </a:p>
          </p:txBody>
        </p:sp>
        <p:sp>
          <p:nvSpPr>
            <p:cNvPr id="21" name="Freeform 15">
              <a:extLst>
                <a:ext uri="{FF2B5EF4-FFF2-40B4-BE49-F238E27FC236}">
                  <a16:creationId xmlns:a16="http://schemas.microsoft.com/office/drawing/2014/main" id="{784BC16C-F0BC-4806-84E8-6D6EE5BECE36}"/>
                </a:ext>
              </a:extLst>
            </p:cNvPr>
            <p:cNvSpPr>
              <a:spLocks/>
            </p:cNvSpPr>
            <p:nvPr/>
          </p:nvSpPr>
          <p:spPr bwMode="auto">
            <a:xfrm>
              <a:off x="2492375" y="3625850"/>
              <a:ext cx="644525" cy="473075"/>
            </a:xfrm>
            <a:custGeom>
              <a:avLst/>
              <a:gdLst>
                <a:gd name="T0" fmla="*/ 1514 w 1626"/>
                <a:gd name="T1" fmla="*/ 0 h 1190"/>
                <a:gd name="T2" fmla="*/ 1536 w 1626"/>
                <a:gd name="T3" fmla="*/ 2 h 1190"/>
                <a:gd name="T4" fmla="*/ 1557 w 1626"/>
                <a:gd name="T5" fmla="*/ 8 h 1190"/>
                <a:gd name="T6" fmla="*/ 1575 w 1626"/>
                <a:gd name="T7" fmla="*/ 19 h 1190"/>
                <a:gd name="T8" fmla="*/ 1593 w 1626"/>
                <a:gd name="T9" fmla="*/ 33 h 1190"/>
                <a:gd name="T10" fmla="*/ 1608 w 1626"/>
                <a:gd name="T11" fmla="*/ 51 h 1190"/>
                <a:gd name="T12" fmla="*/ 1618 w 1626"/>
                <a:gd name="T13" fmla="*/ 71 h 1190"/>
                <a:gd name="T14" fmla="*/ 1624 w 1626"/>
                <a:gd name="T15" fmla="*/ 92 h 1190"/>
                <a:gd name="T16" fmla="*/ 1626 w 1626"/>
                <a:gd name="T17" fmla="*/ 112 h 1190"/>
                <a:gd name="T18" fmla="*/ 1624 w 1626"/>
                <a:gd name="T19" fmla="*/ 134 h 1190"/>
                <a:gd name="T20" fmla="*/ 1618 w 1626"/>
                <a:gd name="T21" fmla="*/ 155 h 1190"/>
                <a:gd name="T22" fmla="*/ 1608 w 1626"/>
                <a:gd name="T23" fmla="*/ 175 h 1190"/>
                <a:gd name="T24" fmla="*/ 1593 w 1626"/>
                <a:gd name="T25" fmla="*/ 193 h 1190"/>
                <a:gd name="T26" fmla="*/ 629 w 1626"/>
                <a:gd name="T27" fmla="*/ 1157 h 1190"/>
                <a:gd name="T28" fmla="*/ 629 w 1626"/>
                <a:gd name="T29" fmla="*/ 1157 h 1190"/>
                <a:gd name="T30" fmla="*/ 611 w 1626"/>
                <a:gd name="T31" fmla="*/ 1171 h 1190"/>
                <a:gd name="T32" fmla="*/ 591 w 1626"/>
                <a:gd name="T33" fmla="*/ 1182 h 1190"/>
                <a:gd name="T34" fmla="*/ 571 w 1626"/>
                <a:gd name="T35" fmla="*/ 1188 h 1190"/>
                <a:gd name="T36" fmla="*/ 550 w 1626"/>
                <a:gd name="T37" fmla="*/ 1190 h 1190"/>
                <a:gd name="T38" fmla="*/ 528 w 1626"/>
                <a:gd name="T39" fmla="*/ 1188 h 1190"/>
                <a:gd name="T40" fmla="*/ 507 w 1626"/>
                <a:gd name="T41" fmla="*/ 1182 h 1190"/>
                <a:gd name="T42" fmla="*/ 487 w 1626"/>
                <a:gd name="T43" fmla="*/ 1171 h 1190"/>
                <a:gd name="T44" fmla="*/ 470 w 1626"/>
                <a:gd name="T45" fmla="*/ 1157 h 1190"/>
                <a:gd name="T46" fmla="*/ 33 w 1626"/>
                <a:gd name="T47" fmla="*/ 720 h 1190"/>
                <a:gd name="T48" fmla="*/ 18 w 1626"/>
                <a:gd name="T49" fmla="*/ 702 h 1190"/>
                <a:gd name="T50" fmla="*/ 8 w 1626"/>
                <a:gd name="T51" fmla="*/ 682 h 1190"/>
                <a:gd name="T52" fmla="*/ 2 w 1626"/>
                <a:gd name="T53" fmla="*/ 662 h 1190"/>
                <a:gd name="T54" fmla="*/ 0 w 1626"/>
                <a:gd name="T55" fmla="*/ 640 h 1190"/>
                <a:gd name="T56" fmla="*/ 2 w 1626"/>
                <a:gd name="T57" fmla="*/ 619 h 1190"/>
                <a:gd name="T58" fmla="*/ 8 w 1626"/>
                <a:gd name="T59" fmla="*/ 598 h 1190"/>
                <a:gd name="T60" fmla="*/ 18 w 1626"/>
                <a:gd name="T61" fmla="*/ 578 h 1190"/>
                <a:gd name="T62" fmla="*/ 33 w 1626"/>
                <a:gd name="T63" fmla="*/ 561 h 1190"/>
                <a:gd name="T64" fmla="*/ 51 w 1626"/>
                <a:gd name="T65" fmla="*/ 546 h 1190"/>
                <a:gd name="T66" fmla="*/ 69 w 1626"/>
                <a:gd name="T67" fmla="*/ 536 h 1190"/>
                <a:gd name="T68" fmla="*/ 90 w 1626"/>
                <a:gd name="T69" fmla="*/ 529 h 1190"/>
                <a:gd name="T70" fmla="*/ 112 w 1626"/>
                <a:gd name="T71" fmla="*/ 527 h 1190"/>
                <a:gd name="T72" fmla="*/ 134 w 1626"/>
                <a:gd name="T73" fmla="*/ 529 h 1190"/>
                <a:gd name="T74" fmla="*/ 155 w 1626"/>
                <a:gd name="T75" fmla="*/ 536 h 1190"/>
                <a:gd name="T76" fmla="*/ 174 w 1626"/>
                <a:gd name="T77" fmla="*/ 546 h 1190"/>
                <a:gd name="T78" fmla="*/ 192 w 1626"/>
                <a:gd name="T79" fmla="*/ 561 h 1190"/>
                <a:gd name="T80" fmla="*/ 550 w 1626"/>
                <a:gd name="T81" fmla="*/ 918 h 1190"/>
                <a:gd name="T82" fmla="*/ 1434 w 1626"/>
                <a:gd name="T83" fmla="*/ 33 h 1190"/>
                <a:gd name="T84" fmla="*/ 1452 w 1626"/>
                <a:gd name="T85" fmla="*/ 19 h 1190"/>
                <a:gd name="T86" fmla="*/ 1471 w 1626"/>
                <a:gd name="T87" fmla="*/ 8 h 1190"/>
                <a:gd name="T88" fmla="*/ 1492 w 1626"/>
                <a:gd name="T89" fmla="*/ 2 h 1190"/>
                <a:gd name="T90" fmla="*/ 1514 w 1626"/>
                <a:gd name="T91" fmla="*/ 0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26" h="1190">
                  <a:moveTo>
                    <a:pt x="1514" y="0"/>
                  </a:moveTo>
                  <a:lnTo>
                    <a:pt x="1536" y="2"/>
                  </a:lnTo>
                  <a:lnTo>
                    <a:pt x="1557" y="8"/>
                  </a:lnTo>
                  <a:lnTo>
                    <a:pt x="1575" y="19"/>
                  </a:lnTo>
                  <a:lnTo>
                    <a:pt x="1593" y="33"/>
                  </a:lnTo>
                  <a:lnTo>
                    <a:pt x="1608" y="51"/>
                  </a:lnTo>
                  <a:lnTo>
                    <a:pt x="1618" y="71"/>
                  </a:lnTo>
                  <a:lnTo>
                    <a:pt x="1624" y="92"/>
                  </a:lnTo>
                  <a:lnTo>
                    <a:pt x="1626" y="112"/>
                  </a:lnTo>
                  <a:lnTo>
                    <a:pt x="1624" y="134"/>
                  </a:lnTo>
                  <a:lnTo>
                    <a:pt x="1618" y="155"/>
                  </a:lnTo>
                  <a:lnTo>
                    <a:pt x="1608" y="175"/>
                  </a:lnTo>
                  <a:lnTo>
                    <a:pt x="1593" y="193"/>
                  </a:lnTo>
                  <a:lnTo>
                    <a:pt x="629" y="1157"/>
                  </a:lnTo>
                  <a:lnTo>
                    <a:pt x="629" y="1157"/>
                  </a:lnTo>
                  <a:lnTo>
                    <a:pt x="611" y="1171"/>
                  </a:lnTo>
                  <a:lnTo>
                    <a:pt x="591" y="1182"/>
                  </a:lnTo>
                  <a:lnTo>
                    <a:pt x="571" y="1188"/>
                  </a:lnTo>
                  <a:lnTo>
                    <a:pt x="550" y="1190"/>
                  </a:lnTo>
                  <a:lnTo>
                    <a:pt x="528" y="1188"/>
                  </a:lnTo>
                  <a:lnTo>
                    <a:pt x="507" y="1182"/>
                  </a:lnTo>
                  <a:lnTo>
                    <a:pt x="487" y="1171"/>
                  </a:lnTo>
                  <a:lnTo>
                    <a:pt x="470" y="1157"/>
                  </a:lnTo>
                  <a:lnTo>
                    <a:pt x="33" y="720"/>
                  </a:lnTo>
                  <a:lnTo>
                    <a:pt x="18" y="702"/>
                  </a:lnTo>
                  <a:lnTo>
                    <a:pt x="8" y="682"/>
                  </a:lnTo>
                  <a:lnTo>
                    <a:pt x="2" y="662"/>
                  </a:lnTo>
                  <a:lnTo>
                    <a:pt x="0" y="640"/>
                  </a:lnTo>
                  <a:lnTo>
                    <a:pt x="2" y="619"/>
                  </a:lnTo>
                  <a:lnTo>
                    <a:pt x="8" y="598"/>
                  </a:lnTo>
                  <a:lnTo>
                    <a:pt x="18" y="578"/>
                  </a:lnTo>
                  <a:lnTo>
                    <a:pt x="33" y="561"/>
                  </a:lnTo>
                  <a:lnTo>
                    <a:pt x="51" y="546"/>
                  </a:lnTo>
                  <a:lnTo>
                    <a:pt x="69" y="536"/>
                  </a:lnTo>
                  <a:lnTo>
                    <a:pt x="90" y="529"/>
                  </a:lnTo>
                  <a:lnTo>
                    <a:pt x="112" y="527"/>
                  </a:lnTo>
                  <a:lnTo>
                    <a:pt x="134" y="529"/>
                  </a:lnTo>
                  <a:lnTo>
                    <a:pt x="155" y="536"/>
                  </a:lnTo>
                  <a:lnTo>
                    <a:pt x="174" y="546"/>
                  </a:lnTo>
                  <a:lnTo>
                    <a:pt x="192" y="561"/>
                  </a:lnTo>
                  <a:lnTo>
                    <a:pt x="550" y="918"/>
                  </a:lnTo>
                  <a:lnTo>
                    <a:pt x="1434" y="33"/>
                  </a:lnTo>
                  <a:lnTo>
                    <a:pt x="1452" y="19"/>
                  </a:lnTo>
                  <a:lnTo>
                    <a:pt x="1471" y="8"/>
                  </a:lnTo>
                  <a:lnTo>
                    <a:pt x="1492" y="2"/>
                  </a:lnTo>
                  <a:lnTo>
                    <a:pt x="1514" y="0"/>
                  </a:lnTo>
                  <a:close/>
                </a:path>
              </a:pathLst>
            </a:custGeom>
            <a:grp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schemeClr val="bg1">
                    <a:lumMod val="65000"/>
                  </a:schemeClr>
                </a:solidFill>
              </a:endParaRPr>
            </a:p>
          </p:txBody>
        </p:sp>
      </p:grpSp>
      <p:sp>
        <p:nvSpPr>
          <p:cNvPr id="22" name="Inhaltsplatzhalter 4">
            <a:extLst>
              <a:ext uri="{FF2B5EF4-FFF2-40B4-BE49-F238E27FC236}">
                <a16:creationId xmlns:a16="http://schemas.microsoft.com/office/drawing/2014/main" id="{220F9C6F-CD6A-4C52-AC19-D0210F9FF484}"/>
              </a:ext>
            </a:extLst>
          </p:cNvPr>
          <p:cNvSpPr txBox="1">
            <a:spLocks/>
          </p:cNvSpPr>
          <p:nvPr/>
        </p:nvSpPr>
        <p:spPr>
          <a:xfrm>
            <a:off x="1476523" y="4422980"/>
            <a:ext cx="5111456" cy="940642"/>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30000"/>
              </a:lnSpc>
              <a:buNone/>
            </a:pPr>
            <a:r>
              <a:rPr lang="en-US" sz="1600" b="1">
                <a:solidFill>
                  <a:srgbClr val="00B0F4"/>
                </a:solidFill>
                <a:latin typeface="Avenir Book" panose="02000503020000020003" pitchFamily="2" charset="0"/>
              </a:rPr>
              <a:t>Task #4</a:t>
            </a:r>
            <a:br>
              <a:rPr lang="en-US" sz="1600" b="1">
                <a:solidFill>
                  <a:schemeClr val="bg1">
                    <a:lumMod val="65000"/>
                  </a:schemeClr>
                </a:solidFill>
                <a:latin typeface="Avenir Book" panose="02000503020000020003" pitchFamily="2" charset="0"/>
              </a:rPr>
            </a:br>
            <a:r>
              <a:rPr lang="en-US" sz="1600">
                <a:solidFill>
                  <a:schemeClr val="tx1">
                    <a:lumMod val="75000"/>
                    <a:lumOff val="25000"/>
                  </a:schemeClr>
                </a:solidFill>
                <a:latin typeface="Avenir Book" panose="02000503020000020003" pitchFamily="2" charset="0"/>
              </a:rPr>
              <a:t>To build a statistical model to identify the most important </a:t>
            </a:r>
            <a:r>
              <a:rPr lang="en-US" sz="1600" err="1">
                <a:solidFill>
                  <a:schemeClr val="tx1">
                    <a:lumMod val="75000"/>
                    <a:lumOff val="25000"/>
                  </a:schemeClr>
                </a:solidFill>
                <a:latin typeface="Avenir Book" panose="02000503020000020003" pitchFamily="2" charset="0"/>
              </a:rPr>
              <a:t>geofactors</a:t>
            </a:r>
            <a:endParaRPr lang="en-US" sz="1600">
              <a:solidFill>
                <a:schemeClr val="tx1">
                  <a:lumMod val="75000"/>
                  <a:lumOff val="25000"/>
                </a:schemeClr>
              </a:solidFill>
              <a:latin typeface="Avenir Book" panose="02000503020000020003" pitchFamily="2" charset="0"/>
            </a:endParaRPr>
          </a:p>
        </p:txBody>
      </p:sp>
      <p:grpSp>
        <p:nvGrpSpPr>
          <p:cNvPr id="23" name="Group 22">
            <a:extLst>
              <a:ext uri="{FF2B5EF4-FFF2-40B4-BE49-F238E27FC236}">
                <a16:creationId xmlns:a16="http://schemas.microsoft.com/office/drawing/2014/main" id="{D5B8B031-F693-4171-976A-B32AA24CD17F}"/>
              </a:ext>
            </a:extLst>
          </p:cNvPr>
          <p:cNvGrpSpPr/>
          <p:nvPr/>
        </p:nvGrpSpPr>
        <p:grpSpPr>
          <a:xfrm>
            <a:off x="502139" y="4567513"/>
            <a:ext cx="632296" cy="632296"/>
            <a:chOff x="2133600" y="3181350"/>
            <a:chExt cx="1362075" cy="1362075"/>
          </a:xfrm>
          <a:solidFill>
            <a:srgbClr val="00B0F4"/>
          </a:solidFill>
        </p:grpSpPr>
        <p:sp>
          <p:nvSpPr>
            <p:cNvPr id="24" name="Freeform 14">
              <a:extLst>
                <a:ext uri="{FF2B5EF4-FFF2-40B4-BE49-F238E27FC236}">
                  <a16:creationId xmlns:a16="http://schemas.microsoft.com/office/drawing/2014/main" id="{D3CCA621-5869-430A-BA4E-6A2205A5BBAA}"/>
                </a:ext>
              </a:extLst>
            </p:cNvPr>
            <p:cNvSpPr>
              <a:spLocks noEditPoints="1"/>
            </p:cNvSpPr>
            <p:nvPr/>
          </p:nvSpPr>
          <p:spPr bwMode="auto">
            <a:xfrm>
              <a:off x="2133600" y="3181350"/>
              <a:ext cx="1362075" cy="1362075"/>
            </a:xfrm>
            <a:custGeom>
              <a:avLst/>
              <a:gdLst>
                <a:gd name="T0" fmla="*/ 1428 w 3432"/>
                <a:gd name="T1" fmla="*/ 253 h 3432"/>
                <a:gd name="T2" fmla="*/ 1073 w 3432"/>
                <a:gd name="T3" fmla="*/ 371 h 3432"/>
                <a:gd name="T4" fmla="*/ 763 w 3432"/>
                <a:gd name="T5" fmla="*/ 570 h 3432"/>
                <a:gd name="T6" fmla="*/ 513 w 3432"/>
                <a:gd name="T7" fmla="*/ 836 h 3432"/>
                <a:gd name="T8" fmla="*/ 334 w 3432"/>
                <a:gd name="T9" fmla="*/ 1158 h 3432"/>
                <a:gd name="T10" fmla="*/ 237 w 3432"/>
                <a:gd name="T11" fmla="*/ 1522 h 3432"/>
                <a:gd name="T12" fmla="*/ 237 w 3432"/>
                <a:gd name="T13" fmla="*/ 1910 h 3432"/>
                <a:gd name="T14" fmla="*/ 334 w 3432"/>
                <a:gd name="T15" fmla="*/ 2274 h 3432"/>
                <a:gd name="T16" fmla="*/ 513 w 3432"/>
                <a:gd name="T17" fmla="*/ 2596 h 3432"/>
                <a:gd name="T18" fmla="*/ 763 w 3432"/>
                <a:gd name="T19" fmla="*/ 2862 h 3432"/>
                <a:gd name="T20" fmla="*/ 1073 w 3432"/>
                <a:gd name="T21" fmla="*/ 3061 h 3432"/>
                <a:gd name="T22" fmla="*/ 1428 w 3432"/>
                <a:gd name="T23" fmla="*/ 3179 h 3432"/>
                <a:gd name="T24" fmla="*/ 1814 w 3432"/>
                <a:gd name="T25" fmla="*/ 3204 h 3432"/>
                <a:gd name="T26" fmla="*/ 2187 w 3432"/>
                <a:gd name="T27" fmla="*/ 3130 h 3432"/>
                <a:gd name="T28" fmla="*/ 2520 w 3432"/>
                <a:gd name="T29" fmla="*/ 2971 h 3432"/>
                <a:gd name="T30" fmla="*/ 2802 w 3432"/>
                <a:gd name="T31" fmla="*/ 2737 h 3432"/>
                <a:gd name="T32" fmla="*/ 3018 w 3432"/>
                <a:gd name="T33" fmla="*/ 2441 h 3432"/>
                <a:gd name="T34" fmla="*/ 3157 w 3432"/>
                <a:gd name="T35" fmla="*/ 2097 h 3432"/>
                <a:gd name="T36" fmla="*/ 3207 w 3432"/>
                <a:gd name="T37" fmla="*/ 1716 h 3432"/>
                <a:gd name="T38" fmla="*/ 3157 w 3432"/>
                <a:gd name="T39" fmla="*/ 1335 h 3432"/>
                <a:gd name="T40" fmla="*/ 3018 w 3432"/>
                <a:gd name="T41" fmla="*/ 991 h 3432"/>
                <a:gd name="T42" fmla="*/ 2802 w 3432"/>
                <a:gd name="T43" fmla="*/ 695 h 3432"/>
                <a:gd name="T44" fmla="*/ 2520 w 3432"/>
                <a:gd name="T45" fmla="*/ 461 h 3432"/>
                <a:gd name="T46" fmla="*/ 2187 w 3432"/>
                <a:gd name="T47" fmla="*/ 302 h 3432"/>
                <a:gd name="T48" fmla="*/ 1814 w 3432"/>
                <a:gd name="T49" fmla="*/ 228 h 3432"/>
                <a:gd name="T50" fmla="*/ 1923 w 3432"/>
                <a:gd name="T51" fmla="*/ 12 h 3432"/>
                <a:gd name="T52" fmla="*/ 2314 w 3432"/>
                <a:gd name="T53" fmla="*/ 107 h 3432"/>
                <a:gd name="T54" fmla="*/ 2664 w 3432"/>
                <a:gd name="T55" fmla="*/ 287 h 3432"/>
                <a:gd name="T56" fmla="*/ 2963 w 3432"/>
                <a:gd name="T57" fmla="*/ 538 h 3432"/>
                <a:gd name="T58" fmla="*/ 3197 w 3432"/>
                <a:gd name="T59" fmla="*/ 851 h 3432"/>
                <a:gd name="T60" fmla="*/ 3356 w 3432"/>
                <a:gd name="T61" fmla="*/ 1213 h 3432"/>
                <a:gd name="T62" fmla="*/ 3429 w 3432"/>
                <a:gd name="T63" fmla="*/ 1612 h 3432"/>
                <a:gd name="T64" fmla="*/ 3404 w 3432"/>
                <a:gd name="T65" fmla="*/ 2024 h 3432"/>
                <a:gd name="T66" fmla="*/ 3287 w 3432"/>
                <a:gd name="T67" fmla="*/ 2406 h 3432"/>
                <a:gd name="T68" fmla="*/ 3089 w 3432"/>
                <a:gd name="T69" fmla="*/ 2745 h 3432"/>
                <a:gd name="T70" fmla="*/ 2820 w 3432"/>
                <a:gd name="T71" fmla="*/ 3027 h 3432"/>
                <a:gd name="T72" fmla="*/ 2495 w 3432"/>
                <a:gd name="T73" fmla="*/ 3245 h 3432"/>
                <a:gd name="T74" fmla="*/ 2123 w 3432"/>
                <a:gd name="T75" fmla="*/ 3383 h 3432"/>
                <a:gd name="T76" fmla="*/ 1715 w 3432"/>
                <a:gd name="T77" fmla="*/ 3432 h 3432"/>
                <a:gd name="T78" fmla="*/ 1309 w 3432"/>
                <a:gd name="T79" fmla="*/ 3383 h 3432"/>
                <a:gd name="T80" fmla="*/ 937 w 3432"/>
                <a:gd name="T81" fmla="*/ 3245 h 3432"/>
                <a:gd name="T82" fmla="*/ 610 w 3432"/>
                <a:gd name="T83" fmla="*/ 3027 h 3432"/>
                <a:gd name="T84" fmla="*/ 343 w 3432"/>
                <a:gd name="T85" fmla="*/ 2745 h 3432"/>
                <a:gd name="T86" fmla="*/ 145 w 3432"/>
                <a:gd name="T87" fmla="*/ 2406 h 3432"/>
                <a:gd name="T88" fmla="*/ 28 w 3432"/>
                <a:gd name="T89" fmla="*/ 2024 h 3432"/>
                <a:gd name="T90" fmla="*/ 3 w 3432"/>
                <a:gd name="T91" fmla="*/ 1612 h 3432"/>
                <a:gd name="T92" fmla="*/ 76 w 3432"/>
                <a:gd name="T93" fmla="*/ 1213 h 3432"/>
                <a:gd name="T94" fmla="*/ 235 w 3432"/>
                <a:gd name="T95" fmla="*/ 851 h 3432"/>
                <a:gd name="T96" fmla="*/ 469 w 3432"/>
                <a:gd name="T97" fmla="*/ 538 h 3432"/>
                <a:gd name="T98" fmla="*/ 768 w 3432"/>
                <a:gd name="T99" fmla="*/ 287 h 3432"/>
                <a:gd name="T100" fmla="*/ 1118 w 3432"/>
                <a:gd name="T101" fmla="*/ 107 h 3432"/>
                <a:gd name="T102" fmla="*/ 1509 w 3432"/>
                <a:gd name="T103" fmla="*/ 12 h 3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432" h="3432">
                  <a:moveTo>
                    <a:pt x="1715" y="225"/>
                  </a:moveTo>
                  <a:lnTo>
                    <a:pt x="1618" y="228"/>
                  </a:lnTo>
                  <a:lnTo>
                    <a:pt x="1522" y="237"/>
                  </a:lnTo>
                  <a:lnTo>
                    <a:pt x="1428" y="253"/>
                  </a:lnTo>
                  <a:lnTo>
                    <a:pt x="1335" y="275"/>
                  </a:lnTo>
                  <a:lnTo>
                    <a:pt x="1245" y="302"/>
                  </a:lnTo>
                  <a:lnTo>
                    <a:pt x="1158" y="334"/>
                  </a:lnTo>
                  <a:lnTo>
                    <a:pt x="1073" y="371"/>
                  </a:lnTo>
                  <a:lnTo>
                    <a:pt x="991" y="414"/>
                  </a:lnTo>
                  <a:lnTo>
                    <a:pt x="912" y="461"/>
                  </a:lnTo>
                  <a:lnTo>
                    <a:pt x="836" y="513"/>
                  </a:lnTo>
                  <a:lnTo>
                    <a:pt x="763" y="570"/>
                  </a:lnTo>
                  <a:lnTo>
                    <a:pt x="695" y="630"/>
                  </a:lnTo>
                  <a:lnTo>
                    <a:pt x="630" y="695"/>
                  </a:lnTo>
                  <a:lnTo>
                    <a:pt x="570" y="763"/>
                  </a:lnTo>
                  <a:lnTo>
                    <a:pt x="513" y="836"/>
                  </a:lnTo>
                  <a:lnTo>
                    <a:pt x="461" y="912"/>
                  </a:lnTo>
                  <a:lnTo>
                    <a:pt x="414" y="991"/>
                  </a:lnTo>
                  <a:lnTo>
                    <a:pt x="371" y="1073"/>
                  </a:lnTo>
                  <a:lnTo>
                    <a:pt x="334" y="1158"/>
                  </a:lnTo>
                  <a:lnTo>
                    <a:pt x="302" y="1245"/>
                  </a:lnTo>
                  <a:lnTo>
                    <a:pt x="275" y="1335"/>
                  </a:lnTo>
                  <a:lnTo>
                    <a:pt x="253" y="1428"/>
                  </a:lnTo>
                  <a:lnTo>
                    <a:pt x="237" y="1522"/>
                  </a:lnTo>
                  <a:lnTo>
                    <a:pt x="228" y="1618"/>
                  </a:lnTo>
                  <a:lnTo>
                    <a:pt x="225" y="1716"/>
                  </a:lnTo>
                  <a:lnTo>
                    <a:pt x="228" y="1814"/>
                  </a:lnTo>
                  <a:lnTo>
                    <a:pt x="237" y="1910"/>
                  </a:lnTo>
                  <a:lnTo>
                    <a:pt x="253" y="2004"/>
                  </a:lnTo>
                  <a:lnTo>
                    <a:pt x="275" y="2097"/>
                  </a:lnTo>
                  <a:lnTo>
                    <a:pt x="302" y="2187"/>
                  </a:lnTo>
                  <a:lnTo>
                    <a:pt x="334" y="2274"/>
                  </a:lnTo>
                  <a:lnTo>
                    <a:pt x="371" y="2359"/>
                  </a:lnTo>
                  <a:lnTo>
                    <a:pt x="414" y="2441"/>
                  </a:lnTo>
                  <a:lnTo>
                    <a:pt x="461" y="2520"/>
                  </a:lnTo>
                  <a:lnTo>
                    <a:pt x="513" y="2596"/>
                  </a:lnTo>
                  <a:lnTo>
                    <a:pt x="570" y="2669"/>
                  </a:lnTo>
                  <a:lnTo>
                    <a:pt x="630" y="2737"/>
                  </a:lnTo>
                  <a:lnTo>
                    <a:pt x="695" y="2802"/>
                  </a:lnTo>
                  <a:lnTo>
                    <a:pt x="763" y="2862"/>
                  </a:lnTo>
                  <a:lnTo>
                    <a:pt x="836" y="2919"/>
                  </a:lnTo>
                  <a:lnTo>
                    <a:pt x="912" y="2971"/>
                  </a:lnTo>
                  <a:lnTo>
                    <a:pt x="991" y="3018"/>
                  </a:lnTo>
                  <a:lnTo>
                    <a:pt x="1073" y="3061"/>
                  </a:lnTo>
                  <a:lnTo>
                    <a:pt x="1158" y="3098"/>
                  </a:lnTo>
                  <a:lnTo>
                    <a:pt x="1245" y="3130"/>
                  </a:lnTo>
                  <a:lnTo>
                    <a:pt x="1335" y="3157"/>
                  </a:lnTo>
                  <a:lnTo>
                    <a:pt x="1428" y="3179"/>
                  </a:lnTo>
                  <a:lnTo>
                    <a:pt x="1522" y="3195"/>
                  </a:lnTo>
                  <a:lnTo>
                    <a:pt x="1618" y="3204"/>
                  </a:lnTo>
                  <a:lnTo>
                    <a:pt x="1715" y="3207"/>
                  </a:lnTo>
                  <a:lnTo>
                    <a:pt x="1814" y="3204"/>
                  </a:lnTo>
                  <a:lnTo>
                    <a:pt x="1910" y="3195"/>
                  </a:lnTo>
                  <a:lnTo>
                    <a:pt x="2004" y="3179"/>
                  </a:lnTo>
                  <a:lnTo>
                    <a:pt x="2097" y="3157"/>
                  </a:lnTo>
                  <a:lnTo>
                    <a:pt x="2187" y="3130"/>
                  </a:lnTo>
                  <a:lnTo>
                    <a:pt x="2274" y="3098"/>
                  </a:lnTo>
                  <a:lnTo>
                    <a:pt x="2359" y="3061"/>
                  </a:lnTo>
                  <a:lnTo>
                    <a:pt x="2441" y="3018"/>
                  </a:lnTo>
                  <a:lnTo>
                    <a:pt x="2520" y="2971"/>
                  </a:lnTo>
                  <a:lnTo>
                    <a:pt x="2596" y="2919"/>
                  </a:lnTo>
                  <a:lnTo>
                    <a:pt x="2669" y="2862"/>
                  </a:lnTo>
                  <a:lnTo>
                    <a:pt x="2737" y="2802"/>
                  </a:lnTo>
                  <a:lnTo>
                    <a:pt x="2802" y="2737"/>
                  </a:lnTo>
                  <a:lnTo>
                    <a:pt x="2862" y="2669"/>
                  </a:lnTo>
                  <a:lnTo>
                    <a:pt x="2919" y="2596"/>
                  </a:lnTo>
                  <a:lnTo>
                    <a:pt x="2971" y="2520"/>
                  </a:lnTo>
                  <a:lnTo>
                    <a:pt x="3018" y="2441"/>
                  </a:lnTo>
                  <a:lnTo>
                    <a:pt x="3061" y="2359"/>
                  </a:lnTo>
                  <a:lnTo>
                    <a:pt x="3098" y="2274"/>
                  </a:lnTo>
                  <a:lnTo>
                    <a:pt x="3130" y="2187"/>
                  </a:lnTo>
                  <a:lnTo>
                    <a:pt x="3157" y="2097"/>
                  </a:lnTo>
                  <a:lnTo>
                    <a:pt x="3179" y="2004"/>
                  </a:lnTo>
                  <a:lnTo>
                    <a:pt x="3195" y="1910"/>
                  </a:lnTo>
                  <a:lnTo>
                    <a:pt x="3204" y="1814"/>
                  </a:lnTo>
                  <a:lnTo>
                    <a:pt x="3207" y="1716"/>
                  </a:lnTo>
                  <a:lnTo>
                    <a:pt x="3204" y="1618"/>
                  </a:lnTo>
                  <a:lnTo>
                    <a:pt x="3195" y="1522"/>
                  </a:lnTo>
                  <a:lnTo>
                    <a:pt x="3179" y="1428"/>
                  </a:lnTo>
                  <a:lnTo>
                    <a:pt x="3157" y="1335"/>
                  </a:lnTo>
                  <a:lnTo>
                    <a:pt x="3130" y="1245"/>
                  </a:lnTo>
                  <a:lnTo>
                    <a:pt x="3098" y="1158"/>
                  </a:lnTo>
                  <a:lnTo>
                    <a:pt x="3061" y="1073"/>
                  </a:lnTo>
                  <a:lnTo>
                    <a:pt x="3018" y="991"/>
                  </a:lnTo>
                  <a:lnTo>
                    <a:pt x="2971" y="912"/>
                  </a:lnTo>
                  <a:lnTo>
                    <a:pt x="2919" y="836"/>
                  </a:lnTo>
                  <a:lnTo>
                    <a:pt x="2862" y="763"/>
                  </a:lnTo>
                  <a:lnTo>
                    <a:pt x="2802" y="695"/>
                  </a:lnTo>
                  <a:lnTo>
                    <a:pt x="2737" y="630"/>
                  </a:lnTo>
                  <a:lnTo>
                    <a:pt x="2669" y="570"/>
                  </a:lnTo>
                  <a:lnTo>
                    <a:pt x="2596" y="513"/>
                  </a:lnTo>
                  <a:lnTo>
                    <a:pt x="2520" y="461"/>
                  </a:lnTo>
                  <a:lnTo>
                    <a:pt x="2441" y="414"/>
                  </a:lnTo>
                  <a:lnTo>
                    <a:pt x="2359" y="371"/>
                  </a:lnTo>
                  <a:lnTo>
                    <a:pt x="2274" y="334"/>
                  </a:lnTo>
                  <a:lnTo>
                    <a:pt x="2187" y="302"/>
                  </a:lnTo>
                  <a:lnTo>
                    <a:pt x="2097" y="275"/>
                  </a:lnTo>
                  <a:lnTo>
                    <a:pt x="2004" y="253"/>
                  </a:lnTo>
                  <a:lnTo>
                    <a:pt x="1910" y="237"/>
                  </a:lnTo>
                  <a:lnTo>
                    <a:pt x="1814" y="228"/>
                  </a:lnTo>
                  <a:lnTo>
                    <a:pt x="1715" y="225"/>
                  </a:lnTo>
                  <a:close/>
                  <a:moveTo>
                    <a:pt x="1715" y="0"/>
                  </a:moveTo>
                  <a:lnTo>
                    <a:pt x="1820" y="3"/>
                  </a:lnTo>
                  <a:lnTo>
                    <a:pt x="1923" y="12"/>
                  </a:lnTo>
                  <a:lnTo>
                    <a:pt x="2024" y="28"/>
                  </a:lnTo>
                  <a:lnTo>
                    <a:pt x="2123" y="49"/>
                  </a:lnTo>
                  <a:lnTo>
                    <a:pt x="2219" y="76"/>
                  </a:lnTo>
                  <a:lnTo>
                    <a:pt x="2314" y="107"/>
                  </a:lnTo>
                  <a:lnTo>
                    <a:pt x="2406" y="145"/>
                  </a:lnTo>
                  <a:lnTo>
                    <a:pt x="2495" y="187"/>
                  </a:lnTo>
                  <a:lnTo>
                    <a:pt x="2581" y="235"/>
                  </a:lnTo>
                  <a:lnTo>
                    <a:pt x="2664" y="287"/>
                  </a:lnTo>
                  <a:lnTo>
                    <a:pt x="2745" y="343"/>
                  </a:lnTo>
                  <a:lnTo>
                    <a:pt x="2820" y="405"/>
                  </a:lnTo>
                  <a:lnTo>
                    <a:pt x="2894" y="469"/>
                  </a:lnTo>
                  <a:lnTo>
                    <a:pt x="2963" y="538"/>
                  </a:lnTo>
                  <a:lnTo>
                    <a:pt x="3027" y="612"/>
                  </a:lnTo>
                  <a:lnTo>
                    <a:pt x="3089" y="687"/>
                  </a:lnTo>
                  <a:lnTo>
                    <a:pt x="3145" y="768"/>
                  </a:lnTo>
                  <a:lnTo>
                    <a:pt x="3197" y="851"/>
                  </a:lnTo>
                  <a:lnTo>
                    <a:pt x="3245" y="937"/>
                  </a:lnTo>
                  <a:lnTo>
                    <a:pt x="3287" y="1026"/>
                  </a:lnTo>
                  <a:lnTo>
                    <a:pt x="3325" y="1118"/>
                  </a:lnTo>
                  <a:lnTo>
                    <a:pt x="3356" y="1213"/>
                  </a:lnTo>
                  <a:lnTo>
                    <a:pt x="3383" y="1309"/>
                  </a:lnTo>
                  <a:lnTo>
                    <a:pt x="3404" y="1408"/>
                  </a:lnTo>
                  <a:lnTo>
                    <a:pt x="3420" y="1509"/>
                  </a:lnTo>
                  <a:lnTo>
                    <a:pt x="3429" y="1612"/>
                  </a:lnTo>
                  <a:lnTo>
                    <a:pt x="3432" y="1716"/>
                  </a:lnTo>
                  <a:lnTo>
                    <a:pt x="3429" y="1820"/>
                  </a:lnTo>
                  <a:lnTo>
                    <a:pt x="3420" y="1923"/>
                  </a:lnTo>
                  <a:lnTo>
                    <a:pt x="3404" y="2024"/>
                  </a:lnTo>
                  <a:lnTo>
                    <a:pt x="3383" y="2123"/>
                  </a:lnTo>
                  <a:lnTo>
                    <a:pt x="3356" y="2219"/>
                  </a:lnTo>
                  <a:lnTo>
                    <a:pt x="3325" y="2314"/>
                  </a:lnTo>
                  <a:lnTo>
                    <a:pt x="3287" y="2406"/>
                  </a:lnTo>
                  <a:lnTo>
                    <a:pt x="3245" y="2495"/>
                  </a:lnTo>
                  <a:lnTo>
                    <a:pt x="3197" y="2581"/>
                  </a:lnTo>
                  <a:lnTo>
                    <a:pt x="3145" y="2664"/>
                  </a:lnTo>
                  <a:lnTo>
                    <a:pt x="3089" y="2745"/>
                  </a:lnTo>
                  <a:lnTo>
                    <a:pt x="3027" y="2820"/>
                  </a:lnTo>
                  <a:lnTo>
                    <a:pt x="2963" y="2894"/>
                  </a:lnTo>
                  <a:lnTo>
                    <a:pt x="2894" y="2963"/>
                  </a:lnTo>
                  <a:lnTo>
                    <a:pt x="2820" y="3027"/>
                  </a:lnTo>
                  <a:lnTo>
                    <a:pt x="2745" y="3089"/>
                  </a:lnTo>
                  <a:lnTo>
                    <a:pt x="2664" y="3145"/>
                  </a:lnTo>
                  <a:lnTo>
                    <a:pt x="2581" y="3197"/>
                  </a:lnTo>
                  <a:lnTo>
                    <a:pt x="2495" y="3245"/>
                  </a:lnTo>
                  <a:lnTo>
                    <a:pt x="2406" y="3287"/>
                  </a:lnTo>
                  <a:lnTo>
                    <a:pt x="2314" y="3325"/>
                  </a:lnTo>
                  <a:lnTo>
                    <a:pt x="2219" y="3356"/>
                  </a:lnTo>
                  <a:lnTo>
                    <a:pt x="2123" y="3383"/>
                  </a:lnTo>
                  <a:lnTo>
                    <a:pt x="2024" y="3404"/>
                  </a:lnTo>
                  <a:lnTo>
                    <a:pt x="1923" y="3420"/>
                  </a:lnTo>
                  <a:lnTo>
                    <a:pt x="1820" y="3429"/>
                  </a:lnTo>
                  <a:lnTo>
                    <a:pt x="1715" y="3432"/>
                  </a:lnTo>
                  <a:lnTo>
                    <a:pt x="1612" y="3429"/>
                  </a:lnTo>
                  <a:lnTo>
                    <a:pt x="1509" y="3420"/>
                  </a:lnTo>
                  <a:lnTo>
                    <a:pt x="1408" y="3404"/>
                  </a:lnTo>
                  <a:lnTo>
                    <a:pt x="1309" y="3383"/>
                  </a:lnTo>
                  <a:lnTo>
                    <a:pt x="1213" y="3356"/>
                  </a:lnTo>
                  <a:lnTo>
                    <a:pt x="1118" y="3325"/>
                  </a:lnTo>
                  <a:lnTo>
                    <a:pt x="1025" y="3287"/>
                  </a:lnTo>
                  <a:lnTo>
                    <a:pt x="937" y="3245"/>
                  </a:lnTo>
                  <a:lnTo>
                    <a:pt x="851" y="3197"/>
                  </a:lnTo>
                  <a:lnTo>
                    <a:pt x="768" y="3145"/>
                  </a:lnTo>
                  <a:lnTo>
                    <a:pt x="687" y="3089"/>
                  </a:lnTo>
                  <a:lnTo>
                    <a:pt x="610" y="3027"/>
                  </a:lnTo>
                  <a:lnTo>
                    <a:pt x="538" y="2963"/>
                  </a:lnTo>
                  <a:lnTo>
                    <a:pt x="469" y="2894"/>
                  </a:lnTo>
                  <a:lnTo>
                    <a:pt x="405" y="2820"/>
                  </a:lnTo>
                  <a:lnTo>
                    <a:pt x="343" y="2745"/>
                  </a:lnTo>
                  <a:lnTo>
                    <a:pt x="287" y="2664"/>
                  </a:lnTo>
                  <a:lnTo>
                    <a:pt x="235" y="2581"/>
                  </a:lnTo>
                  <a:lnTo>
                    <a:pt x="187" y="2495"/>
                  </a:lnTo>
                  <a:lnTo>
                    <a:pt x="145" y="2406"/>
                  </a:lnTo>
                  <a:lnTo>
                    <a:pt x="107" y="2314"/>
                  </a:lnTo>
                  <a:lnTo>
                    <a:pt x="76" y="2219"/>
                  </a:lnTo>
                  <a:lnTo>
                    <a:pt x="49" y="2123"/>
                  </a:lnTo>
                  <a:lnTo>
                    <a:pt x="28" y="2024"/>
                  </a:lnTo>
                  <a:lnTo>
                    <a:pt x="12" y="1923"/>
                  </a:lnTo>
                  <a:lnTo>
                    <a:pt x="3" y="1820"/>
                  </a:lnTo>
                  <a:lnTo>
                    <a:pt x="0" y="1716"/>
                  </a:lnTo>
                  <a:lnTo>
                    <a:pt x="3" y="1612"/>
                  </a:lnTo>
                  <a:lnTo>
                    <a:pt x="12" y="1509"/>
                  </a:lnTo>
                  <a:lnTo>
                    <a:pt x="28" y="1408"/>
                  </a:lnTo>
                  <a:lnTo>
                    <a:pt x="49" y="1309"/>
                  </a:lnTo>
                  <a:lnTo>
                    <a:pt x="76" y="1213"/>
                  </a:lnTo>
                  <a:lnTo>
                    <a:pt x="107" y="1118"/>
                  </a:lnTo>
                  <a:lnTo>
                    <a:pt x="145" y="1026"/>
                  </a:lnTo>
                  <a:lnTo>
                    <a:pt x="187" y="937"/>
                  </a:lnTo>
                  <a:lnTo>
                    <a:pt x="235" y="851"/>
                  </a:lnTo>
                  <a:lnTo>
                    <a:pt x="287" y="768"/>
                  </a:lnTo>
                  <a:lnTo>
                    <a:pt x="343" y="687"/>
                  </a:lnTo>
                  <a:lnTo>
                    <a:pt x="405" y="612"/>
                  </a:lnTo>
                  <a:lnTo>
                    <a:pt x="469" y="538"/>
                  </a:lnTo>
                  <a:lnTo>
                    <a:pt x="538" y="469"/>
                  </a:lnTo>
                  <a:lnTo>
                    <a:pt x="610" y="405"/>
                  </a:lnTo>
                  <a:lnTo>
                    <a:pt x="687" y="343"/>
                  </a:lnTo>
                  <a:lnTo>
                    <a:pt x="768" y="287"/>
                  </a:lnTo>
                  <a:lnTo>
                    <a:pt x="851" y="235"/>
                  </a:lnTo>
                  <a:lnTo>
                    <a:pt x="937" y="187"/>
                  </a:lnTo>
                  <a:lnTo>
                    <a:pt x="1025" y="145"/>
                  </a:lnTo>
                  <a:lnTo>
                    <a:pt x="1118" y="107"/>
                  </a:lnTo>
                  <a:lnTo>
                    <a:pt x="1213" y="76"/>
                  </a:lnTo>
                  <a:lnTo>
                    <a:pt x="1309" y="49"/>
                  </a:lnTo>
                  <a:lnTo>
                    <a:pt x="1408" y="28"/>
                  </a:lnTo>
                  <a:lnTo>
                    <a:pt x="1509" y="12"/>
                  </a:lnTo>
                  <a:lnTo>
                    <a:pt x="1612" y="3"/>
                  </a:lnTo>
                  <a:lnTo>
                    <a:pt x="1715" y="0"/>
                  </a:lnTo>
                  <a:close/>
                </a:path>
              </a:pathLst>
            </a:custGeom>
            <a:grp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schemeClr val="bg1">
                    <a:lumMod val="65000"/>
                  </a:schemeClr>
                </a:solidFill>
              </a:endParaRPr>
            </a:p>
          </p:txBody>
        </p:sp>
        <p:sp>
          <p:nvSpPr>
            <p:cNvPr id="25" name="Freeform 15">
              <a:extLst>
                <a:ext uri="{FF2B5EF4-FFF2-40B4-BE49-F238E27FC236}">
                  <a16:creationId xmlns:a16="http://schemas.microsoft.com/office/drawing/2014/main" id="{56759C18-0ABF-4D78-A46C-7AE0CD3E8A1F}"/>
                </a:ext>
              </a:extLst>
            </p:cNvPr>
            <p:cNvSpPr>
              <a:spLocks/>
            </p:cNvSpPr>
            <p:nvPr/>
          </p:nvSpPr>
          <p:spPr bwMode="auto">
            <a:xfrm>
              <a:off x="2492375" y="3625850"/>
              <a:ext cx="644525" cy="473075"/>
            </a:xfrm>
            <a:custGeom>
              <a:avLst/>
              <a:gdLst>
                <a:gd name="T0" fmla="*/ 1514 w 1626"/>
                <a:gd name="T1" fmla="*/ 0 h 1190"/>
                <a:gd name="T2" fmla="*/ 1536 w 1626"/>
                <a:gd name="T3" fmla="*/ 2 h 1190"/>
                <a:gd name="T4" fmla="*/ 1557 w 1626"/>
                <a:gd name="T5" fmla="*/ 8 h 1190"/>
                <a:gd name="T6" fmla="*/ 1575 w 1626"/>
                <a:gd name="T7" fmla="*/ 19 h 1190"/>
                <a:gd name="T8" fmla="*/ 1593 w 1626"/>
                <a:gd name="T9" fmla="*/ 33 h 1190"/>
                <a:gd name="T10" fmla="*/ 1608 w 1626"/>
                <a:gd name="T11" fmla="*/ 51 h 1190"/>
                <a:gd name="T12" fmla="*/ 1618 w 1626"/>
                <a:gd name="T13" fmla="*/ 71 h 1190"/>
                <a:gd name="T14" fmla="*/ 1624 w 1626"/>
                <a:gd name="T15" fmla="*/ 92 h 1190"/>
                <a:gd name="T16" fmla="*/ 1626 w 1626"/>
                <a:gd name="T17" fmla="*/ 112 h 1190"/>
                <a:gd name="T18" fmla="*/ 1624 w 1626"/>
                <a:gd name="T19" fmla="*/ 134 h 1190"/>
                <a:gd name="T20" fmla="*/ 1618 w 1626"/>
                <a:gd name="T21" fmla="*/ 155 h 1190"/>
                <a:gd name="T22" fmla="*/ 1608 w 1626"/>
                <a:gd name="T23" fmla="*/ 175 h 1190"/>
                <a:gd name="T24" fmla="*/ 1593 w 1626"/>
                <a:gd name="T25" fmla="*/ 193 h 1190"/>
                <a:gd name="T26" fmla="*/ 629 w 1626"/>
                <a:gd name="T27" fmla="*/ 1157 h 1190"/>
                <a:gd name="T28" fmla="*/ 629 w 1626"/>
                <a:gd name="T29" fmla="*/ 1157 h 1190"/>
                <a:gd name="T30" fmla="*/ 611 w 1626"/>
                <a:gd name="T31" fmla="*/ 1171 h 1190"/>
                <a:gd name="T32" fmla="*/ 591 w 1626"/>
                <a:gd name="T33" fmla="*/ 1182 h 1190"/>
                <a:gd name="T34" fmla="*/ 571 w 1626"/>
                <a:gd name="T35" fmla="*/ 1188 h 1190"/>
                <a:gd name="T36" fmla="*/ 550 w 1626"/>
                <a:gd name="T37" fmla="*/ 1190 h 1190"/>
                <a:gd name="T38" fmla="*/ 528 w 1626"/>
                <a:gd name="T39" fmla="*/ 1188 h 1190"/>
                <a:gd name="T40" fmla="*/ 507 w 1626"/>
                <a:gd name="T41" fmla="*/ 1182 h 1190"/>
                <a:gd name="T42" fmla="*/ 487 w 1626"/>
                <a:gd name="T43" fmla="*/ 1171 h 1190"/>
                <a:gd name="T44" fmla="*/ 470 w 1626"/>
                <a:gd name="T45" fmla="*/ 1157 h 1190"/>
                <a:gd name="T46" fmla="*/ 33 w 1626"/>
                <a:gd name="T47" fmla="*/ 720 h 1190"/>
                <a:gd name="T48" fmla="*/ 18 w 1626"/>
                <a:gd name="T49" fmla="*/ 702 h 1190"/>
                <a:gd name="T50" fmla="*/ 8 w 1626"/>
                <a:gd name="T51" fmla="*/ 682 h 1190"/>
                <a:gd name="T52" fmla="*/ 2 w 1626"/>
                <a:gd name="T53" fmla="*/ 662 h 1190"/>
                <a:gd name="T54" fmla="*/ 0 w 1626"/>
                <a:gd name="T55" fmla="*/ 640 h 1190"/>
                <a:gd name="T56" fmla="*/ 2 w 1626"/>
                <a:gd name="T57" fmla="*/ 619 h 1190"/>
                <a:gd name="T58" fmla="*/ 8 w 1626"/>
                <a:gd name="T59" fmla="*/ 598 h 1190"/>
                <a:gd name="T60" fmla="*/ 18 w 1626"/>
                <a:gd name="T61" fmla="*/ 578 h 1190"/>
                <a:gd name="T62" fmla="*/ 33 w 1626"/>
                <a:gd name="T63" fmla="*/ 561 h 1190"/>
                <a:gd name="T64" fmla="*/ 51 w 1626"/>
                <a:gd name="T65" fmla="*/ 546 h 1190"/>
                <a:gd name="T66" fmla="*/ 69 w 1626"/>
                <a:gd name="T67" fmla="*/ 536 h 1190"/>
                <a:gd name="T68" fmla="*/ 90 w 1626"/>
                <a:gd name="T69" fmla="*/ 529 h 1190"/>
                <a:gd name="T70" fmla="*/ 112 w 1626"/>
                <a:gd name="T71" fmla="*/ 527 h 1190"/>
                <a:gd name="T72" fmla="*/ 134 w 1626"/>
                <a:gd name="T73" fmla="*/ 529 h 1190"/>
                <a:gd name="T74" fmla="*/ 155 w 1626"/>
                <a:gd name="T75" fmla="*/ 536 h 1190"/>
                <a:gd name="T76" fmla="*/ 174 w 1626"/>
                <a:gd name="T77" fmla="*/ 546 h 1190"/>
                <a:gd name="T78" fmla="*/ 192 w 1626"/>
                <a:gd name="T79" fmla="*/ 561 h 1190"/>
                <a:gd name="T80" fmla="*/ 550 w 1626"/>
                <a:gd name="T81" fmla="*/ 918 h 1190"/>
                <a:gd name="T82" fmla="*/ 1434 w 1626"/>
                <a:gd name="T83" fmla="*/ 33 h 1190"/>
                <a:gd name="T84" fmla="*/ 1452 w 1626"/>
                <a:gd name="T85" fmla="*/ 19 h 1190"/>
                <a:gd name="T86" fmla="*/ 1471 w 1626"/>
                <a:gd name="T87" fmla="*/ 8 h 1190"/>
                <a:gd name="T88" fmla="*/ 1492 w 1626"/>
                <a:gd name="T89" fmla="*/ 2 h 1190"/>
                <a:gd name="T90" fmla="*/ 1514 w 1626"/>
                <a:gd name="T91" fmla="*/ 0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26" h="1190">
                  <a:moveTo>
                    <a:pt x="1514" y="0"/>
                  </a:moveTo>
                  <a:lnTo>
                    <a:pt x="1536" y="2"/>
                  </a:lnTo>
                  <a:lnTo>
                    <a:pt x="1557" y="8"/>
                  </a:lnTo>
                  <a:lnTo>
                    <a:pt x="1575" y="19"/>
                  </a:lnTo>
                  <a:lnTo>
                    <a:pt x="1593" y="33"/>
                  </a:lnTo>
                  <a:lnTo>
                    <a:pt x="1608" y="51"/>
                  </a:lnTo>
                  <a:lnTo>
                    <a:pt x="1618" y="71"/>
                  </a:lnTo>
                  <a:lnTo>
                    <a:pt x="1624" y="92"/>
                  </a:lnTo>
                  <a:lnTo>
                    <a:pt x="1626" y="112"/>
                  </a:lnTo>
                  <a:lnTo>
                    <a:pt x="1624" y="134"/>
                  </a:lnTo>
                  <a:lnTo>
                    <a:pt x="1618" y="155"/>
                  </a:lnTo>
                  <a:lnTo>
                    <a:pt x="1608" y="175"/>
                  </a:lnTo>
                  <a:lnTo>
                    <a:pt x="1593" y="193"/>
                  </a:lnTo>
                  <a:lnTo>
                    <a:pt x="629" y="1157"/>
                  </a:lnTo>
                  <a:lnTo>
                    <a:pt x="629" y="1157"/>
                  </a:lnTo>
                  <a:lnTo>
                    <a:pt x="611" y="1171"/>
                  </a:lnTo>
                  <a:lnTo>
                    <a:pt x="591" y="1182"/>
                  </a:lnTo>
                  <a:lnTo>
                    <a:pt x="571" y="1188"/>
                  </a:lnTo>
                  <a:lnTo>
                    <a:pt x="550" y="1190"/>
                  </a:lnTo>
                  <a:lnTo>
                    <a:pt x="528" y="1188"/>
                  </a:lnTo>
                  <a:lnTo>
                    <a:pt x="507" y="1182"/>
                  </a:lnTo>
                  <a:lnTo>
                    <a:pt x="487" y="1171"/>
                  </a:lnTo>
                  <a:lnTo>
                    <a:pt x="470" y="1157"/>
                  </a:lnTo>
                  <a:lnTo>
                    <a:pt x="33" y="720"/>
                  </a:lnTo>
                  <a:lnTo>
                    <a:pt x="18" y="702"/>
                  </a:lnTo>
                  <a:lnTo>
                    <a:pt x="8" y="682"/>
                  </a:lnTo>
                  <a:lnTo>
                    <a:pt x="2" y="662"/>
                  </a:lnTo>
                  <a:lnTo>
                    <a:pt x="0" y="640"/>
                  </a:lnTo>
                  <a:lnTo>
                    <a:pt x="2" y="619"/>
                  </a:lnTo>
                  <a:lnTo>
                    <a:pt x="8" y="598"/>
                  </a:lnTo>
                  <a:lnTo>
                    <a:pt x="18" y="578"/>
                  </a:lnTo>
                  <a:lnTo>
                    <a:pt x="33" y="561"/>
                  </a:lnTo>
                  <a:lnTo>
                    <a:pt x="51" y="546"/>
                  </a:lnTo>
                  <a:lnTo>
                    <a:pt x="69" y="536"/>
                  </a:lnTo>
                  <a:lnTo>
                    <a:pt x="90" y="529"/>
                  </a:lnTo>
                  <a:lnTo>
                    <a:pt x="112" y="527"/>
                  </a:lnTo>
                  <a:lnTo>
                    <a:pt x="134" y="529"/>
                  </a:lnTo>
                  <a:lnTo>
                    <a:pt x="155" y="536"/>
                  </a:lnTo>
                  <a:lnTo>
                    <a:pt x="174" y="546"/>
                  </a:lnTo>
                  <a:lnTo>
                    <a:pt x="192" y="561"/>
                  </a:lnTo>
                  <a:lnTo>
                    <a:pt x="550" y="918"/>
                  </a:lnTo>
                  <a:lnTo>
                    <a:pt x="1434" y="33"/>
                  </a:lnTo>
                  <a:lnTo>
                    <a:pt x="1452" y="19"/>
                  </a:lnTo>
                  <a:lnTo>
                    <a:pt x="1471" y="8"/>
                  </a:lnTo>
                  <a:lnTo>
                    <a:pt x="1492" y="2"/>
                  </a:lnTo>
                  <a:lnTo>
                    <a:pt x="1514" y="0"/>
                  </a:lnTo>
                  <a:close/>
                </a:path>
              </a:pathLst>
            </a:custGeom>
            <a:grp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schemeClr val="bg1">
                    <a:lumMod val="65000"/>
                  </a:schemeClr>
                </a:solidFill>
              </a:endParaRPr>
            </a:p>
          </p:txBody>
        </p:sp>
      </p:grpSp>
      <p:sp>
        <p:nvSpPr>
          <p:cNvPr id="6" name="Inhaltsplatzhalter 4">
            <a:extLst>
              <a:ext uri="{FF2B5EF4-FFF2-40B4-BE49-F238E27FC236}">
                <a16:creationId xmlns:a16="http://schemas.microsoft.com/office/drawing/2014/main" id="{3AB2264D-3F6B-A85B-607E-A9DA476F780B}"/>
              </a:ext>
            </a:extLst>
          </p:cNvPr>
          <p:cNvSpPr txBox="1">
            <a:spLocks/>
          </p:cNvSpPr>
          <p:nvPr/>
        </p:nvSpPr>
        <p:spPr>
          <a:xfrm>
            <a:off x="1476523" y="5460808"/>
            <a:ext cx="5111456" cy="940642"/>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30000"/>
              </a:lnSpc>
              <a:buNone/>
            </a:pPr>
            <a:r>
              <a:rPr lang="en-US" sz="1600" b="1">
                <a:solidFill>
                  <a:srgbClr val="00BFFF"/>
                </a:solidFill>
                <a:latin typeface="Avenir Book" panose="02000503020000020003" pitchFamily="2" charset="0"/>
              </a:rPr>
              <a:t>Task #5</a:t>
            </a:r>
            <a:br>
              <a:rPr lang="en-US" sz="1600" b="1">
                <a:solidFill>
                  <a:schemeClr val="bg1">
                    <a:lumMod val="65000"/>
                  </a:schemeClr>
                </a:solidFill>
                <a:latin typeface="Avenir Book" panose="02000503020000020003" pitchFamily="2" charset="0"/>
              </a:rPr>
            </a:br>
            <a:r>
              <a:rPr lang="en-US" sz="1600">
                <a:solidFill>
                  <a:schemeClr val="tx1">
                    <a:lumMod val="75000"/>
                    <a:lumOff val="25000"/>
                  </a:schemeClr>
                </a:solidFill>
                <a:latin typeface="Avenir Book" panose="02000503020000020003" pitchFamily="2" charset="0"/>
              </a:rPr>
              <a:t>To suggest potential locations and estimate their performance based on the predictions of the model</a:t>
            </a:r>
          </a:p>
        </p:txBody>
      </p:sp>
      <p:grpSp>
        <p:nvGrpSpPr>
          <p:cNvPr id="7" name="Group 6">
            <a:extLst>
              <a:ext uri="{FF2B5EF4-FFF2-40B4-BE49-F238E27FC236}">
                <a16:creationId xmlns:a16="http://schemas.microsoft.com/office/drawing/2014/main" id="{C0648B6D-3BA9-42A6-5930-6871EC90AE9E}"/>
              </a:ext>
            </a:extLst>
          </p:cNvPr>
          <p:cNvGrpSpPr/>
          <p:nvPr/>
        </p:nvGrpSpPr>
        <p:grpSpPr>
          <a:xfrm>
            <a:off x="502139" y="5611236"/>
            <a:ext cx="632296" cy="632296"/>
            <a:chOff x="2133600" y="3181350"/>
            <a:chExt cx="1362075" cy="1362075"/>
          </a:xfrm>
          <a:solidFill>
            <a:srgbClr val="00BFFF"/>
          </a:solidFill>
        </p:grpSpPr>
        <p:sp>
          <p:nvSpPr>
            <p:cNvPr id="26" name="Freeform 14">
              <a:extLst>
                <a:ext uri="{FF2B5EF4-FFF2-40B4-BE49-F238E27FC236}">
                  <a16:creationId xmlns:a16="http://schemas.microsoft.com/office/drawing/2014/main" id="{E7294BBE-7E48-360F-4359-A9E7C6F562AD}"/>
                </a:ext>
              </a:extLst>
            </p:cNvPr>
            <p:cNvSpPr>
              <a:spLocks noEditPoints="1"/>
            </p:cNvSpPr>
            <p:nvPr/>
          </p:nvSpPr>
          <p:spPr bwMode="auto">
            <a:xfrm>
              <a:off x="2133600" y="3181350"/>
              <a:ext cx="1362075" cy="1362075"/>
            </a:xfrm>
            <a:custGeom>
              <a:avLst/>
              <a:gdLst>
                <a:gd name="T0" fmla="*/ 1428 w 3432"/>
                <a:gd name="T1" fmla="*/ 253 h 3432"/>
                <a:gd name="T2" fmla="*/ 1073 w 3432"/>
                <a:gd name="T3" fmla="*/ 371 h 3432"/>
                <a:gd name="T4" fmla="*/ 763 w 3432"/>
                <a:gd name="T5" fmla="*/ 570 h 3432"/>
                <a:gd name="T6" fmla="*/ 513 w 3432"/>
                <a:gd name="T7" fmla="*/ 836 h 3432"/>
                <a:gd name="T8" fmla="*/ 334 w 3432"/>
                <a:gd name="T9" fmla="*/ 1158 h 3432"/>
                <a:gd name="T10" fmla="*/ 237 w 3432"/>
                <a:gd name="T11" fmla="*/ 1522 h 3432"/>
                <a:gd name="T12" fmla="*/ 237 w 3432"/>
                <a:gd name="T13" fmla="*/ 1910 h 3432"/>
                <a:gd name="T14" fmla="*/ 334 w 3432"/>
                <a:gd name="T15" fmla="*/ 2274 h 3432"/>
                <a:gd name="T16" fmla="*/ 513 w 3432"/>
                <a:gd name="T17" fmla="*/ 2596 h 3432"/>
                <a:gd name="T18" fmla="*/ 763 w 3432"/>
                <a:gd name="T19" fmla="*/ 2862 h 3432"/>
                <a:gd name="T20" fmla="*/ 1073 w 3432"/>
                <a:gd name="T21" fmla="*/ 3061 h 3432"/>
                <a:gd name="T22" fmla="*/ 1428 w 3432"/>
                <a:gd name="T23" fmla="*/ 3179 h 3432"/>
                <a:gd name="T24" fmla="*/ 1814 w 3432"/>
                <a:gd name="T25" fmla="*/ 3204 h 3432"/>
                <a:gd name="T26" fmla="*/ 2187 w 3432"/>
                <a:gd name="T27" fmla="*/ 3130 h 3432"/>
                <a:gd name="T28" fmla="*/ 2520 w 3432"/>
                <a:gd name="T29" fmla="*/ 2971 h 3432"/>
                <a:gd name="T30" fmla="*/ 2802 w 3432"/>
                <a:gd name="T31" fmla="*/ 2737 h 3432"/>
                <a:gd name="T32" fmla="*/ 3018 w 3432"/>
                <a:gd name="T33" fmla="*/ 2441 h 3432"/>
                <a:gd name="T34" fmla="*/ 3157 w 3432"/>
                <a:gd name="T35" fmla="*/ 2097 h 3432"/>
                <a:gd name="T36" fmla="*/ 3207 w 3432"/>
                <a:gd name="T37" fmla="*/ 1716 h 3432"/>
                <a:gd name="T38" fmla="*/ 3157 w 3432"/>
                <a:gd name="T39" fmla="*/ 1335 h 3432"/>
                <a:gd name="T40" fmla="*/ 3018 w 3432"/>
                <a:gd name="T41" fmla="*/ 991 h 3432"/>
                <a:gd name="T42" fmla="*/ 2802 w 3432"/>
                <a:gd name="T43" fmla="*/ 695 h 3432"/>
                <a:gd name="T44" fmla="*/ 2520 w 3432"/>
                <a:gd name="T45" fmla="*/ 461 h 3432"/>
                <a:gd name="T46" fmla="*/ 2187 w 3432"/>
                <a:gd name="T47" fmla="*/ 302 h 3432"/>
                <a:gd name="T48" fmla="*/ 1814 w 3432"/>
                <a:gd name="T49" fmla="*/ 228 h 3432"/>
                <a:gd name="T50" fmla="*/ 1923 w 3432"/>
                <a:gd name="T51" fmla="*/ 12 h 3432"/>
                <a:gd name="T52" fmla="*/ 2314 w 3432"/>
                <a:gd name="T53" fmla="*/ 107 h 3432"/>
                <a:gd name="T54" fmla="*/ 2664 w 3432"/>
                <a:gd name="T55" fmla="*/ 287 h 3432"/>
                <a:gd name="T56" fmla="*/ 2963 w 3432"/>
                <a:gd name="T57" fmla="*/ 538 h 3432"/>
                <a:gd name="T58" fmla="*/ 3197 w 3432"/>
                <a:gd name="T59" fmla="*/ 851 h 3432"/>
                <a:gd name="T60" fmla="*/ 3356 w 3432"/>
                <a:gd name="T61" fmla="*/ 1213 h 3432"/>
                <a:gd name="T62" fmla="*/ 3429 w 3432"/>
                <a:gd name="T63" fmla="*/ 1612 h 3432"/>
                <a:gd name="T64" fmla="*/ 3404 w 3432"/>
                <a:gd name="T65" fmla="*/ 2024 h 3432"/>
                <a:gd name="T66" fmla="*/ 3287 w 3432"/>
                <a:gd name="T67" fmla="*/ 2406 h 3432"/>
                <a:gd name="T68" fmla="*/ 3089 w 3432"/>
                <a:gd name="T69" fmla="*/ 2745 h 3432"/>
                <a:gd name="T70" fmla="*/ 2820 w 3432"/>
                <a:gd name="T71" fmla="*/ 3027 h 3432"/>
                <a:gd name="T72" fmla="*/ 2495 w 3432"/>
                <a:gd name="T73" fmla="*/ 3245 h 3432"/>
                <a:gd name="T74" fmla="*/ 2123 w 3432"/>
                <a:gd name="T75" fmla="*/ 3383 h 3432"/>
                <a:gd name="T76" fmla="*/ 1715 w 3432"/>
                <a:gd name="T77" fmla="*/ 3432 h 3432"/>
                <a:gd name="T78" fmla="*/ 1309 w 3432"/>
                <a:gd name="T79" fmla="*/ 3383 h 3432"/>
                <a:gd name="T80" fmla="*/ 937 w 3432"/>
                <a:gd name="T81" fmla="*/ 3245 h 3432"/>
                <a:gd name="T82" fmla="*/ 610 w 3432"/>
                <a:gd name="T83" fmla="*/ 3027 h 3432"/>
                <a:gd name="T84" fmla="*/ 343 w 3432"/>
                <a:gd name="T85" fmla="*/ 2745 h 3432"/>
                <a:gd name="T86" fmla="*/ 145 w 3432"/>
                <a:gd name="T87" fmla="*/ 2406 h 3432"/>
                <a:gd name="T88" fmla="*/ 28 w 3432"/>
                <a:gd name="T89" fmla="*/ 2024 h 3432"/>
                <a:gd name="T90" fmla="*/ 3 w 3432"/>
                <a:gd name="T91" fmla="*/ 1612 h 3432"/>
                <a:gd name="T92" fmla="*/ 76 w 3432"/>
                <a:gd name="T93" fmla="*/ 1213 h 3432"/>
                <a:gd name="T94" fmla="*/ 235 w 3432"/>
                <a:gd name="T95" fmla="*/ 851 h 3432"/>
                <a:gd name="T96" fmla="*/ 469 w 3432"/>
                <a:gd name="T97" fmla="*/ 538 h 3432"/>
                <a:gd name="T98" fmla="*/ 768 w 3432"/>
                <a:gd name="T99" fmla="*/ 287 h 3432"/>
                <a:gd name="T100" fmla="*/ 1118 w 3432"/>
                <a:gd name="T101" fmla="*/ 107 h 3432"/>
                <a:gd name="T102" fmla="*/ 1509 w 3432"/>
                <a:gd name="T103" fmla="*/ 12 h 3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432" h="3432">
                  <a:moveTo>
                    <a:pt x="1715" y="225"/>
                  </a:moveTo>
                  <a:lnTo>
                    <a:pt x="1618" y="228"/>
                  </a:lnTo>
                  <a:lnTo>
                    <a:pt x="1522" y="237"/>
                  </a:lnTo>
                  <a:lnTo>
                    <a:pt x="1428" y="253"/>
                  </a:lnTo>
                  <a:lnTo>
                    <a:pt x="1335" y="275"/>
                  </a:lnTo>
                  <a:lnTo>
                    <a:pt x="1245" y="302"/>
                  </a:lnTo>
                  <a:lnTo>
                    <a:pt x="1158" y="334"/>
                  </a:lnTo>
                  <a:lnTo>
                    <a:pt x="1073" y="371"/>
                  </a:lnTo>
                  <a:lnTo>
                    <a:pt x="991" y="414"/>
                  </a:lnTo>
                  <a:lnTo>
                    <a:pt x="912" y="461"/>
                  </a:lnTo>
                  <a:lnTo>
                    <a:pt x="836" y="513"/>
                  </a:lnTo>
                  <a:lnTo>
                    <a:pt x="763" y="570"/>
                  </a:lnTo>
                  <a:lnTo>
                    <a:pt x="695" y="630"/>
                  </a:lnTo>
                  <a:lnTo>
                    <a:pt x="630" y="695"/>
                  </a:lnTo>
                  <a:lnTo>
                    <a:pt x="570" y="763"/>
                  </a:lnTo>
                  <a:lnTo>
                    <a:pt x="513" y="836"/>
                  </a:lnTo>
                  <a:lnTo>
                    <a:pt x="461" y="912"/>
                  </a:lnTo>
                  <a:lnTo>
                    <a:pt x="414" y="991"/>
                  </a:lnTo>
                  <a:lnTo>
                    <a:pt x="371" y="1073"/>
                  </a:lnTo>
                  <a:lnTo>
                    <a:pt x="334" y="1158"/>
                  </a:lnTo>
                  <a:lnTo>
                    <a:pt x="302" y="1245"/>
                  </a:lnTo>
                  <a:lnTo>
                    <a:pt x="275" y="1335"/>
                  </a:lnTo>
                  <a:lnTo>
                    <a:pt x="253" y="1428"/>
                  </a:lnTo>
                  <a:lnTo>
                    <a:pt x="237" y="1522"/>
                  </a:lnTo>
                  <a:lnTo>
                    <a:pt x="228" y="1618"/>
                  </a:lnTo>
                  <a:lnTo>
                    <a:pt x="225" y="1716"/>
                  </a:lnTo>
                  <a:lnTo>
                    <a:pt x="228" y="1814"/>
                  </a:lnTo>
                  <a:lnTo>
                    <a:pt x="237" y="1910"/>
                  </a:lnTo>
                  <a:lnTo>
                    <a:pt x="253" y="2004"/>
                  </a:lnTo>
                  <a:lnTo>
                    <a:pt x="275" y="2097"/>
                  </a:lnTo>
                  <a:lnTo>
                    <a:pt x="302" y="2187"/>
                  </a:lnTo>
                  <a:lnTo>
                    <a:pt x="334" y="2274"/>
                  </a:lnTo>
                  <a:lnTo>
                    <a:pt x="371" y="2359"/>
                  </a:lnTo>
                  <a:lnTo>
                    <a:pt x="414" y="2441"/>
                  </a:lnTo>
                  <a:lnTo>
                    <a:pt x="461" y="2520"/>
                  </a:lnTo>
                  <a:lnTo>
                    <a:pt x="513" y="2596"/>
                  </a:lnTo>
                  <a:lnTo>
                    <a:pt x="570" y="2669"/>
                  </a:lnTo>
                  <a:lnTo>
                    <a:pt x="630" y="2737"/>
                  </a:lnTo>
                  <a:lnTo>
                    <a:pt x="695" y="2802"/>
                  </a:lnTo>
                  <a:lnTo>
                    <a:pt x="763" y="2862"/>
                  </a:lnTo>
                  <a:lnTo>
                    <a:pt x="836" y="2919"/>
                  </a:lnTo>
                  <a:lnTo>
                    <a:pt x="912" y="2971"/>
                  </a:lnTo>
                  <a:lnTo>
                    <a:pt x="991" y="3018"/>
                  </a:lnTo>
                  <a:lnTo>
                    <a:pt x="1073" y="3061"/>
                  </a:lnTo>
                  <a:lnTo>
                    <a:pt x="1158" y="3098"/>
                  </a:lnTo>
                  <a:lnTo>
                    <a:pt x="1245" y="3130"/>
                  </a:lnTo>
                  <a:lnTo>
                    <a:pt x="1335" y="3157"/>
                  </a:lnTo>
                  <a:lnTo>
                    <a:pt x="1428" y="3179"/>
                  </a:lnTo>
                  <a:lnTo>
                    <a:pt x="1522" y="3195"/>
                  </a:lnTo>
                  <a:lnTo>
                    <a:pt x="1618" y="3204"/>
                  </a:lnTo>
                  <a:lnTo>
                    <a:pt x="1715" y="3207"/>
                  </a:lnTo>
                  <a:lnTo>
                    <a:pt x="1814" y="3204"/>
                  </a:lnTo>
                  <a:lnTo>
                    <a:pt x="1910" y="3195"/>
                  </a:lnTo>
                  <a:lnTo>
                    <a:pt x="2004" y="3179"/>
                  </a:lnTo>
                  <a:lnTo>
                    <a:pt x="2097" y="3157"/>
                  </a:lnTo>
                  <a:lnTo>
                    <a:pt x="2187" y="3130"/>
                  </a:lnTo>
                  <a:lnTo>
                    <a:pt x="2274" y="3098"/>
                  </a:lnTo>
                  <a:lnTo>
                    <a:pt x="2359" y="3061"/>
                  </a:lnTo>
                  <a:lnTo>
                    <a:pt x="2441" y="3018"/>
                  </a:lnTo>
                  <a:lnTo>
                    <a:pt x="2520" y="2971"/>
                  </a:lnTo>
                  <a:lnTo>
                    <a:pt x="2596" y="2919"/>
                  </a:lnTo>
                  <a:lnTo>
                    <a:pt x="2669" y="2862"/>
                  </a:lnTo>
                  <a:lnTo>
                    <a:pt x="2737" y="2802"/>
                  </a:lnTo>
                  <a:lnTo>
                    <a:pt x="2802" y="2737"/>
                  </a:lnTo>
                  <a:lnTo>
                    <a:pt x="2862" y="2669"/>
                  </a:lnTo>
                  <a:lnTo>
                    <a:pt x="2919" y="2596"/>
                  </a:lnTo>
                  <a:lnTo>
                    <a:pt x="2971" y="2520"/>
                  </a:lnTo>
                  <a:lnTo>
                    <a:pt x="3018" y="2441"/>
                  </a:lnTo>
                  <a:lnTo>
                    <a:pt x="3061" y="2359"/>
                  </a:lnTo>
                  <a:lnTo>
                    <a:pt x="3098" y="2274"/>
                  </a:lnTo>
                  <a:lnTo>
                    <a:pt x="3130" y="2187"/>
                  </a:lnTo>
                  <a:lnTo>
                    <a:pt x="3157" y="2097"/>
                  </a:lnTo>
                  <a:lnTo>
                    <a:pt x="3179" y="2004"/>
                  </a:lnTo>
                  <a:lnTo>
                    <a:pt x="3195" y="1910"/>
                  </a:lnTo>
                  <a:lnTo>
                    <a:pt x="3204" y="1814"/>
                  </a:lnTo>
                  <a:lnTo>
                    <a:pt x="3207" y="1716"/>
                  </a:lnTo>
                  <a:lnTo>
                    <a:pt x="3204" y="1618"/>
                  </a:lnTo>
                  <a:lnTo>
                    <a:pt x="3195" y="1522"/>
                  </a:lnTo>
                  <a:lnTo>
                    <a:pt x="3179" y="1428"/>
                  </a:lnTo>
                  <a:lnTo>
                    <a:pt x="3157" y="1335"/>
                  </a:lnTo>
                  <a:lnTo>
                    <a:pt x="3130" y="1245"/>
                  </a:lnTo>
                  <a:lnTo>
                    <a:pt x="3098" y="1158"/>
                  </a:lnTo>
                  <a:lnTo>
                    <a:pt x="3061" y="1073"/>
                  </a:lnTo>
                  <a:lnTo>
                    <a:pt x="3018" y="991"/>
                  </a:lnTo>
                  <a:lnTo>
                    <a:pt x="2971" y="912"/>
                  </a:lnTo>
                  <a:lnTo>
                    <a:pt x="2919" y="836"/>
                  </a:lnTo>
                  <a:lnTo>
                    <a:pt x="2862" y="763"/>
                  </a:lnTo>
                  <a:lnTo>
                    <a:pt x="2802" y="695"/>
                  </a:lnTo>
                  <a:lnTo>
                    <a:pt x="2737" y="630"/>
                  </a:lnTo>
                  <a:lnTo>
                    <a:pt x="2669" y="570"/>
                  </a:lnTo>
                  <a:lnTo>
                    <a:pt x="2596" y="513"/>
                  </a:lnTo>
                  <a:lnTo>
                    <a:pt x="2520" y="461"/>
                  </a:lnTo>
                  <a:lnTo>
                    <a:pt x="2441" y="414"/>
                  </a:lnTo>
                  <a:lnTo>
                    <a:pt x="2359" y="371"/>
                  </a:lnTo>
                  <a:lnTo>
                    <a:pt x="2274" y="334"/>
                  </a:lnTo>
                  <a:lnTo>
                    <a:pt x="2187" y="302"/>
                  </a:lnTo>
                  <a:lnTo>
                    <a:pt x="2097" y="275"/>
                  </a:lnTo>
                  <a:lnTo>
                    <a:pt x="2004" y="253"/>
                  </a:lnTo>
                  <a:lnTo>
                    <a:pt x="1910" y="237"/>
                  </a:lnTo>
                  <a:lnTo>
                    <a:pt x="1814" y="228"/>
                  </a:lnTo>
                  <a:lnTo>
                    <a:pt x="1715" y="225"/>
                  </a:lnTo>
                  <a:close/>
                  <a:moveTo>
                    <a:pt x="1715" y="0"/>
                  </a:moveTo>
                  <a:lnTo>
                    <a:pt x="1820" y="3"/>
                  </a:lnTo>
                  <a:lnTo>
                    <a:pt x="1923" y="12"/>
                  </a:lnTo>
                  <a:lnTo>
                    <a:pt x="2024" y="28"/>
                  </a:lnTo>
                  <a:lnTo>
                    <a:pt x="2123" y="49"/>
                  </a:lnTo>
                  <a:lnTo>
                    <a:pt x="2219" y="76"/>
                  </a:lnTo>
                  <a:lnTo>
                    <a:pt x="2314" y="107"/>
                  </a:lnTo>
                  <a:lnTo>
                    <a:pt x="2406" y="145"/>
                  </a:lnTo>
                  <a:lnTo>
                    <a:pt x="2495" y="187"/>
                  </a:lnTo>
                  <a:lnTo>
                    <a:pt x="2581" y="235"/>
                  </a:lnTo>
                  <a:lnTo>
                    <a:pt x="2664" y="287"/>
                  </a:lnTo>
                  <a:lnTo>
                    <a:pt x="2745" y="343"/>
                  </a:lnTo>
                  <a:lnTo>
                    <a:pt x="2820" y="405"/>
                  </a:lnTo>
                  <a:lnTo>
                    <a:pt x="2894" y="469"/>
                  </a:lnTo>
                  <a:lnTo>
                    <a:pt x="2963" y="538"/>
                  </a:lnTo>
                  <a:lnTo>
                    <a:pt x="3027" y="612"/>
                  </a:lnTo>
                  <a:lnTo>
                    <a:pt x="3089" y="687"/>
                  </a:lnTo>
                  <a:lnTo>
                    <a:pt x="3145" y="768"/>
                  </a:lnTo>
                  <a:lnTo>
                    <a:pt x="3197" y="851"/>
                  </a:lnTo>
                  <a:lnTo>
                    <a:pt x="3245" y="937"/>
                  </a:lnTo>
                  <a:lnTo>
                    <a:pt x="3287" y="1026"/>
                  </a:lnTo>
                  <a:lnTo>
                    <a:pt x="3325" y="1118"/>
                  </a:lnTo>
                  <a:lnTo>
                    <a:pt x="3356" y="1213"/>
                  </a:lnTo>
                  <a:lnTo>
                    <a:pt x="3383" y="1309"/>
                  </a:lnTo>
                  <a:lnTo>
                    <a:pt x="3404" y="1408"/>
                  </a:lnTo>
                  <a:lnTo>
                    <a:pt x="3420" y="1509"/>
                  </a:lnTo>
                  <a:lnTo>
                    <a:pt x="3429" y="1612"/>
                  </a:lnTo>
                  <a:lnTo>
                    <a:pt x="3432" y="1716"/>
                  </a:lnTo>
                  <a:lnTo>
                    <a:pt x="3429" y="1820"/>
                  </a:lnTo>
                  <a:lnTo>
                    <a:pt x="3420" y="1923"/>
                  </a:lnTo>
                  <a:lnTo>
                    <a:pt x="3404" y="2024"/>
                  </a:lnTo>
                  <a:lnTo>
                    <a:pt x="3383" y="2123"/>
                  </a:lnTo>
                  <a:lnTo>
                    <a:pt x="3356" y="2219"/>
                  </a:lnTo>
                  <a:lnTo>
                    <a:pt x="3325" y="2314"/>
                  </a:lnTo>
                  <a:lnTo>
                    <a:pt x="3287" y="2406"/>
                  </a:lnTo>
                  <a:lnTo>
                    <a:pt x="3245" y="2495"/>
                  </a:lnTo>
                  <a:lnTo>
                    <a:pt x="3197" y="2581"/>
                  </a:lnTo>
                  <a:lnTo>
                    <a:pt x="3145" y="2664"/>
                  </a:lnTo>
                  <a:lnTo>
                    <a:pt x="3089" y="2745"/>
                  </a:lnTo>
                  <a:lnTo>
                    <a:pt x="3027" y="2820"/>
                  </a:lnTo>
                  <a:lnTo>
                    <a:pt x="2963" y="2894"/>
                  </a:lnTo>
                  <a:lnTo>
                    <a:pt x="2894" y="2963"/>
                  </a:lnTo>
                  <a:lnTo>
                    <a:pt x="2820" y="3027"/>
                  </a:lnTo>
                  <a:lnTo>
                    <a:pt x="2745" y="3089"/>
                  </a:lnTo>
                  <a:lnTo>
                    <a:pt x="2664" y="3145"/>
                  </a:lnTo>
                  <a:lnTo>
                    <a:pt x="2581" y="3197"/>
                  </a:lnTo>
                  <a:lnTo>
                    <a:pt x="2495" y="3245"/>
                  </a:lnTo>
                  <a:lnTo>
                    <a:pt x="2406" y="3287"/>
                  </a:lnTo>
                  <a:lnTo>
                    <a:pt x="2314" y="3325"/>
                  </a:lnTo>
                  <a:lnTo>
                    <a:pt x="2219" y="3356"/>
                  </a:lnTo>
                  <a:lnTo>
                    <a:pt x="2123" y="3383"/>
                  </a:lnTo>
                  <a:lnTo>
                    <a:pt x="2024" y="3404"/>
                  </a:lnTo>
                  <a:lnTo>
                    <a:pt x="1923" y="3420"/>
                  </a:lnTo>
                  <a:lnTo>
                    <a:pt x="1820" y="3429"/>
                  </a:lnTo>
                  <a:lnTo>
                    <a:pt x="1715" y="3432"/>
                  </a:lnTo>
                  <a:lnTo>
                    <a:pt x="1612" y="3429"/>
                  </a:lnTo>
                  <a:lnTo>
                    <a:pt x="1509" y="3420"/>
                  </a:lnTo>
                  <a:lnTo>
                    <a:pt x="1408" y="3404"/>
                  </a:lnTo>
                  <a:lnTo>
                    <a:pt x="1309" y="3383"/>
                  </a:lnTo>
                  <a:lnTo>
                    <a:pt x="1213" y="3356"/>
                  </a:lnTo>
                  <a:lnTo>
                    <a:pt x="1118" y="3325"/>
                  </a:lnTo>
                  <a:lnTo>
                    <a:pt x="1025" y="3287"/>
                  </a:lnTo>
                  <a:lnTo>
                    <a:pt x="937" y="3245"/>
                  </a:lnTo>
                  <a:lnTo>
                    <a:pt x="851" y="3197"/>
                  </a:lnTo>
                  <a:lnTo>
                    <a:pt x="768" y="3145"/>
                  </a:lnTo>
                  <a:lnTo>
                    <a:pt x="687" y="3089"/>
                  </a:lnTo>
                  <a:lnTo>
                    <a:pt x="610" y="3027"/>
                  </a:lnTo>
                  <a:lnTo>
                    <a:pt x="538" y="2963"/>
                  </a:lnTo>
                  <a:lnTo>
                    <a:pt x="469" y="2894"/>
                  </a:lnTo>
                  <a:lnTo>
                    <a:pt x="405" y="2820"/>
                  </a:lnTo>
                  <a:lnTo>
                    <a:pt x="343" y="2745"/>
                  </a:lnTo>
                  <a:lnTo>
                    <a:pt x="287" y="2664"/>
                  </a:lnTo>
                  <a:lnTo>
                    <a:pt x="235" y="2581"/>
                  </a:lnTo>
                  <a:lnTo>
                    <a:pt x="187" y="2495"/>
                  </a:lnTo>
                  <a:lnTo>
                    <a:pt x="145" y="2406"/>
                  </a:lnTo>
                  <a:lnTo>
                    <a:pt x="107" y="2314"/>
                  </a:lnTo>
                  <a:lnTo>
                    <a:pt x="76" y="2219"/>
                  </a:lnTo>
                  <a:lnTo>
                    <a:pt x="49" y="2123"/>
                  </a:lnTo>
                  <a:lnTo>
                    <a:pt x="28" y="2024"/>
                  </a:lnTo>
                  <a:lnTo>
                    <a:pt x="12" y="1923"/>
                  </a:lnTo>
                  <a:lnTo>
                    <a:pt x="3" y="1820"/>
                  </a:lnTo>
                  <a:lnTo>
                    <a:pt x="0" y="1716"/>
                  </a:lnTo>
                  <a:lnTo>
                    <a:pt x="3" y="1612"/>
                  </a:lnTo>
                  <a:lnTo>
                    <a:pt x="12" y="1509"/>
                  </a:lnTo>
                  <a:lnTo>
                    <a:pt x="28" y="1408"/>
                  </a:lnTo>
                  <a:lnTo>
                    <a:pt x="49" y="1309"/>
                  </a:lnTo>
                  <a:lnTo>
                    <a:pt x="76" y="1213"/>
                  </a:lnTo>
                  <a:lnTo>
                    <a:pt x="107" y="1118"/>
                  </a:lnTo>
                  <a:lnTo>
                    <a:pt x="145" y="1026"/>
                  </a:lnTo>
                  <a:lnTo>
                    <a:pt x="187" y="937"/>
                  </a:lnTo>
                  <a:lnTo>
                    <a:pt x="235" y="851"/>
                  </a:lnTo>
                  <a:lnTo>
                    <a:pt x="287" y="768"/>
                  </a:lnTo>
                  <a:lnTo>
                    <a:pt x="343" y="687"/>
                  </a:lnTo>
                  <a:lnTo>
                    <a:pt x="405" y="612"/>
                  </a:lnTo>
                  <a:lnTo>
                    <a:pt x="469" y="538"/>
                  </a:lnTo>
                  <a:lnTo>
                    <a:pt x="538" y="469"/>
                  </a:lnTo>
                  <a:lnTo>
                    <a:pt x="610" y="405"/>
                  </a:lnTo>
                  <a:lnTo>
                    <a:pt x="687" y="343"/>
                  </a:lnTo>
                  <a:lnTo>
                    <a:pt x="768" y="287"/>
                  </a:lnTo>
                  <a:lnTo>
                    <a:pt x="851" y="235"/>
                  </a:lnTo>
                  <a:lnTo>
                    <a:pt x="937" y="187"/>
                  </a:lnTo>
                  <a:lnTo>
                    <a:pt x="1025" y="145"/>
                  </a:lnTo>
                  <a:lnTo>
                    <a:pt x="1118" y="107"/>
                  </a:lnTo>
                  <a:lnTo>
                    <a:pt x="1213" y="76"/>
                  </a:lnTo>
                  <a:lnTo>
                    <a:pt x="1309" y="49"/>
                  </a:lnTo>
                  <a:lnTo>
                    <a:pt x="1408" y="28"/>
                  </a:lnTo>
                  <a:lnTo>
                    <a:pt x="1509" y="12"/>
                  </a:lnTo>
                  <a:lnTo>
                    <a:pt x="1612" y="3"/>
                  </a:lnTo>
                  <a:lnTo>
                    <a:pt x="1715" y="0"/>
                  </a:lnTo>
                  <a:close/>
                </a:path>
              </a:pathLst>
            </a:custGeom>
            <a:grp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schemeClr val="bg1">
                    <a:lumMod val="65000"/>
                  </a:schemeClr>
                </a:solidFill>
              </a:endParaRPr>
            </a:p>
          </p:txBody>
        </p:sp>
        <p:sp>
          <p:nvSpPr>
            <p:cNvPr id="27" name="Freeform 15">
              <a:extLst>
                <a:ext uri="{FF2B5EF4-FFF2-40B4-BE49-F238E27FC236}">
                  <a16:creationId xmlns:a16="http://schemas.microsoft.com/office/drawing/2014/main" id="{8F11AF65-DA20-BE13-1C6F-15CA147D46D2}"/>
                </a:ext>
              </a:extLst>
            </p:cNvPr>
            <p:cNvSpPr>
              <a:spLocks/>
            </p:cNvSpPr>
            <p:nvPr/>
          </p:nvSpPr>
          <p:spPr bwMode="auto">
            <a:xfrm>
              <a:off x="2492375" y="3625850"/>
              <a:ext cx="644525" cy="473075"/>
            </a:xfrm>
            <a:custGeom>
              <a:avLst/>
              <a:gdLst>
                <a:gd name="T0" fmla="*/ 1514 w 1626"/>
                <a:gd name="T1" fmla="*/ 0 h 1190"/>
                <a:gd name="T2" fmla="*/ 1536 w 1626"/>
                <a:gd name="T3" fmla="*/ 2 h 1190"/>
                <a:gd name="T4" fmla="*/ 1557 w 1626"/>
                <a:gd name="T5" fmla="*/ 8 h 1190"/>
                <a:gd name="T6" fmla="*/ 1575 w 1626"/>
                <a:gd name="T7" fmla="*/ 19 h 1190"/>
                <a:gd name="T8" fmla="*/ 1593 w 1626"/>
                <a:gd name="T9" fmla="*/ 33 h 1190"/>
                <a:gd name="T10" fmla="*/ 1608 w 1626"/>
                <a:gd name="T11" fmla="*/ 51 h 1190"/>
                <a:gd name="T12" fmla="*/ 1618 w 1626"/>
                <a:gd name="T13" fmla="*/ 71 h 1190"/>
                <a:gd name="T14" fmla="*/ 1624 w 1626"/>
                <a:gd name="T15" fmla="*/ 92 h 1190"/>
                <a:gd name="T16" fmla="*/ 1626 w 1626"/>
                <a:gd name="T17" fmla="*/ 112 h 1190"/>
                <a:gd name="T18" fmla="*/ 1624 w 1626"/>
                <a:gd name="T19" fmla="*/ 134 h 1190"/>
                <a:gd name="T20" fmla="*/ 1618 w 1626"/>
                <a:gd name="T21" fmla="*/ 155 h 1190"/>
                <a:gd name="T22" fmla="*/ 1608 w 1626"/>
                <a:gd name="T23" fmla="*/ 175 h 1190"/>
                <a:gd name="T24" fmla="*/ 1593 w 1626"/>
                <a:gd name="T25" fmla="*/ 193 h 1190"/>
                <a:gd name="T26" fmla="*/ 629 w 1626"/>
                <a:gd name="T27" fmla="*/ 1157 h 1190"/>
                <a:gd name="T28" fmla="*/ 629 w 1626"/>
                <a:gd name="T29" fmla="*/ 1157 h 1190"/>
                <a:gd name="T30" fmla="*/ 611 w 1626"/>
                <a:gd name="T31" fmla="*/ 1171 h 1190"/>
                <a:gd name="T32" fmla="*/ 591 w 1626"/>
                <a:gd name="T33" fmla="*/ 1182 h 1190"/>
                <a:gd name="T34" fmla="*/ 571 w 1626"/>
                <a:gd name="T35" fmla="*/ 1188 h 1190"/>
                <a:gd name="T36" fmla="*/ 550 w 1626"/>
                <a:gd name="T37" fmla="*/ 1190 h 1190"/>
                <a:gd name="T38" fmla="*/ 528 w 1626"/>
                <a:gd name="T39" fmla="*/ 1188 h 1190"/>
                <a:gd name="T40" fmla="*/ 507 w 1626"/>
                <a:gd name="T41" fmla="*/ 1182 h 1190"/>
                <a:gd name="T42" fmla="*/ 487 w 1626"/>
                <a:gd name="T43" fmla="*/ 1171 h 1190"/>
                <a:gd name="T44" fmla="*/ 470 w 1626"/>
                <a:gd name="T45" fmla="*/ 1157 h 1190"/>
                <a:gd name="T46" fmla="*/ 33 w 1626"/>
                <a:gd name="T47" fmla="*/ 720 h 1190"/>
                <a:gd name="T48" fmla="*/ 18 w 1626"/>
                <a:gd name="T49" fmla="*/ 702 h 1190"/>
                <a:gd name="T50" fmla="*/ 8 w 1626"/>
                <a:gd name="T51" fmla="*/ 682 h 1190"/>
                <a:gd name="T52" fmla="*/ 2 w 1626"/>
                <a:gd name="T53" fmla="*/ 662 h 1190"/>
                <a:gd name="T54" fmla="*/ 0 w 1626"/>
                <a:gd name="T55" fmla="*/ 640 h 1190"/>
                <a:gd name="T56" fmla="*/ 2 w 1626"/>
                <a:gd name="T57" fmla="*/ 619 h 1190"/>
                <a:gd name="T58" fmla="*/ 8 w 1626"/>
                <a:gd name="T59" fmla="*/ 598 h 1190"/>
                <a:gd name="T60" fmla="*/ 18 w 1626"/>
                <a:gd name="T61" fmla="*/ 578 h 1190"/>
                <a:gd name="T62" fmla="*/ 33 w 1626"/>
                <a:gd name="T63" fmla="*/ 561 h 1190"/>
                <a:gd name="T64" fmla="*/ 51 w 1626"/>
                <a:gd name="T65" fmla="*/ 546 h 1190"/>
                <a:gd name="T66" fmla="*/ 69 w 1626"/>
                <a:gd name="T67" fmla="*/ 536 h 1190"/>
                <a:gd name="T68" fmla="*/ 90 w 1626"/>
                <a:gd name="T69" fmla="*/ 529 h 1190"/>
                <a:gd name="T70" fmla="*/ 112 w 1626"/>
                <a:gd name="T71" fmla="*/ 527 h 1190"/>
                <a:gd name="T72" fmla="*/ 134 w 1626"/>
                <a:gd name="T73" fmla="*/ 529 h 1190"/>
                <a:gd name="T74" fmla="*/ 155 w 1626"/>
                <a:gd name="T75" fmla="*/ 536 h 1190"/>
                <a:gd name="T76" fmla="*/ 174 w 1626"/>
                <a:gd name="T77" fmla="*/ 546 h 1190"/>
                <a:gd name="T78" fmla="*/ 192 w 1626"/>
                <a:gd name="T79" fmla="*/ 561 h 1190"/>
                <a:gd name="T80" fmla="*/ 550 w 1626"/>
                <a:gd name="T81" fmla="*/ 918 h 1190"/>
                <a:gd name="T82" fmla="*/ 1434 w 1626"/>
                <a:gd name="T83" fmla="*/ 33 h 1190"/>
                <a:gd name="T84" fmla="*/ 1452 w 1626"/>
                <a:gd name="T85" fmla="*/ 19 h 1190"/>
                <a:gd name="T86" fmla="*/ 1471 w 1626"/>
                <a:gd name="T87" fmla="*/ 8 h 1190"/>
                <a:gd name="T88" fmla="*/ 1492 w 1626"/>
                <a:gd name="T89" fmla="*/ 2 h 1190"/>
                <a:gd name="T90" fmla="*/ 1514 w 1626"/>
                <a:gd name="T91" fmla="*/ 0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26" h="1190">
                  <a:moveTo>
                    <a:pt x="1514" y="0"/>
                  </a:moveTo>
                  <a:lnTo>
                    <a:pt x="1536" y="2"/>
                  </a:lnTo>
                  <a:lnTo>
                    <a:pt x="1557" y="8"/>
                  </a:lnTo>
                  <a:lnTo>
                    <a:pt x="1575" y="19"/>
                  </a:lnTo>
                  <a:lnTo>
                    <a:pt x="1593" y="33"/>
                  </a:lnTo>
                  <a:lnTo>
                    <a:pt x="1608" y="51"/>
                  </a:lnTo>
                  <a:lnTo>
                    <a:pt x="1618" y="71"/>
                  </a:lnTo>
                  <a:lnTo>
                    <a:pt x="1624" y="92"/>
                  </a:lnTo>
                  <a:lnTo>
                    <a:pt x="1626" y="112"/>
                  </a:lnTo>
                  <a:lnTo>
                    <a:pt x="1624" y="134"/>
                  </a:lnTo>
                  <a:lnTo>
                    <a:pt x="1618" y="155"/>
                  </a:lnTo>
                  <a:lnTo>
                    <a:pt x="1608" y="175"/>
                  </a:lnTo>
                  <a:lnTo>
                    <a:pt x="1593" y="193"/>
                  </a:lnTo>
                  <a:lnTo>
                    <a:pt x="629" y="1157"/>
                  </a:lnTo>
                  <a:lnTo>
                    <a:pt x="629" y="1157"/>
                  </a:lnTo>
                  <a:lnTo>
                    <a:pt x="611" y="1171"/>
                  </a:lnTo>
                  <a:lnTo>
                    <a:pt x="591" y="1182"/>
                  </a:lnTo>
                  <a:lnTo>
                    <a:pt x="571" y="1188"/>
                  </a:lnTo>
                  <a:lnTo>
                    <a:pt x="550" y="1190"/>
                  </a:lnTo>
                  <a:lnTo>
                    <a:pt x="528" y="1188"/>
                  </a:lnTo>
                  <a:lnTo>
                    <a:pt x="507" y="1182"/>
                  </a:lnTo>
                  <a:lnTo>
                    <a:pt x="487" y="1171"/>
                  </a:lnTo>
                  <a:lnTo>
                    <a:pt x="470" y="1157"/>
                  </a:lnTo>
                  <a:lnTo>
                    <a:pt x="33" y="720"/>
                  </a:lnTo>
                  <a:lnTo>
                    <a:pt x="18" y="702"/>
                  </a:lnTo>
                  <a:lnTo>
                    <a:pt x="8" y="682"/>
                  </a:lnTo>
                  <a:lnTo>
                    <a:pt x="2" y="662"/>
                  </a:lnTo>
                  <a:lnTo>
                    <a:pt x="0" y="640"/>
                  </a:lnTo>
                  <a:lnTo>
                    <a:pt x="2" y="619"/>
                  </a:lnTo>
                  <a:lnTo>
                    <a:pt x="8" y="598"/>
                  </a:lnTo>
                  <a:lnTo>
                    <a:pt x="18" y="578"/>
                  </a:lnTo>
                  <a:lnTo>
                    <a:pt x="33" y="561"/>
                  </a:lnTo>
                  <a:lnTo>
                    <a:pt x="51" y="546"/>
                  </a:lnTo>
                  <a:lnTo>
                    <a:pt x="69" y="536"/>
                  </a:lnTo>
                  <a:lnTo>
                    <a:pt x="90" y="529"/>
                  </a:lnTo>
                  <a:lnTo>
                    <a:pt x="112" y="527"/>
                  </a:lnTo>
                  <a:lnTo>
                    <a:pt x="134" y="529"/>
                  </a:lnTo>
                  <a:lnTo>
                    <a:pt x="155" y="536"/>
                  </a:lnTo>
                  <a:lnTo>
                    <a:pt x="174" y="546"/>
                  </a:lnTo>
                  <a:lnTo>
                    <a:pt x="192" y="561"/>
                  </a:lnTo>
                  <a:lnTo>
                    <a:pt x="550" y="918"/>
                  </a:lnTo>
                  <a:lnTo>
                    <a:pt x="1434" y="33"/>
                  </a:lnTo>
                  <a:lnTo>
                    <a:pt x="1452" y="19"/>
                  </a:lnTo>
                  <a:lnTo>
                    <a:pt x="1471" y="8"/>
                  </a:lnTo>
                  <a:lnTo>
                    <a:pt x="1492" y="2"/>
                  </a:lnTo>
                  <a:lnTo>
                    <a:pt x="1514" y="0"/>
                  </a:lnTo>
                  <a:close/>
                </a:path>
              </a:pathLst>
            </a:custGeom>
            <a:grp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schemeClr val="bg1">
                    <a:lumMod val="65000"/>
                  </a:schemeClr>
                </a:solidFill>
              </a:endParaRPr>
            </a:p>
          </p:txBody>
        </p:sp>
      </p:grpSp>
      <p:sp>
        <p:nvSpPr>
          <p:cNvPr id="2" name="Rectangle 1">
            <a:extLst>
              <a:ext uri="{FF2B5EF4-FFF2-40B4-BE49-F238E27FC236}">
                <a16:creationId xmlns:a16="http://schemas.microsoft.com/office/drawing/2014/main" id="{5A71F379-43B9-F8CC-7A32-A9BCA21B6FAC}"/>
              </a:ext>
            </a:extLst>
          </p:cNvPr>
          <p:cNvSpPr/>
          <p:nvPr/>
        </p:nvSpPr>
        <p:spPr>
          <a:xfrm>
            <a:off x="0" y="356925"/>
            <a:ext cx="12296931" cy="706085"/>
          </a:xfrm>
          <a:prstGeom prst="rect">
            <a:avLst/>
          </a:prstGeom>
          <a:solidFill>
            <a:srgbClr val="05AA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4" name="Title 2">
            <a:extLst>
              <a:ext uri="{FF2B5EF4-FFF2-40B4-BE49-F238E27FC236}">
                <a16:creationId xmlns:a16="http://schemas.microsoft.com/office/drawing/2014/main" id="{FAAC0A3E-C7F4-87AF-9A40-D05D43FB0107}"/>
              </a:ext>
            </a:extLst>
          </p:cNvPr>
          <p:cNvSpPr txBox="1">
            <a:spLocks/>
          </p:cNvSpPr>
          <p:nvPr/>
        </p:nvSpPr>
        <p:spPr>
          <a:xfrm>
            <a:off x="1233951" y="476922"/>
            <a:ext cx="11157817" cy="545945"/>
          </a:xfrm>
          <a:prstGeom prst="rect">
            <a:avLst/>
          </a:prstGeom>
        </p:spPr>
        <p:txBody>
          <a:bodyPr vert="horz" lIns="0" tIns="0" rIns="0" bIns="0" rtlCol="0" anchor="ctr">
            <a:normAutofit/>
          </a:bodyPr>
          <a:lstStyle>
            <a:lvl1pPr algn="l" defTabSz="914400" rtl="0" eaLnBrk="1" latinLnBrk="0" hangingPunct="1">
              <a:lnSpc>
                <a:spcPct val="90000"/>
              </a:lnSpc>
              <a:spcBef>
                <a:spcPct val="0"/>
              </a:spcBef>
              <a:buNone/>
              <a:defRPr sz="3733" kern="1200">
                <a:solidFill>
                  <a:schemeClr val="tx1">
                    <a:lumMod val="75000"/>
                    <a:lumOff val="25000"/>
                  </a:schemeClr>
                </a:solidFill>
                <a:latin typeface="+mj-lt"/>
                <a:ea typeface="+mj-ea"/>
                <a:cs typeface="+mj-cs"/>
              </a:defRPr>
            </a:lvl1pPr>
          </a:lstStyle>
          <a:p>
            <a:r>
              <a:rPr lang="en-US" sz="3300" b="1">
                <a:solidFill>
                  <a:schemeClr val="bg1"/>
                </a:solidFill>
                <a:latin typeface="Avenir Book" panose="02000503020000020003" pitchFamily="2" charset="0"/>
              </a:rPr>
              <a:t>Research Tasks</a:t>
            </a:r>
          </a:p>
        </p:txBody>
      </p:sp>
      <p:sp>
        <p:nvSpPr>
          <p:cNvPr id="5" name="Chevron 4">
            <a:extLst>
              <a:ext uri="{FF2B5EF4-FFF2-40B4-BE49-F238E27FC236}">
                <a16:creationId xmlns:a16="http://schemas.microsoft.com/office/drawing/2014/main" id="{B3C527A9-BFDD-7F57-E73F-BF52BC61FD88}"/>
              </a:ext>
            </a:extLst>
          </p:cNvPr>
          <p:cNvSpPr/>
          <p:nvPr/>
        </p:nvSpPr>
        <p:spPr>
          <a:xfrm>
            <a:off x="-8854" y="357013"/>
            <a:ext cx="510993" cy="7128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solidFill>
                <a:schemeClr val="tx1"/>
              </a:solidFill>
            </a:endParaRPr>
          </a:p>
        </p:txBody>
      </p:sp>
      <p:sp>
        <p:nvSpPr>
          <p:cNvPr id="28" name="Chevron 27">
            <a:extLst>
              <a:ext uri="{FF2B5EF4-FFF2-40B4-BE49-F238E27FC236}">
                <a16:creationId xmlns:a16="http://schemas.microsoft.com/office/drawing/2014/main" id="{83E01587-4EC2-383C-ECD3-431FDD832FCA}"/>
              </a:ext>
            </a:extLst>
          </p:cNvPr>
          <p:cNvSpPr/>
          <p:nvPr/>
        </p:nvSpPr>
        <p:spPr>
          <a:xfrm>
            <a:off x="305206" y="354857"/>
            <a:ext cx="510993" cy="7128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solidFill>
                <a:schemeClr val="tx1"/>
              </a:solidFill>
            </a:endParaRPr>
          </a:p>
        </p:txBody>
      </p:sp>
      <p:sp>
        <p:nvSpPr>
          <p:cNvPr id="29" name="Chevron 28">
            <a:extLst>
              <a:ext uri="{FF2B5EF4-FFF2-40B4-BE49-F238E27FC236}">
                <a16:creationId xmlns:a16="http://schemas.microsoft.com/office/drawing/2014/main" id="{95D903B6-99D9-937F-F821-93AF6187D771}"/>
              </a:ext>
            </a:extLst>
          </p:cNvPr>
          <p:cNvSpPr/>
          <p:nvPr/>
        </p:nvSpPr>
        <p:spPr>
          <a:xfrm>
            <a:off x="619266" y="352798"/>
            <a:ext cx="510993" cy="7128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solidFill>
                <a:schemeClr val="tx1"/>
              </a:solidFill>
            </a:endParaRPr>
          </a:p>
        </p:txBody>
      </p:sp>
      <p:sp>
        <p:nvSpPr>
          <p:cNvPr id="34" name="Slide Number Placeholder 28">
            <a:extLst>
              <a:ext uri="{FF2B5EF4-FFF2-40B4-BE49-F238E27FC236}">
                <a16:creationId xmlns:a16="http://schemas.microsoft.com/office/drawing/2014/main" id="{6872A08D-D085-9206-C8F1-B200CF116089}"/>
              </a:ext>
            </a:extLst>
          </p:cNvPr>
          <p:cNvSpPr txBox="1">
            <a:spLocks/>
          </p:cNvSpPr>
          <p:nvPr/>
        </p:nvSpPr>
        <p:spPr>
          <a:xfrm>
            <a:off x="8610600" y="6356350"/>
            <a:ext cx="2743200" cy="365125"/>
          </a:xfrm>
          <a:prstGeom prst="rect">
            <a:avLst/>
          </a:prstGeom>
        </p:spPr>
        <p:txBody>
          <a:bodyPr/>
          <a:lstStyle>
            <a:defPPr>
              <a:defRPr lang="en-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59CC2A2C-89A0-BB4D-9325-286D2A60CF80}" type="slidenum">
              <a:rPr lang="en-RU" sz="1000" smtClean="0">
                <a:latin typeface="Avenir Book" panose="02000503020000020003" pitchFamily="2" charset="0"/>
              </a:rPr>
              <a:pPr algn="r"/>
              <a:t>4</a:t>
            </a:fld>
            <a:endParaRPr lang="en-RU" sz="1000">
              <a:latin typeface="Avenir Book" panose="02000503020000020003" pitchFamily="2" charset="0"/>
            </a:endParaRPr>
          </a:p>
        </p:txBody>
      </p:sp>
    </p:spTree>
    <p:extLst>
      <p:ext uri="{BB962C8B-B14F-4D97-AF65-F5344CB8AC3E}">
        <p14:creationId xmlns:p14="http://schemas.microsoft.com/office/powerpoint/2010/main" val="1648769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Oval 64">
            <a:extLst>
              <a:ext uri="{FF2B5EF4-FFF2-40B4-BE49-F238E27FC236}">
                <a16:creationId xmlns:a16="http://schemas.microsoft.com/office/drawing/2014/main" id="{8A5A5F4B-93C2-1D4A-1C29-AFCB0E80F708}"/>
              </a:ext>
            </a:extLst>
          </p:cNvPr>
          <p:cNvSpPr/>
          <p:nvPr/>
        </p:nvSpPr>
        <p:spPr>
          <a:xfrm>
            <a:off x="4146224" y="1857113"/>
            <a:ext cx="3960000" cy="3960000"/>
          </a:xfrm>
          <a:prstGeom prst="ellipse">
            <a:avLst/>
          </a:prstGeom>
          <a:noFill/>
          <a:ln w="50800">
            <a:solidFill>
              <a:schemeClr val="bg1">
                <a:lumMod val="85000"/>
                <a:alpha val="62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4" name="Inhaltsplatzhalter 4">
            <a:extLst>
              <a:ext uri="{FF2B5EF4-FFF2-40B4-BE49-F238E27FC236}">
                <a16:creationId xmlns:a16="http://schemas.microsoft.com/office/drawing/2014/main" id="{B29D2664-7965-DD14-684D-4EFB2DB30B04}"/>
              </a:ext>
            </a:extLst>
          </p:cNvPr>
          <p:cNvSpPr txBox="1">
            <a:spLocks/>
          </p:cNvSpPr>
          <p:nvPr/>
        </p:nvSpPr>
        <p:spPr>
          <a:xfrm>
            <a:off x="8478827" y="4711038"/>
            <a:ext cx="3062003" cy="892552"/>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900"/>
              </a:spcAft>
              <a:buNone/>
            </a:pPr>
            <a:r>
              <a:rPr lang="en-US" sz="1600" b="1">
                <a:solidFill>
                  <a:srgbClr val="00A1DF"/>
                </a:solidFill>
                <a:latin typeface="Avenir Book" panose="02000503020000020003" pitchFamily="2" charset="0"/>
              </a:rPr>
              <a:t>Data Analysis</a:t>
            </a:r>
            <a:br>
              <a:rPr lang="en-US" sz="1400" b="1">
                <a:solidFill>
                  <a:schemeClr val="accent1"/>
                </a:solidFill>
                <a:latin typeface="Avenir Book" panose="02000503020000020003" pitchFamily="2" charset="0"/>
              </a:rPr>
            </a:br>
            <a:r>
              <a:rPr lang="en-US" sz="1400">
                <a:solidFill>
                  <a:schemeClr val="tx1">
                    <a:lumMod val="75000"/>
                    <a:lumOff val="25000"/>
                  </a:schemeClr>
                </a:solidFill>
                <a:latin typeface="Avenir Book" panose="02000503020000020003" pitchFamily="2" charset="0"/>
              </a:rPr>
              <a:t>Analysis of the </a:t>
            </a:r>
            <a:r>
              <a:rPr lang="en-US" sz="1400" err="1">
                <a:solidFill>
                  <a:schemeClr val="tx1">
                    <a:lumMod val="75000"/>
                    <a:lumOff val="25000"/>
                  </a:schemeClr>
                </a:solidFill>
                <a:latin typeface="Avenir Book" panose="02000503020000020003" pitchFamily="2" charset="0"/>
              </a:rPr>
              <a:t>Velodrive</a:t>
            </a:r>
            <a:r>
              <a:rPr lang="en-US" sz="1400">
                <a:solidFill>
                  <a:schemeClr val="tx1">
                    <a:lumMod val="75000"/>
                    <a:lumOff val="25000"/>
                  </a:schemeClr>
                </a:solidFill>
                <a:latin typeface="Avenir Book" panose="02000503020000020003" pitchFamily="2" charset="0"/>
              </a:rPr>
              <a:t> product assortment to identify seasonal trends, best performing products and stores</a:t>
            </a:r>
          </a:p>
        </p:txBody>
      </p:sp>
      <p:sp>
        <p:nvSpPr>
          <p:cNvPr id="26" name="Inhaltsplatzhalter 4">
            <a:extLst>
              <a:ext uri="{FF2B5EF4-FFF2-40B4-BE49-F238E27FC236}">
                <a16:creationId xmlns:a16="http://schemas.microsoft.com/office/drawing/2014/main" id="{E9305F2E-A64A-0A72-A405-0154C7CA9260}"/>
              </a:ext>
            </a:extLst>
          </p:cNvPr>
          <p:cNvSpPr txBox="1">
            <a:spLocks/>
          </p:cNvSpPr>
          <p:nvPr/>
        </p:nvSpPr>
        <p:spPr>
          <a:xfrm>
            <a:off x="7078128" y="1232231"/>
            <a:ext cx="3705902" cy="892552"/>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900"/>
              </a:spcAft>
              <a:buNone/>
            </a:pPr>
            <a:r>
              <a:rPr lang="en-US" sz="1600" b="1">
                <a:solidFill>
                  <a:srgbClr val="0676A3"/>
                </a:solidFill>
                <a:latin typeface="Avenir Book" panose="02000503020000020003" pitchFamily="2" charset="0"/>
              </a:rPr>
              <a:t>Data collection</a:t>
            </a:r>
            <a:br>
              <a:rPr lang="en-US" sz="1400" b="1">
                <a:solidFill>
                  <a:schemeClr val="accent2"/>
                </a:solidFill>
                <a:latin typeface="Avenir Book" panose="02000503020000020003" pitchFamily="2" charset="0"/>
              </a:rPr>
            </a:br>
            <a:r>
              <a:rPr lang="en-US" sz="1400">
                <a:solidFill>
                  <a:schemeClr val="tx1">
                    <a:lumMod val="75000"/>
                    <a:lumOff val="25000"/>
                  </a:schemeClr>
                </a:solidFill>
                <a:latin typeface="Avenir Book" panose="02000503020000020003" pitchFamily="2" charset="0"/>
              </a:rPr>
              <a:t>Collection of financial data from the company, geodata from 2GIS API and target audience data from the </a:t>
            </a:r>
            <a:r>
              <a:rPr lang="en-US" sz="1400" err="1">
                <a:solidFill>
                  <a:schemeClr val="tx1">
                    <a:lumMod val="75000"/>
                    <a:lumOff val="25000"/>
                  </a:schemeClr>
                </a:solidFill>
                <a:latin typeface="Avenir Book" panose="02000503020000020003" pitchFamily="2" charset="0"/>
              </a:rPr>
              <a:t>DataLens</a:t>
            </a:r>
            <a:r>
              <a:rPr lang="en-US" sz="1400">
                <a:solidFill>
                  <a:schemeClr val="tx1">
                    <a:lumMod val="75000"/>
                    <a:lumOff val="25000"/>
                  </a:schemeClr>
                </a:solidFill>
                <a:latin typeface="Avenir Book" panose="02000503020000020003" pitchFamily="2" charset="0"/>
              </a:rPr>
              <a:t> Marketplace</a:t>
            </a:r>
          </a:p>
        </p:txBody>
      </p:sp>
      <p:sp>
        <p:nvSpPr>
          <p:cNvPr id="58" name="Inhaltsplatzhalter 4">
            <a:extLst>
              <a:ext uri="{FF2B5EF4-FFF2-40B4-BE49-F238E27FC236}">
                <a16:creationId xmlns:a16="http://schemas.microsoft.com/office/drawing/2014/main" id="{10A4E6EA-FF56-C813-A17B-2DF8F877CA45}"/>
              </a:ext>
            </a:extLst>
          </p:cNvPr>
          <p:cNvSpPr txBox="1">
            <a:spLocks/>
          </p:cNvSpPr>
          <p:nvPr/>
        </p:nvSpPr>
        <p:spPr>
          <a:xfrm>
            <a:off x="1176174" y="5496510"/>
            <a:ext cx="3847994" cy="892552"/>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900"/>
              </a:spcAft>
              <a:buNone/>
            </a:pPr>
            <a:r>
              <a:rPr lang="en-US" sz="1600" b="1">
                <a:solidFill>
                  <a:srgbClr val="00B0F4"/>
                </a:solidFill>
                <a:latin typeface="Avenir Book" panose="02000503020000020003" pitchFamily="2" charset="0"/>
              </a:rPr>
              <a:t>Modelling</a:t>
            </a:r>
            <a:br>
              <a:rPr lang="en-US" sz="1400" b="1">
                <a:solidFill>
                  <a:schemeClr val="accent2"/>
                </a:solidFill>
                <a:latin typeface="Avenir Book" panose="02000503020000020003" pitchFamily="2" charset="0"/>
              </a:rPr>
            </a:br>
            <a:r>
              <a:rPr lang="en-US" sz="1400">
                <a:solidFill>
                  <a:schemeClr val="tx1">
                    <a:lumMod val="75000"/>
                    <a:lumOff val="25000"/>
                  </a:schemeClr>
                </a:solidFill>
                <a:latin typeface="Avenir Book" panose="02000503020000020003" pitchFamily="2" charset="0"/>
              </a:rPr>
              <a:t>Building a multiple regression model to analyze the most influential </a:t>
            </a:r>
            <a:r>
              <a:rPr lang="en-US" sz="1400" err="1">
                <a:solidFill>
                  <a:schemeClr val="tx1">
                    <a:lumMod val="75000"/>
                    <a:lumOff val="25000"/>
                  </a:schemeClr>
                </a:solidFill>
                <a:latin typeface="Avenir Book" panose="02000503020000020003" pitchFamily="2" charset="0"/>
              </a:rPr>
              <a:t>geofactors</a:t>
            </a:r>
            <a:r>
              <a:rPr lang="en-US" sz="1400">
                <a:solidFill>
                  <a:schemeClr val="tx1">
                    <a:lumMod val="75000"/>
                    <a:lumOff val="25000"/>
                  </a:schemeClr>
                </a:solidFill>
                <a:latin typeface="Avenir Book" panose="02000503020000020003" pitchFamily="2" charset="0"/>
              </a:rPr>
              <a:t> and predict sales for new locations</a:t>
            </a:r>
          </a:p>
        </p:txBody>
      </p:sp>
      <p:sp>
        <p:nvSpPr>
          <p:cNvPr id="59" name="Inhaltsplatzhalter 4">
            <a:extLst>
              <a:ext uri="{FF2B5EF4-FFF2-40B4-BE49-F238E27FC236}">
                <a16:creationId xmlns:a16="http://schemas.microsoft.com/office/drawing/2014/main" id="{534EFF13-F2FB-FA57-B745-AE1BB8EB5601}"/>
              </a:ext>
            </a:extLst>
          </p:cNvPr>
          <p:cNvSpPr txBox="1">
            <a:spLocks/>
          </p:cNvSpPr>
          <p:nvPr/>
        </p:nvSpPr>
        <p:spPr>
          <a:xfrm>
            <a:off x="1130504" y="3981256"/>
            <a:ext cx="2755794" cy="677108"/>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900"/>
              </a:spcAft>
              <a:buNone/>
            </a:pPr>
            <a:r>
              <a:rPr lang="en-US" sz="1600" b="1">
                <a:solidFill>
                  <a:srgbClr val="00BFFF"/>
                </a:solidFill>
                <a:latin typeface="Avenir Book" panose="02000503020000020003" pitchFamily="2" charset="0"/>
              </a:rPr>
              <a:t>Estimation of business effect</a:t>
            </a:r>
            <a:br>
              <a:rPr lang="en-US" sz="1400" b="1">
                <a:solidFill>
                  <a:schemeClr val="accent2"/>
                </a:solidFill>
                <a:latin typeface="Avenir Book" panose="02000503020000020003" pitchFamily="2" charset="0"/>
              </a:rPr>
            </a:br>
            <a:r>
              <a:rPr lang="en-US" sz="1400">
                <a:solidFill>
                  <a:schemeClr val="tx1">
                    <a:lumMod val="75000"/>
                    <a:lumOff val="25000"/>
                  </a:schemeClr>
                </a:solidFill>
                <a:latin typeface="Avenir Book" panose="02000503020000020003" pitchFamily="2" charset="0"/>
              </a:rPr>
              <a:t>Creation of financial model for 5 potential locations</a:t>
            </a:r>
          </a:p>
        </p:txBody>
      </p:sp>
      <p:sp>
        <p:nvSpPr>
          <p:cNvPr id="60" name="Inhaltsplatzhalter 4">
            <a:extLst>
              <a:ext uri="{FF2B5EF4-FFF2-40B4-BE49-F238E27FC236}">
                <a16:creationId xmlns:a16="http://schemas.microsoft.com/office/drawing/2014/main" id="{D28036D6-B522-3B4C-7CF1-89FAE1E95A97}"/>
              </a:ext>
            </a:extLst>
          </p:cNvPr>
          <p:cNvSpPr txBox="1">
            <a:spLocks/>
          </p:cNvSpPr>
          <p:nvPr/>
        </p:nvSpPr>
        <p:spPr>
          <a:xfrm>
            <a:off x="776440" y="1912900"/>
            <a:ext cx="3038697" cy="677108"/>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900"/>
              </a:spcAft>
              <a:buNone/>
            </a:pPr>
            <a:r>
              <a:rPr lang="en-US" sz="1600" b="1">
                <a:solidFill>
                  <a:srgbClr val="00C6FF"/>
                </a:solidFill>
                <a:latin typeface="Avenir Book" panose="02000503020000020003" pitchFamily="2" charset="0"/>
              </a:rPr>
              <a:t>Visualization of results</a:t>
            </a:r>
            <a:br>
              <a:rPr lang="en-US" sz="1400" b="1">
                <a:solidFill>
                  <a:schemeClr val="accent2"/>
                </a:solidFill>
                <a:latin typeface="Avenir Book" panose="02000503020000020003" pitchFamily="2" charset="0"/>
              </a:rPr>
            </a:br>
            <a:r>
              <a:rPr lang="en-US" sz="1400">
                <a:solidFill>
                  <a:schemeClr val="tx1">
                    <a:lumMod val="75000"/>
                    <a:lumOff val="25000"/>
                  </a:schemeClr>
                </a:solidFill>
                <a:latin typeface="Avenir Book" panose="02000503020000020003" pitchFamily="2" charset="0"/>
              </a:rPr>
              <a:t>Visualization of research results on dashboard via Yandex </a:t>
            </a:r>
            <a:r>
              <a:rPr lang="en-US" sz="1400" err="1">
                <a:solidFill>
                  <a:schemeClr val="tx1">
                    <a:lumMod val="75000"/>
                    <a:lumOff val="25000"/>
                  </a:schemeClr>
                </a:solidFill>
                <a:latin typeface="Avenir Book" panose="02000503020000020003" pitchFamily="2" charset="0"/>
              </a:rPr>
              <a:t>DataLens</a:t>
            </a:r>
            <a:endParaRPr lang="en-US" sz="1400">
              <a:solidFill>
                <a:schemeClr val="tx1">
                  <a:lumMod val="75000"/>
                  <a:lumOff val="25000"/>
                </a:schemeClr>
              </a:solidFill>
              <a:latin typeface="Avenir Book" panose="02000503020000020003" pitchFamily="2" charset="0"/>
            </a:endParaRPr>
          </a:p>
        </p:txBody>
      </p:sp>
      <p:sp>
        <p:nvSpPr>
          <p:cNvPr id="63" name="Hexagon 62">
            <a:extLst>
              <a:ext uri="{FF2B5EF4-FFF2-40B4-BE49-F238E27FC236}">
                <a16:creationId xmlns:a16="http://schemas.microsoft.com/office/drawing/2014/main" id="{D3060FAE-1756-D236-2551-82CFD5237594}"/>
              </a:ext>
            </a:extLst>
          </p:cNvPr>
          <p:cNvSpPr/>
          <p:nvPr/>
        </p:nvSpPr>
        <p:spPr>
          <a:xfrm>
            <a:off x="5434246" y="1359354"/>
            <a:ext cx="1383956" cy="1210962"/>
          </a:xfrm>
          <a:prstGeom prst="hexagon">
            <a:avLst/>
          </a:prstGeom>
          <a:solidFill>
            <a:srgbClr val="0676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RU"/>
              <a:t>Step 01</a:t>
            </a:r>
          </a:p>
        </p:txBody>
      </p:sp>
      <p:sp>
        <p:nvSpPr>
          <p:cNvPr id="64" name="Hexagon 63">
            <a:extLst>
              <a:ext uri="{FF2B5EF4-FFF2-40B4-BE49-F238E27FC236}">
                <a16:creationId xmlns:a16="http://schemas.microsoft.com/office/drawing/2014/main" id="{4CF9B535-F0B9-6F93-0976-F54B09CC335F}"/>
              </a:ext>
            </a:extLst>
          </p:cNvPr>
          <p:cNvSpPr/>
          <p:nvPr/>
        </p:nvSpPr>
        <p:spPr>
          <a:xfrm>
            <a:off x="5434246" y="5072233"/>
            <a:ext cx="1383956" cy="1210962"/>
          </a:xfrm>
          <a:prstGeom prst="hexagon">
            <a:avLst/>
          </a:prstGeom>
          <a:solidFill>
            <a:srgbClr val="00B0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RU"/>
              <a:t>Step 04</a:t>
            </a:r>
          </a:p>
        </p:txBody>
      </p:sp>
      <p:sp>
        <p:nvSpPr>
          <p:cNvPr id="66" name="Hexagon 65">
            <a:extLst>
              <a:ext uri="{FF2B5EF4-FFF2-40B4-BE49-F238E27FC236}">
                <a16:creationId xmlns:a16="http://schemas.microsoft.com/office/drawing/2014/main" id="{2FA01D3D-EF95-7C9F-D530-0970873CC61E}"/>
              </a:ext>
            </a:extLst>
          </p:cNvPr>
          <p:cNvSpPr/>
          <p:nvPr/>
        </p:nvSpPr>
        <p:spPr>
          <a:xfrm>
            <a:off x="7078128" y="2294004"/>
            <a:ext cx="1383956" cy="1210962"/>
          </a:xfrm>
          <a:prstGeom prst="hexagon">
            <a:avLst/>
          </a:prstGeom>
          <a:solidFill>
            <a:srgbClr val="0894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RU"/>
              <a:t>Step 02</a:t>
            </a:r>
          </a:p>
        </p:txBody>
      </p:sp>
      <p:sp>
        <p:nvSpPr>
          <p:cNvPr id="67" name="Hexagon 66">
            <a:extLst>
              <a:ext uri="{FF2B5EF4-FFF2-40B4-BE49-F238E27FC236}">
                <a16:creationId xmlns:a16="http://schemas.microsoft.com/office/drawing/2014/main" id="{4B009262-1F1D-72C2-0737-4FD53B247308}"/>
              </a:ext>
            </a:extLst>
          </p:cNvPr>
          <p:cNvSpPr/>
          <p:nvPr/>
        </p:nvSpPr>
        <p:spPr>
          <a:xfrm>
            <a:off x="7078128" y="4252479"/>
            <a:ext cx="1383956" cy="1210962"/>
          </a:xfrm>
          <a:prstGeom prst="hexagon">
            <a:avLst/>
          </a:prstGeom>
          <a:solidFill>
            <a:srgbClr val="00A1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RU"/>
              <a:t>Step 03</a:t>
            </a:r>
          </a:p>
        </p:txBody>
      </p:sp>
      <p:sp>
        <p:nvSpPr>
          <p:cNvPr id="68" name="Hexagon 67">
            <a:extLst>
              <a:ext uri="{FF2B5EF4-FFF2-40B4-BE49-F238E27FC236}">
                <a16:creationId xmlns:a16="http://schemas.microsoft.com/office/drawing/2014/main" id="{C38628CB-9C84-7203-D830-89A5A18FF6E5}"/>
              </a:ext>
            </a:extLst>
          </p:cNvPr>
          <p:cNvSpPr/>
          <p:nvPr/>
        </p:nvSpPr>
        <p:spPr>
          <a:xfrm>
            <a:off x="3790364" y="4277346"/>
            <a:ext cx="1383956" cy="1210962"/>
          </a:xfrm>
          <a:prstGeom prst="hexagon">
            <a:avLst/>
          </a:prstGeom>
          <a:solidFill>
            <a:srgbClr val="00B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RU"/>
              <a:t>Step 05</a:t>
            </a:r>
          </a:p>
        </p:txBody>
      </p:sp>
      <p:sp>
        <p:nvSpPr>
          <p:cNvPr id="69" name="Hexagon 68">
            <a:extLst>
              <a:ext uri="{FF2B5EF4-FFF2-40B4-BE49-F238E27FC236}">
                <a16:creationId xmlns:a16="http://schemas.microsoft.com/office/drawing/2014/main" id="{CF3953A3-E0DF-29A2-D83C-A25EA473CD31}"/>
              </a:ext>
            </a:extLst>
          </p:cNvPr>
          <p:cNvSpPr/>
          <p:nvPr/>
        </p:nvSpPr>
        <p:spPr>
          <a:xfrm>
            <a:off x="3790364" y="2303389"/>
            <a:ext cx="1383956" cy="1210962"/>
          </a:xfrm>
          <a:prstGeom prst="hexagon">
            <a:avLst/>
          </a:prstGeom>
          <a:solidFill>
            <a:srgbClr val="00C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RU"/>
              <a:t>Step 06</a:t>
            </a:r>
          </a:p>
        </p:txBody>
      </p:sp>
      <p:sp>
        <p:nvSpPr>
          <p:cNvPr id="70" name="Oval 69">
            <a:extLst>
              <a:ext uri="{FF2B5EF4-FFF2-40B4-BE49-F238E27FC236}">
                <a16:creationId xmlns:a16="http://schemas.microsoft.com/office/drawing/2014/main" id="{729C195E-2633-5E35-D2F9-2447C1CD89A1}"/>
              </a:ext>
            </a:extLst>
          </p:cNvPr>
          <p:cNvSpPr/>
          <p:nvPr/>
        </p:nvSpPr>
        <p:spPr>
          <a:xfrm>
            <a:off x="5226224" y="2937113"/>
            <a:ext cx="1800000" cy="1800000"/>
          </a:xfrm>
          <a:prstGeom prst="ellipse">
            <a:avLst/>
          </a:prstGeom>
          <a:solidFill>
            <a:schemeClr val="bg1">
              <a:lumMod val="85000"/>
              <a:alpha val="45000"/>
            </a:schemeClr>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pic>
        <p:nvPicPr>
          <p:cNvPr id="72" name="Graphic 71" descr="Research with solid fill">
            <a:extLst>
              <a:ext uri="{FF2B5EF4-FFF2-40B4-BE49-F238E27FC236}">
                <a16:creationId xmlns:a16="http://schemas.microsoft.com/office/drawing/2014/main" id="{5E436317-9B3E-FCEF-1FDF-11D8D84E966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19650" y="3353636"/>
            <a:ext cx="1075509" cy="1075509"/>
          </a:xfrm>
          <a:prstGeom prst="rect">
            <a:avLst/>
          </a:prstGeom>
        </p:spPr>
      </p:pic>
      <p:sp>
        <p:nvSpPr>
          <p:cNvPr id="2" name="Inhaltsplatzhalter 4">
            <a:extLst>
              <a:ext uri="{FF2B5EF4-FFF2-40B4-BE49-F238E27FC236}">
                <a16:creationId xmlns:a16="http://schemas.microsoft.com/office/drawing/2014/main" id="{8D7EC4D0-083E-6552-A076-A14EE7CDC379}"/>
              </a:ext>
            </a:extLst>
          </p:cNvPr>
          <p:cNvSpPr txBox="1">
            <a:spLocks/>
          </p:cNvSpPr>
          <p:nvPr/>
        </p:nvSpPr>
        <p:spPr>
          <a:xfrm>
            <a:off x="8598967" y="2771608"/>
            <a:ext cx="3062003" cy="677108"/>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900"/>
              </a:spcAft>
              <a:buNone/>
            </a:pPr>
            <a:r>
              <a:rPr lang="en-US" sz="1600" b="1">
                <a:solidFill>
                  <a:srgbClr val="0894CB"/>
                </a:solidFill>
                <a:latin typeface="Avenir Book" panose="02000503020000020003" pitchFamily="2" charset="0"/>
              </a:rPr>
              <a:t>Data Preprocessing</a:t>
            </a:r>
            <a:br>
              <a:rPr lang="en-US" sz="1100" b="1">
                <a:solidFill>
                  <a:schemeClr val="accent1"/>
                </a:solidFill>
                <a:latin typeface="Avenir Book" panose="02000503020000020003" pitchFamily="2" charset="0"/>
              </a:rPr>
            </a:br>
            <a:r>
              <a:rPr lang="en-US" sz="1400">
                <a:solidFill>
                  <a:schemeClr val="tx1">
                    <a:lumMod val="75000"/>
                    <a:lumOff val="25000"/>
                  </a:schemeClr>
                </a:solidFill>
                <a:latin typeface="Avenir Book" panose="02000503020000020003" pitchFamily="2" charset="0"/>
              </a:rPr>
              <a:t>Cleaning and transforming the data to a suitable format for further modelling</a:t>
            </a:r>
          </a:p>
        </p:txBody>
      </p:sp>
      <p:sp>
        <p:nvSpPr>
          <p:cNvPr id="3" name="Rectangle 2">
            <a:extLst>
              <a:ext uri="{FF2B5EF4-FFF2-40B4-BE49-F238E27FC236}">
                <a16:creationId xmlns:a16="http://schemas.microsoft.com/office/drawing/2014/main" id="{19509D6C-75B1-7324-5EED-E371DC76A342}"/>
              </a:ext>
            </a:extLst>
          </p:cNvPr>
          <p:cNvSpPr/>
          <p:nvPr/>
        </p:nvSpPr>
        <p:spPr>
          <a:xfrm>
            <a:off x="0" y="356925"/>
            <a:ext cx="12296931" cy="706085"/>
          </a:xfrm>
          <a:prstGeom prst="rect">
            <a:avLst/>
          </a:prstGeom>
          <a:solidFill>
            <a:srgbClr val="05AA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5" name="Title 2">
            <a:extLst>
              <a:ext uri="{FF2B5EF4-FFF2-40B4-BE49-F238E27FC236}">
                <a16:creationId xmlns:a16="http://schemas.microsoft.com/office/drawing/2014/main" id="{6368D939-8A52-3B3C-9EA9-E67570CD3F9D}"/>
              </a:ext>
            </a:extLst>
          </p:cNvPr>
          <p:cNvSpPr>
            <a:spLocks noGrp="1"/>
          </p:cNvSpPr>
          <p:nvPr>
            <p:ph type="title"/>
          </p:nvPr>
        </p:nvSpPr>
        <p:spPr>
          <a:xfrm>
            <a:off x="1233951" y="476922"/>
            <a:ext cx="11157817" cy="545945"/>
          </a:xfrm>
        </p:spPr>
        <p:txBody>
          <a:bodyPr>
            <a:normAutofit/>
          </a:bodyPr>
          <a:lstStyle/>
          <a:p>
            <a:r>
              <a:rPr lang="en-US" sz="3300" b="1">
                <a:solidFill>
                  <a:schemeClr val="bg1"/>
                </a:solidFill>
                <a:latin typeface="Avenir Book" panose="02000503020000020003" pitchFamily="2" charset="0"/>
              </a:rPr>
              <a:t>Methodology</a:t>
            </a:r>
          </a:p>
        </p:txBody>
      </p:sp>
      <p:sp>
        <p:nvSpPr>
          <p:cNvPr id="6" name="Chevron 5">
            <a:extLst>
              <a:ext uri="{FF2B5EF4-FFF2-40B4-BE49-F238E27FC236}">
                <a16:creationId xmlns:a16="http://schemas.microsoft.com/office/drawing/2014/main" id="{336EDF0F-D3A5-FD20-18ED-B398157DF87E}"/>
              </a:ext>
            </a:extLst>
          </p:cNvPr>
          <p:cNvSpPr/>
          <p:nvPr/>
        </p:nvSpPr>
        <p:spPr>
          <a:xfrm>
            <a:off x="-8854" y="357013"/>
            <a:ext cx="510993" cy="7128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solidFill>
                <a:schemeClr val="tx1"/>
              </a:solidFill>
            </a:endParaRPr>
          </a:p>
        </p:txBody>
      </p:sp>
      <p:sp>
        <p:nvSpPr>
          <p:cNvPr id="7" name="Chevron 6">
            <a:extLst>
              <a:ext uri="{FF2B5EF4-FFF2-40B4-BE49-F238E27FC236}">
                <a16:creationId xmlns:a16="http://schemas.microsoft.com/office/drawing/2014/main" id="{A5789FE4-3DBC-87A5-4820-7279F76608D6}"/>
              </a:ext>
            </a:extLst>
          </p:cNvPr>
          <p:cNvSpPr/>
          <p:nvPr/>
        </p:nvSpPr>
        <p:spPr>
          <a:xfrm>
            <a:off x="305206" y="354857"/>
            <a:ext cx="510993" cy="7128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solidFill>
                <a:schemeClr val="tx1"/>
              </a:solidFill>
            </a:endParaRPr>
          </a:p>
        </p:txBody>
      </p:sp>
      <p:sp>
        <p:nvSpPr>
          <p:cNvPr id="8" name="Chevron 7">
            <a:extLst>
              <a:ext uri="{FF2B5EF4-FFF2-40B4-BE49-F238E27FC236}">
                <a16:creationId xmlns:a16="http://schemas.microsoft.com/office/drawing/2014/main" id="{389AAB02-03FC-643E-B442-8C839C1DF1F2}"/>
              </a:ext>
            </a:extLst>
          </p:cNvPr>
          <p:cNvSpPr/>
          <p:nvPr/>
        </p:nvSpPr>
        <p:spPr>
          <a:xfrm>
            <a:off x="619266" y="352798"/>
            <a:ext cx="510993" cy="7128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solidFill>
                <a:schemeClr val="tx1"/>
              </a:solidFill>
            </a:endParaRPr>
          </a:p>
        </p:txBody>
      </p:sp>
      <p:sp>
        <p:nvSpPr>
          <p:cNvPr id="9" name="Slide Number Placeholder 28">
            <a:extLst>
              <a:ext uri="{FF2B5EF4-FFF2-40B4-BE49-F238E27FC236}">
                <a16:creationId xmlns:a16="http://schemas.microsoft.com/office/drawing/2014/main" id="{5373E7D2-9B43-8330-323C-42C4D348CAE5}"/>
              </a:ext>
            </a:extLst>
          </p:cNvPr>
          <p:cNvSpPr txBox="1">
            <a:spLocks/>
          </p:cNvSpPr>
          <p:nvPr/>
        </p:nvSpPr>
        <p:spPr>
          <a:xfrm>
            <a:off x="8610600" y="6356350"/>
            <a:ext cx="2743200" cy="365125"/>
          </a:xfrm>
          <a:prstGeom prst="rect">
            <a:avLst/>
          </a:prstGeom>
        </p:spPr>
        <p:txBody>
          <a:bodyPr/>
          <a:lstStyle>
            <a:defPPr>
              <a:defRPr lang="en-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59CC2A2C-89A0-BB4D-9325-286D2A60CF80}" type="slidenum">
              <a:rPr lang="en-RU" sz="1000" smtClean="0">
                <a:latin typeface="Avenir Book" panose="02000503020000020003" pitchFamily="2" charset="0"/>
              </a:rPr>
              <a:pPr algn="r"/>
              <a:t>5</a:t>
            </a:fld>
            <a:endParaRPr lang="en-RU" sz="1000">
              <a:latin typeface="Avenir Book" panose="02000503020000020003" pitchFamily="2" charset="0"/>
            </a:endParaRPr>
          </a:p>
        </p:txBody>
      </p:sp>
    </p:spTree>
    <p:extLst>
      <p:ext uri="{BB962C8B-B14F-4D97-AF65-F5344CB8AC3E}">
        <p14:creationId xmlns:p14="http://schemas.microsoft.com/office/powerpoint/2010/main" val="3383084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3A6834B-8BC5-EE98-AA42-A926D892EB74}"/>
              </a:ext>
            </a:extLst>
          </p:cNvPr>
          <p:cNvSpPr txBox="1"/>
          <p:nvPr/>
        </p:nvSpPr>
        <p:spPr>
          <a:xfrm>
            <a:off x="340876" y="1189904"/>
            <a:ext cx="5743534" cy="738664"/>
          </a:xfrm>
          <a:prstGeom prst="rect">
            <a:avLst/>
          </a:prstGeom>
          <a:noFill/>
          <a:ln w="12700">
            <a:solidFill>
              <a:schemeClr val="bg1"/>
            </a:solidFill>
          </a:ln>
        </p:spPr>
        <p:txBody>
          <a:bodyPr wrap="square" rtlCol="0">
            <a:spAutoFit/>
          </a:bodyPr>
          <a:lstStyle/>
          <a:p>
            <a:pPr algn="just"/>
            <a:r>
              <a:rPr lang="en-US" sz="1400" b="1" i="0" u="none" strike="noStrike" err="1">
                <a:solidFill>
                  <a:srgbClr val="00B0F4"/>
                </a:solidFill>
                <a:effectLst/>
                <a:latin typeface="Avenir Book" panose="02000503020000020003" pitchFamily="2" charset="0"/>
              </a:rPr>
              <a:t>Velodrive</a:t>
            </a:r>
            <a:r>
              <a:rPr lang="en-US" sz="1400" b="0" i="0" u="none" strike="noStrike">
                <a:solidFill>
                  <a:srgbClr val="000000"/>
                </a:solidFill>
                <a:effectLst/>
                <a:latin typeface="Avenir Book" panose="02000503020000020003" pitchFamily="2" charset="0"/>
              </a:rPr>
              <a:t> </a:t>
            </a:r>
            <a:r>
              <a:rPr lang="en-US" sz="1400" b="0" i="0" u="none" strike="noStrike">
                <a:solidFill>
                  <a:schemeClr val="tx1">
                    <a:lumMod val="75000"/>
                    <a:lumOff val="25000"/>
                  </a:schemeClr>
                </a:solidFill>
                <a:effectLst/>
                <a:latin typeface="Avenir Book" panose="02000503020000020003" pitchFamily="2" charset="0"/>
              </a:rPr>
              <a:t>is a network of specialized stores selling bicycles and sports goods founded in 2005. The company is one of the largest players in the retail market in the bicycle segment.</a:t>
            </a:r>
            <a:r>
              <a:rPr lang="en-US" sz="1400" b="0" i="0">
                <a:solidFill>
                  <a:schemeClr val="tx1">
                    <a:lumMod val="75000"/>
                    <a:lumOff val="25000"/>
                  </a:schemeClr>
                </a:solidFill>
                <a:effectLst/>
                <a:latin typeface="Avenir Book" panose="02000503020000020003" pitchFamily="2" charset="0"/>
              </a:rPr>
              <a:t>​</a:t>
            </a:r>
            <a:endParaRPr lang="en-RU" sz="1400">
              <a:solidFill>
                <a:schemeClr val="tx1">
                  <a:lumMod val="75000"/>
                  <a:lumOff val="25000"/>
                </a:schemeClr>
              </a:solidFill>
            </a:endParaRPr>
          </a:p>
        </p:txBody>
      </p:sp>
      <p:sp>
        <p:nvSpPr>
          <p:cNvPr id="9" name="TextBox 8">
            <a:extLst>
              <a:ext uri="{FF2B5EF4-FFF2-40B4-BE49-F238E27FC236}">
                <a16:creationId xmlns:a16="http://schemas.microsoft.com/office/drawing/2014/main" id="{FC4BB62B-5B34-7339-84CF-FCCB9DDADDB1}"/>
              </a:ext>
            </a:extLst>
          </p:cNvPr>
          <p:cNvSpPr txBox="1"/>
          <p:nvPr/>
        </p:nvSpPr>
        <p:spPr>
          <a:xfrm>
            <a:off x="3050275" y="3247746"/>
            <a:ext cx="6100548" cy="369332"/>
          </a:xfrm>
          <a:prstGeom prst="rect">
            <a:avLst/>
          </a:prstGeom>
          <a:noFill/>
        </p:spPr>
        <p:txBody>
          <a:bodyPr wrap="square">
            <a:spAutoFit/>
          </a:bodyPr>
          <a:lstStyle/>
          <a:p>
            <a:r>
              <a:rPr lang="en-RU" b="0" i="0">
                <a:solidFill>
                  <a:srgbClr val="000000"/>
                </a:solidFill>
                <a:effectLst/>
                <a:latin typeface="Times"/>
              </a:rPr>
              <a:t> </a:t>
            </a:r>
            <a:endParaRPr lang="en-RU"/>
          </a:p>
        </p:txBody>
      </p:sp>
      <p:sp>
        <p:nvSpPr>
          <p:cNvPr id="11" name="TextBox 10">
            <a:extLst>
              <a:ext uri="{FF2B5EF4-FFF2-40B4-BE49-F238E27FC236}">
                <a16:creationId xmlns:a16="http://schemas.microsoft.com/office/drawing/2014/main" id="{9537B3E3-CB3E-FA6D-95EB-01EC551E9BBF}"/>
              </a:ext>
            </a:extLst>
          </p:cNvPr>
          <p:cNvSpPr txBox="1"/>
          <p:nvPr/>
        </p:nvSpPr>
        <p:spPr>
          <a:xfrm>
            <a:off x="3050275" y="3247746"/>
            <a:ext cx="6100548" cy="369332"/>
          </a:xfrm>
          <a:prstGeom prst="rect">
            <a:avLst/>
          </a:prstGeom>
          <a:noFill/>
        </p:spPr>
        <p:txBody>
          <a:bodyPr wrap="square">
            <a:spAutoFit/>
          </a:bodyPr>
          <a:lstStyle/>
          <a:p>
            <a:r>
              <a:rPr lang="en-RU" b="0" i="0">
                <a:solidFill>
                  <a:srgbClr val="000000"/>
                </a:solidFill>
                <a:effectLst/>
                <a:latin typeface="Times"/>
              </a:rPr>
              <a:t> </a:t>
            </a:r>
            <a:endParaRPr lang="en-RU"/>
          </a:p>
        </p:txBody>
      </p:sp>
      <p:sp>
        <p:nvSpPr>
          <p:cNvPr id="13" name="TextBox 12">
            <a:extLst>
              <a:ext uri="{FF2B5EF4-FFF2-40B4-BE49-F238E27FC236}">
                <a16:creationId xmlns:a16="http://schemas.microsoft.com/office/drawing/2014/main" id="{9E30A009-F71F-9178-41F1-9C57F0DE8F85}"/>
              </a:ext>
            </a:extLst>
          </p:cNvPr>
          <p:cNvSpPr txBox="1"/>
          <p:nvPr/>
        </p:nvSpPr>
        <p:spPr>
          <a:xfrm>
            <a:off x="399608" y="4802274"/>
            <a:ext cx="1871268" cy="1877437"/>
          </a:xfrm>
          <a:prstGeom prst="rect">
            <a:avLst/>
          </a:prstGeom>
          <a:noFill/>
        </p:spPr>
        <p:txBody>
          <a:bodyPr wrap="square" rtlCol="0">
            <a:spAutoFit/>
          </a:bodyPr>
          <a:lstStyle/>
          <a:p>
            <a:pPr algn="l" rtl="0" fontAlgn="base"/>
            <a:r>
              <a:rPr lang="en-US" sz="1400" u="none" strike="noStrike">
                <a:solidFill>
                  <a:srgbClr val="000000"/>
                </a:solidFill>
                <a:effectLst/>
                <a:latin typeface="Avenir Book" panose="02000503020000020003" pitchFamily="2" charset="0"/>
              </a:rPr>
              <a:t>Summer season:</a:t>
            </a:r>
            <a:r>
              <a:rPr lang="en-US" sz="1400">
                <a:solidFill>
                  <a:srgbClr val="000000"/>
                </a:solidFill>
                <a:effectLst/>
                <a:latin typeface="Avenir Book" panose="02000503020000020003" pitchFamily="2" charset="0"/>
              </a:rPr>
              <a:t>​</a:t>
            </a:r>
          </a:p>
          <a:p>
            <a:pPr marL="285750" indent="-285750" algn="l" rtl="0" fontAlgn="base">
              <a:buFont typeface="Arial" panose="020B0604020202020204" pitchFamily="34" charset="0"/>
              <a:buChar char="•"/>
            </a:pPr>
            <a:r>
              <a:rPr lang="en-US" sz="1400" u="none" strike="noStrike">
                <a:solidFill>
                  <a:srgbClr val="000000"/>
                </a:solidFill>
                <a:effectLst/>
                <a:latin typeface="Avenir Book" panose="02000503020000020003" pitchFamily="2" charset="0"/>
              </a:rPr>
              <a:t>Bicycles</a:t>
            </a:r>
            <a:r>
              <a:rPr lang="en-US" sz="1400">
                <a:solidFill>
                  <a:srgbClr val="000000"/>
                </a:solidFill>
                <a:effectLst/>
                <a:latin typeface="Avenir Book" panose="02000503020000020003" pitchFamily="2" charset="0"/>
              </a:rPr>
              <a:t>​</a:t>
            </a:r>
          </a:p>
          <a:p>
            <a:pPr marL="285750" indent="-285750" algn="l" rtl="0" fontAlgn="base">
              <a:buFont typeface="Arial" panose="020B0604020202020204" pitchFamily="34" charset="0"/>
              <a:buChar char="•"/>
            </a:pPr>
            <a:r>
              <a:rPr lang="en-US" sz="1400" u="none" strike="noStrike">
                <a:solidFill>
                  <a:srgbClr val="000000"/>
                </a:solidFill>
                <a:effectLst/>
                <a:latin typeface="Avenir Book" panose="02000503020000020003" pitchFamily="2" charset="0"/>
              </a:rPr>
              <a:t>Bike parts and accessories</a:t>
            </a:r>
            <a:r>
              <a:rPr lang="en-US" sz="1400">
                <a:solidFill>
                  <a:srgbClr val="000000"/>
                </a:solidFill>
                <a:effectLst/>
                <a:latin typeface="Avenir Book" panose="02000503020000020003" pitchFamily="2" charset="0"/>
              </a:rPr>
              <a:t>​</a:t>
            </a:r>
          </a:p>
          <a:p>
            <a:pPr marL="285750" indent="-285750" algn="l" rtl="0" fontAlgn="base">
              <a:buFont typeface="Arial" panose="020B0604020202020204" pitchFamily="34" charset="0"/>
              <a:buChar char="•"/>
            </a:pPr>
            <a:r>
              <a:rPr lang="en-US" sz="1400" u="none" strike="noStrike">
                <a:solidFill>
                  <a:srgbClr val="000000"/>
                </a:solidFill>
                <a:effectLst/>
                <a:latin typeface="Avenir Book" panose="02000503020000020003" pitchFamily="2" charset="0"/>
              </a:rPr>
              <a:t>Scooters</a:t>
            </a:r>
            <a:r>
              <a:rPr lang="en-US" sz="1400">
                <a:solidFill>
                  <a:srgbClr val="000000"/>
                </a:solidFill>
                <a:effectLst/>
                <a:latin typeface="Avenir Book" panose="02000503020000020003" pitchFamily="2" charset="0"/>
              </a:rPr>
              <a:t>​</a:t>
            </a:r>
          </a:p>
          <a:p>
            <a:pPr marL="285750" indent="-285750" algn="l" rtl="0" fontAlgn="base">
              <a:buFont typeface="Arial" panose="020B0604020202020204" pitchFamily="34" charset="0"/>
              <a:buChar char="•"/>
            </a:pPr>
            <a:r>
              <a:rPr lang="en-US" sz="1400" u="none" strike="noStrike">
                <a:solidFill>
                  <a:srgbClr val="000000"/>
                </a:solidFill>
                <a:effectLst/>
                <a:latin typeface="Avenir Book" panose="02000503020000020003" pitchFamily="2" charset="0"/>
              </a:rPr>
              <a:t>Balance bikes</a:t>
            </a:r>
            <a:r>
              <a:rPr lang="en-US" sz="1400">
                <a:solidFill>
                  <a:srgbClr val="000000"/>
                </a:solidFill>
                <a:effectLst/>
                <a:latin typeface="Avenir Book" panose="02000503020000020003" pitchFamily="2" charset="0"/>
              </a:rPr>
              <a:t>​</a:t>
            </a:r>
          </a:p>
          <a:p>
            <a:pPr marL="285750" indent="-285750" algn="l" rtl="0" fontAlgn="base">
              <a:buFont typeface="Arial" panose="020B0604020202020204" pitchFamily="34" charset="0"/>
              <a:buChar char="•"/>
            </a:pPr>
            <a:r>
              <a:rPr lang="en-US" sz="1400" u="none" strike="noStrike">
                <a:solidFill>
                  <a:srgbClr val="000000"/>
                </a:solidFill>
                <a:effectLst/>
                <a:latin typeface="Avenir Book" panose="02000503020000020003" pitchFamily="2" charset="0"/>
              </a:rPr>
              <a:t>Skateboards</a:t>
            </a:r>
            <a:r>
              <a:rPr lang="en-US" sz="1400">
                <a:solidFill>
                  <a:srgbClr val="000000"/>
                </a:solidFill>
                <a:effectLst/>
                <a:latin typeface="Avenir Book" panose="02000503020000020003" pitchFamily="2" charset="0"/>
              </a:rPr>
              <a:t>​</a:t>
            </a:r>
          </a:p>
          <a:p>
            <a:endParaRPr lang="en-RU" sz="1400">
              <a:latin typeface="Avenir Book" panose="02000503020000020003" pitchFamily="2" charset="0"/>
            </a:endParaRPr>
          </a:p>
        </p:txBody>
      </p:sp>
      <p:sp>
        <p:nvSpPr>
          <p:cNvPr id="15" name="TextBox 14">
            <a:extLst>
              <a:ext uri="{FF2B5EF4-FFF2-40B4-BE49-F238E27FC236}">
                <a16:creationId xmlns:a16="http://schemas.microsoft.com/office/drawing/2014/main" id="{B86D3EC9-8692-2B33-C09D-D70F5B081827}"/>
              </a:ext>
            </a:extLst>
          </p:cNvPr>
          <p:cNvSpPr txBox="1"/>
          <p:nvPr/>
        </p:nvSpPr>
        <p:spPr>
          <a:xfrm>
            <a:off x="6698681" y="4786315"/>
            <a:ext cx="1944807" cy="1384995"/>
          </a:xfrm>
          <a:prstGeom prst="rect">
            <a:avLst/>
          </a:prstGeom>
          <a:noFill/>
        </p:spPr>
        <p:txBody>
          <a:bodyPr wrap="square" rtlCol="0">
            <a:spAutoFit/>
          </a:bodyPr>
          <a:lstStyle/>
          <a:p>
            <a:pPr marL="285750" indent="-285750" algn="l" rtl="0" fontAlgn="base">
              <a:buFont typeface="Arial" panose="020B0604020202020204" pitchFamily="34" charset="0"/>
              <a:buChar char="•"/>
            </a:pPr>
            <a:r>
              <a:rPr lang="en-US" sz="1400" u="none" strike="noStrike">
                <a:solidFill>
                  <a:srgbClr val="000000"/>
                </a:solidFill>
                <a:effectLst/>
                <a:latin typeface="Avenir Book" panose="02000503020000020003" pitchFamily="2" charset="0"/>
              </a:rPr>
              <a:t>Own retail stores</a:t>
            </a:r>
            <a:r>
              <a:rPr lang="ru-RU" sz="1400">
                <a:solidFill>
                  <a:srgbClr val="000000"/>
                </a:solidFill>
                <a:effectLst/>
                <a:latin typeface="Avenir Book" panose="02000503020000020003" pitchFamily="2" charset="0"/>
              </a:rPr>
              <a:t>​</a:t>
            </a:r>
            <a:endParaRPr lang="ru-RU" sz="1400">
              <a:solidFill>
                <a:srgbClr val="000000"/>
              </a:solidFill>
              <a:latin typeface="Arial" panose="020B0604020202020204" pitchFamily="34" charset="0"/>
            </a:endParaRPr>
          </a:p>
          <a:p>
            <a:pPr marL="285750" indent="-285750" algn="l" rtl="0" fontAlgn="base">
              <a:buFont typeface="Arial" panose="020B0604020202020204" pitchFamily="34" charset="0"/>
              <a:buChar char="•"/>
            </a:pPr>
            <a:r>
              <a:rPr lang="en-US" sz="1400" u="none" strike="noStrike">
                <a:solidFill>
                  <a:srgbClr val="000000"/>
                </a:solidFill>
                <a:effectLst/>
                <a:latin typeface="Avenir Book" panose="02000503020000020003" pitchFamily="2" charset="0"/>
              </a:rPr>
              <a:t>Online channels (website and marketplaces)</a:t>
            </a:r>
            <a:r>
              <a:rPr lang="en-US" sz="1400">
                <a:solidFill>
                  <a:srgbClr val="000000"/>
                </a:solidFill>
                <a:effectLst/>
                <a:latin typeface="Avenir Book" panose="02000503020000020003" pitchFamily="2" charset="0"/>
              </a:rPr>
              <a:t>​</a:t>
            </a:r>
            <a:endParaRPr lang="ru-RU" sz="1400">
              <a:solidFill>
                <a:srgbClr val="000000"/>
              </a:solidFill>
              <a:effectLst/>
              <a:latin typeface="Avenir Book" panose="02000503020000020003" pitchFamily="2" charset="0"/>
            </a:endParaRPr>
          </a:p>
          <a:p>
            <a:pPr marL="285750" indent="-285750" algn="l" rtl="0" fontAlgn="base">
              <a:buFont typeface="Arial" panose="020B0604020202020204" pitchFamily="34" charset="0"/>
              <a:buChar char="•"/>
            </a:pPr>
            <a:r>
              <a:rPr lang="en-US" sz="1400" u="none" strike="noStrike">
                <a:solidFill>
                  <a:srgbClr val="000000"/>
                </a:solidFill>
                <a:effectLst/>
                <a:latin typeface="Avenir Book" panose="02000503020000020003" pitchFamily="2" charset="0"/>
              </a:rPr>
              <a:t>Franchise</a:t>
            </a:r>
            <a:r>
              <a:rPr lang="en-US" sz="1400">
                <a:solidFill>
                  <a:srgbClr val="000000"/>
                </a:solidFill>
                <a:effectLst/>
                <a:latin typeface="Avenir Book" panose="02000503020000020003" pitchFamily="2" charset="0"/>
              </a:rPr>
              <a:t>​</a:t>
            </a:r>
            <a:endParaRPr lang="ru-RU" sz="1400">
              <a:solidFill>
                <a:srgbClr val="000000"/>
              </a:solidFill>
              <a:effectLst/>
              <a:latin typeface="Avenir Book" panose="02000503020000020003" pitchFamily="2" charset="0"/>
            </a:endParaRPr>
          </a:p>
          <a:p>
            <a:pPr marL="285750" indent="-285750" algn="l" rtl="0" fontAlgn="base">
              <a:buFont typeface="Arial" panose="020B0604020202020204" pitchFamily="34" charset="0"/>
              <a:buChar char="•"/>
            </a:pPr>
            <a:r>
              <a:rPr lang="en-US" sz="1400" u="none" strike="noStrike">
                <a:solidFill>
                  <a:srgbClr val="000000"/>
                </a:solidFill>
                <a:effectLst/>
                <a:latin typeface="Avenir Book" panose="02000503020000020003" pitchFamily="2" charset="0"/>
              </a:rPr>
              <a:t>Wholesale</a:t>
            </a:r>
            <a:endParaRPr lang="en-US" sz="1400">
              <a:solidFill>
                <a:srgbClr val="000000"/>
              </a:solidFill>
              <a:effectLst/>
              <a:latin typeface="Avenir Book" panose="02000503020000020003" pitchFamily="2" charset="0"/>
            </a:endParaRPr>
          </a:p>
        </p:txBody>
      </p:sp>
      <p:graphicFrame>
        <p:nvGraphicFramePr>
          <p:cNvPr id="18" name="Chart 17">
            <a:extLst>
              <a:ext uri="{FF2B5EF4-FFF2-40B4-BE49-F238E27FC236}">
                <a16:creationId xmlns:a16="http://schemas.microsoft.com/office/drawing/2014/main" id="{FA53B620-39D1-E67B-F0B5-3DBDCF4392D8}"/>
              </a:ext>
            </a:extLst>
          </p:cNvPr>
          <p:cNvGraphicFramePr/>
          <p:nvPr>
            <p:extLst>
              <p:ext uri="{D42A27DB-BD31-4B8C-83A1-F6EECF244321}">
                <p14:modId xmlns:p14="http://schemas.microsoft.com/office/powerpoint/2010/main" val="205794437"/>
              </p:ext>
            </p:extLst>
          </p:nvPr>
        </p:nvGraphicFramePr>
        <p:xfrm>
          <a:off x="6293705" y="1253472"/>
          <a:ext cx="5557419" cy="3119882"/>
        </p:xfrm>
        <a:graphic>
          <a:graphicData uri="http://schemas.openxmlformats.org/drawingml/2006/chart">
            <c:chart xmlns:c="http://schemas.openxmlformats.org/drawingml/2006/chart" xmlns:r="http://schemas.openxmlformats.org/officeDocument/2006/relationships" r:id="rId2"/>
          </a:graphicData>
        </a:graphic>
      </p:graphicFrame>
      <p:sp>
        <p:nvSpPr>
          <p:cNvPr id="19" name="TextBox 18">
            <a:extLst>
              <a:ext uri="{FF2B5EF4-FFF2-40B4-BE49-F238E27FC236}">
                <a16:creationId xmlns:a16="http://schemas.microsoft.com/office/drawing/2014/main" id="{ACB9F21E-977B-D38C-80F8-3F6236111287}"/>
              </a:ext>
            </a:extLst>
          </p:cNvPr>
          <p:cNvSpPr txBox="1"/>
          <p:nvPr/>
        </p:nvSpPr>
        <p:spPr>
          <a:xfrm>
            <a:off x="2317031" y="4803379"/>
            <a:ext cx="1707473" cy="1384995"/>
          </a:xfrm>
          <a:prstGeom prst="rect">
            <a:avLst/>
          </a:prstGeom>
          <a:noFill/>
        </p:spPr>
        <p:txBody>
          <a:bodyPr wrap="square" rtlCol="0">
            <a:spAutoFit/>
          </a:bodyPr>
          <a:lstStyle/>
          <a:p>
            <a:pPr algn="l" rtl="0" fontAlgn="base"/>
            <a:r>
              <a:rPr lang="en-US" sz="1400" u="none" strike="noStrike">
                <a:solidFill>
                  <a:srgbClr val="000000"/>
                </a:solidFill>
                <a:effectLst/>
                <a:latin typeface="Avenir Book" panose="02000503020000020003" pitchFamily="2" charset="0"/>
              </a:rPr>
              <a:t>Winter season:</a:t>
            </a:r>
            <a:r>
              <a:rPr lang="en-US" sz="1400">
                <a:solidFill>
                  <a:srgbClr val="000000"/>
                </a:solidFill>
                <a:effectLst/>
                <a:latin typeface="Avenir Book" panose="02000503020000020003" pitchFamily="2" charset="0"/>
              </a:rPr>
              <a:t>​</a:t>
            </a:r>
          </a:p>
          <a:p>
            <a:pPr marL="285750" indent="-285750" algn="l" rtl="0" fontAlgn="base">
              <a:buFont typeface="Arial" panose="020B0604020202020204" pitchFamily="34" charset="0"/>
              <a:buChar char="•"/>
            </a:pPr>
            <a:r>
              <a:rPr lang="en-US" sz="1400" u="none" strike="noStrike">
                <a:solidFill>
                  <a:srgbClr val="000000"/>
                </a:solidFill>
                <a:effectLst/>
                <a:latin typeface="Avenir Book" panose="02000503020000020003" pitchFamily="2" charset="0"/>
              </a:rPr>
              <a:t>Snowboards</a:t>
            </a:r>
            <a:r>
              <a:rPr lang="en-US" sz="1400">
                <a:solidFill>
                  <a:srgbClr val="000000"/>
                </a:solidFill>
                <a:effectLst/>
                <a:latin typeface="Avenir Book" panose="02000503020000020003" pitchFamily="2" charset="0"/>
              </a:rPr>
              <a:t>​</a:t>
            </a:r>
          </a:p>
          <a:p>
            <a:pPr marL="285750" indent="-285750" algn="l" rtl="0" fontAlgn="base">
              <a:buFont typeface="Arial" panose="020B0604020202020204" pitchFamily="34" charset="0"/>
              <a:buChar char="•"/>
            </a:pPr>
            <a:r>
              <a:rPr lang="en-US" sz="1400" u="none" strike="noStrike">
                <a:solidFill>
                  <a:srgbClr val="000000"/>
                </a:solidFill>
                <a:effectLst/>
                <a:latin typeface="Avenir Book" panose="02000503020000020003" pitchFamily="2" charset="0"/>
              </a:rPr>
              <a:t>Skis</a:t>
            </a:r>
            <a:r>
              <a:rPr lang="en-US" sz="1400">
                <a:solidFill>
                  <a:srgbClr val="000000"/>
                </a:solidFill>
                <a:effectLst/>
                <a:latin typeface="Avenir Book" panose="02000503020000020003" pitchFamily="2" charset="0"/>
              </a:rPr>
              <a:t>​</a:t>
            </a:r>
          </a:p>
          <a:p>
            <a:pPr marL="285750" indent="-285750" algn="l" rtl="0" fontAlgn="base">
              <a:buFont typeface="Arial" panose="020B0604020202020204" pitchFamily="34" charset="0"/>
              <a:buChar char="•"/>
            </a:pPr>
            <a:r>
              <a:rPr lang="en-US" sz="1400" u="none" strike="noStrike">
                <a:solidFill>
                  <a:srgbClr val="000000"/>
                </a:solidFill>
                <a:effectLst/>
                <a:latin typeface="Avenir Book" panose="02000503020000020003" pitchFamily="2" charset="0"/>
              </a:rPr>
              <a:t>Snow tubes</a:t>
            </a:r>
            <a:r>
              <a:rPr lang="en-US" sz="1400">
                <a:solidFill>
                  <a:srgbClr val="000000"/>
                </a:solidFill>
                <a:effectLst/>
                <a:latin typeface="Avenir Book" panose="02000503020000020003" pitchFamily="2" charset="0"/>
              </a:rPr>
              <a:t>​</a:t>
            </a:r>
          </a:p>
          <a:p>
            <a:pPr marL="285750" indent="-285750" algn="l" rtl="0" fontAlgn="base">
              <a:buFont typeface="Arial" panose="020B0604020202020204" pitchFamily="34" charset="0"/>
              <a:buChar char="•"/>
            </a:pPr>
            <a:r>
              <a:rPr lang="en-US" sz="1400" u="none" strike="noStrike">
                <a:solidFill>
                  <a:srgbClr val="000000"/>
                </a:solidFill>
                <a:effectLst/>
                <a:latin typeface="Avenir Book" panose="02000503020000020003" pitchFamily="2" charset="0"/>
              </a:rPr>
              <a:t>Sledges</a:t>
            </a:r>
            <a:r>
              <a:rPr lang="en-US" sz="1400">
                <a:solidFill>
                  <a:srgbClr val="000000"/>
                </a:solidFill>
                <a:effectLst/>
                <a:latin typeface="Avenir Book" panose="02000503020000020003" pitchFamily="2" charset="0"/>
              </a:rPr>
              <a:t>​</a:t>
            </a:r>
          </a:p>
          <a:p>
            <a:pPr marL="285750" indent="-285750" algn="l" rtl="0" fontAlgn="base">
              <a:buFont typeface="Arial" panose="020B0604020202020204" pitchFamily="34" charset="0"/>
              <a:buChar char="•"/>
            </a:pPr>
            <a:endParaRPr lang="en-RU" sz="1400">
              <a:latin typeface="Avenir Book" panose="02000503020000020003" pitchFamily="2" charset="0"/>
            </a:endParaRPr>
          </a:p>
        </p:txBody>
      </p:sp>
      <p:sp>
        <p:nvSpPr>
          <p:cNvPr id="20" name="TextBox 19">
            <a:extLst>
              <a:ext uri="{FF2B5EF4-FFF2-40B4-BE49-F238E27FC236}">
                <a16:creationId xmlns:a16="http://schemas.microsoft.com/office/drawing/2014/main" id="{D8CCBE71-D892-46ED-2F42-7BCB6BE2A28D}"/>
              </a:ext>
            </a:extLst>
          </p:cNvPr>
          <p:cNvSpPr txBox="1"/>
          <p:nvPr/>
        </p:nvSpPr>
        <p:spPr>
          <a:xfrm>
            <a:off x="4051873" y="4802274"/>
            <a:ext cx="1871268" cy="1815882"/>
          </a:xfrm>
          <a:prstGeom prst="rect">
            <a:avLst/>
          </a:prstGeom>
          <a:noFill/>
        </p:spPr>
        <p:txBody>
          <a:bodyPr wrap="square" rtlCol="0">
            <a:spAutoFit/>
          </a:bodyPr>
          <a:lstStyle/>
          <a:p>
            <a:r>
              <a:rPr lang="en-RU" sz="1400">
                <a:latin typeface="Avenir Book" panose="02000503020000020003" pitchFamily="2" charset="0"/>
              </a:rPr>
              <a:t>Services:</a:t>
            </a:r>
          </a:p>
          <a:p>
            <a:pPr marL="285750" indent="-285750">
              <a:buFont typeface="Arial" panose="020B0604020202020204" pitchFamily="34" charset="0"/>
              <a:buChar char="•"/>
            </a:pPr>
            <a:r>
              <a:rPr lang="en-RU" sz="1400">
                <a:latin typeface="Avenir Book" panose="02000503020000020003" pitchFamily="2" charset="0"/>
              </a:rPr>
              <a:t>Repair</a:t>
            </a:r>
          </a:p>
          <a:p>
            <a:pPr marL="285750" indent="-285750">
              <a:buFont typeface="Arial" panose="020B0604020202020204" pitchFamily="34" charset="0"/>
              <a:buChar char="•"/>
            </a:pPr>
            <a:r>
              <a:rPr lang="en-US" sz="1400">
                <a:latin typeface="Avenir Book" panose="02000503020000020003" pitchFamily="2" charset="0"/>
              </a:rPr>
              <a:t>Bike rental</a:t>
            </a:r>
            <a:endParaRPr lang="ru-RU" sz="1400">
              <a:latin typeface="Avenir Book" panose="02000503020000020003" pitchFamily="2" charset="0"/>
            </a:endParaRPr>
          </a:p>
          <a:p>
            <a:pPr marL="285750" indent="-285750">
              <a:buFont typeface="Arial" panose="020B0604020202020204" pitchFamily="34" charset="0"/>
              <a:buChar char="•"/>
            </a:pPr>
            <a:r>
              <a:rPr lang="en-US" sz="1400">
                <a:latin typeface="Avenir Book" panose="02000503020000020003" pitchFamily="2" charset="0"/>
              </a:rPr>
              <a:t>Winter equipment rental</a:t>
            </a:r>
          </a:p>
          <a:p>
            <a:pPr marL="285750" indent="-285750">
              <a:buFont typeface="Arial" panose="020B0604020202020204" pitchFamily="34" charset="0"/>
              <a:buChar char="•"/>
            </a:pPr>
            <a:r>
              <a:rPr lang="en-US" sz="1400">
                <a:latin typeface="Avenir Book" panose="02000503020000020003" pitchFamily="2" charset="0"/>
              </a:rPr>
              <a:t>Seasonal storage</a:t>
            </a:r>
            <a:endParaRPr lang="ru-RU" sz="1400">
              <a:latin typeface="Avenir Book" panose="02000503020000020003" pitchFamily="2" charset="0"/>
            </a:endParaRPr>
          </a:p>
          <a:p>
            <a:pPr marL="285750" indent="-285750">
              <a:buFont typeface="Arial" panose="020B0604020202020204" pitchFamily="34" charset="0"/>
              <a:buChar char="•"/>
            </a:pPr>
            <a:endParaRPr lang="en-RU" sz="1400">
              <a:latin typeface="Avenir Book" panose="02000503020000020003" pitchFamily="2" charset="0"/>
            </a:endParaRPr>
          </a:p>
          <a:p>
            <a:endParaRPr lang="en-RU" sz="1400">
              <a:latin typeface="Avenir Book" panose="02000503020000020003" pitchFamily="2" charset="0"/>
            </a:endParaRPr>
          </a:p>
        </p:txBody>
      </p:sp>
      <p:sp>
        <p:nvSpPr>
          <p:cNvPr id="22" name="TextBox 21">
            <a:extLst>
              <a:ext uri="{FF2B5EF4-FFF2-40B4-BE49-F238E27FC236}">
                <a16:creationId xmlns:a16="http://schemas.microsoft.com/office/drawing/2014/main" id="{C8C31A38-E30B-0EC9-337D-289597FAE1EC}"/>
              </a:ext>
            </a:extLst>
          </p:cNvPr>
          <p:cNvSpPr txBox="1"/>
          <p:nvPr/>
        </p:nvSpPr>
        <p:spPr>
          <a:xfrm>
            <a:off x="1786087" y="4400858"/>
            <a:ext cx="2813712" cy="369332"/>
          </a:xfrm>
          <a:prstGeom prst="rect">
            <a:avLst/>
          </a:prstGeom>
          <a:noFill/>
        </p:spPr>
        <p:txBody>
          <a:bodyPr wrap="square" rtlCol="0">
            <a:spAutoFit/>
          </a:bodyPr>
          <a:lstStyle/>
          <a:p>
            <a:pPr algn="ctr"/>
            <a:r>
              <a:rPr lang="en-RU">
                <a:solidFill>
                  <a:srgbClr val="00B0F4"/>
                </a:solidFill>
                <a:latin typeface="Avenir Book" panose="02000503020000020003" pitchFamily="2" charset="0"/>
              </a:rPr>
              <a:t>Products and services</a:t>
            </a:r>
          </a:p>
        </p:txBody>
      </p:sp>
      <p:sp>
        <p:nvSpPr>
          <p:cNvPr id="23" name="TextBox 22">
            <a:extLst>
              <a:ext uri="{FF2B5EF4-FFF2-40B4-BE49-F238E27FC236}">
                <a16:creationId xmlns:a16="http://schemas.microsoft.com/office/drawing/2014/main" id="{5821330F-9A6B-B0D3-2CFF-B4A00464F334}"/>
              </a:ext>
            </a:extLst>
          </p:cNvPr>
          <p:cNvSpPr txBox="1"/>
          <p:nvPr/>
        </p:nvSpPr>
        <p:spPr>
          <a:xfrm>
            <a:off x="6581272" y="4400858"/>
            <a:ext cx="2062216" cy="369332"/>
          </a:xfrm>
          <a:prstGeom prst="rect">
            <a:avLst/>
          </a:prstGeom>
          <a:noFill/>
        </p:spPr>
        <p:txBody>
          <a:bodyPr wrap="square" rtlCol="0">
            <a:spAutoFit/>
          </a:bodyPr>
          <a:lstStyle/>
          <a:p>
            <a:pPr algn="ctr"/>
            <a:r>
              <a:rPr lang="en-RU">
                <a:solidFill>
                  <a:srgbClr val="00B0F4"/>
                </a:solidFill>
                <a:latin typeface="Avenir Book" panose="02000503020000020003" pitchFamily="2" charset="0"/>
              </a:rPr>
              <a:t>Sales channels</a:t>
            </a:r>
          </a:p>
        </p:txBody>
      </p:sp>
      <p:sp>
        <p:nvSpPr>
          <p:cNvPr id="25" name="TextBox 24">
            <a:extLst>
              <a:ext uri="{FF2B5EF4-FFF2-40B4-BE49-F238E27FC236}">
                <a16:creationId xmlns:a16="http://schemas.microsoft.com/office/drawing/2014/main" id="{509EA4E6-2CF3-C741-6F87-59A69AC72EA8}"/>
              </a:ext>
            </a:extLst>
          </p:cNvPr>
          <p:cNvSpPr txBox="1"/>
          <p:nvPr/>
        </p:nvSpPr>
        <p:spPr>
          <a:xfrm>
            <a:off x="9249899" y="4400858"/>
            <a:ext cx="2459615" cy="369332"/>
          </a:xfrm>
          <a:prstGeom prst="rect">
            <a:avLst/>
          </a:prstGeom>
          <a:noFill/>
        </p:spPr>
        <p:txBody>
          <a:bodyPr wrap="square" rtlCol="0">
            <a:spAutoFit/>
          </a:bodyPr>
          <a:lstStyle/>
          <a:p>
            <a:pPr algn="ctr"/>
            <a:r>
              <a:rPr lang="en-RU">
                <a:solidFill>
                  <a:srgbClr val="00B0F4"/>
                </a:solidFill>
                <a:latin typeface="Avenir Book" panose="02000503020000020003" pitchFamily="2" charset="0"/>
              </a:rPr>
              <a:t>Promotion channels</a:t>
            </a:r>
          </a:p>
        </p:txBody>
      </p:sp>
      <p:sp>
        <p:nvSpPr>
          <p:cNvPr id="27" name="TextBox 26">
            <a:extLst>
              <a:ext uri="{FF2B5EF4-FFF2-40B4-BE49-F238E27FC236}">
                <a16:creationId xmlns:a16="http://schemas.microsoft.com/office/drawing/2014/main" id="{F8590C11-BC82-854C-E4C4-8FE549822F30}"/>
              </a:ext>
            </a:extLst>
          </p:cNvPr>
          <p:cNvSpPr txBox="1"/>
          <p:nvPr/>
        </p:nvSpPr>
        <p:spPr>
          <a:xfrm>
            <a:off x="8986443" y="4765611"/>
            <a:ext cx="2734415" cy="1384995"/>
          </a:xfrm>
          <a:prstGeom prst="rect">
            <a:avLst/>
          </a:prstGeom>
          <a:noFill/>
        </p:spPr>
        <p:txBody>
          <a:bodyPr wrap="square" rtlCol="0">
            <a:spAutoFit/>
          </a:bodyPr>
          <a:lstStyle/>
          <a:p>
            <a:pPr marL="285750" indent="-285750" algn="l" rtl="0" fontAlgn="base">
              <a:buFont typeface="Arial" panose="020B0604020202020204" pitchFamily="34" charset="0"/>
              <a:buChar char="•"/>
            </a:pPr>
            <a:r>
              <a:rPr lang="en-US" sz="1400">
                <a:latin typeface="Avenir Book" panose="02000503020000020003" pitchFamily="2" charset="0"/>
                <a:ea typeface="Times New Roman" panose="02020603050405020304" pitchFamily="18" charset="0"/>
              </a:rPr>
              <a:t>S</a:t>
            </a:r>
            <a:r>
              <a:rPr lang="en-US" sz="1400">
                <a:effectLst/>
                <a:latin typeface="Avenir Book" panose="02000503020000020003" pitchFamily="2" charset="0"/>
                <a:ea typeface="Times New Roman" panose="02020603050405020304" pitchFamily="18" charset="0"/>
              </a:rPr>
              <a:t>ales promotion campaigns</a:t>
            </a:r>
          </a:p>
          <a:p>
            <a:pPr marL="285750" indent="-285750" algn="l" rtl="0" fontAlgn="base">
              <a:buFont typeface="Arial" panose="020B0604020202020204" pitchFamily="34" charset="0"/>
              <a:buChar char="•"/>
            </a:pPr>
            <a:r>
              <a:rPr lang="en-US" sz="1400">
                <a:solidFill>
                  <a:srgbClr val="000000"/>
                </a:solidFill>
                <a:effectLst/>
                <a:latin typeface="Avenir Book" panose="02000503020000020003" pitchFamily="2" charset="0"/>
              </a:rPr>
              <a:t>Advertising (offline and online)</a:t>
            </a:r>
          </a:p>
          <a:p>
            <a:pPr marL="285750" indent="-285750" algn="l" rtl="0" fontAlgn="base">
              <a:buFont typeface="Arial" panose="020B0604020202020204" pitchFamily="34" charset="0"/>
              <a:buChar char="•"/>
            </a:pPr>
            <a:r>
              <a:rPr lang="en-US" sz="1400">
                <a:solidFill>
                  <a:srgbClr val="000000"/>
                </a:solidFill>
                <a:latin typeface="Avenir Book" panose="02000503020000020003" pitchFamily="2" charset="0"/>
              </a:rPr>
              <a:t>Cross-promotion</a:t>
            </a:r>
            <a:r>
              <a:rPr lang="ru-RU" sz="1400">
                <a:solidFill>
                  <a:srgbClr val="000000"/>
                </a:solidFill>
                <a:latin typeface="Avenir Book" panose="02000503020000020003" pitchFamily="2" charset="0"/>
              </a:rPr>
              <a:t> </a:t>
            </a:r>
            <a:r>
              <a:rPr lang="en-US" sz="1400">
                <a:solidFill>
                  <a:srgbClr val="000000"/>
                </a:solidFill>
                <a:latin typeface="Avenir Book" panose="02000503020000020003" pitchFamily="2" charset="0"/>
              </a:rPr>
              <a:t>with other businesses</a:t>
            </a:r>
          </a:p>
          <a:p>
            <a:pPr marL="285750" indent="-285750" algn="l" rtl="0" fontAlgn="base">
              <a:buFont typeface="Arial" panose="020B0604020202020204" pitchFamily="34" charset="0"/>
              <a:buChar char="•"/>
            </a:pPr>
            <a:r>
              <a:rPr lang="en-US" sz="1400">
                <a:solidFill>
                  <a:srgbClr val="000000"/>
                </a:solidFill>
                <a:effectLst/>
                <a:latin typeface="Avenir Book" panose="02000503020000020003" pitchFamily="2" charset="0"/>
              </a:rPr>
              <a:t>Organization of bike events</a:t>
            </a:r>
          </a:p>
        </p:txBody>
      </p:sp>
      <p:cxnSp>
        <p:nvCxnSpPr>
          <p:cNvPr id="33" name="Straight Connector 32">
            <a:extLst>
              <a:ext uri="{FF2B5EF4-FFF2-40B4-BE49-F238E27FC236}">
                <a16:creationId xmlns:a16="http://schemas.microsoft.com/office/drawing/2014/main" id="{C2945D24-A2CC-DE50-8E21-5508A989ECE7}"/>
              </a:ext>
            </a:extLst>
          </p:cNvPr>
          <p:cNvCxnSpPr>
            <a:cxnSpLocks/>
          </p:cNvCxnSpPr>
          <p:nvPr/>
        </p:nvCxnSpPr>
        <p:spPr>
          <a:xfrm>
            <a:off x="6096000" y="4529356"/>
            <a:ext cx="0" cy="1815882"/>
          </a:xfrm>
          <a:prstGeom prst="line">
            <a:avLst/>
          </a:prstGeom>
          <a:ln w="15875">
            <a:solidFill>
              <a:srgbClr val="00B0F4"/>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F814880-2184-9C2A-8293-2C7F792331E1}"/>
              </a:ext>
            </a:extLst>
          </p:cNvPr>
          <p:cNvCxnSpPr>
            <a:cxnSpLocks/>
          </p:cNvCxnSpPr>
          <p:nvPr/>
        </p:nvCxnSpPr>
        <p:spPr>
          <a:xfrm>
            <a:off x="8989206" y="4563335"/>
            <a:ext cx="0" cy="1815882"/>
          </a:xfrm>
          <a:prstGeom prst="line">
            <a:avLst/>
          </a:prstGeom>
          <a:ln w="15875">
            <a:solidFill>
              <a:srgbClr val="00B0F4"/>
            </a:solidFill>
          </a:ln>
        </p:spPr>
        <p:style>
          <a:lnRef idx="1">
            <a:schemeClr val="accent1"/>
          </a:lnRef>
          <a:fillRef idx="0">
            <a:schemeClr val="accent1"/>
          </a:fillRef>
          <a:effectRef idx="0">
            <a:schemeClr val="accent1"/>
          </a:effectRef>
          <a:fontRef idx="minor">
            <a:schemeClr val="tx1"/>
          </a:fontRef>
        </p:style>
      </p:cxnSp>
      <p:graphicFrame>
        <p:nvGraphicFramePr>
          <p:cNvPr id="36" name="Chart 35">
            <a:extLst>
              <a:ext uri="{FF2B5EF4-FFF2-40B4-BE49-F238E27FC236}">
                <a16:creationId xmlns:a16="http://schemas.microsoft.com/office/drawing/2014/main" id="{BF23CA25-8E8B-1994-EC8A-5EDDAE440527}"/>
              </a:ext>
            </a:extLst>
          </p:cNvPr>
          <p:cNvGraphicFramePr/>
          <p:nvPr>
            <p:extLst>
              <p:ext uri="{D42A27DB-BD31-4B8C-83A1-F6EECF244321}">
                <p14:modId xmlns:p14="http://schemas.microsoft.com/office/powerpoint/2010/main" val="2079469937"/>
              </p:ext>
            </p:extLst>
          </p:nvPr>
        </p:nvGraphicFramePr>
        <p:xfrm>
          <a:off x="874762" y="1974269"/>
          <a:ext cx="4946914" cy="2235407"/>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a:extLst>
              <a:ext uri="{FF2B5EF4-FFF2-40B4-BE49-F238E27FC236}">
                <a16:creationId xmlns:a16="http://schemas.microsoft.com/office/drawing/2014/main" id="{0A842BA9-AA1C-2B33-E183-9F246669A0E6}"/>
              </a:ext>
            </a:extLst>
          </p:cNvPr>
          <p:cNvSpPr txBox="1"/>
          <p:nvPr/>
        </p:nvSpPr>
        <p:spPr>
          <a:xfrm>
            <a:off x="340876" y="6393265"/>
            <a:ext cx="5743535" cy="230832"/>
          </a:xfrm>
          <a:prstGeom prst="rect">
            <a:avLst/>
          </a:prstGeom>
          <a:noFill/>
        </p:spPr>
        <p:txBody>
          <a:bodyPr wrap="square" rtlCol="0">
            <a:spAutoFit/>
          </a:bodyPr>
          <a:lstStyle/>
          <a:p>
            <a:r>
              <a:rPr lang="en-US" sz="900">
                <a:latin typeface="Avenir Book" panose="02000503020000020003" pitchFamily="2" charset="0"/>
              </a:rPr>
              <a:t>*</a:t>
            </a:r>
            <a:r>
              <a:rPr lang="en-RU" sz="900">
                <a:latin typeface="Avenir Book" panose="02000503020000020003" pitchFamily="2" charset="0"/>
              </a:rPr>
              <a:t>Source: Velodrive corporate presentations based on financual statement, our analysis of sales data provided</a:t>
            </a:r>
          </a:p>
        </p:txBody>
      </p:sp>
      <p:sp>
        <p:nvSpPr>
          <p:cNvPr id="3" name="Rectangle 2">
            <a:extLst>
              <a:ext uri="{FF2B5EF4-FFF2-40B4-BE49-F238E27FC236}">
                <a16:creationId xmlns:a16="http://schemas.microsoft.com/office/drawing/2014/main" id="{41FE5A07-36A1-1F15-2E62-45A88355F559}"/>
              </a:ext>
            </a:extLst>
          </p:cNvPr>
          <p:cNvSpPr/>
          <p:nvPr/>
        </p:nvSpPr>
        <p:spPr>
          <a:xfrm>
            <a:off x="0" y="356925"/>
            <a:ext cx="12296931" cy="706085"/>
          </a:xfrm>
          <a:prstGeom prst="rect">
            <a:avLst/>
          </a:prstGeom>
          <a:solidFill>
            <a:srgbClr val="05AA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6" name="Title 2">
            <a:extLst>
              <a:ext uri="{FF2B5EF4-FFF2-40B4-BE49-F238E27FC236}">
                <a16:creationId xmlns:a16="http://schemas.microsoft.com/office/drawing/2014/main" id="{2A93C7C4-9F08-EF6B-BAD8-011DA9D48C77}"/>
              </a:ext>
            </a:extLst>
          </p:cNvPr>
          <p:cNvSpPr>
            <a:spLocks noGrp="1"/>
          </p:cNvSpPr>
          <p:nvPr>
            <p:ph type="title"/>
          </p:nvPr>
        </p:nvSpPr>
        <p:spPr>
          <a:xfrm>
            <a:off x="1233951" y="476922"/>
            <a:ext cx="11157817" cy="545945"/>
          </a:xfrm>
        </p:spPr>
        <p:txBody>
          <a:bodyPr>
            <a:normAutofit/>
          </a:bodyPr>
          <a:lstStyle/>
          <a:p>
            <a:r>
              <a:rPr lang="en-US" sz="3300" b="1">
                <a:solidFill>
                  <a:schemeClr val="bg1"/>
                </a:solidFill>
                <a:latin typeface="Avenir Book" panose="02000503020000020003" pitchFamily="2" charset="0"/>
              </a:rPr>
              <a:t>Company Overview</a:t>
            </a:r>
          </a:p>
        </p:txBody>
      </p:sp>
      <p:sp>
        <p:nvSpPr>
          <p:cNvPr id="7" name="Chevron 6">
            <a:extLst>
              <a:ext uri="{FF2B5EF4-FFF2-40B4-BE49-F238E27FC236}">
                <a16:creationId xmlns:a16="http://schemas.microsoft.com/office/drawing/2014/main" id="{E85B943E-326E-ABD7-B349-D62D4B6B0183}"/>
              </a:ext>
            </a:extLst>
          </p:cNvPr>
          <p:cNvSpPr/>
          <p:nvPr/>
        </p:nvSpPr>
        <p:spPr>
          <a:xfrm>
            <a:off x="-8854" y="357013"/>
            <a:ext cx="510993" cy="7128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solidFill>
                <a:schemeClr val="tx1"/>
              </a:solidFill>
            </a:endParaRPr>
          </a:p>
        </p:txBody>
      </p:sp>
      <p:sp>
        <p:nvSpPr>
          <p:cNvPr id="8" name="Chevron 7">
            <a:extLst>
              <a:ext uri="{FF2B5EF4-FFF2-40B4-BE49-F238E27FC236}">
                <a16:creationId xmlns:a16="http://schemas.microsoft.com/office/drawing/2014/main" id="{B6548A39-0946-DA2D-3AFF-03E28AE5AE0B}"/>
              </a:ext>
            </a:extLst>
          </p:cNvPr>
          <p:cNvSpPr/>
          <p:nvPr/>
        </p:nvSpPr>
        <p:spPr>
          <a:xfrm>
            <a:off x="305206" y="354857"/>
            <a:ext cx="510993" cy="7128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solidFill>
                <a:schemeClr val="tx1"/>
              </a:solidFill>
            </a:endParaRPr>
          </a:p>
        </p:txBody>
      </p:sp>
      <p:sp>
        <p:nvSpPr>
          <p:cNvPr id="10" name="Chevron 9">
            <a:extLst>
              <a:ext uri="{FF2B5EF4-FFF2-40B4-BE49-F238E27FC236}">
                <a16:creationId xmlns:a16="http://schemas.microsoft.com/office/drawing/2014/main" id="{E553A1F3-998D-0642-BEE3-63DE64763CB5}"/>
              </a:ext>
            </a:extLst>
          </p:cNvPr>
          <p:cNvSpPr/>
          <p:nvPr/>
        </p:nvSpPr>
        <p:spPr>
          <a:xfrm>
            <a:off x="619266" y="352798"/>
            <a:ext cx="510993" cy="7128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solidFill>
                <a:schemeClr val="tx1"/>
              </a:solidFill>
            </a:endParaRPr>
          </a:p>
        </p:txBody>
      </p:sp>
      <p:sp>
        <p:nvSpPr>
          <p:cNvPr id="12" name="Slide Number Placeholder 28">
            <a:extLst>
              <a:ext uri="{FF2B5EF4-FFF2-40B4-BE49-F238E27FC236}">
                <a16:creationId xmlns:a16="http://schemas.microsoft.com/office/drawing/2014/main" id="{D1A3A397-E039-7C02-82AC-7DC294D9FEA6}"/>
              </a:ext>
            </a:extLst>
          </p:cNvPr>
          <p:cNvSpPr txBox="1">
            <a:spLocks/>
          </p:cNvSpPr>
          <p:nvPr/>
        </p:nvSpPr>
        <p:spPr>
          <a:xfrm>
            <a:off x="8610600" y="6356350"/>
            <a:ext cx="2743200" cy="365125"/>
          </a:xfrm>
          <a:prstGeom prst="rect">
            <a:avLst/>
          </a:prstGeom>
        </p:spPr>
        <p:txBody>
          <a:bodyPr/>
          <a:lstStyle>
            <a:defPPr>
              <a:defRPr lang="en-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59CC2A2C-89A0-BB4D-9325-286D2A60CF80}" type="slidenum">
              <a:rPr lang="en-RU" sz="1000" smtClean="0">
                <a:latin typeface="Avenir Book" panose="02000503020000020003" pitchFamily="2" charset="0"/>
              </a:rPr>
              <a:pPr algn="r"/>
              <a:t>6</a:t>
            </a:fld>
            <a:endParaRPr lang="en-RU" sz="1000">
              <a:latin typeface="Avenir Book" panose="02000503020000020003" pitchFamily="2" charset="0"/>
            </a:endParaRPr>
          </a:p>
        </p:txBody>
      </p:sp>
    </p:spTree>
    <p:extLst>
      <p:ext uri="{BB962C8B-B14F-4D97-AF65-F5344CB8AC3E}">
        <p14:creationId xmlns:p14="http://schemas.microsoft.com/office/powerpoint/2010/main" val="3056732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F9E7B5C3-615F-2210-0648-0CF787F95BB9}"/>
              </a:ext>
            </a:extLst>
          </p:cNvPr>
          <p:cNvSpPr/>
          <p:nvPr/>
        </p:nvSpPr>
        <p:spPr>
          <a:xfrm>
            <a:off x="8902333" y="2032333"/>
            <a:ext cx="2473810" cy="939600"/>
          </a:xfrm>
          <a:prstGeom prst="roundRect">
            <a:avLst/>
          </a:prstGeom>
          <a:noFill/>
          <a:ln w="12700">
            <a:solidFill>
              <a:srgbClr val="00BF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RU" sz="1400">
                <a:solidFill>
                  <a:schemeClr val="tx1">
                    <a:lumMod val="75000"/>
                    <a:lumOff val="25000"/>
                  </a:schemeClr>
                </a:solidFill>
                <a:latin typeface="Avenir Book" panose="02000503020000020003" pitchFamily="2" charset="0"/>
              </a:rPr>
              <a:t>Provided by the company</a:t>
            </a:r>
          </a:p>
        </p:txBody>
      </p:sp>
      <p:sp>
        <p:nvSpPr>
          <p:cNvPr id="8" name="Rounded Rectangle 7">
            <a:extLst>
              <a:ext uri="{FF2B5EF4-FFF2-40B4-BE49-F238E27FC236}">
                <a16:creationId xmlns:a16="http://schemas.microsoft.com/office/drawing/2014/main" id="{BF9E66CB-F613-438C-23DD-F5BA9E1831DF}"/>
              </a:ext>
            </a:extLst>
          </p:cNvPr>
          <p:cNvSpPr/>
          <p:nvPr/>
        </p:nvSpPr>
        <p:spPr>
          <a:xfrm>
            <a:off x="8885536" y="3486835"/>
            <a:ext cx="2473810" cy="939600"/>
          </a:xfrm>
          <a:prstGeom prst="roundRect">
            <a:avLst/>
          </a:prstGeom>
          <a:noFill/>
          <a:ln w="12700">
            <a:solidFill>
              <a:srgbClr val="00BF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RU" sz="1400">
                <a:solidFill>
                  <a:schemeClr val="tx1">
                    <a:lumMod val="75000"/>
                    <a:lumOff val="25000"/>
                  </a:schemeClr>
                </a:solidFill>
                <a:latin typeface="Avenir Book" panose="02000503020000020003" pitchFamily="2" charset="0"/>
              </a:rPr>
              <a:t>Collected via requests to 2GIS API</a:t>
            </a:r>
          </a:p>
        </p:txBody>
      </p:sp>
      <p:sp>
        <p:nvSpPr>
          <p:cNvPr id="9" name="Rounded Rectangle 8">
            <a:extLst>
              <a:ext uri="{FF2B5EF4-FFF2-40B4-BE49-F238E27FC236}">
                <a16:creationId xmlns:a16="http://schemas.microsoft.com/office/drawing/2014/main" id="{BA820E45-8D13-BF64-DE48-EBF10E1EDC9A}"/>
              </a:ext>
            </a:extLst>
          </p:cNvPr>
          <p:cNvSpPr/>
          <p:nvPr/>
        </p:nvSpPr>
        <p:spPr>
          <a:xfrm>
            <a:off x="8882591" y="4957676"/>
            <a:ext cx="2473810" cy="939600"/>
          </a:xfrm>
          <a:prstGeom prst="roundRect">
            <a:avLst/>
          </a:prstGeom>
          <a:noFill/>
          <a:ln w="12700">
            <a:solidFill>
              <a:srgbClr val="00BF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RU" sz="1400">
                <a:solidFill>
                  <a:schemeClr val="tx1">
                    <a:lumMod val="75000"/>
                    <a:lumOff val="25000"/>
                  </a:schemeClr>
                </a:solidFill>
                <a:latin typeface="Avenir Book" panose="02000503020000020003" pitchFamily="2" charset="0"/>
              </a:rPr>
              <a:t>Collected from Yandex DataLens Marketplace</a:t>
            </a:r>
          </a:p>
        </p:txBody>
      </p:sp>
      <p:sp>
        <p:nvSpPr>
          <p:cNvPr id="10" name="Rounded Rectangle 9">
            <a:extLst>
              <a:ext uri="{FF2B5EF4-FFF2-40B4-BE49-F238E27FC236}">
                <a16:creationId xmlns:a16="http://schemas.microsoft.com/office/drawing/2014/main" id="{8CEAB175-D5AA-8043-5E67-69702AE37A4E}"/>
              </a:ext>
            </a:extLst>
          </p:cNvPr>
          <p:cNvSpPr/>
          <p:nvPr/>
        </p:nvSpPr>
        <p:spPr>
          <a:xfrm>
            <a:off x="4584311" y="2032333"/>
            <a:ext cx="3189600" cy="939600"/>
          </a:xfrm>
          <a:prstGeom prst="roundRect">
            <a:avLst/>
          </a:prstGeom>
          <a:noFill/>
          <a:ln w="12700">
            <a:solidFill>
              <a:srgbClr val="00B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a:solidFill>
                  <a:schemeClr val="tx1">
                    <a:lumMod val="75000"/>
                    <a:lumOff val="25000"/>
                  </a:schemeClr>
                </a:solidFill>
                <a:latin typeface="Avenir Book" panose="02000503020000020003" pitchFamily="2" charset="0"/>
              </a:rPr>
              <a:t>Volume of sales, COGS, gross profit, rental fees, HR costs</a:t>
            </a:r>
            <a:endParaRPr lang="en-RU" sz="1400">
              <a:solidFill>
                <a:schemeClr val="tx1">
                  <a:lumMod val="75000"/>
                  <a:lumOff val="25000"/>
                </a:schemeClr>
              </a:solidFill>
              <a:latin typeface="Avenir Book" panose="02000503020000020003" pitchFamily="2" charset="0"/>
            </a:endParaRPr>
          </a:p>
        </p:txBody>
      </p:sp>
      <p:sp>
        <p:nvSpPr>
          <p:cNvPr id="11" name="Rounded Rectangle 10">
            <a:extLst>
              <a:ext uri="{FF2B5EF4-FFF2-40B4-BE49-F238E27FC236}">
                <a16:creationId xmlns:a16="http://schemas.microsoft.com/office/drawing/2014/main" id="{D770233A-0B17-572B-06B3-DACA1632213C}"/>
              </a:ext>
            </a:extLst>
          </p:cNvPr>
          <p:cNvSpPr/>
          <p:nvPr/>
        </p:nvSpPr>
        <p:spPr>
          <a:xfrm>
            <a:off x="4587657" y="3492532"/>
            <a:ext cx="3189199" cy="938119"/>
          </a:xfrm>
          <a:prstGeom prst="roundRect">
            <a:avLst/>
          </a:prstGeom>
          <a:noFill/>
          <a:ln w="12700">
            <a:solidFill>
              <a:srgbClr val="00B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RU" sz="1400">
                <a:solidFill>
                  <a:schemeClr val="tx1">
                    <a:lumMod val="75000"/>
                    <a:lumOff val="25000"/>
                  </a:schemeClr>
                </a:solidFill>
                <a:latin typeface="Avenir Book" panose="02000503020000020003" pitchFamily="2" charset="0"/>
              </a:rPr>
              <a:t>Store coordinates, competition rate, distance to the points of interest (metro, hypermarket, Sportmaster)</a:t>
            </a:r>
          </a:p>
        </p:txBody>
      </p:sp>
      <p:sp>
        <p:nvSpPr>
          <p:cNvPr id="12" name="Rounded Rectangle 11">
            <a:extLst>
              <a:ext uri="{FF2B5EF4-FFF2-40B4-BE49-F238E27FC236}">
                <a16:creationId xmlns:a16="http://schemas.microsoft.com/office/drawing/2014/main" id="{BB8FCE03-493B-C566-AE8F-A7C2F83034B5}"/>
              </a:ext>
            </a:extLst>
          </p:cNvPr>
          <p:cNvSpPr/>
          <p:nvPr/>
        </p:nvSpPr>
        <p:spPr>
          <a:xfrm>
            <a:off x="4584311" y="4962817"/>
            <a:ext cx="3189600" cy="939600"/>
          </a:xfrm>
          <a:prstGeom prst="roundRect">
            <a:avLst/>
          </a:prstGeom>
          <a:noFill/>
          <a:ln w="12700">
            <a:solidFill>
              <a:srgbClr val="00B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a:solidFill>
                  <a:schemeClr val="tx1">
                    <a:lumMod val="75000"/>
                    <a:lumOff val="25000"/>
                  </a:schemeClr>
                </a:solidFill>
                <a:latin typeface="Avenir Book" panose="02000503020000020003" pitchFamily="2" charset="0"/>
              </a:rPr>
              <a:t>Audience with the interest “Cyclists” in each hexagon</a:t>
            </a:r>
            <a:endParaRPr lang="en-RU" sz="1400">
              <a:solidFill>
                <a:schemeClr val="tx1">
                  <a:lumMod val="75000"/>
                  <a:lumOff val="25000"/>
                </a:schemeClr>
              </a:solidFill>
              <a:latin typeface="Avenir Book" panose="02000503020000020003" pitchFamily="2" charset="0"/>
            </a:endParaRPr>
          </a:p>
        </p:txBody>
      </p:sp>
      <p:cxnSp>
        <p:nvCxnSpPr>
          <p:cNvPr id="24" name="Straight Arrow Connector 23">
            <a:extLst>
              <a:ext uri="{FF2B5EF4-FFF2-40B4-BE49-F238E27FC236}">
                <a16:creationId xmlns:a16="http://schemas.microsoft.com/office/drawing/2014/main" id="{42B48836-6CE4-3BE2-F107-429A3D4FC9F2}"/>
              </a:ext>
            </a:extLst>
          </p:cNvPr>
          <p:cNvCxnSpPr>
            <a:cxnSpLocks/>
          </p:cNvCxnSpPr>
          <p:nvPr/>
        </p:nvCxnSpPr>
        <p:spPr>
          <a:xfrm>
            <a:off x="7773911" y="2502133"/>
            <a:ext cx="1108680" cy="0"/>
          </a:xfrm>
          <a:prstGeom prst="straightConnector1">
            <a:avLst/>
          </a:prstGeom>
          <a:ln w="9525">
            <a:solidFill>
              <a:srgbClr val="00BFFF"/>
            </a:solidFill>
            <a:prstDash val="dash"/>
            <a:tailEnd type="none"/>
          </a:ln>
        </p:spPr>
        <p:style>
          <a:lnRef idx="1">
            <a:schemeClr val="accent1"/>
          </a:lnRef>
          <a:fillRef idx="0">
            <a:schemeClr val="accent1"/>
          </a:fillRef>
          <a:effectRef idx="0">
            <a:schemeClr val="accent1"/>
          </a:effectRef>
          <a:fontRef idx="minor">
            <a:schemeClr val="tx1"/>
          </a:fontRef>
        </p:style>
      </p:cxnSp>
      <p:grpSp>
        <p:nvGrpSpPr>
          <p:cNvPr id="32" name="Group 31">
            <a:extLst>
              <a:ext uri="{FF2B5EF4-FFF2-40B4-BE49-F238E27FC236}">
                <a16:creationId xmlns:a16="http://schemas.microsoft.com/office/drawing/2014/main" id="{EB8C0B77-EDBA-511A-529E-2F16ED1F620C}"/>
              </a:ext>
            </a:extLst>
          </p:cNvPr>
          <p:cNvGrpSpPr/>
          <p:nvPr/>
        </p:nvGrpSpPr>
        <p:grpSpPr>
          <a:xfrm>
            <a:off x="618031" y="2183521"/>
            <a:ext cx="2984938" cy="792000"/>
            <a:chOff x="232437" y="1969513"/>
            <a:chExt cx="2984938" cy="792000"/>
          </a:xfrm>
        </p:grpSpPr>
        <p:sp>
          <p:nvSpPr>
            <p:cNvPr id="3" name="Rounded Rectangle 2">
              <a:extLst>
                <a:ext uri="{FF2B5EF4-FFF2-40B4-BE49-F238E27FC236}">
                  <a16:creationId xmlns:a16="http://schemas.microsoft.com/office/drawing/2014/main" id="{0246D2C6-1109-3E90-0A27-8BFF1D13802A}"/>
                </a:ext>
              </a:extLst>
            </p:cNvPr>
            <p:cNvSpPr/>
            <p:nvPr/>
          </p:nvSpPr>
          <p:spPr>
            <a:xfrm>
              <a:off x="679789" y="2014331"/>
              <a:ext cx="2537586" cy="702365"/>
            </a:xfrm>
            <a:prstGeom prst="roundRect">
              <a:avLst/>
            </a:prstGeom>
            <a:solidFill>
              <a:srgbClr val="00BFFF"/>
            </a:solidFill>
            <a:ln>
              <a:solidFill>
                <a:srgbClr val="00B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RU" b="1">
                  <a:solidFill>
                    <a:schemeClr val="bg1"/>
                  </a:solidFill>
                  <a:latin typeface="Avenir Book" panose="02000503020000020003" pitchFamily="2" charset="0"/>
                </a:rPr>
                <a:t>Financial data</a:t>
              </a:r>
            </a:p>
          </p:txBody>
        </p:sp>
        <p:sp>
          <p:nvSpPr>
            <p:cNvPr id="2" name="Oval 1">
              <a:extLst>
                <a:ext uri="{FF2B5EF4-FFF2-40B4-BE49-F238E27FC236}">
                  <a16:creationId xmlns:a16="http://schemas.microsoft.com/office/drawing/2014/main" id="{4BE3864D-6A27-E566-49D5-296199B57E40}"/>
                </a:ext>
              </a:extLst>
            </p:cNvPr>
            <p:cNvSpPr/>
            <p:nvPr/>
          </p:nvSpPr>
          <p:spPr>
            <a:xfrm>
              <a:off x="232437" y="1969513"/>
              <a:ext cx="792000" cy="792000"/>
            </a:xfrm>
            <a:prstGeom prst="ellipse">
              <a:avLst/>
            </a:prstGeom>
            <a:solidFill>
              <a:schemeClr val="bg1"/>
            </a:solidFill>
            <a:ln w="38100">
              <a:solidFill>
                <a:srgbClr val="00B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grpSp>
      <p:pic>
        <p:nvPicPr>
          <p:cNvPr id="14" name="Graphic 13" descr="Coins with solid fill">
            <a:extLst>
              <a:ext uri="{FF2B5EF4-FFF2-40B4-BE49-F238E27FC236}">
                <a16:creationId xmlns:a16="http://schemas.microsoft.com/office/drawing/2014/main" id="{D1B6C986-D32D-2F78-C7F7-F46304B004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3595" y="2242888"/>
            <a:ext cx="560871" cy="560871"/>
          </a:xfrm>
          <a:prstGeom prst="rect">
            <a:avLst/>
          </a:prstGeom>
        </p:spPr>
      </p:pic>
      <p:grpSp>
        <p:nvGrpSpPr>
          <p:cNvPr id="31" name="Group 30">
            <a:extLst>
              <a:ext uri="{FF2B5EF4-FFF2-40B4-BE49-F238E27FC236}">
                <a16:creationId xmlns:a16="http://schemas.microsoft.com/office/drawing/2014/main" id="{9056214F-1768-1FC2-130F-40D3035D8374}"/>
              </a:ext>
            </a:extLst>
          </p:cNvPr>
          <p:cNvGrpSpPr/>
          <p:nvPr/>
        </p:nvGrpSpPr>
        <p:grpSpPr>
          <a:xfrm>
            <a:off x="618031" y="3649117"/>
            <a:ext cx="2984938" cy="792000"/>
            <a:chOff x="232437" y="3449397"/>
            <a:chExt cx="2984938" cy="792000"/>
          </a:xfrm>
        </p:grpSpPr>
        <p:sp>
          <p:nvSpPr>
            <p:cNvPr id="5" name="Rounded Rectangle 4">
              <a:extLst>
                <a:ext uri="{FF2B5EF4-FFF2-40B4-BE49-F238E27FC236}">
                  <a16:creationId xmlns:a16="http://schemas.microsoft.com/office/drawing/2014/main" id="{24AFE295-A791-D340-09F2-D1ABAA5B4E0E}"/>
                </a:ext>
              </a:extLst>
            </p:cNvPr>
            <p:cNvSpPr/>
            <p:nvPr/>
          </p:nvSpPr>
          <p:spPr>
            <a:xfrm>
              <a:off x="679789" y="3471806"/>
              <a:ext cx="2537586" cy="702365"/>
            </a:xfrm>
            <a:prstGeom prst="roundRect">
              <a:avLst/>
            </a:prstGeom>
            <a:solidFill>
              <a:srgbClr val="00BFFF"/>
            </a:solidFill>
            <a:ln>
              <a:solidFill>
                <a:srgbClr val="00B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RU" b="1">
                  <a:solidFill>
                    <a:schemeClr val="bg1"/>
                  </a:solidFill>
                  <a:latin typeface="Avenir Book" panose="02000503020000020003" pitchFamily="2" charset="0"/>
                </a:rPr>
                <a:t>Geodata</a:t>
              </a:r>
            </a:p>
          </p:txBody>
        </p:sp>
        <p:sp>
          <p:nvSpPr>
            <p:cNvPr id="15" name="Oval 14">
              <a:extLst>
                <a:ext uri="{FF2B5EF4-FFF2-40B4-BE49-F238E27FC236}">
                  <a16:creationId xmlns:a16="http://schemas.microsoft.com/office/drawing/2014/main" id="{0C7582F9-3231-2CD6-E173-53202ACF1E3A}"/>
                </a:ext>
              </a:extLst>
            </p:cNvPr>
            <p:cNvSpPr/>
            <p:nvPr/>
          </p:nvSpPr>
          <p:spPr>
            <a:xfrm>
              <a:off x="232437" y="3449397"/>
              <a:ext cx="792000" cy="792000"/>
            </a:xfrm>
            <a:prstGeom prst="ellipse">
              <a:avLst/>
            </a:prstGeom>
            <a:solidFill>
              <a:schemeClr val="bg1"/>
            </a:solidFill>
            <a:ln w="38100">
              <a:solidFill>
                <a:srgbClr val="00B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grpSp>
      <p:grpSp>
        <p:nvGrpSpPr>
          <p:cNvPr id="30" name="Group 29">
            <a:extLst>
              <a:ext uri="{FF2B5EF4-FFF2-40B4-BE49-F238E27FC236}">
                <a16:creationId xmlns:a16="http://schemas.microsoft.com/office/drawing/2014/main" id="{A67A6470-A8C9-0F22-47D0-D7E65D25216C}"/>
              </a:ext>
            </a:extLst>
          </p:cNvPr>
          <p:cNvGrpSpPr/>
          <p:nvPr/>
        </p:nvGrpSpPr>
        <p:grpSpPr>
          <a:xfrm>
            <a:off x="634929" y="5086137"/>
            <a:ext cx="2993928" cy="792000"/>
            <a:chOff x="249335" y="4929281"/>
            <a:chExt cx="2993928" cy="792000"/>
          </a:xfrm>
        </p:grpSpPr>
        <p:sp>
          <p:nvSpPr>
            <p:cNvPr id="6" name="Rounded Rectangle 5">
              <a:extLst>
                <a:ext uri="{FF2B5EF4-FFF2-40B4-BE49-F238E27FC236}">
                  <a16:creationId xmlns:a16="http://schemas.microsoft.com/office/drawing/2014/main" id="{29F84C1A-DE09-98FB-0234-4CA39FD35619}"/>
                </a:ext>
              </a:extLst>
            </p:cNvPr>
            <p:cNvSpPr/>
            <p:nvPr/>
          </p:nvSpPr>
          <p:spPr>
            <a:xfrm>
              <a:off x="705677" y="4974099"/>
              <a:ext cx="2537586" cy="702365"/>
            </a:xfrm>
            <a:prstGeom prst="roundRect">
              <a:avLst/>
            </a:prstGeom>
            <a:solidFill>
              <a:srgbClr val="00BFFF"/>
            </a:solidFill>
            <a:ln>
              <a:solidFill>
                <a:srgbClr val="00B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RU" sz="1600" b="1">
                  <a:solidFill>
                    <a:schemeClr val="bg1"/>
                  </a:solidFill>
                  <a:latin typeface="Avenir Book" panose="02000503020000020003" pitchFamily="2" charset="0"/>
                </a:rPr>
                <a:t>    </a:t>
              </a:r>
              <a:r>
                <a:rPr lang="en-RU" b="1">
                  <a:solidFill>
                    <a:schemeClr val="bg1"/>
                  </a:solidFill>
                  <a:latin typeface="Avenir Book" panose="02000503020000020003" pitchFamily="2" charset="0"/>
                </a:rPr>
                <a:t>Socio-demographic data</a:t>
              </a:r>
            </a:p>
          </p:txBody>
        </p:sp>
        <p:sp>
          <p:nvSpPr>
            <p:cNvPr id="16" name="Oval 15">
              <a:extLst>
                <a:ext uri="{FF2B5EF4-FFF2-40B4-BE49-F238E27FC236}">
                  <a16:creationId xmlns:a16="http://schemas.microsoft.com/office/drawing/2014/main" id="{B3A16D9E-D798-D964-A393-01F79F4E51E2}"/>
                </a:ext>
              </a:extLst>
            </p:cNvPr>
            <p:cNvSpPr/>
            <p:nvPr/>
          </p:nvSpPr>
          <p:spPr>
            <a:xfrm>
              <a:off x="249335" y="4929281"/>
              <a:ext cx="792000" cy="792000"/>
            </a:xfrm>
            <a:prstGeom prst="ellipse">
              <a:avLst/>
            </a:prstGeom>
            <a:solidFill>
              <a:schemeClr val="bg1"/>
            </a:solidFill>
            <a:ln w="38100">
              <a:solidFill>
                <a:srgbClr val="00B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grpSp>
      <p:pic>
        <p:nvPicPr>
          <p:cNvPr id="34" name="Graphic 33" descr="Map with pin with solid fill">
            <a:extLst>
              <a:ext uri="{FF2B5EF4-FFF2-40B4-BE49-F238E27FC236}">
                <a16:creationId xmlns:a16="http://schemas.microsoft.com/office/drawing/2014/main" id="{1BA21233-C7B3-F4BD-542C-7C3218F66A7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02096" y="3718606"/>
            <a:ext cx="592370" cy="592370"/>
          </a:xfrm>
          <a:prstGeom prst="rect">
            <a:avLst/>
          </a:prstGeom>
        </p:spPr>
      </p:pic>
      <p:pic>
        <p:nvPicPr>
          <p:cNvPr id="36" name="Graphic 35" descr="Connections with solid fill">
            <a:extLst>
              <a:ext uri="{FF2B5EF4-FFF2-40B4-BE49-F238E27FC236}">
                <a16:creationId xmlns:a16="http://schemas.microsoft.com/office/drawing/2014/main" id="{88A87F90-AB85-345B-2313-038E876DA26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43098" y="5212840"/>
            <a:ext cx="575662" cy="575662"/>
          </a:xfrm>
          <a:prstGeom prst="rect">
            <a:avLst/>
          </a:prstGeom>
        </p:spPr>
      </p:pic>
      <p:sp>
        <p:nvSpPr>
          <p:cNvPr id="19" name="Rectangle 18">
            <a:extLst>
              <a:ext uri="{FF2B5EF4-FFF2-40B4-BE49-F238E27FC236}">
                <a16:creationId xmlns:a16="http://schemas.microsoft.com/office/drawing/2014/main" id="{81D781AB-E2C6-D6DB-58CA-369EFF22693C}"/>
              </a:ext>
            </a:extLst>
          </p:cNvPr>
          <p:cNvSpPr/>
          <p:nvPr/>
        </p:nvSpPr>
        <p:spPr>
          <a:xfrm>
            <a:off x="0" y="356925"/>
            <a:ext cx="12296931" cy="706085"/>
          </a:xfrm>
          <a:prstGeom prst="rect">
            <a:avLst/>
          </a:prstGeom>
          <a:solidFill>
            <a:srgbClr val="05AA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0" name="Title 2">
            <a:extLst>
              <a:ext uri="{FF2B5EF4-FFF2-40B4-BE49-F238E27FC236}">
                <a16:creationId xmlns:a16="http://schemas.microsoft.com/office/drawing/2014/main" id="{4B8D0600-62A4-0D50-ED28-2064726FC139}"/>
              </a:ext>
            </a:extLst>
          </p:cNvPr>
          <p:cNvSpPr>
            <a:spLocks noGrp="1"/>
          </p:cNvSpPr>
          <p:nvPr>
            <p:ph type="title"/>
          </p:nvPr>
        </p:nvSpPr>
        <p:spPr>
          <a:xfrm>
            <a:off x="1233951" y="476922"/>
            <a:ext cx="11157817" cy="545945"/>
          </a:xfrm>
        </p:spPr>
        <p:txBody>
          <a:bodyPr>
            <a:normAutofit/>
          </a:bodyPr>
          <a:lstStyle/>
          <a:p>
            <a:r>
              <a:rPr lang="en-US" sz="3300" b="1">
                <a:solidFill>
                  <a:schemeClr val="bg1"/>
                </a:solidFill>
                <a:latin typeface="Avenir Book" panose="02000503020000020003" pitchFamily="2" charset="0"/>
              </a:rPr>
              <a:t>Data Collection</a:t>
            </a:r>
          </a:p>
        </p:txBody>
      </p:sp>
      <p:sp>
        <p:nvSpPr>
          <p:cNvPr id="27" name="Chevron 26">
            <a:extLst>
              <a:ext uri="{FF2B5EF4-FFF2-40B4-BE49-F238E27FC236}">
                <a16:creationId xmlns:a16="http://schemas.microsoft.com/office/drawing/2014/main" id="{D7D7B81E-6503-910E-052C-7D7E98778EAE}"/>
              </a:ext>
            </a:extLst>
          </p:cNvPr>
          <p:cNvSpPr/>
          <p:nvPr/>
        </p:nvSpPr>
        <p:spPr>
          <a:xfrm>
            <a:off x="-8854" y="357013"/>
            <a:ext cx="510993" cy="7128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solidFill>
                <a:schemeClr val="tx1"/>
              </a:solidFill>
            </a:endParaRPr>
          </a:p>
        </p:txBody>
      </p:sp>
      <p:sp>
        <p:nvSpPr>
          <p:cNvPr id="28" name="Chevron 27">
            <a:extLst>
              <a:ext uri="{FF2B5EF4-FFF2-40B4-BE49-F238E27FC236}">
                <a16:creationId xmlns:a16="http://schemas.microsoft.com/office/drawing/2014/main" id="{A1A0EC62-CCB9-A876-9147-B1D0E873A1BC}"/>
              </a:ext>
            </a:extLst>
          </p:cNvPr>
          <p:cNvSpPr/>
          <p:nvPr/>
        </p:nvSpPr>
        <p:spPr>
          <a:xfrm>
            <a:off x="305206" y="354857"/>
            <a:ext cx="510993" cy="7128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solidFill>
                <a:schemeClr val="tx1"/>
              </a:solidFill>
            </a:endParaRPr>
          </a:p>
        </p:txBody>
      </p:sp>
      <p:sp>
        <p:nvSpPr>
          <p:cNvPr id="29" name="Chevron 28">
            <a:extLst>
              <a:ext uri="{FF2B5EF4-FFF2-40B4-BE49-F238E27FC236}">
                <a16:creationId xmlns:a16="http://schemas.microsoft.com/office/drawing/2014/main" id="{789AACC9-86B0-A408-994B-CEFD374F3C96}"/>
              </a:ext>
            </a:extLst>
          </p:cNvPr>
          <p:cNvSpPr/>
          <p:nvPr/>
        </p:nvSpPr>
        <p:spPr>
          <a:xfrm>
            <a:off x="619266" y="352798"/>
            <a:ext cx="510993" cy="7128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solidFill>
                <a:schemeClr val="tx1"/>
              </a:solidFill>
            </a:endParaRPr>
          </a:p>
        </p:txBody>
      </p:sp>
      <p:cxnSp>
        <p:nvCxnSpPr>
          <p:cNvPr id="40" name="Straight Arrow Connector 39">
            <a:extLst>
              <a:ext uri="{FF2B5EF4-FFF2-40B4-BE49-F238E27FC236}">
                <a16:creationId xmlns:a16="http://schemas.microsoft.com/office/drawing/2014/main" id="{84EE9999-357A-C93F-1228-A5952A2C30A8}"/>
              </a:ext>
            </a:extLst>
          </p:cNvPr>
          <p:cNvCxnSpPr>
            <a:cxnSpLocks/>
          </p:cNvCxnSpPr>
          <p:nvPr/>
        </p:nvCxnSpPr>
        <p:spPr>
          <a:xfrm>
            <a:off x="7776856" y="3979533"/>
            <a:ext cx="1108680" cy="0"/>
          </a:xfrm>
          <a:prstGeom prst="straightConnector1">
            <a:avLst/>
          </a:prstGeom>
          <a:ln w="9525">
            <a:solidFill>
              <a:srgbClr val="00BFFF"/>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5D49622E-79B2-F058-09F0-E10D12803313}"/>
              </a:ext>
            </a:extLst>
          </p:cNvPr>
          <p:cNvCxnSpPr>
            <a:cxnSpLocks/>
          </p:cNvCxnSpPr>
          <p:nvPr/>
        </p:nvCxnSpPr>
        <p:spPr>
          <a:xfrm>
            <a:off x="7773911" y="5439636"/>
            <a:ext cx="1108680" cy="0"/>
          </a:xfrm>
          <a:prstGeom prst="straightConnector1">
            <a:avLst/>
          </a:prstGeom>
          <a:ln w="9525">
            <a:solidFill>
              <a:srgbClr val="00BFFF"/>
            </a:solidFill>
            <a:prstDash val="dash"/>
            <a:tailEnd type="none"/>
          </a:ln>
        </p:spPr>
        <p:style>
          <a:lnRef idx="1">
            <a:schemeClr val="accent1"/>
          </a:lnRef>
          <a:fillRef idx="0">
            <a:schemeClr val="accent1"/>
          </a:fillRef>
          <a:effectRef idx="0">
            <a:schemeClr val="accent1"/>
          </a:effectRef>
          <a:fontRef idx="minor">
            <a:schemeClr val="tx1"/>
          </a:fontRef>
        </p:style>
      </p:cxnSp>
      <p:grpSp>
        <p:nvGrpSpPr>
          <p:cNvPr id="46" name="Group 45">
            <a:extLst>
              <a:ext uri="{FF2B5EF4-FFF2-40B4-BE49-F238E27FC236}">
                <a16:creationId xmlns:a16="http://schemas.microsoft.com/office/drawing/2014/main" id="{A1C8C82C-F39E-F53D-F443-AD4E6600A144}"/>
              </a:ext>
            </a:extLst>
          </p:cNvPr>
          <p:cNvGrpSpPr/>
          <p:nvPr/>
        </p:nvGrpSpPr>
        <p:grpSpPr>
          <a:xfrm>
            <a:off x="3840615" y="2196379"/>
            <a:ext cx="524427" cy="713102"/>
            <a:chOff x="3803037" y="2060915"/>
            <a:chExt cx="524427" cy="713102"/>
          </a:xfrm>
        </p:grpSpPr>
        <p:sp>
          <p:nvSpPr>
            <p:cNvPr id="33" name="Triangle 32">
              <a:extLst>
                <a:ext uri="{FF2B5EF4-FFF2-40B4-BE49-F238E27FC236}">
                  <a16:creationId xmlns:a16="http://schemas.microsoft.com/office/drawing/2014/main" id="{10883F02-21A3-D918-7203-B743075797E6}"/>
                </a:ext>
              </a:extLst>
            </p:cNvPr>
            <p:cNvSpPr/>
            <p:nvPr/>
          </p:nvSpPr>
          <p:spPr>
            <a:xfrm rot="5400000">
              <a:off x="3573247" y="2348419"/>
              <a:ext cx="604693" cy="145114"/>
            </a:xfrm>
            <a:prstGeom prst="triangle">
              <a:avLst>
                <a:gd name="adj" fmla="val 53845"/>
              </a:avLst>
            </a:prstGeom>
            <a:solidFill>
              <a:srgbClr val="00BFFF">
                <a:alpha val="3354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44" name="Triangle 43">
              <a:extLst>
                <a:ext uri="{FF2B5EF4-FFF2-40B4-BE49-F238E27FC236}">
                  <a16:creationId xmlns:a16="http://schemas.microsoft.com/office/drawing/2014/main" id="{0B766799-409A-4140-22C5-5201F6312514}"/>
                </a:ext>
              </a:extLst>
            </p:cNvPr>
            <p:cNvSpPr/>
            <p:nvPr/>
          </p:nvSpPr>
          <p:spPr>
            <a:xfrm rot="5400000">
              <a:off x="3705710" y="2344339"/>
              <a:ext cx="706083" cy="153274"/>
            </a:xfrm>
            <a:prstGeom prst="triangle">
              <a:avLst>
                <a:gd name="adj" fmla="val 53845"/>
              </a:avLst>
            </a:prstGeom>
            <a:solidFill>
              <a:srgbClr val="00BFFF">
                <a:alpha val="3354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45" name="Triangle 44">
              <a:extLst>
                <a:ext uri="{FF2B5EF4-FFF2-40B4-BE49-F238E27FC236}">
                  <a16:creationId xmlns:a16="http://schemas.microsoft.com/office/drawing/2014/main" id="{CBB81001-C256-B105-5A1B-46B11324C0D8}"/>
                </a:ext>
              </a:extLst>
            </p:cNvPr>
            <p:cNvSpPr/>
            <p:nvPr/>
          </p:nvSpPr>
          <p:spPr>
            <a:xfrm rot="5400000">
              <a:off x="3889699" y="2329234"/>
              <a:ext cx="706083" cy="169446"/>
            </a:xfrm>
            <a:prstGeom prst="triangle">
              <a:avLst>
                <a:gd name="adj" fmla="val 53845"/>
              </a:avLst>
            </a:prstGeom>
            <a:solidFill>
              <a:srgbClr val="00BFFF">
                <a:alpha val="3354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grpSp>
      <p:grpSp>
        <p:nvGrpSpPr>
          <p:cNvPr id="47" name="Group 46">
            <a:extLst>
              <a:ext uri="{FF2B5EF4-FFF2-40B4-BE49-F238E27FC236}">
                <a16:creationId xmlns:a16="http://schemas.microsoft.com/office/drawing/2014/main" id="{3E2AA251-50D1-D40A-5F91-13348263A047}"/>
              </a:ext>
            </a:extLst>
          </p:cNvPr>
          <p:cNvGrpSpPr/>
          <p:nvPr/>
        </p:nvGrpSpPr>
        <p:grpSpPr>
          <a:xfrm>
            <a:off x="3840615" y="3608550"/>
            <a:ext cx="524427" cy="713102"/>
            <a:chOff x="3803037" y="2060915"/>
            <a:chExt cx="524427" cy="713102"/>
          </a:xfrm>
        </p:grpSpPr>
        <p:sp>
          <p:nvSpPr>
            <p:cNvPr id="48" name="Triangle 47">
              <a:extLst>
                <a:ext uri="{FF2B5EF4-FFF2-40B4-BE49-F238E27FC236}">
                  <a16:creationId xmlns:a16="http://schemas.microsoft.com/office/drawing/2014/main" id="{F15194A1-FEEA-BDDA-405F-C0F29AFF441B}"/>
                </a:ext>
              </a:extLst>
            </p:cNvPr>
            <p:cNvSpPr/>
            <p:nvPr/>
          </p:nvSpPr>
          <p:spPr>
            <a:xfrm rot="5400000">
              <a:off x="3573247" y="2348419"/>
              <a:ext cx="604693" cy="145114"/>
            </a:xfrm>
            <a:prstGeom prst="triangle">
              <a:avLst>
                <a:gd name="adj" fmla="val 53845"/>
              </a:avLst>
            </a:prstGeom>
            <a:solidFill>
              <a:srgbClr val="00BFFF">
                <a:alpha val="3354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49" name="Triangle 48">
              <a:extLst>
                <a:ext uri="{FF2B5EF4-FFF2-40B4-BE49-F238E27FC236}">
                  <a16:creationId xmlns:a16="http://schemas.microsoft.com/office/drawing/2014/main" id="{1555C066-1C5D-7E39-FE9D-73ED746DA53F}"/>
                </a:ext>
              </a:extLst>
            </p:cNvPr>
            <p:cNvSpPr/>
            <p:nvPr/>
          </p:nvSpPr>
          <p:spPr>
            <a:xfrm rot="5400000">
              <a:off x="3705710" y="2344339"/>
              <a:ext cx="706083" cy="153274"/>
            </a:xfrm>
            <a:prstGeom prst="triangle">
              <a:avLst>
                <a:gd name="adj" fmla="val 53845"/>
              </a:avLst>
            </a:prstGeom>
            <a:solidFill>
              <a:srgbClr val="00BFFF">
                <a:alpha val="3354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50" name="Triangle 49">
              <a:extLst>
                <a:ext uri="{FF2B5EF4-FFF2-40B4-BE49-F238E27FC236}">
                  <a16:creationId xmlns:a16="http://schemas.microsoft.com/office/drawing/2014/main" id="{985B08F6-7224-6E6D-0ED4-56FCAA22A814}"/>
                </a:ext>
              </a:extLst>
            </p:cNvPr>
            <p:cNvSpPr/>
            <p:nvPr/>
          </p:nvSpPr>
          <p:spPr>
            <a:xfrm rot="5400000">
              <a:off x="3889699" y="2329234"/>
              <a:ext cx="706083" cy="169446"/>
            </a:xfrm>
            <a:prstGeom prst="triangle">
              <a:avLst>
                <a:gd name="adj" fmla="val 53845"/>
              </a:avLst>
            </a:prstGeom>
            <a:solidFill>
              <a:srgbClr val="00BFFF">
                <a:alpha val="3354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grpSp>
      <p:grpSp>
        <p:nvGrpSpPr>
          <p:cNvPr id="51" name="Group 50">
            <a:extLst>
              <a:ext uri="{FF2B5EF4-FFF2-40B4-BE49-F238E27FC236}">
                <a16:creationId xmlns:a16="http://schemas.microsoft.com/office/drawing/2014/main" id="{8557F803-242F-D233-8D8F-61247333CFBE}"/>
              </a:ext>
            </a:extLst>
          </p:cNvPr>
          <p:cNvGrpSpPr/>
          <p:nvPr/>
        </p:nvGrpSpPr>
        <p:grpSpPr>
          <a:xfrm>
            <a:off x="3842199" y="5079575"/>
            <a:ext cx="524427" cy="713102"/>
            <a:chOff x="3803037" y="2060915"/>
            <a:chExt cx="524427" cy="713102"/>
          </a:xfrm>
        </p:grpSpPr>
        <p:sp>
          <p:nvSpPr>
            <p:cNvPr id="52" name="Triangle 51">
              <a:extLst>
                <a:ext uri="{FF2B5EF4-FFF2-40B4-BE49-F238E27FC236}">
                  <a16:creationId xmlns:a16="http://schemas.microsoft.com/office/drawing/2014/main" id="{07173EA7-1DD7-E594-46A6-24B3CF68987B}"/>
                </a:ext>
              </a:extLst>
            </p:cNvPr>
            <p:cNvSpPr/>
            <p:nvPr/>
          </p:nvSpPr>
          <p:spPr>
            <a:xfrm rot="5400000">
              <a:off x="3573247" y="2348419"/>
              <a:ext cx="604693" cy="145114"/>
            </a:xfrm>
            <a:prstGeom prst="triangle">
              <a:avLst>
                <a:gd name="adj" fmla="val 53845"/>
              </a:avLst>
            </a:prstGeom>
            <a:solidFill>
              <a:srgbClr val="00BFFF">
                <a:alpha val="3354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53" name="Triangle 52">
              <a:extLst>
                <a:ext uri="{FF2B5EF4-FFF2-40B4-BE49-F238E27FC236}">
                  <a16:creationId xmlns:a16="http://schemas.microsoft.com/office/drawing/2014/main" id="{BB15FF27-5687-7678-F624-5BBDB5D7F374}"/>
                </a:ext>
              </a:extLst>
            </p:cNvPr>
            <p:cNvSpPr/>
            <p:nvPr/>
          </p:nvSpPr>
          <p:spPr>
            <a:xfrm rot="5400000">
              <a:off x="3705710" y="2344339"/>
              <a:ext cx="706083" cy="153274"/>
            </a:xfrm>
            <a:prstGeom prst="triangle">
              <a:avLst>
                <a:gd name="adj" fmla="val 53845"/>
              </a:avLst>
            </a:prstGeom>
            <a:solidFill>
              <a:srgbClr val="00BFFF">
                <a:alpha val="3354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54" name="Triangle 53">
              <a:extLst>
                <a:ext uri="{FF2B5EF4-FFF2-40B4-BE49-F238E27FC236}">
                  <a16:creationId xmlns:a16="http://schemas.microsoft.com/office/drawing/2014/main" id="{6B323F77-2C82-1B5C-FCF6-3A592A070E32}"/>
                </a:ext>
              </a:extLst>
            </p:cNvPr>
            <p:cNvSpPr/>
            <p:nvPr/>
          </p:nvSpPr>
          <p:spPr>
            <a:xfrm rot="5400000">
              <a:off x="3889699" y="2329234"/>
              <a:ext cx="706083" cy="169446"/>
            </a:xfrm>
            <a:prstGeom prst="triangle">
              <a:avLst>
                <a:gd name="adj" fmla="val 53845"/>
              </a:avLst>
            </a:prstGeom>
            <a:solidFill>
              <a:srgbClr val="00BFFF">
                <a:alpha val="3354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grpSp>
      <p:sp>
        <p:nvSpPr>
          <p:cNvPr id="55" name="TextBox 54">
            <a:extLst>
              <a:ext uri="{FF2B5EF4-FFF2-40B4-BE49-F238E27FC236}">
                <a16:creationId xmlns:a16="http://schemas.microsoft.com/office/drawing/2014/main" id="{3ABC09D0-0A6D-8E91-E18E-1F86C9D2E7DC}"/>
              </a:ext>
            </a:extLst>
          </p:cNvPr>
          <p:cNvSpPr txBox="1"/>
          <p:nvPr/>
        </p:nvSpPr>
        <p:spPr>
          <a:xfrm>
            <a:off x="340256" y="1202499"/>
            <a:ext cx="11376025" cy="523220"/>
          </a:xfrm>
          <a:prstGeom prst="rect">
            <a:avLst/>
          </a:prstGeom>
          <a:noFill/>
        </p:spPr>
        <p:txBody>
          <a:bodyPr wrap="square" rtlCol="0">
            <a:spAutoFit/>
          </a:bodyPr>
          <a:lstStyle/>
          <a:p>
            <a:pPr algn="just"/>
            <a:r>
              <a:rPr lang="en-RU" sz="1400">
                <a:latin typeface="Avenir Book" panose="02000503020000020003" pitchFamily="2" charset="0"/>
              </a:rPr>
              <a:t>We were able to collect internal data of the company on 12 retail stores, excluding the franchise network which cannot be disclosed due to NDA. Yet, the location of the whole franchise was taken into account while suggesting new sites and is reflected on the dashboard map. </a:t>
            </a:r>
          </a:p>
        </p:txBody>
      </p:sp>
      <p:sp>
        <p:nvSpPr>
          <p:cNvPr id="56" name="Slide Number Placeholder 28">
            <a:extLst>
              <a:ext uri="{FF2B5EF4-FFF2-40B4-BE49-F238E27FC236}">
                <a16:creationId xmlns:a16="http://schemas.microsoft.com/office/drawing/2014/main" id="{CE57E011-FA94-6898-A24D-87E464B4B4D5}"/>
              </a:ext>
            </a:extLst>
          </p:cNvPr>
          <p:cNvSpPr txBox="1">
            <a:spLocks/>
          </p:cNvSpPr>
          <p:nvPr/>
        </p:nvSpPr>
        <p:spPr>
          <a:xfrm>
            <a:off x="8610600" y="6356350"/>
            <a:ext cx="2743200" cy="365125"/>
          </a:xfrm>
          <a:prstGeom prst="rect">
            <a:avLst/>
          </a:prstGeom>
        </p:spPr>
        <p:txBody>
          <a:bodyPr/>
          <a:lstStyle>
            <a:defPPr>
              <a:defRPr lang="en-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59CC2A2C-89A0-BB4D-9325-286D2A60CF80}" type="slidenum">
              <a:rPr lang="en-RU" sz="1000" smtClean="0">
                <a:latin typeface="Avenir Book" panose="02000503020000020003" pitchFamily="2" charset="0"/>
              </a:rPr>
              <a:pPr algn="r"/>
              <a:t>7</a:t>
            </a:fld>
            <a:endParaRPr lang="en-RU" sz="1000">
              <a:latin typeface="Avenir Book" panose="02000503020000020003" pitchFamily="2" charset="0"/>
            </a:endParaRPr>
          </a:p>
        </p:txBody>
      </p:sp>
    </p:spTree>
    <p:extLst>
      <p:ext uri="{BB962C8B-B14F-4D97-AF65-F5344CB8AC3E}">
        <p14:creationId xmlns:p14="http://schemas.microsoft.com/office/powerpoint/2010/main" val="1434098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287CB12-3A2A-16CE-4B57-D3440B576625}"/>
              </a:ext>
            </a:extLst>
          </p:cNvPr>
          <p:cNvPicPr>
            <a:picLocks noChangeAspect="1"/>
          </p:cNvPicPr>
          <p:nvPr/>
        </p:nvPicPr>
        <p:blipFill rotWithShape="1">
          <a:blip r:embed="rId4"/>
          <a:srcRect l="941" r="-941"/>
          <a:stretch/>
        </p:blipFill>
        <p:spPr>
          <a:xfrm>
            <a:off x="927153" y="2345738"/>
            <a:ext cx="3673682" cy="4035340"/>
          </a:xfrm>
          <a:prstGeom prst="roundRect">
            <a:avLst/>
          </a:prstGeom>
          <a:ln>
            <a:noFill/>
          </a:ln>
          <a:effectLst>
            <a:softEdge rad="12700"/>
          </a:effectLst>
        </p:spPr>
      </p:pic>
      <p:graphicFrame>
        <p:nvGraphicFramePr>
          <p:cNvPr id="14" name="Chart 13">
            <a:extLst>
              <a:ext uri="{FF2B5EF4-FFF2-40B4-BE49-F238E27FC236}">
                <a16:creationId xmlns:a16="http://schemas.microsoft.com/office/drawing/2014/main" id="{35BE16FC-5C0B-94D3-BBB8-8C91F46DE040}"/>
              </a:ext>
            </a:extLst>
          </p:cNvPr>
          <p:cNvGraphicFramePr>
            <a:graphicFrameLocks/>
          </p:cNvGraphicFramePr>
          <p:nvPr>
            <p:extLst>
              <p:ext uri="{D42A27DB-BD31-4B8C-83A1-F6EECF244321}">
                <p14:modId xmlns:p14="http://schemas.microsoft.com/office/powerpoint/2010/main" val="2911004244"/>
              </p:ext>
            </p:extLst>
          </p:nvPr>
        </p:nvGraphicFramePr>
        <p:xfrm>
          <a:off x="6479476" y="2002487"/>
          <a:ext cx="6340053" cy="4721722"/>
        </p:xfrm>
        <a:graphic>
          <a:graphicData uri="http://schemas.openxmlformats.org/drawingml/2006/chart">
            <c:chart xmlns:c="http://schemas.openxmlformats.org/drawingml/2006/chart" xmlns:r="http://schemas.openxmlformats.org/officeDocument/2006/relationships" r:id="rId5"/>
          </a:graphicData>
        </a:graphic>
      </p:graphicFrame>
      <p:sp>
        <p:nvSpPr>
          <p:cNvPr id="2" name="Oval 1">
            <a:extLst>
              <a:ext uri="{FF2B5EF4-FFF2-40B4-BE49-F238E27FC236}">
                <a16:creationId xmlns:a16="http://schemas.microsoft.com/office/drawing/2014/main" id="{083058F9-1222-A84D-E834-670F5F90B4AB}"/>
              </a:ext>
            </a:extLst>
          </p:cNvPr>
          <p:cNvSpPr/>
          <p:nvPr/>
        </p:nvSpPr>
        <p:spPr>
          <a:xfrm>
            <a:off x="4671982" y="3525392"/>
            <a:ext cx="257175" cy="257175"/>
          </a:xfrm>
          <a:prstGeom prst="ellipse">
            <a:avLst/>
          </a:prstGeom>
          <a:solidFill>
            <a:srgbClr val="4DA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6" name="Oval 5">
            <a:extLst>
              <a:ext uri="{FF2B5EF4-FFF2-40B4-BE49-F238E27FC236}">
                <a16:creationId xmlns:a16="http://schemas.microsoft.com/office/drawing/2014/main" id="{F75AF254-9305-1867-7437-49C682977CE7}"/>
              </a:ext>
            </a:extLst>
          </p:cNvPr>
          <p:cNvSpPr/>
          <p:nvPr/>
        </p:nvSpPr>
        <p:spPr>
          <a:xfrm>
            <a:off x="4671982" y="4199608"/>
            <a:ext cx="257175" cy="257175"/>
          </a:xfrm>
          <a:prstGeom prst="ellipse">
            <a:avLst/>
          </a:prstGeom>
          <a:solidFill>
            <a:srgbClr val="FFC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7" name="TextBox 6">
            <a:extLst>
              <a:ext uri="{FF2B5EF4-FFF2-40B4-BE49-F238E27FC236}">
                <a16:creationId xmlns:a16="http://schemas.microsoft.com/office/drawing/2014/main" id="{44346434-A10D-F713-774B-1FE30E9F06F0}"/>
              </a:ext>
            </a:extLst>
          </p:cNvPr>
          <p:cNvSpPr txBox="1"/>
          <p:nvPr/>
        </p:nvSpPr>
        <p:spPr>
          <a:xfrm>
            <a:off x="5000305" y="3427168"/>
            <a:ext cx="1771970" cy="584775"/>
          </a:xfrm>
          <a:prstGeom prst="rect">
            <a:avLst/>
          </a:prstGeom>
          <a:noFill/>
        </p:spPr>
        <p:txBody>
          <a:bodyPr wrap="square" rtlCol="0">
            <a:spAutoFit/>
          </a:bodyPr>
          <a:lstStyle/>
          <a:p>
            <a:r>
              <a:rPr lang="en-US" sz="1600" err="1">
                <a:solidFill>
                  <a:schemeClr val="tx1">
                    <a:lumMod val="75000"/>
                    <a:lumOff val="25000"/>
                  </a:schemeClr>
                </a:solidFill>
                <a:latin typeface="Avenir Book" panose="02000503020000020003" pitchFamily="2" charset="0"/>
              </a:rPr>
              <a:t>Velodrive</a:t>
            </a:r>
            <a:r>
              <a:rPr lang="en-US" sz="1600">
                <a:solidFill>
                  <a:schemeClr val="tx1">
                    <a:lumMod val="75000"/>
                    <a:lumOff val="25000"/>
                  </a:schemeClr>
                </a:solidFill>
                <a:latin typeface="Avenir Book" panose="02000503020000020003" pitchFamily="2" charset="0"/>
              </a:rPr>
              <a:t> own stores</a:t>
            </a:r>
            <a:endParaRPr lang="en-RU" sz="1600">
              <a:solidFill>
                <a:schemeClr val="tx1">
                  <a:lumMod val="75000"/>
                  <a:lumOff val="25000"/>
                </a:schemeClr>
              </a:solidFill>
              <a:latin typeface="Avenir Book" panose="02000503020000020003" pitchFamily="2" charset="0"/>
            </a:endParaRPr>
          </a:p>
        </p:txBody>
      </p:sp>
      <p:sp>
        <p:nvSpPr>
          <p:cNvPr id="8" name="TextBox 7">
            <a:extLst>
              <a:ext uri="{FF2B5EF4-FFF2-40B4-BE49-F238E27FC236}">
                <a16:creationId xmlns:a16="http://schemas.microsoft.com/office/drawing/2014/main" id="{BC89C647-37E2-D5E1-553A-019404D203B4}"/>
              </a:ext>
            </a:extLst>
          </p:cNvPr>
          <p:cNvSpPr txBox="1"/>
          <p:nvPr/>
        </p:nvSpPr>
        <p:spPr>
          <a:xfrm>
            <a:off x="5000304" y="4194071"/>
            <a:ext cx="1932023" cy="338554"/>
          </a:xfrm>
          <a:prstGeom prst="rect">
            <a:avLst/>
          </a:prstGeom>
          <a:noFill/>
        </p:spPr>
        <p:txBody>
          <a:bodyPr wrap="square" rtlCol="0">
            <a:spAutoFit/>
          </a:bodyPr>
          <a:lstStyle/>
          <a:p>
            <a:r>
              <a:rPr lang="en-US" sz="1600">
                <a:solidFill>
                  <a:schemeClr val="tx1">
                    <a:lumMod val="75000"/>
                    <a:lumOff val="25000"/>
                  </a:schemeClr>
                </a:solidFill>
                <a:latin typeface="Avenir Book" panose="02000503020000020003" pitchFamily="2" charset="0"/>
              </a:rPr>
              <a:t>Franchise stores</a:t>
            </a:r>
            <a:endParaRPr lang="en-RU" sz="1600">
              <a:solidFill>
                <a:schemeClr val="tx1">
                  <a:lumMod val="75000"/>
                  <a:lumOff val="25000"/>
                </a:schemeClr>
              </a:solidFill>
              <a:latin typeface="Avenir Book" panose="02000503020000020003" pitchFamily="2" charset="0"/>
            </a:endParaRPr>
          </a:p>
        </p:txBody>
      </p:sp>
      <p:sp>
        <p:nvSpPr>
          <p:cNvPr id="16" name="Rectangle 15">
            <a:extLst>
              <a:ext uri="{FF2B5EF4-FFF2-40B4-BE49-F238E27FC236}">
                <a16:creationId xmlns:a16="http://schemas.microsoft.com/office/drawing/2014/main" id="{A1C1A209-7147-04B1-CFA0-E5BF285D7841}"/>
              </a:ext>
            </a:extLst>
          </p:cNvPr>
          <p:cNvSpPr/>
          <p:nvPr/>
        </p:nvSpPr>
        <p:spPr>
          <a:xfrm>
            <a:off x="0" y="356925"/>
            <a:ext cx="12296931" cy="706085"/>
          </a:xfrm>
          <a:prstGeom prst="rect">
            <a:avLst/>
          </a:prstGeom>
          <a:solidFill>
            <a:srgbClr val="05AA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17" name="Title 2">
            <a:extLst>
              <a:ext uri="{FF2B5EF4-FFF2-40B4-BE49-F238E27FC236}">
                <a16:creationId xmlns:a16="http://schemas.microsoft.com/office/drawing/2014/main" id="{E9001E9C-15E5-81C8-4AFA-C6576CA41E7A}"/>
              </a:ext>
            </a:extLst>
          </p:cNvPr>
          <p:cNvSpPr txBox="1">
            <a:spLocks/>
          </p:cNvSpPr>
          <p:nvPr/>
        </p:nvSpPr>
        <p:spPr>
          <a:xfrm>
            <a:off x="1233951" y="476922"/>
            <a:ext cx="11157817" cy="545945"/>
          </a:xfrm>
          <a:prstGeom prst="rect">
            <a:avLst/>
          </a:prstGeom>
        </p:spPr>
        <p:txBody>
          <a:bodyPr vert="horz" lIns="0" tIns="0" rIns="0" bIns="0" rtlCol="0" anchor="ctr">
            <a:normAutofit fontScale="97500"/>
          </a:bodyPr>
          <a:lstStyle>
            <a:lvl1pPr algn="l" defTabSz="914400" rtl="0" eaLnBrk="1" latinLnBrk="0" hangingPunct="1">
              <a:lnSpc>
                <a:spcPct val="90000"/>
              </a:lnSpc>
              <a:spcBef>
                <a:spcPct val="0"/>
              </a:spcBef>
              <a:buNone/>
              <a:defRPr sz="3733" kern="1200">
                <a:solidFill>
                  <a:schemeClr val="tx1">
                    <a:lumMod val="75000"/>
                    <a:lumOff val="25000"/>
                  </a:schemeClr>
                </a:solidFill>
                <a:latin typeface="+mj-lt"/>
                <a:ea typeface="+mj-ea"/>
                <a:cs typeface="+mj-cs"/>
              </a:defRPr>
            </a:lvl1pPr>
          </a:lstStyle>
          <a:p>
            <a:r>
              <a:rPr lang="en-RU" sz="3300" b="1">
                <a:solidFill>
                  <a:schemeClr val="bg1"/>
                </a:solidFill>
                <a:latin typeface="Avenir Book" panose="02000503020000020003" pitchFamily="2" charset="0"/>
              </a:rPr>
              <a:t>Velodrive Network in St.Petersburg</a:t>
            </a:r>
            <a:endParaRPr lang="en-US" sz="3300" b="1">
              <a:solidFill>
                <a:schemeClr val="bg1"/>
              </a:solidFill>
              <a:latin typeface="Avenir Book" panose="02000503020000020003" pitchFamily="2" charset="0"/>
            </a:endParaRPr>
          </a:p>
        </p:txBody>
      </p:sp>
      <p:sp>
        <p:nvSpPr>
          <p:cNvPr id="19" name="Chevron 18">
            <a:extLst>
              <a:ext uri="{FF2B5EF4-FFF2-40B4-BE49-F238E27FC236}">
                <a16:creationId xmlns:a16="http://schemas.microsoft.com/office/drawing/2014/main" id="{3C670553-BBCE-0BDD-9009-48C869FB8DF9}"/>
              </a:ext>
            </a:extLst>
          </p:cNvPr>
          <p:cNvSpPr/>
          <p:nvPr/>
        </p:nvSpPr>
        <p:spPr>
          <a:xfrm>
            <a:off x="305206" y="354857"/>
            <a:ext cx="510993" cy="7128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solidFill>
                <a:schemeClr val="tx1"/>
              </a:solidFill>
            </a:endParaRPr>
          </a:p>
        </p:txBody>
      </p:sp>
      <p:sp>
        <p:nvSpPr>
          <p:cNvPr id="20" name="Chevron 19">
            <a:extLst>
              <a:ext uri="{FF2B5EF4-FFF2-40B4-BE49-F238E27FC236}">
                <a16:creationId xmlns:a16="http://schemas.microsoft.com/office/drawing/2014/main" id="{445CD0BE-D256-5159-5744-7F966E9716D3}"/>
              </a:ext>
            </a:extLst>
          </p:cNvPr>
          <p:cNvSpPr/>
          <p:nvPr/>
        </p:nvSpPr>
        <p:spPr>
          <a:xfrm>
            <a:off x="619266" y="352798"/>
            <a:ext cx="510993" cy="7128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solidFill>
                <a:schemeClr val="tx1"/>
              </a:solidFill>
            </a:endParaRPr>
          </a:p>
        </p:txBody>
      </p:sp>
      <p:sp>
        <p:nvSpPr>
          <p:cNvPr id="22" name="TextBox 21">
            <a:extLst>
              <a:ext uri="{FF2B5EF4-FFF2-40B4-BE49-F238E27FC236}">
                <a16:creationId xmlns:a16="http://schemas.microsoft.com/office/drawing/2014/main" id="{407AD623-1499-D532-5624-F080655BDF8F}"/>
              </a:ext>
            </a:extLst>
          </p:cNvPr>
          <p:cNvSpPr txBox="1"/>
          <p:nvPr/>
        </p:nvSpPr>
        <p:spPr>
          <a:xfrm>
            <a:off x="340256" y="1215157"/>
            <a:ext cx="11379304" cy="1077218"/>
          </a:xfrm>
          <a:prstGeom prst="rect">
            <a:avLst/>
          </a:prstGeom>
          <a:noFill/>
        </p:spPr>
        <p:txBody>
          <a:bodyPr wrap="square" rtlCol="0">
            <a:spAutoFit/>
          </a:bodyPr>
          <a:lstStyle/>
          <a:p>
            <a:pPr marL="285750" indent="-285750" algn="just">
              <a:buFont typeface="Arial" panose="020B0604020202020204" pitchFamily="34" charset="0"/>
              <a:buChar char="•"/>
            </a:pPr>
            <a:r>
              <a:rPr lang="en-RU" sz="1600">
                <a:latin typeface="Avenir Book" panose="02000503020000020003" pitchFamily="2" charset="0"/>
              </a:rPr>
              <a:t>Company’s network is widespread, yet certain areas may remain underserved.</a:t>
            </a:r>
          </a:p>
          <a:p>
            <a:pPr marL="285750" indent="-285750" algn="just">
              <a:buFont typeface="Arial" panose="020B0604020202020204" pitchFamily="34" charset="0"/>
              <a:buChar char="•"/>
            </a:pPr>
            <a:r>
              <a:rPr lang="en-RU" sz="1600">
                <a:latin typeface="Avenir Book" panose="02000503020000020003" pitchFamily="2" charset="0"/>
              </a:rPr>
              <a:t>Size of the blue circles reflects the comparative area of a store in squared meters. Data for the franchise is not available.</a:t>
            </a:r>
          </a:p>
          <a:p>
            <a:pPr marL="285750" indent="-285750" algn="just">
              <a:buFont typeface="Arial" panose="020B0604020202020204" pitchFamily="34" charset="0"/>
              <a:buChar char="•"/>
            </a:pPr>
            <a:r>
              <a:rPr lang="en-RU" sz="1600">
                <a:latin typeface="Avenir Book" panose="02000503020000020003" pitchFamily="2" charset="0"/>
              </a:rPr>
              <a:t>On average, the bigger the store, the higher the sales. </a:t>
            </a:r>
          </a:p>
          <a:p>
            <a:pPr marL="285750" indent="-285750" algn="just">
              <a:buFont typeface="Arial" panose="020B0604020202020204" pitchFamily="34" charset="0"/>
              <a:buChar char="•"/>
            </a:pPr>
            <a:endParaRPr lang="en-RU" sz="1600">
              <a:latin typeface="Avenir Book" panose="02000503020000020003" pitchFamily="2" charset="0"/>
            </a:endParaRPr>
          </a:p>
        </p:txBody>
      </p:sp>
      <p:sp>
        <p:nvSpPr>
          <p:cNvPr id="23" name="Slide Number Placeholder 28">
            <a:extLst>
              <a:ext uri="{FF2B5EF4-FFF2-40B4-BE49-F238E27FC236}">
                <a16:creationId xmlns:a16="http://schemas.microsoft.com/office/drawing/2014/main" id="{9A5934F9-F78C-1A54-4D57-C9E39685734E}"/>
              </a:ext>
            </a:extLst>
          </p:cNvPr>
          <p:cNvSpPr txBox="1">
            <a:spLocks/>
          </p:cNvSpPr>
          <p:nvPr/>
        </p:nvSpPr>
        <p:spPr>
          <a:xfrm>
            <a:off x="8763000" y="6508750"/>
            <a:ext cx="2743200" cy="365125"/>
          </a:xfrm>
          <a:prstGeom prst="rect">
            <a:avLst/>
          </a:prstGeom>
        </p:spPr>
        <p:txBody>
          <a:bodyPr/>
          <a:lstStyle>
            <a:defPPr>
              <a:defRPr lang="en-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59CC2A2C-89A0-BB4D-9325-286D2A60CF80}" type="slidenum">
              <a:rPr lang="en-RU" sz="1000" smtClean="0">
                <a:latin typeface="Avenir Book" panose="02000503020000020003" pitchFamily="2" charset="0"/>
              </a:rPr>
              <a:pPr algn="r"/>
              <a:t>8</a:t>
            </a:fld>
            <a:endParaRPr lang="en-RU" sz="1000">
              <a:latin typeface="Avenir Book" panose="02000503020000020003" pitchFamily="2" charset="0"/>
            </a:endParaRPr>
          </a:p>
        </p:txBody>
      </p:sp>
      <p:sp>
        <p:nvSpPr>
          <p:cNvPr id="3" name="Chevron 2">
            <a:extLst>
              <a:ext uri="{FF2B5EF4-FFF2-40B4-BE49-F238E27FC236}">
                <a16:creationId xmlns:a16="http://schemas.microsoft.com/office/drawing/2014/main" id="{B8025507-9C46-70B9-6F1C-7736F07A3619}"/>
              </a:ext>
            </a:extLst>
          </p:cNvPr>
          <p:cNvSpPr/>
          <p:nvPr/>
        </p:nvSpPr>
        <p:spPr>
          <a:xfrm>
            <a:off x="-6369" y="352798"/>
            <a:ext cx="510993" cy="7128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solidFill>
                <a:schemeClr val="tx1"/>
              </a:solidFill>
            </a:endParaRPr>
          </a:p>
        </p:txBody>
      </p:sp>
    </p:spTree>
    <p:extLst>
      <p:ext uri="{BB962C8B-B14F-4D97-AF65-F5344CB8AC3E}">
        <p14:creationId xmlns:p14="http://schemas.microsoft.com/office/powerpoint/2010/main" val="59913264"/>
      </p:ext>
    </p:extLst>
  </p:cSld>
  <p:clrMapOvr>
    <a:masterClrMapping/>
  </p:clrMapOvr>
  <p:extLst>
    <p:ext uri="{6950BFC3-D8DA-4A85-94F7-54DA5524770B}">
      <p188:commentRel xmlns:p188="http://schemas.microsoft.com/office/powerpoint/2018/8/main" r:id="rId3"/>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860D3E77-3FBA-AD65-F122-42A063D208FF}"/>
              </a:ext>
            </a:extLst>
          </p:cNvPr>
          <p:cNvSpPr txBox="1">
            <a:spLocks/>
          </p:cNvSpPr>
          <p:nvPr/>
        </p:nvSpPr>
        <p:spPr>
          <a:xfrm>
            <a:off x="348383" y="-272973"/>
            <a:ext cx="11157817" cy="545945"/>
          </a:xfrm>
          <a:prstGeom prst="rect">
            <a:avLst/>
          </a:prstGeom>
        </p:spPr>
        <p:txBody>
          <a:bodyPr vert="horz" lIns="0" tIns="0" rIns="0" bIns="0" rtlCol="0" anchor="ctr">
            <a:normAutofit/>
          </a:bodyPr>
          <a:lstStyle>
            <a:lvl1pPr algn="l" defTabSz="914400" rtl="0" eaLnBrk="1" latinLnBrk="0" hangingPunct="1">
              <a:lnSpc>
                <a:spcPct val="90000"/>
              </a:lnSpc>
              <a:spcBef>
                <a:spcPct val="0"/>
              </a:spcBef>
              <a:buNone/>
              <a:defRPr sz="3733" kern="1200">
                <a:solidFill>
                  <a:schemeClr val="tx1">
                    <a:lumMod val="75000"/>
                    <a:lumOff val="25000"/>
                  </a:schemeClr>
                </a:solidFill>
                <a:latin typeface="+mj-lt"/>
                <a:ea typeface="+mj-ea"/>
                <a:cs typeface="+mj-cs"/>
              </a:defRPr>
            </a:lvl1pPr>
          </a:lstStyle>
          <a:p>
            <a:endParaRPr lang="en-US" sz="3700" b="1">
              <a:latin typeface="Avenir Book" panose="02000503020000020003" pitchFamily="2" charset="0"/>
            </a:endParaRPr>
          </a:p>
        </p:txBody>
      </p:sp>
      <p:graphicFrame>
        <p:nvGraphicFramePr>
          <p:cNvPr id="3" name="Chart 2">
            <a:extLst>
              <a:ext uri="{FF2B5EF4-FFF2-40B4-BE49-F238E27FC236}">
                <a16:creationId xmlns:a16="http://schemas.microsoft.com/office/drawing/2014/main" id="{1DB3F4BD-C45C-01EB-9152-31300C1D24C7}"/>
              </a:ext>
            </a:extLst>
          </p:cNvPr>
          <p:cNvGraphicFramePr>
            <a:graphicFrameLocks/>
          </p:cNvGraphicFramePr>
          <p:nvPr>
            <p:extLst>
              <p:ext uri="{D42A27DB-BD31-4B8C-83A1-F6EECF244321}">
                <p14:modId xmlns:p14="http://schemas.microsoft.com/office/powerpoint/2010/main" val="2108750737"/>
              </p:ext>
            </p:extLst>
          </p:nvPr>
        </p:nvGraphicFramePr>
        <p:xfrm>
          <a:off x="226262" y="2931642"/>
          <a:ext cx="7324490" cy="3719527"/>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E98CC345-7DE4-DFD7-9975-57E39F1431DB}"/>
              </a:ext>
            </a:extLst>
          </p:cNvPr>
          <p:cNvSpPr txBox="1"/>
          <p:nvPr/>
        </p:nvSpPr>
        <p:spPr>
          <a:xfrm>
            <a:off x="336711" y="1228270"/>
            <a:ext cx="7164387" cy="584775"/>
          </a:xfrm>
          <a:prstGeom prst="rect">
            <a:avLst/>
          </a:prstGeom>
          <a:noFill/>
        </p:spPr>
        <p:txBody>
          <a:bodyPr wrap="square" rtlCol="0">
            <a:spAutoFit/>
          </a:bodyPr>
          <a:lstStyle/>
          <a:p>
            <a:pPr algn="just"/>
            <a:r>
              <a:rPr lang="en-RU" sz="1600">
                <a:latin typeface="Avenir Book" panose="02000503020000020003" pitchFamily="2" charset="0"/>
              </a:rPr>
              <a:t>COVID-19 period impacted positively the company sales. The following periods </a:t>
            </a:r>
            <a:r>
              <a:rPr lang="en-RU" sz="1600" b="1">
                <a:latin typeface="Avenir Book" panose="02000503020000020003" pitchFamily="2" charset="0"/>
              </a:rPr>
              <a:t>were not able to achieve the COVID sales levels.</a:t>
            </a:r>
          </a:p>
        </p:txBody>
      </p:sp>
      <p:sp>
        <p:nvSpPr>
          <p:cNvPr id="6" name="TextBox 5">
            <a:extLst>
              <a:ext uri="{FF2B5EF4-FFF2-40B4-BE49-F238E27FC236}">
                <a16:creationId xmlns:a16="http://schemas.microsoft.com/office/drawing/2014/main" id="{B45D219D-5CA2-8E01-FD97-783E1B5ECBDD}"/>
              </a:ext>
            </a:extLst>
          </p:cNvPr>
          <p:cNvSpPr txBox="1"/>
          <p:nvPr/>
        </p:nvSpPr>
        <p:spPr>
          <a:xfrm>
            <a:off x="343190" y="1936201"/>
            <a:ext cx="7090635" cy="830997"/>
          </a:xfrm>
          <a:prstGeom prst="rect">
            <a:avLst/>
          </a:prstGeom>
          <a:noFill/>
        </p:spPr>
        <p:txBody>
          <a:bodyPr wrap="square" rtlCol="0">
            <a:spAutoFit/>
          </a:bodyPr>
          <a:lstStyle/>
          <a:p>
            <a:pPr algn="just"/>
            <a:r>
              <a:rPr lang="en-RU" sz="1600" b="1">
                <a:latin typeface="Avenir Book" panose="02000503020000020003" pitchFamily="2" charset="0"/>
              </a:rPr>
              <a:t>Seasonality</a:t>
            </a:r>
            <a:r>
              <a:rPr lang="en-RU" sz="1600">
                <a:latin typeface="Avenir Book" panose="02000503020000020003" pitchFamily="2" charset="0"/>
              </a:rPr>
              <a:t> remains one of the key specificities of the business. Winter equipment does not compensate for the traditional categories out-of-season sales drops. </a:t>
            </a:r>
          </a:p>
        </p:txBody>
      </p:sp>
      <p:graphicFrame>
        <p:nvGraphicFramePr>
          <p:cNvPr id="10" name="Chart 9">
            <a:extLst>
              <a:ext uri="{FF2B5EF4-FFF2-40B4-BE49-F238E27FC236}">
                <a16:creationId xmlns:a16="http://schemas.microsoft.com/office/drawing/2014/main" id="{C717041D-8FA0-CE4D-87E4-F80F3DE0A411}"/>
              </a:ext>
            </a:extLst>
          </p:cNvPr>
          <p:cNvGraphicFramePr>
            <a:graphicFrameLocks/>
          </p:cNvGraphicFramePr>
          <p:nvPr>
            <p:extLst>
              <p:ext uri="{D42A27DB-BD31-4B8C-83A1-F6EECF244321}">
                <p14:modId xmlns:p14="http://schemas.microsoft.com/office/powerpoint/2010/main" val="24557759"/>
              </p:ext>
            </p:extLst>
          </p:nvPr>
        </p:nvGraphicFramePr>
        <p:xfrm>
          <a:off x="7433825" y="2971785"/>
          <a:ext cx="4450051" cy="3719527"/>
        </p:xfrm>
        <a:graphic>
          <a:graphicData uri="http://schemas.openxmlformats.org/drawingml/2006/chart">
            <c:chart xmlns:c="http://schemas.openxmlformats.org/drawingml/2006/chart" xmlns:r="http://schemas.openxmlformats.org/officeDocument/2006/relationships" r:id="rId4"/>
          </a:graphicData>
        </a:graphic>
      </p:graphicFrame>
      <p:sp>
        <p:nvSpPr>
          <p:cNvPr id="11" name="TextBox 10">
            <a:extLst>
              <a:ext uri="{FF2B5EF4-FFF2-40B4-BE49-F238E27FC236}">
                <a16:creationId xmlns:a16="http://schemas.microsoft.com/office/drawing/2014/main" id="{9EF88BEB-DE77-EC2F-8A28-418C7CE85694}"/>
              </a:ext>
            </a:extLst>
          </p:cNvPr>
          <p:cNvSpPr txBox="1"/>
          <p:nvPr/>
        </p:nvSpPr>
        <p:spPr>
          <a:xfrm>
            <a:off x="7627489" y="1231763"/>
            <a:ext cx="4419542" cy="1815882"/>
          </a:xfrm>
          <a:prstGeom prst="rect">
            <a:avLst/>
          </a:prstGeom>
          <a:noFill/>
        </p:spPr>
        <p:txBody>
          <a:bodyPr wrap="square" rtlCol="0">
            <a:spAutoFit/>
          </a:bodyPr>
          <a:lstStyle/>
          <a:p>
            <a:pPr marL="285750" indent="-285750" algn="just">
              <a:buFont typeface="Arial" panose="020B0604020202020204" pitchFamily="34" charset="0"/>
              <a:buChar char="•"/>
            </a:pPr>
            <a:r>
              <a:rPr lang="en-US" sz="1600">
                <a:solidFill>
                  <a:schemeClr val="tx1">
                    <a:lumMod val="75000"/>
                    <a:lumOff val="25000"/>
                  </a:schemeClr>
                </a:solidFill>
                <a:latin typeface="Avenir Book" panose="02000503020000020003" pitchFamily="2" charset="0"/>
              </a:rPr>
              <a:t>Average annual rental cost of 1 </a:t>
            </a:r>
            <a:r>
              <a:rPr lang="en-US" sz="1600" err="1">
                <a:solidFill>
                  <a:schemeClr val="tx1">
                    <a:lumMod val="75000"/>
                    <a:lumOff val="25000"/>
                  </a:schemeClr>
                </a:solidFill>
                <a:latin typeface="Avenir Book" panose="02000503020000020003" pitchFamily="2" charset="0"/>
              </a:rPr>
              <a:t>sq.m</a:t>
            </a:r>
            <a:r>
              <a:rPr lang="en-US" sz="1600">
                <a:solidFill>
                  <a:schemeClr val="tx1">
                    <a:lumMod val="75000"/>
                    <a:lumOff val="25000"/>
                  </a:schemeClr>
                </a:solidFill>
                <a:latin typeface="Avenir Book" panose="02000503020000020003" pitchFamily="2" charset="0"/>
              </a:rPr>
              <a:t> - </a:t>
            </a:r>
            <a:r>
              <a:rPr lang="en-US" sz="1600" b="1">
                <a:solidFill>
                  <a:schemeClr val="tx1">
                    <a:lumMod val="75000"/>
                    <a:lumOff val="25000"/>
                  </a:schemeClr>
                </a:solidFill>
                <a:latin typeface="Avenir Book" panose="02000503020000020003" pitchFamily="2" charset="0"/>
              </a:rPr>
              <a:t>RUB 13 850</a:t>
            </a:r>
          </a:p>
          <a:p>
            <a:pPr marL="285750" indent="-285750" algn="just">
              <a:buFont typeface="Arial" panose="020B0604020202020204" pitchFamily="34" charset="0"/>
              <a:buChar char="•"/>
            </a:pPr>
            <a:r>
              <a:rPr lang="en-US" sz="1600">
                <a:solidFill>
                  <a:schemeClr val="tx1">
                    <a:lumMod val="75000"/>
                    <a:lumOff val="25000"/>
                  </a:schemeClr>
                </a:solidFill>
                <a:latin typeface="Avenir Book" panose="02000503020000020003" pitchFamily="2" charset="0"/>
              </a:rPr>
              <a:t>Average annual sales level per 1 </a:t>
            </a:r>
            <a:r>
              <a:rPr lang="en-US" sz="1600" err="1">
                <a:solidFill>
                  <a:schemeClr val="tx1">
                    <a:lumMod val="75000"/>
                    <a:lumOff val="25000"/>
                  </a:schemeClr>
                </a:solidFill>
                <a:latin typeface="Avenir Book" panose="02000503020000020003" pitchFamily="2" charset="0"/>
              </a:rPr>
              <a:t>sq.m</a:t>
            </a:r>
            <a:r>
              <a:rPr lang="en-US" sz="1600">
                <a:solidFill>
                  <a:schemeClr val="tx1">
                    <a:lumMod val="75000"/>
                    <a:lumOff val="25000"/>
                  </a:schemeClr>
                </a:solidFill>
                <a:latin typeface="Avenir Book" panose="02000503020000020003" pitchFamily="2" charset="0"/>
              </a:rPr>
              <a:t> - </a:t>
            </a:r>
            <a:r>
              <a:rPr lang="en-US" sz="1600" b="1">
                <a:solidFill>
                  <a:schemeClr val="tx1">
                    <a:lumMod val="75000"/>
                    <a:lumOff val="25000"/>
                  </a:schemeClr>
                </a:solidFill>
                <a:latin typeface="Avenir Book" panose="02000503020000020003" pitchFamily="2" charset="0"/>
              </a:rPr>
              <a:t>RUB 196 300</a:t>
            </a:r>
            <a:r>
              <a:rPr lang="en-US" sz="1600">
                <a:solidFill>
                  <a:schemeClr val="tx1">
                    <a:lumMod val="75000"/>
                    <a:lumOff val="25000"/>
                  </a:schemeClr>
                </a:solidFill>
                <a:latin typeface="Avenir Book" panose="02000503020000020003" pitchFamily="2" charset="0"/>
              </a:rPr>
              <a:t> </a:t>
            </a:r>
          </a:p>
          <a:p>
            <a:pPr marL="285750" indent="-285750" algn="just">
              <a:buFont typeface="Arial" panose="020B0604020202020204" pitchFamily="34" charset="0"/>
              <a:buChar char="•"/>
            </a:pPr>
            <a:r>
              <a:rPr lang="en-US" sz="1600">
                <a:solidFill>
                  <a:schemeClr val="tx1">
                    <a:lumMod val="75000"/>
                    <a:lumOff val="25000"/>
                  </a:schemeClr>
                </a:solidFill>
                <a:latin typeface="Avenir Book" panose="02000503020000020003" pitchFamily="2" charset="0"/>
              </a:rPr>
              <a:t>Average gross profit margin – </a:t>
            </a:r>
            <a:r>
              <a:rPr lang="en-US" sz="1600" b="1">
                <a:solidFill>
                  <a:schemeClr val="tx1">
                    <a:lumMod val="75000"/>
                    <a:lumOff val="25000"/>
                  </a:schemeClr>
                </a:solidFill>
                <a:latin typeface="Avenir Book" panose="02000503020000020003" pitchFamily="2" charset="0"/>
              </a:rPr>
              <a:t>40%</a:t>
            </a:r>
          </a:p>
          <a:p>
            <a:pPr marL="285750" indent="-285750" algn="just">
              <a:buFont typeface="Arial" panose="020B0604020202020204" pitchFamily="34" charset="0"/>
              <a:buChar char="•"/>
            </a:pPr>
            <a:r>
              <a:rPr lang="en-US" sz="1600">
                <a:solidFill>
                  <a:schemeClr val="tx1">
                    <a:lumMod val="75000"/>
                    <a:lumOff val="25000"/>
                  </a:schemeClr>
                </a:solidFill>
                <a:latin typeface="Avenir Book" panose="02000503020000020003" pitchFamily="2" charset="0"/>
              </a:rPr>
              <a:t>Profit per 1 </a:t>
            </a:r>
            <a:r>
              <a:rPr lang="en-US" sz="1600" err="1">
                <a:solidFill>
                  <a:schemeClr val="tx1">
                    <a:lumMod val="75000"/>
                    <a:lumOff val="25000"/>
                  </a:schemeClr>
                </a:solidFill>
                <a:latin typeface="Avenir Book" panose="02000503020000020003" pitchFamily="2" charset="0"/>
              </a:rPr>
              <a:t>sq.m</a:t>
            </a:r>
            <a:r>
              <a:rPr lang="en-US" sz="1600">
                <a:solidFill>
                  <a:schemeClr val="tx1">
                    <a:lumMod val="75000"/>
                    <a:lumOff val="25000"/>
                  </a:schemeClr>
                </a:solidFill>
                <a:latin typeface="Avenir Book" panose="02000503020000020003" pitchFamily="2" charset="0"/>
              </a:rPr>
              <a:t>. - </a:t>
            </a:r>
            <a:r>
              <a:rPr lang="en-US" sz="1600" b="1">
                <a:solidFill>
                  <a:schemeClr val="tx1">
                    <a:lumMod val="75000"/>
                    <a:lumOff val="25000"/>
                  </a:schemeClr>
                </a:solidFill>
                <a:latin typeface="Avenir Book" panose="02000503020000020003" pitchFamily="2" charset="0"/>
              </a:rPr>
              <a:t>RUB 65K </a:t>
            </a:r>
            <a:r>
              <a:rPr lang="en-US" sz="1600">
                <a:solidFill>
                  <a:schemeClr val="tx1">
                    <a:lumMod val="75000"/>
                    <a:lumOff val="25000"/>
                  </a:schemeClr>
                </a:solidFill>
                <a:latin typeface="Avenir Book" panose="02000503020000020003" pitchFamily="2" charset="0"/>
              </a:rPr>
              <a:t>(w/o HR costs and other </a:t>
            </a:r>
            <a:r>
              <a:rPr lang="en-US" sz="1600" err="1">
                <a:solidFill>
                  <a:schemeClr val="tx1">
                    <a:lumMod val="75000"/>
                    <a:lumOff val="25000"/>
                  </a:schemeClr>
                </a:solidFill>
                <a:latin typeface="Avenir Book" panose="02000503020000020003" pitchFamily="2" charset="0"/>
              </a:rPr>
              <a:t>OpEx</a:t>
            </a:r>
            <a:r>
              <a:rPr lang="en-US" sz="1600">
                <a:solidFill>
                  <a:schemeClr val="tx1">
                    <a:lumMod val="75000"/>
                    <a:lumOff val="25000"/>
                  </a:schemeClr>
                </a:solidFill>
                <a:latin typeface="Avenir Book" panose="02000503020000020003" pitchFamily="2" charset="0"/>
              </a:rPr>
              <a:t>).</a:t>
            </a:r>
            <a:endParaRPr lang="en-RU" sz="1600">
              <a:solidFill>
                <a:schemeClr val="tx1">
                  <a:lumMod val="75000"/>
                  <a:lumOff val="25000"/>
                </a:schemeClr>
              </a:solidFill>
              <a:latin typeface="Avenir Book" panose="02000503020000020003" pitchFamily="2" charset="0"/>
            </a:endParaRPr>
          </a:p>
        </p:txBody>
      </p:sp>
      <p:sp>
        <p:nvSpPr>
          <p:cNvPr id="17" name="Rectangle 16">
            <a:extLst>
              <a:ext uri="{FF2B5EF4-FFF2-40B4-BE49-F238E27FC236}">
                <a16:creationId xmlns:a16="http://schemas.microsoft.com/office/drawing/2014/main" id="{001EDEF8-544E-3920-5BC6-4E8B1DDE3FD9}"/>
              </a:ext>
            </a:extLst>
          </p:cNvPr>
          <p:cNvSpPr/>
          <p:nvPr/>
        </p:nvSpPr>
        <p:spPr>
          <a:xfrm>
            <a:off x="0" y="356925"/>
            <a:ext cx="12296931" cy="706085"/>
          </a:xfrm>
          <a:prstGeom prst="rect">
            <a:avLst/>
          </a:prstGeom>
          <a:solidFill>
            <a:srgbClr val="05AA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18" name="Title 2">
            <a:extLst>
              <a:ext uri="{FF2B5EF4-FFF2-40B4-BE49-F238E27FC236}">
                <a16:creationId xmlns:a16="http://schemas.microsoft.com/office/drawing/2014/main" id="{8E9850CF-9F08-FFE9-9DE7-EA8363D3A11A}"/>
              </a:ext>
            </a:extLst>
          </p:cNvPr>
          <p:cNvSpPr>
            <a:spLocks noGrp="1"/>
          </p:cNvSpPr>
          <p:nvPr>
            <p:ph type="title"/>
          </p:nvPr>
        </p:nvSpPr>
        <p:spPr>
          <a:xfrm>
            <a:off x="1233951" y="476922"/>
            <a:ext cx="11157817" cy="545945"/>
          </a:xfrm>
        </p:spPr>
        <p:txBody>
          <a:bodyPr>
            <a:normAutofit/>
          </a:bodyPr>
          <a:lstStyle/>
          <a:p>
            <a:r>
              <a:rPr lang="en-US" sz="3300" b="1">
                <a:solidFill>
                  <a:schemeClr val="bg1"/>
                </a:solidFill>
                <a:latin typeface="Avenir Book" panose="02000503020000020003" pitchFamily="2" charset="0"/>
              </a:rPr>
              <a:t>Sales Performance Analysis</a:t>
            </a:r>
          </a:p>
        </p:txBody>
      </p:sp>
      <p:sp>
        <p:nvSpPr>
          <p:cNvPr id="19" name="Chevron 18">
            <a:extLst>
              <a:ext uri="{FF2B5EF4-FFF2-40B4-BE49-F238E27FC236}">
                <a16:creationId xmlns:a16="http://schemas.microsoft.com/office/drawing/2014/main" id="{9CD1B1ED-3FD7-BEE7-53BE-09B5DDD73188}"/>
              </a:ext>
            </a:extLst>
          </p:cNvPr>
          <p:cNvSpPr/>
          <p:nvPr/>
        </p:nvSpPr>
        <p:spPr>
          <a:xfrm>
            <a:off x="-8854" y="357013"/>
            <a:ext cx="510993" cy="7128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solidFill>
                <a:schemeClr val="tx1"/>
              </a:solidFill>
            </a:endParaRPr>
          </a:p>
        </p:txBody>
      </p:sp>
      <p:sp>
        <p:nvSpPr>
          <p:cNvPr id="20" name="Chevron 19">
            <a:extLst>
              <a:ext uri="{FF2B5EF4-FFF2-40B4-BE49-F238E27FC236}">
                <a16:creationId xmlns:a16="http://schemas.microsoft.com/office/drawing/2014/main" id="{07623E1D-EFD7-44B7-993E-6CA62CF8EF98}"/>
              </a:ext>
            </a:extLst>
          </p:cNvPr>
          <p:cNvSpPr/>
          <p:nvPr/>
        </p:nvSpPr>
        <p:spPr>
          <a:xfrm>
            <a:off x="305206" y="354857"/>
            <a:ext cx="510993" cy="7128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solidFill>
                <a:schemeClr val="tx1"/>
              </a:solidFill>
            </a:endParaRPr>
          </a:p>
        </p:txBody>
      </p:sp>
      <p:sp>
        <p:nvSpPr>
          <p:cNvPr id="21" name="Chevron 20">
            <a:extLst>
              <a:ext uri="{FF2B5EF4-FFF2-40B4-BE49-F238E27FC236}">
                <a16:creationId xmlns:a16="http://schemas.microsoft.com/office/drawing/2014/main" id="{6450CE48-11E8-54BC-8A5D-D6405DF55658}"/>
              </a:ext>
            </a:extLst>
          </p:cNvPr>
          <p:cNvSpPr/>
          <p:nvPr/>
        </p:nvSpPr>
        <p:spPr>
          <a:xfrm>
            <a:off x="619266" y="352798"/>
            <a:ext cx="510993" cy="7128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solidFill>
                <a:schemeClr val="tx1"/>
              </a:solidFill>
            </a:endParaRPr>
          </a:p>
        </p:txBody>
      </p:sp>
      <p:cxnSp>
        <p:nvCxnSpPr>
          <p:cNvPr id="30" name="Straight Connector 29">
            <a:extLst>
              <a:ext uri="{FF2B5EF4-FFF2-40B4-BE49-F238E27FC236}">
                <a16:creationId xmlns:a16="http://schemas.microsoft.com/office/drawing/2014/main" id="{B2FECC0C-4C44-F3A8-7DAF-E74ADB035B41}"/>
              </a:ext>
            </a:extLst>
          </p:cNvPr>
          <p:cNvCxnSpPr>
            <a:cxnSpLocks/>
          </p:cNvCxnSpPr>
          <p:nvPr/>
        </p:nvCxnSpPr>
        <p:spPr>
          <a:xfrm flipH="1">
            <a:off x="7472592" y="1268413"/>
            <a:ext cx="30508" cy="5076825"/>
          </a:xfrm>
          <a:prstGeom prst="line">
            <a:avLst/>
          </a:prstGeom>
          <a:ln>
            <a:solidFill>
              <a:srgbClr val="00B0F4"/>
            </a:solidFill>
            <a:prstDash val="dash"/>
          </a:ln>
        </p:spPr>
        <p:style>
          <a:lnRef idx="1">
            <a:schemeClr val="accent1"/>
          </a:lnRef>
          <a:fillRef idx="0">
            <a:schemeClr val="accent1"/>
          </a:fillRef>
          <a:effectRef idx="0">
            <a:schemeClr val="accent1"/>
          </a:effectRef>
          <a:fontRef idx="minor">
            <a:schemeClr val="tx1"/>
          </a:fontRef>
        </p:style>
      </p:cxnSp>
      <p:sp>
        <p:nvSpPr>
          <p:cNvPr id="32" name="Slide Number Placeholder 28">
            <a:extLst>
              <a:ext uri="{FF2B5EF4-FFF2-40B4-BE49-F238E27FC236}">
                <a16:creationId xmlns:a16="http://schemas.microsoft.com/office/drawing/2014/main" id="{B83CD2B6-5E25-4D9B-3EDE-1DD791A3B4FB}"/>
              </a:ext>
            </a:extLst>
          </p:cNvPr>
          <p:cNvSpPr txBox="1">
            <a:spLocks/>
          </p:cNvSpPr>
          <p:nvPr/>
        </p:nvSpPr>
        <p:spPr>
          <a:xfrm>
            <a:off x="8763000" y="6508750"/>
            <a:ext cx="2743200" cy="365125"/>
          </a:xfrm>
          <a:prstGeom prst="rect">
            <a:avLst/>
          </a:prstGeom>
        </p:spPr>
        <p:txBody>
          <a:bodyPr/>
          <a:lstStyle>
            <a:defPPr>
              <a:defRPr lang="en-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59CC2A2C-89A0-BB4D-9325-286D2A60CF80}" type="slidenum">
              <a:rPr lang="en-RU" sz="1000" smtClean="0">
                <a:latin typeface="Avenir Book" panose="02000503020000020003" pitchFamily="2" charset="0"/>
              </a:rPr>
              <a:pPr algn="r"/>
              <a:t>9</a:t>
            </a:fld>
            <a:endParaRPr lang="en-RU" sz="1000">
              <a:latin typeface="Avenir Book" panose="02000503020000020003" pitchFamily="2" charset="0"/>
            </a:endParaRPr>
          </a:p>
        </p:txBody>
      </p:sp>
    </p:spTree>
    <p:extLst>
      <p:ext uri="{BB962C8B-B14F-4D97-AF65-F5344CB8AC3E}">
        <p14:creationId xmlns:p14="http://schemas.microsoft.com/office/powerpoint/2010/main" val="9158751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
    <a:dk1>
      <a:srgbClr val="000000"/>
    </a:dk1>
    <a:lt1>
      <a:srgbClr val="FFFFFF"/>
    </a:lt1>
    <a:dk2>
      <a:srgbClr val="FFBEC3"/>
    </a:dk2>
    <a:lt2>
      <a:srgbClr val="FFBE08"/>
    </a:lt2>
    <a:accent1>
      <a:srgbClr val="7700FF"/>
    </a:accent1>
    <a:accent2>
      <a:srgbClr val="FF4F12"/>
    </a:accent2>
    <a:accent3>
      <a:srgbClr val="273A64"/>
    </a:accent3>
    <a:accent4>
      <a:srgbClr val="BC104B"/>
    </a:accent4>
    <a:accent5>
      <a:srgbClr val="65BBDF"/>
    </a:accent5>
    <a:accent6>
      <a:srgbClr val="57D9B7"/>
    </a:accent6>
    <a:hlink>
      <a:srgbClr val="FFBEC3"/>
    </a:hlink>
    <a:folHlink>
      <a:srgbClr val="FFBFC3"/>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Custom 2">
    <a:dk1>
      <a:srgbClr val="000000"/>
    </a:dk1>
    <a:lt1>
      <a:srgbClr val="FFFFFF"/>
    </a:lt1>
    <a:dk2>
      <a:srgbClr val="FFBEC3"/>
    </a:dk2>
    <a:lt2>
      <a:srgbClr val="FFBE08"/>
    </a:lt2>
    <a:accent1>
      <a:srgbClr val="7700FF"/>
    </a:accent1>
    <a:accent2>
      <a:srgbClr val="FF4F12"/>
    </a:accent2>
    <a:accent3>
      <a:srgbClr val="273A64"/>
    </a:accent3>
    <a:accent4>
      <a:srgbClr val="BC104B"/>
    </a:accent4>
    <a:accent5>
      <a:srgbClr val="65BBDF"/>
    </a:accent5>
    <a:accent6>
      <a:srgbClr val="57D9B7"/>
    </a:accent6>
    <a:hlink>
      <a:srgbClr val="FFBEC3"/>
    </a:hlink>
    <a:folHlink>
      <a:srgbClr val="FFBFC3"/>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0</TotalTime>
  <Words>2341</Words>
  <Application>Microsoft Macintosh PowerPoint</Application>
  <PresentationFormat>Widescreen</PresentationFormat>
  <Paragraphs>294</Paragraphs>
  <Slides>15</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Avenir Book</vt:lpstr>
      <vt:lpstr>Avenir Medium</vt:lpstr>
      <vt:lpstr>Calibri</vt:lpstr>
      <vt:lpstr>Calibri Light</vt:lpstr>
      <vt:lpstr>Cambria Math</vt:lpstr>
      <vt:lpstr>Times</vt:lpstr>
      <vt:lpstr>Wingdings</vt:lpstr>
      <vt:lpstr>Office Theme</vt:lpstr>
      <vt:lpstr>Sales ​​Performance  Improvement of ​​ Velodrive Company Using Geoanalytical ​​Methods​</vt:lpstr>
      <vt:lpstr>PowerPoint Presentation</vt:lpstr>
      <vt:lpstr>PowerPoint Presentation</vt:lpstr>
      <vt:lpstr>PowerPoint Presentation</vt:lpstr>
      <vt:lpstr>Methodology</vt:lpstr>
      <vt:lpstr>Company Overview</vt:lpstr>
      <vt:lpstr>Data Collection</vt:lpstr>
      <vt:lpstr>PowerPoint Presentation</vt:lpstr>
      <vt:lpstr>Sales Performance Analysis</vt:lpstr>
      <vt:lpstr>Feature Selection for Multiple Regression</vt:lpstr>
      <vt:lpstr>PowerPoint Presentation</vt:lpstr>
      <vt:lpstr>PowerPoint Presentation</vt:lpstr>
      <vt:lpstr>PowerPoint Presentation</vt:lpstr>
      <vt:lpstr>PowerPoint Presentation</vt:lpstr>
      <vt:lpstr>Thank you  for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​​Performance  Improvement of ​​ Velodrive Company Using Geoanalytical ​​Methods​</dc:title>
  <dc:creator>Пендряк Ирина Анатольевна</dc:creator>
  <cp:lastModifiedBy>Пендряк Ирина Анатольевна</cp:lastModifiedBy>
  <cp:revision>2</cp:revision>
  <dcterms:created xsi:type="dcterms:W3CDTF">2023-06-06T13:44:52Z</dcterms:created>
  <dcterms:modified xsi:type="dcterms:W3CDTF">2023-09-05T19:41:25Z</dcterms:modified>
</cp:coreProperties>
</file>