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7" r:id="rId2"/>
    <p:sldId id="262" r:id="rId3"/>
    <p:sldId id="259" r:id="rId4"/>
    <p:sldId id="261" r:id="rId5"/>
    <p:sldId id="258" r:id="rId6"/>
    <p:sldId id="263" r:id="rId7"/>
    <p:sldId id="268" r:id="rId8"/>
    <p:sldId id="264" r:id="rId9"/>
    <p:sldId id="266"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ei" initials="M" lastIdx="1" clrIdx="0">
    <p:extLst>
      <p:ext uri="{19B8F6BF-5375-455C-9EA6-DF929625EA0E}">
        <p15:presenceInfo xmlns:p15="http://schemas.microsoft.com/office/powerpoint/2012/main" userId="Mat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4DD47-17B7-45B5-8835-5F40530A75D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21E3FD6-2759-4C3A-907C-D21DF9C6AD55}">
      <dgm:prSet/>
      <dgm:spPr/>
      <dgm:t>
        <a:bodyPr/>
        <a:lstStyle/>
        <a:p>
          <a:r>
            <a:rPr lang="en-US"/>
            <a:t>Moliere consideră că ”scrima este arta de a lovi fără să fii lovit”. Scrima este un mijloc de realizare a duelurilor, iar astăzi ea devine pur convențională concretizată în asaltul dintre doi sportivi, folosind una dintre cele trei arme: floreta, sabia sau spada, după reguli bine stabilite. </a:t>
          </a:r>
        </a:p>
      </dgm:t>
    </dgm:pt>
    <dgm:pt modelId="{5131598F-90B3-4467-A57D-CCF06EAF1502}" type="parTrans" cxnId="{71AB8C3D-8A38-487D-9A55-D61DD2B03F56}">
      <dgm:prSet/>
      <dgm:spPr/>
      <dgm:t>
        <a:bodyPr/>
        <a:lstStyle/>
        <a:p>
          <a:endParaRPr lang="en-US"/>
        </a:p>
      </dgm:t>
    </dgm:pt>
    <dgm:pt modelId="{45D04282-4A45-4133-9068-E7DFD6D38F52}" type="sibTrans" cxnId="{71AB8C3D-8A38-487D-9A55-D61DD2B03F56}">
      <dgm:prSet/>
      <dgm:spPr/>
      <dgm:t>
        <a:bodyPr/>
        <a:lstStyle/>
        <a:p>
          <a:endParaRPr lang="en-US"/>
        </a:p>
      </dgm:t>
    </dgm:pt>
    <dgm:pt modelId="{696BB105-EF15-4F1C-9B5E-19E29E2916F5}">
      <dgm:prSet/>
      <dgm:spPr/>
      <dgm:t>
        <a:bodyPr/>
        <a:lstStyle/>
        <a:p>
          <a:r>
            <a:rPr lang="en-US"/>
            <a:t>Scrima este o disciplină sportivă care solicită complex organismul sportivului având efecte importante asupra dezvoltării îndemânării, vitezei, forței, rezistenței orientării rapide, hotărârii, simțul ritmului și al timpului, pune la încercare voința și fantezia scrimerului, întărește spiritul de luptă, capacitatea de concentrare și reacționare în situațiile diferite din concursuri</a:t>
          </a:r>
        </a:p>
      </dgm:t>
    </dgm:pt>
    <dgm:pt modelId="{93FE25DF-7A33-4653-A2C7-D4E60F3C822A}" type="parTrans" cxnId="{46827602-ACBF-494E-AD4F-FD591FCB2BAF}">
      <dgm:prSet/>
      <dgm:spPr/>
      <dgm:t>
        <a:bodyPr/>
        <a:lstStyle/>
        <a:p>
          <a:endParaRPr lang="en-US"/>
        </a:p>
      </dgm:t>
    </dgm:pt>
    <dgm:pt modelId="{FFA81D55-236D-4937-9DC6-DE14FC0ABFC0}" type="sibTrans" cxnId="{46827602-ACBF-494E-AD4F-FD591FCB2BAF}">
      <dgm:prSet/>
      <dgm:spPr/>
      <dgm:t>
        <a:bodyPr/>
        <a:lstStyle/>
        <a:p>
          <a:endParaRPr lang="en-US"/>
        </a:p>
      </dgm:t>
    </dgm:pt>
    <dgm:pt modelId="{F110BF8D-6C13-4BF7-958B-C9A69D777DA4}">
      <dgm:prSet/>
      <dgm:spPr/>
      <dgm:t>
        <a:bodyPr/>
        <a:lstStyle/>
        <a:p>
          <a:r>
            <a:rPr lang="en-US"/>
            <a:t>Antrenamentul scrimerului constă în îmbinarea pregătirii fizice, tehnico-tactice și moral volative, o astfel de pregătire multilaterală fortifică sănătatea, călește fizic și moral, dezvoltă forța sistemelor funcționale ale organismului și influențează dobândirea celor mai bune rezultate sportive.</a:t>
          </a:r>
        </a:p>
      </dgm:t>
    </dgm:pt>
    <dgm:pt modelId="{4CB0F1FF-F478-41F2-ADD0-6F7E3FEAEF0F}" type="parTrans" cxnId="{5B49B1FF-C053-46A9-BD71-69346D864DFB}">
      <dgm:prSet/>
      <dgm:spPr/>
      <dgm:t>
        <a:bodyPr/>
        <a:lstStyle/>
        <a:p>
          <a:endParaRPr lang="en-US"/>
        </a:p>
      </dgm:t>
    </dgm:pt>
    <dgm:pt modelId="{9D110152-0EB0-42DD-97E0-F46D85F7EC64}" type="sibTrans" cxnId="{5B49B1FF-C053-46A9-BD71-69346D864DFB}">
      <dgm:prSet/>
      <dgm:spPr/>
      <dgm:t>
        <a:bodyPr/>
        <a:lstStyle/>
        <a:p>
          <a:endParaRPr lang="en-US"/>
        </a:p>
      </dgm:t>
    </dgm:pt>
    <dgm:pt modelId="{9FC84AF1-9F06-4EA1-84D2-8D0C8CA71D7D}" type="pres">
      <dgm:prSet presAssocID="{ECC4DD47-17B7-45B5-8835-5F40530A75D0}" presName="linear" presStyleCnt="0">
        <dgm:presLayoutVars>
          <dgm:animLvl val="lvl"/>
          <dgm:resizeHandles val="exact"/>
        </dgm:presLayoutVars>
      </dgm:prSet>
      <dgm:spPr/>
    </dgm:pt>
    <dgm:pt modelId="{56163D79-99D1-4EF1-8820-EC149097243A}" type="pres">
      <dgm:prSet presAssocID="{221E3FD6-2759-4C3A-907C-D21DF9C6AD55}" presName="parentText" presStyleLbl="node1" presStyleIdx="0" presStyleCnt="3">
        <dgm:presLayoutVars>
          <dgm:chMax val="0"/>
          <dgm:bulletEnabled val="1"/>
        </dgm:presLayoutVars>
      </dgm:prSet>
      <dgm:spPr/>
    </dgm:pt>
    <dgm:pt modelId="{F1AF64A2-BD9B-4537-8F41-0485484ECE65}" type="pres">
      <dgm:prSet presAssocID="{45D04282-4A45-4133-9068-E7DFD6D38F52}" presName="spacer" presStyleCnt="0"/>
      <dgm:spPr/>
    </dgm:pt>
    <dgm:pt modelId="{4CE223E2-D51C-4C6A-8F28-1B3E022E7F94}" type="pres">
      <dgm:prSet presAssocID="{696BB105-EF15-4F1C-9B5E-19E29E2916F5}" presName="parentText" presStyleLbl="node1" presStyleIdx="1" presStyleCnt="3">
        <dgm:presLayoutVars>
          <dgm:chMax val="0"/>
          <dgm:bulletEnabled val="1"/>
        </dgm:presLayoutVars>
      </dgm:prSet>
      <dgm:spPr/>
    </dgm:pt>
    <dgm:pt modelId="{38427ACE-2564-4D90-BA14-4FE8B3023FAC}" type="pres">
      <dgm:prSet presAssocID="{FFA81D55-236D-4937-9DC6-DE14FC0ABFC0}" presName="spacer" presStyleCnt="0"/>
      <dgm:spPr/>
    </dgm:pt>
    <dgm:pt modelId="{376A182C-4B8C-41AC-975C-B0E10DC9F4CF}" type="pres">
      <dgm:prSet presAssocID="{F110BF8D-6C13-4BF7-958B-C9A69D777DA4}" presName="parentText" presStyleLbl="node1" presStyleIdx="2" presStyleCnt="3">
        <dgm:presLayoutVars>
          <dgm:chMax val="0"/>
          <dgm:bulletEnabled val="1"/>
        </dgm:presLayoutVars>
      </dgm:prSet>
      <dgm:spPr/>
    </dgm:pt>
  </dgm:ptLst>
  <dgm:cxnLst>
    <dgm:cxn modelId="{46827602-ACBF-494E-AD4F-FD591FCB2BAF}" srcId="{ECC4DD47-17B7-45B5-8835-5F40530A75D0}" destId="{696BB105-EF15-4F1C-9B5E-19E29E2916F5}" srcOrd="1" destOrd="0" parTransId="{93FE25DF-7A33-4653-A2C7-D4E60F3C822A}" sibTransId="{FFA81D55-236D-4937-9DC6-DE14FC0ABFC0}"/>
    <dgm:cxn modelId="{11B12C13-CB30-4D61-AEFC-62D8E42B796F}" type="presOf" srcId="{ECC4DD47-17B7-45B5-8835-5F40530A75D0}" destId="{9FC84AF1-9F06-4EA1-84D2-8D0C8CA71D7D}" srcOrd="0" destOrd="0" presId="urn:microsoft.com/office/officeart/2005/8/layout/vList2"/>
    <dgm:cxn modelId="{71AB8C3D-8A38-487D-9A55-D61DD2B03F56}" srcId="{ECC4DD47-17B7-45B5-8835-5F40530A75D0}" destId="{221E3FD6-2759-4C3A-907C-D21DF9C6AD55}" srcOrd="0" destOrd="0" parTransId="{5131598F-90B3-4467-A57D-CCF06EAF1502}" sibTransId="{45D04282-4A45-4133-9068-E7DFD6D38F52}"/>
    <dgm:cxn modelId="{9AB3A343-CE0D-47F1-8BA0-22443A61B678}" type="presOf" srcId="{221E3FD6-2759-4C3A-907C-D21DF9C6AD55}" destId="{56163D79-99D1-4EF1-8820-EC149097243A}" srcOrd="0" destOrd="0" presId="urn:microsoft.com/office/officeart/2005/8/layout/vList2"/>
    <dgm:cxn modelId="{6CD81BB7-CA42-44CB-AB31-30A59A7E45FE}" type="presOf" srcId="{F110BF8D-6C13-4BF7-958B-C9A69D777DA4}" destId="{376A182C-4B8C-41AC-975C-B0E10DC9F4CF}" srcOrd="0" destOrd="0" presId="urn:microsoft.com/office/officeart/2005/8/layout/vList2"/>
    <dgm:cxn modelId="{D74AD5CE-DBD1-48E4-80A4-B7D00061EF82}" type="presOf" srcId="{696BB105-EF15-4F1C-9B5E-19E29E2916F5}" destId="{4CE223E2-D51C-4C6A-8F28-1B3E022E7F94}" srcOrd="0" destOrd="0" presId="urn:microsoft.com/office/officeart/2005/8/layout/vList2"/>
    <dgm:cxn modelId="{5B49B1FF-C053-46A9-BD71-69346D864DFB}" srcId="{ECC4DD47-17B7-45B5-8835-5F40530A75D0}" destId="{F110BF8D-6C13-4BF7-958B-C9A69D777DA4}" srcOrd="2" destOrd="0" parTransId="{4CB0F1FF-F478-41F2-ADD0-6F7E3FEAEF0F}" sibTransId="{9D110152-0EB0-42DD-97E0-F46D85F7EC64}"/>
    <dgm:cxn modelId="{C273641A-951F-49F8-A603-B6DB4D80BA7F}" type="presParOf" srcId="{9FC84AF1-9F06-4EA1-84D2-8D0C8CA71D7D}" destId="{56163D79-99D1-4EF1-8820-EC149097243A}" srcOrd="0" destOrd="0" presId="urn:microsoft.com/office/officeart/2005/8/layout/vList2"/>
    <dgm:cxn modelId="{E96E2E02-B6DE-44DE-B6FA-CCAE685AE478}" type="presParOf" srcId="{9FC84AF1-9F06-4EA1-84D2-8D0C8CA71D7D}" destId="{F1AF64A2-BD9B-4537-8F41-0485484ECE65}" srcOrd="1" destOrd="0" presId="urn:microsoft.com/office/officeart/2005/8/layout/vList2"/>
    <dgm:cxn modelId="{AF13E95B-148B-401E-8448-6C7DDFE6CB0C}" type="presParOf" srcId="{9FC84AF1-9F06-4EA1-84D2-8D0C8CA71D7D}" destId="{4CE223E2-D51C-4C6A-8F28-1B3E022E7F94}" srcOrd="2" destOrd="0" presId="urn:microsoft.com/office/officeart/2005/8/layout/vList2"/>
    <dgm:cxn modelId="{369CEC89-CD16-45EC-A236-7236E4F2DB55}" type="presParOf" srcId="{9FC84AF1-9F06-4EA1-84D2-8D0C8CA71D7D}" destId="{38427ACE-2564-4D90-BA14-4FE8B3023FAC}" srcOrd="3" destOrd="0" presId="urn:microsoft.com/office/officeart/2005/8/layout/vList2"/>
    <dgm:cxn modelId="{C9FF7737-7F1D-453A-935C-7E22092DEF91}" type="presParOf" srcId="{9FC84AF1-9F06-4EA1-84D2-8D0C8CA71D7D}" destId="{376A182C-4B8C-41AC-975C-B0E10DC9F4CF}"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156916-C98F-4F40-929F-ED4E592674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C89402-3AAC-4E6F-841F-62E004A39C08}">
      <dgm:prSet/>
      <dgm:spPr/>
      <dgm:t>
        <a:bodyPr/>
        <a:lstStyle/>
        <a:p>
          <a:r>
            <a:rPr lang="en-US" b="0" i="0"/>
            <a:t>FLORETA</a:t>
          </a:r>
          <a:endParaRPr lang="en-US"/>
        </a:p>
      </dgm:t>
    </dgm:pt>
    <dgm:pt modelId="{F85835EC-9B19-40B7-8A06-AAB899D02383}" type="parTrans" cxnId="{17D13E31-8927-42F9-AAA1-028995B8E496}">
      <dgm:prSet/>
      <dgm:spPr/>
      <dgm:t>
        <a:bodyPr/>
        <a:lstStyle/>
        <a:p>
          <a:endParaRPr lang="en-US"/>
        </a:p>
      </dgm:t>
    </dgm:pt>
    <dgm:pt modelId="{0427B710-6D42-4F64-94E8-859E18C87C9F}" type="sibTrans" cxnId="{17D13E31-8927-42F9-AAA1-028995B8E496}">
      <dgm:prSet/>
      <dgm:spPr/>
      <dgm:t>
        <a:bodyPr/>
        <a:lstStyle/>
        <a:p>
          <a:endParaRPr lang="en-US"/>
        </a:p>
      </dgm:t>
    </dgm:pt>
    <dgm:pt modelId="{BB00D1F4-2D86-43B4-A50E-C50BAB27D34E}">
      <dgm:prSet/>
      <dgm:spPr/>
      <dgm:t>
        <a:bodyPr/>
        <a:lstStyle/>
        <a:p>
          <a:r>
            <a:rPr lang="en-US" b="0" i="0"/>
            <a:t>Este o arma conventionala. Lovitura se da prin împungere si este valabila atunci cand vârful loveste corpul advers.</a:t>
          </a:r>
          <a:endParaRPr lang="en-US"/>
        </a:p>
      </dgm:t>
    </dgm:pt>
    <dgm:pt modelId="{49422A7C-42C8-415E-9A33-CCEF4418BC37}" type="parTrans" cxnId="{E546A748-5706-446B-8726-367EF1BDEAF9}">
      <dgm:prSet/>
      <dgm:spPr/>
      <dgm:t>
        <a:bodyPr/>
        <a:lstStyle/>
        <a:p>
          <a:endParaRPr lang="en-US"/>
        </a:p>
      </dgm:t>
    </dgm:pt>
    <dgm:pt modelId="{9E96CE78-042B-4C6A-9D93-D320478E9211}" type="sibTrans" cxnId="{E546A748-5706-446B-8726-367EF1BDEAF9}">
      <dgm:prSet/>
      <dgm:spPr/>
      <dgm:t>
        <a:bodyPr/>
        <a:lstStyle/>
        <a:p>
          <a:endParaRPr lang="en-US"/>
        </a:p>
      </dgm:t>
    </dgm:pt>
    <dgm:pt modelId="{DBE29E51-AF21-406A-BA69-838220D37491}">
      <dgm:prSet/>
      <dgm:spPr/>
      <dgm:t>
        <a:bodyPr/>
        <a:lstStyle/>
        <a:p>
          <a:r>
            <a:rPr lang="en-US" b="0" i="0"/>
            <a:t>Poate avea doua tipuri de mânere: mâner drept (francez) si mâner ortopedic (pistol). </a:t>
          </a:r>
          <a:endParaRPr lang="en-US"/>
        </a:p>
      </dgm:t>
    </dgm:pt>
    <dgm:pt modelId="{AB821EF4-6C0C-4AB8-A6A6-527BD6E653C8}" type="parTrans" cxnId="{D57E0E6A-7A9D-4884-B83B-470D5FE46B7F}">
      <dgm:prSet/>
      <dgm:spPr/>
      <dgm:t>
        <a:bodyPr/>
        <a:lstStyle/>
        <a:p>
          <a:endParaRPr lang="en-US"/>
        </a:p>
      </dgm:t>
    </dgm:pt>
    <dgm:pt modelId="{1CE100C9-44CC-4265-A730-D8B0ABB2F07D}" type="sibTrans" cxnId="{D57E0E6A-7A9D-4884-B83B-470D5FE46B7F}">
      <dgm:prSet/>
      <dgm:spPr/>
      <dgm:t>
        <a:bodyPr/>
        <a:lstStyle/>
        <a:p>
          <a:endParaRPr lang="en-US"/>
        </a:p>
      </dgm:t>
    </dgm:pt>
    <dgm:pt modelId="{77E9E79A-736E-4411-8EB1-EA4889EBB6A3}">
      <dgm:prSet/>
      <dgm:spPr/>
      <dgm:t>
        <a:bodyPr/>
        <a:lstStyle/>
        <a:p>
          <a:r>
            <a:rPr lang="en-US" b="0" i="0"/>
            <a:t>SABIA</a:t>
          </a:r>
          <a:endParaRPr lang="en-US"/>
        </a:p>
      </dgm:t>
    </dgm:pt>
    <dgm:pt modelId="{FD29B732-110D-441D-B7BD-B2CB6EA7563C}" type="parTrans" cxnId="{6C737BC4-F241-4CB7-94EA-CA1CF2186099}">
      <dgm:prSet/>
      <dgm:spPr/>
      <dgm:t>
        <a:bodyPr/>
        <a:lstStyle/>
        <a:p>
          <a:endParaRPr lang="en-US"/>
        </a:p>
      </dgm:t>
    </dgm:pt>
    <dgm:pt modelId="{EDE57F78-A294-40F7-84E3-1755AF7B788D}" type="sibTrans" cxnId="{6C737BC4-F241-4CB7-94EA-CA1CF2186099}">
      <dgm:prSet/>
      <dgm:spPr/>
      <dgm:t>
        <a:bodyPr/>
        <a:lstStyle/>
        <a:p>
          <a:endParaRPr lang="en-US"/>
        </a:p>
      </dgm:t>
    </dgm:pt>
    <dgm:pt modelId="{4204217D-1CA0-49C5-9D54-621C131735FD}">
      <dgm:prSet/>
      <dgm:spPr/>
      <dgm:t>
        <a:bodyPr/>
        <a:lstStyle/>
        <a:p>
          <a:r>
            <a:rPr lang="en-US" b="0" i="0"/>
            <a:t>Este o arma conventionala. Lovitura se da prin împungere, dar si cu taisul,si este valabila atunci cand vârful loveste corpul advers, masca (capul) si bratele</a:t>
          </a:r>
          <a:endParaRPr lang="en-US"/>
        </a:p>
      </dgm:t>
    </dgm:pt>
    <dgm:pt modelId="{C961EB8C-69F1-4432-859E-342CEFFF687C}" type="parTrans" cxnId="{C8C2C320-B6EC-4475-A82A-5BEA17CDF1A5}">
      <dgm:prSet/>
      <dgm:spPr/>
      <dgm:t>
        <a:bodyPr/>
        <a:lstStyle/>
        <a:p>
          <a:endParaRPr lang="en-US"/>
        </a:p>
      </dgm:t>
    </dgm:pt>
    <dgm:pt modelId="{5B6DF37D-23D7-444D-919F-6F3EB59A0FDD}" type="sibTrans" cxnId="{C8C2C320-B6EC-4475-A82A-5BEA17CDF1A5}">
      <dgm:prSet/>
      <dgm:spPr/>
      <dgm:t>
        <a:bodyPr/>
        <a:lstStyle/>
        <a:p>
          <a:endParaRPr lang="en-US"/>
        </a:p>
      </dgm:t>
    </dgm:pt>
    <dgm:pt modelId="{743596A0-D1F0-4D26-B38C-BE19AE6CEE1D}">
      <dgm:prSet/>
      <dgm:spPr/>
      <dgm:t>
        <a:bodyPr/>
        <a:lstStyle/>
        <a:p>
          <a:r>
            <a:rPr lang="en-US" b="0" i="0"/>
            <a:t>SPADA</a:t>
          </a:r>
          <a:endParaRPr lang="en-US"/>
        </a:p>
      </dgm:t>
    </dgm:pt>
    <dgm:pt modelId="{C3FD7060-2A82-4D64-8D70-4899F702BB16}" type="parTrans" cxnId="{993AFA47-067F-45AB-ADEE-807DE744767E}">
      <dgm:prSet/>
      <dgm:spPr/>
      <dgm:t>
        <a:bodyPr/>
        <a:lstStyle/>
        <a:p>
          <a:endParaRPr lang="en-US"/>
        </a:p>
      </dgm:t>
    </dgm:pt>
    <dgm:pt modelId="{C07C2ECD-F7C7-4A88-9D4D-586C6CAF4F4D}" type="sibTrans" cxnId="{993AFA47-067F-45AB-ADEE-807DE744767E}">
      <dgm:prSet/>
      <dgm:spPr/>
      <dgm:t>
        <a:bodyPr/>
        <a:lstStyle/>
        <a:p>
          <a:endParaRPr lang="en-US"/>
        </a:p>
      </dgm:t>
    </dgm:pt>
    <dgm:pt modelId="{49A3B1FA-C447-4CC7-A49E-B65DB91F02AE}">
      <dgm:prSet/>
      <dgm:spPr/>
      <dgm:t>
        <a:bodyPr/>
        <a:lstStyle/>
        <a:p>
          <a:r>
            <a:rPr lang="en-US" b="0" i="0"/>
            <a:t>Este o arma de lupta. Lovitura se da prin împungere si este valabila atunci cand vârful loveste orice zona a corpului advers .</a:t>
          </a:r>
          <a:endParaRPr lang="en-US"/>
        </a:p>
      </dgm:t>
    </dgm:pt>
    <dgm:pt modelId="{7264B053-233B-4DF8-BB7A-BFE1B0E61259}" type="parTrans" cxnId="{7FC898A0-464B-4E21-93C0-251B369DE7BB}">
      <dgm:prSet/>
      <dgm:spPr/>
      <dgm:t>
        <a:bodyPr/>
        <a:lstStyle/>
        <a:p>
          <a:endParaRPr lang="en-US"/>
        </a:p>
      </dgm:t>
    </dgm:pt>
    <dgm:pt modelId="{5E46D791-2FC1-4C99-B517-5CB8A90859F3}" type="sibTrans" cxnId="{7FC898A0-464B-4E21-93C0-251B369DE7BB}">
      <dgm:prSet/>
      <dgm:spPr/>
      <dgm:t>
        <a:bodyPr/>
        <a:lstStyle/>
        <a:p>
          <a:endParaRPr lang="en-US"/>
        </a:p>
      </dgm:t>
    </dgm:pt>
    <dgm:pt modelId="{EC670CED-A302-4C6A-A60E-C6FB9292D658}">
      <dgm:prSet/>
      <dgm:spPr/>
      <dgm:t>
        <a:bodyPr/>
        <a:lstStyle/>
        <a:p>
          <a:r>
            <a:rPr lang="en-US" b="0" i="0"/>
            <a:t>Poate avea doua tipuri de mânere: mâner drept (francez) si mâner ortopedic (pistol).</a:t>
          </a:r>
          <a:endParaRPr lang="en-US"/>
        </a:p>
      </dgm:t>
    </dgm:pt>
    <dgm:pt modelId="{DFD3651B-06E7-4319-9BBF-0660B98667B4}" type="parTrans" cxnId="{D316D1B1-9FDA-4E49-9B49-ACA2CCD1BEBE}">
      <dgm:prSet/>
      <dgm:spPr/>
      <dgm:t>
        <a:bodyPr/>
        <a:lstStyle/>
        <a:p>
          <a:endParaRPr lang="en-US"/>
        </a:p>
      </dgm:t>
    </dgm:pt>
    <dgm:pt modelId="{61E39A23-F581-40B9-9DAC-3C7DD3B395A6}" type="sibTrans" cxnId="{D316D1B1-9FDA-4E49-9B49-ACA2CCD1BEBE}">
      <dgm:prSet/>
      <dgm:spPr/>
      <dgm:t>
        <a:bodyPr/>
        <a:lstStyle/>
        <a:p>
          <a:endParaRPr lang="en-US"/>
        </a:p>
      </dgm:t>
    </dgm:pt>
    <dgm:pt modelId="{A7C47E9B-77B1-462C-9D60-9099F18CCE3D}" type="pres">
      <dgm:prSet presAssocID="{22156916-C98F-4F40-929F-ED4E5926745A}" presName="linear" presStyleCnt="0">
        <dgm:presLayoutVars>
          <dgm:animLvl val="lvl"/>
          <dgm:resizeHandles val="exact"/>
        </dgm:presLayoutVars>
      </dgm:prSet>
      <dgm:spPr/>
    </dgm:pt>
    <dgm:pt modelId="{33401D89-62F5-4D58-B8BA-FDD5FB06B061}" type="pres">
      <dgm:prSet presAssocID="{3EC89402-3AAC-4E6F-841F-62E004A39C08}" presName="parentText" presStyleLbl="node1" presStyleIdx="0" presStyleCnt="3">
        <dgm:presLayoutVars>
          <dgm:chMax val="0"/>
          <dgm:bulletEnabled val="1"/>
        </dgm:presLayoutVars>
      </dgm:prSet>
      <dgm:spPr/>
    </dgm:pt>
    <dgm:pt modelId="{1707D6C0-B0C8-45A1-9ECE-DC6B0EB3D274}" type="pres">
      <dgm:prSet presAssocID="{3EC89402-3AAC-4E6F-841F-62E004A39C08}" presName="childText" presStyleLbl="revTx" presStyleIdx="0" presStyleCnt="3">
        <dgm:presLayoutVars>
          <dgm:bulletEnabled val="1"/>
        </dgm:presLayoutVars>
      </dgm:prSet>
      <dgm:spPr/>
    </dgm:pt>
    <dgm:pt modelId="{3631DCB2-6FF8-4AB1-952A-18A4C0CE3CFC}" type="pres">
      <dgm:prSet presAssocID="{77E9E79A-736E-4411-8EB1-EA4889EBB6A3}" presName="parentText" presStyleLbl="node1" presStyleIdx="1" presStyleCnt="3">
        <dgm:presLayoutVars>
          <dgm:chMax val="0"/>
          <dgm:bulletEnabled val="1"/>
        </dgm:presLayoutVars>
      </dgm:prSet>
      <dgm:spPr/>
    </dgm:pt>
    <dgm:pt modelId="{91AE0B29-1FBF-40AE-B074-14CC9CFE0829}" type="pres">
      <dgm:prSet presAssocID="{77E9E79A-736E-4411-8EB1-EA4889EBB6A3}" presName="childText" presStyleLbl="revTx" presStyleIdx="1" presStyleCnt="3">
        <dgm:presLayoutVars>
          <dgm:bulletEnabled val="1"/>
        </dgm:presLayoutVars>
      </dgm:prSet>
      <dgm:spPr/>
    </dgm:pt>
    <dgm:pt modelId="{FFD4BE19-F575-47F7-9CF0-50B115B3D4DA}" type="pres">
      <dgm:prSet presAssocID="{743596A0-D1F0-4D26-B38C-BE19AE6CEE1D}" presName="parentText" presStyleLbl="node1" presStyleIdx="2" presStyleCnt="3">
        <dgm:presLayoutVars>
          <dgm:chMax val="0"/>
          <dgm:bulletEnabled val="1"/>
        </dgm:presLayoutVars>
      </dgm:prSet>
      <dgm:spPr/>
    </dgm:pt>
    <dgm:pt modelId="{3A7D3120-0B3B-41C2-B32E-D5BF5F915E72}" type="pres">
      <dgm:prSet presAssocID="{743596A0-D1F0-4D26-B38C-BE19AE6CEE1D}" presName="childText" presStyleLbl="revTx" presStyleIdx="2" presStyleCnt="3">
        <dgm:presLayoutVars>
          <dgm:bulletEnabled val="1"/>
        </dgm:presLayoutVars>
      </dgm:prSet>
      <dgm:spPr/>
    </dgm:pt>
  </dgm:ptLst>
  <dgm:cxnLst>
    <dgm:cxn modelId="{AF7E8200-7DFF-45AB-9859-3CA3218267CE}" type="presOf" srcId="{EC670CED-A302-4C6A-A60E-C6FB9292D658}" destId="{3A7D3120-0B3B-41C2-B32E-D5BF5F915E72}" srcOrd="0" destOrd="1" presId="urn:microsoft.com/office/officeart/2005/8/layout/vList2"/>
    <dgm:cxn modelId="{C8C2C320-B6EC-4475-A82A-5BEA17CDF1A5}" srcId="{77E9E79A-736E-4411-8EB1-EA4889EBB6A3}" destId="{4204217D-1CA0-49C5-9D54-621C131735FD}" srcOrd="0" destOrd="0" parTransId="{C961EB8C-69F1-4432-859E-342CEFFF687C}" sibTransId="{5B6DF37D-23D7-444D-919F-6F3EB59A0FDD}"/>
    <dgm:cxn modelId="{17D13E31-8927-42F9-AAA1-028995B8E496}" srcId="{22156916-C98F-4F40-929F-ED4E5926745A}" destId="{3EC89402-3AAC-4E6F-841F-62E004A39C08}" srcOrd="0" destOrd="0" parTransId="{F85835EC-9B19-40B7-8A06-AAB899D02383}" sibTransId="{0427B710-6D42-4F64-94E8-859E18C87C9F}"/>
    <dgm:cxn modelId="{FAFA3F45-F3E8-4167-9111-3C9BDC086914}" type="presOf" srcId="{743596A0-D1F0-4D26-B38C-BE19AE6CEE1D}" destId="{FFD4BE19-F575-47F7-9CF0-50B115B3D4DA}" srcOrd="0" destOrd="0" presId="urn:microsoft.com/office/officeart/2005/8/layout/vList2"/>
    <dgm:cxn modelId="{993AFA47-067F-45AB-ADEE-807DE744767E}" srcId="{22156916-C98F-4F40-929F-ED4E5926745A}" destId="{743596A0-D1F0-4D26-B38C-BE19AE6CEE1D}" srcOrd="2" destOrd="0" parTransId="{C3FD7060-2A82-4D64-8D70-4899F702BB16}" sibTransId="{C07C2ECD-F7C7-4A88-9D4D-586C6CAF4F4D}"/>
    <dgm:cxn modelId="{E546A748-5706-446B-8726-367EF1BDEAF9}" srcId="{3EC89402-3AAC-4E6F-841F-62E004A39C08}" destId="{BB00D1F4-2D86-43B4-A50E-C50BAB27D34E}" srcOrd="0" destOrd="0" parTransId="{49422A7C-42C8-415E-9A33-CCEF4418BC37}" sibTransId="{9E96CE78-042B-4C6A-9D93-D320478E9211}"/>
    <dgm:cxn modelId="{D57E0E6A-7A9D-4884-B83B-470D5FE46B7F}" srcId="{3EC89402-3AAC-4E6F-841F-62E004A39C08}" destId="{DBE29E51-AF21-406A-BA69-838220D37491}" srcOrd="1" destOrd="0" parTransId="{AB821EF4-6C0C-4AB8-A6A6-527BD6E653C8}" sibTransId="{1CE100C9-44CC-4265-A730-D8B0ABB2F07D}"/>
    <dgm:cxn modelId="{087A3190-C439-4DA4-A253-DD8BC7F6F02F}" type="presOf" srcId="{77E9E79A-736E-4411-8EB1-EA4889EBB6A3}" destId="{3631DCB2-6FF8-4AB1-952A-18A4C0CE3CFC}" srcOrd="0" destOrd="0" presId="urn:microsoft.com/office/officeart/2005/8/layout/vList2"/>
    <dgm:cxn modelId="{B03E199B-56F8-4236-8CDA-8A383645227B}" type="presOf" srcId="{DBE29E51-AF21-406A-BA69-838220D37491}" destId="{1707D6C0-B0C8-45A1-9ECE-DC6B0EB3D274}" srcOrd="0" destOrd="1" presId="urn:microsoft.com/office/officeart/2005/8/layout/vList2"/>
    <dgm:cxn modelId="{7FC898A0-464B-4E21-93C0-251B369DE7BB}" srcId="{743596A0-D1F0-4D26-B38C-BE19AE6CEE1D}" destId="{49A3B1FA-C447-4CC7-A49E-B65DB91F02AE}" srcOrd="0" destOrd="0" parTransId="{7264B053-233B-4DF8-BB7A-BFE1B0E61259}" sibTransId="{5E46D791-2FC1-4C99-B517-5CB8A90859F3}"/>
    <dgm:cxn modelId="{7EEE20A5-7F05-4D1C-BE1B-B0189165AB4E}" type="presOf" srcId="{4204217D-1CA0-49C5-9D54-621C131735FD}" destId="{91AE0B29-1FBF-40AE-B074-14CC9CFE0829}" srcOrd="0" destOrd="0" presId="urn:microsoft.com/office/officeart/2005/8/layout/vList2"/>
    <dgm:cxn modelId="{D316D1B1-9FDA-4E49-9B49-ACA2CCD1BEBE}" srcId="{743596A0-D1F0-4D26-B38C-BE19AE6CEE1D}" destId="{EC670CED-A302-4C6A-A60E-C6FB9292D658}" srcOrd="1" destOrd="0" parTransId="{DFD3651B-06E7-4319-9BBF-0660B98667B4}" sibTransId="{61E39A23-F581-40B9-9DAC-3C7DD3B395A6}"/>
    <dgm:cxn modelId="{6C737BC4-F241-4CB7-94EA-CA1CF2186099}" srcId="{22156916-C98F-4F40-929F-ED4E5926745A}" destId="{77E9E79A-736E-4411-8EB1-EA4889EBB6A3}" srcOrd="1" destOrd="0" parTransId="{FD29B732-110D-441D-B7BD-B2CB6EA7563C}" sibTransId="{EDE57F78-A294-40F7-84E3-1755AF7B788D}"/>
    <dgm:cxn modelId="{5A15BCD5-2FA9-4473-AE7D-4FACE25534E5}" type="presOf" srcId="{3EC89402-3AAC-4E6F-841F-62E004A39C08}" destId="{33401D89-62F5-4D58-B8BA-FDD5FB06B061}" srcOrd="0" destOrd="0" presId="urn:microsoft.com/office/officeart/2005/8/layout/vList2"/>
    <dgm:cxn modelId="{6CABB2DC-7F93-4EB3-A367-95E6FF5CE762}" type="presOf" srcId="{49A3B1FA-C447-4CC7-A49E-B65DB91F02AE}" destId="{3A7D3120-0B3B-41C2-B32E-D5BF5F915E72}" srcOrd="0" destOrd="0" presId="urn:microsoft.com/office/officeart/2005/8/layout/vList2"/>
    <dgm:cxn modelId="{197410E9-30E5-4528-880A-A6B1213FFF33}" type="presOf" srcId="{BB00D1F4-2D86-43B4-A50E-C50BAB27D34E}" destId="{1707D6C0-B0C8-45A1-9ECE-DC6B0EB3D274}" srcOrd="0" destOrd="0" presId="urn:microsoft.com/office/officeart/2005/8/layout/vList2"/>
    <dgm:cxn modelId="{154CDDEA-AA5F-4347-99E3-F8E30D586272}" type="presOf" srcId="{22156916-C98F-4F40-929F-ED4E5926745A}" destId="{A7C47E9B-77B1-462C-9D60-9099F18CCE3D}" srcOrd="0" destOrd="0" presId="urn:microsoft.com/office/officeart/2005/8/layout/vList2"/>
    <dgm:cxn modelId="{292296F9-5E04-45FD-BE77-32DF69B5E3E5}" type="presParOf" srcId="{A7C47E9B-77B1-462C-9D60-9099F18CCE3D}" destId="{33401D89-62F5-4D58-B8BA-FDD5FB06B061}" srcOrd="0" destOrd="0" presId="urn:microsoft.com/office/officeart/2005/8/layout/vList2"/>
    <dgm:cxn modelId="{1594D65C-7CDF-4359-9756-F2E0DCCA313A}" type="presParOf" srcId="{A7C47E9B-77B1-462C-9D60-9099F18CCE3D}" destId="{1707D6C0-B0C8-45A1-9ECE-DC6B0EB3D274}" srcOrd="1" destOrd="0" presId="urn:microsoft.com/office/officeart/2005/8/layout/vList2"/>
    <dgm:cxn modelId="{DFB0FF0C-1036-4D6C-BA35-AD8C969C66B1}" type="presParOf" srcId="{A7C47E9B-77B1-462C-9D60-9099F18CCE3D}" destId="{3631DCB2-6FF8-4AB1-952A-18A4C0CE3CFC}" srcOrd="2" destOrd="0" presId="urn:microsoft.com/office/officeart/2005/8/layout/vList2"/>
    <dgm:cxn modelId="{2DA12B78-5CCE-41C6-B28E-641C2FD95E20}" type="presParOf" srcId="{A7C47E9B-77B1-462C-9D60-9099F18CCE3D}" destId="{91AE0B29-1FBF-40AE-B074-14CC9CFE0829}" srcOrd="3" destOrd="0" presId="urn:microsoft.com/office/officeart/2005/8/layout/vList2"/>
    <dgm:cxn modelId="{17C7B73E-A7A2-47FF-BEDA-9458105ADA2D}" type="presParOf" srcId="{A7C47E9B-77B1-462C-9D60-9099F18CCE3D}" destId="{FFD4BE19-F575-47F7-9CF0-50B115B3D4DA}" srcOrd="4" destOrd="0" presId="urn:microsoft.com/office/officeart/2005/8/layout/vList2"/>
    <dgm:cxn modelId="{74D9DD6C-6165-4495-9728-603306776C4B}" type="presParOf" srcId="{A7C47E9B-77B1-462C-9D60-9099F18CCE3D}" destId="{3A7D3120-0B3B-41C2-B32E-D5BF5F915E7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26D6C7-CA0D-4A00-B0B4-09EB2DDE83B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9BED72A-0979-4DB1-814B-645B0E081CB7}">
      <dgm:prSet/>
      <dgm:spPr/>
      <dgm:t>
        <a:bodyPr/>
        <a:lstStyle/>
        <a:p>
          <a:r>
            <a:rPr lang="en-US"/>
            <a:t>· capacitatea de a alege în mod rapid, într-o situație creată de el sau de adversar, cel mai just procedeu de atac, de contraatac sau de apărare;</a:t>
          </a:r>
        </a:p>
      </dgm:t>
    </dgm:pt>
    <dgm:pt modelId="{9B509C63-0534-4CA6-8B25-5C8313EE1D42}" type="parTrans" cxnId="{B3FE9B03-DAD3-44F3-97C6-8A3426FF2BAE}">
      <dgm:prSet/>
      <dgm:spPr/>
      <dgm:t>
        <a:bodyPr/>
        <a:lstStyle/>
        <a:p>
          <a:endParaRPr lang="en-US"/>
        </a:p>
      </dgm:t>
    </dgm:pt>
    <dgm:pt modelId="{D094FB35-A04A-4A87-9955-B3B34A2C02DD}" type="sibTrans" cxnId="{B3FE9B03-DAD3-44F3-97C6-8A3426FF2BAE}">
      <dgm:prSet/>
      <dgm:spPr/>
      <dgm:t>
        <a:bodyPr/>
        <a:lstStyle/>
        <a:p>
          <a:endParaRPr lang="en-US"/>
        </a:p>
      </dgm:t>
    </dgm:pt>
    <dgm:pt modelId="{276C25B2-8378-4C06-B9F1-103781339A49}">
      <dgm:prSet/>
      <dgm:spPr/>
      <dgm:t>
        <a:bodyPr/>
        <a:lstStyle/>
        <a:p>
          <a:r>
            <a:rPr lang="en-US"/>
            <a:t>· obișnuința de a ști să aleagă și să creeze momentul cel mai potrivit pentru a lovi adversarul – simțul timpului;</a:t>
          </a:r>
        </a:p>
      </dgm:t>
    </dgm:pt>
    <dgm:pt modelId="{853296AC-2BC4-4F8B-91F6-7318A0F2801D}" type="parTrans" cxnId="{719B2E94-79E5-4EB7-8F2E-24C7C9793DED}">
      <dgm:prSet/>
      <dgm:spPr/>
      <dgm:t>
        <a:bodyPr/>
        <a:lstStyle/>
        <a:p>
          <a:endParaRPr lang="en-US"/>
        </a:p>
      </dgm:t>
    </dgm:pt>
    <dgm:pt modelId="{4FAE28D6-AAA4-4FBF-9E7F-BD7110E58983}" type="sibTrans" cxnId="{719B2E94-79E5-4EB7-8F2E-24C7C9793DED}">
      <dgm:prSet/>
      <dgm:spPr/>
      <dgm:t>
        <a:bodyPr/>
        <a:lstStyle/>
        <a:p>
          <a:endParaRPr lang="en-US"/>
        </a:p>
      </dgm:t>
    </dgm:pt>
    <dgm:pt modelId="{304F8835-BEC8-480A-929C-CAEC9ABC1018}">
      <dgm:prSet/>
      <dgm:spPr/>
      <dgm:t>
        <a:bodyPr/>
        <a:lstStyle/>
        <a:p>
          <a:r>
            <a:rPr lang="en-US"/>
            <a:t>· viteza de execuție a acțiunilor care cer forță; </a:t>
          </a:r>
        </a:p>
      </dgm:t>
    </dgm:pt>
    <dgm:pt modelId="{09DEAC8A-E726-454E-B448-E68A5E3A8334}" type="parTrans" cxnId="{A9DE90B1-DFA3-4316-BE68-1E0415E8FED5}">
      <dgm:prSet/>
      <dgm:spPr/>
      <dgm:t>
        <a:bodyPr/>
        <a:lstStyle/>
        <a:p>
          <a:endParaRPr lang="en-US"/>
        </a:p>
      </dgm:t>
    </dgm:pt>
    <dgm:pt modelId="{E72CDD41-78A2-4556-BA14-99218C6F26D1}" type="sibTrans" cxnId="{A9DE90B1-DFA3-4316-BE68-1E0415E8FED5}">
      <dgm:prSet/>
      <dgm:spPr/>
      <dgm:t>
        <a:bodyPr/>
        <a:lstStyle/>
        <a:p>
          <a:endParaRPr lang="en-US"/>
        </a:p>
      </dgm:t>
    </dgm:pt>
    <dgm:pt modelId="{05C47CDA-8BF6-471C-AA3C-34E270E47DFF}">
      <dgm:prSet/>
      <dgm:spPr/>
      <dgm:t>
        <a:bodyPr/>
        <a:lstStyle/>
        <a:p>
          <a:r>
            <a:rPr lang="en-US"/>
            <a:t>· precizie în atac, contraatac și apărare, siguranță și încredere în acțiunile proprii, care pretind o cunoaștere temeinică a tehnicii; </a:t>
          </a:r>
        </a:p>
      </dgm:t>
    </dgm:pt>
    <dgm:pt modelId="{6F872BD9-9E1C-4855-AF06-863365B40247}" type="parTrans" cxnId="{D344179A-6A83-4A7C-B0EB-D53B4292AB6A}">
      <dgm:prSet/>
      <dgm:spPr/>
      <dgm:t>
        <a:bodyPr/>
        <a:lstStyle/>
        <a:p>
          <a:endParaRPr lang="en-US"/>
        </a:p>
      </dgm:t>
    </dgm:pt>
    <dgm:pt modelId="{2070C0ED-2D38-4467-8206-63FCBC93AC84}" type="sibTrans" cxnId="{D344179A-6A83-4A7C-B0EB-D53B4292AB6A}">
      <dgm:prSet/>
      <dgm:spPr/>
      <dgm:t>
        <a:bodyPr/>
        <a:lstStyle/>
        <a:p>
          <a:endParaRPr lang="en-US"/>
        </a:p>
      </dgm:t>
    </dgm:pt>
    <dgm:pt modelId="{ED703215-D79F-4445-959F-61085C3F45FE}">
      <dgm:prSet/>
      <dgm:spPr/>
      <dgm:t>
        <a:bodyPr/>
        <a:lstStyle/>
        <a:p>
          <a:r>
            <a:rPr lang="en-US"/>
            <a:t>· rezistența specifică; · simțul distanței – obișnuința de a aprecia exact distanța față de adversar;</a:t>
          </a:r>
        </a:p>
      </dgm:t>
    </dgm:pt>
    <dgm:pt modelId="{AB77816A-D9D1-474C-BCE5-C26DF2D328EF}" type="parTrans" cxnId="{E377218F-6078-462D-BC64-310426739FBE}">
      <dgm:prSet/>
      <dgm:spPr/>
      <dgm:t>
        <a:bodyPr/>
        <a:lstStyle/>
        <a:p>
          <a:endParaRPr lang="en-US"/>
        </a:p>
      </dgm:t>
    </dgm:pt>
    <dgm:pt modelId="{DD65F7DE-CBFC-4A1C-82C5-04D3F8ECE0EB}" type="sibTrans" cxnId="{E377218F-6078-462D-BC64-310426739FBE}">
      <dgm:prSet/>
      <dgm:spPr/>
      <dgm:t>
        <a:bodyPr/>
        <a:lstStyle/>
        <a:p>
          <a:endParaRPr lang="en-US"/>
        </a:p>
      </dgm:t>
    </dgm:pt>
    <dgm:pt modelId="{23581C6B-7AF5-4C97-9D15-DB68FBA4431E}">
      <dgm:prSet/>
      <dgm:spPr/>
      <dgm:t>
        <a:bodyPr/>
        <a:lstStyle/>
        <a:p>
          <a:r>
            <a:rPr lang="en-US"/>
            <a:t>· calmul, care dă posibilitate scrimerului să studieze atent acțiunea adversarului,</a:t>
          </a:r>
        </a:p>
      </dgm:t>
    </dgm:pt>
    <dgm:pt modelId="{644BB627-91EA-4740-B387-601DE3A61451}" type="parTrans" cxnId="{232C3A0E-F715-48F2-9D13-4C84D55E2870}">
      <dgm:prSet/>
      <dgm:spPr/>
      <dgm:t>
        <a:bodyPr/>
        <a:lstStyle/>
        <a:p>
          <a:endParaRPr lang="en-US"/>
        </a:p>
      </dgm:t>
    </dgm:pt>
    <dgm:pt modelId="{88E4424C-B9F0-4592-A7C0-D6BD63EABD7E}" type="sibTrans" cxnId="{232C3A0E-F715-48F2-9D13-4C84D55E2870}">
      <dgm:prSet/>
      <dgm:spPr/>
      <dgm:t>
        <a:bodyPr/>
        <a:lstStyle/>
        <a:p>
          <a:endParaRPr lang="en-US"/>
        </a:p>
      </dgm:t>
    </dgm:pt>
    <dgm:pt modelId="{CA636348-7CD1-4EB2-9D7B-D476028F52C2}">
      <dgm:prSet/>
      <dgm:spPr/>
      <dgm:t>
        <a:bodyPr/>
        <a:lstStyle/>
        <a:p>
          <a:r>
            <a:rPr lang="en-US"/>
            <a:t>răbdare și voință, sportivul trebuie să urmărească perseverent realizarea planului său de luptă.</a:t>
          </a:r>
        </a:p>
      </dgm:t>
    </dgm:pt>
    <dgm:pt modelId="{712B4FAD-DD1E-4ACB-B663-A5919AD1B785}" type="parTrans" cxnId="{10E6B31D-AE0F-4751-8426-B6F908B87ADD}">
      <dgm:prSet/>
      <dgm:spPr/>
      <dgm:t>
        <a:bodyPr/>
        <a:lstStyle/>
        <a:p>
          <a:endParaRPr lang="en-US"/>
        </a:p>
      </dgm:t>
    </dgm:pt>
    <dgm:pt modelId="{4773116D-E97F-4DE0-AE58-D41337EA2651}" type="sibTrans" cxnId="{10E6B31D-AE0F-4751-8426-B6F908B87ADD}">
      <dgm:prSet/>
      <dgm:spPr/>
      <dgm:t>
        <a:bodyPr/>
        <a:lstStyle/>
        <a:p>
          <a:endParaRPr lang="en-US"/>
        </a:p>
      </dgm:t>
    </dgm:pt>
    <dgm:pt modelId="{72939965-2B8B-4A24-A6BB-29AEDCD0170C}" type="pres">
      <dgm:prSet presAssocID="{A726D6C7-CA0D-4A00-B0B4-09EB2DDE83B3}" presName="diagram" presStyleCnt="0">
        <dgm:presLayoutVars>
          <dgm:dir/>
          <dgm:resizeHandles val="exact"/>
        </dgm:presLayoutVars>
      </dgm:prSet>
      <dgm:spPr/>
    </dgm:pt>
    <dgm:pt modelId="{7EBE3615-7E66-4C0A-903A-597952089075}" type="pres">
      <dgm:prSet presAssocID="{49BED72A-0979-4DB1-814B-645B0E081CB7}" presName="node" presStyleLbl="node1" presStyleIdx="0" presStyleCnt="7">
        <dgm:presLayoutVars>
          <dgm:bulletEnabled val="1"/>
        </dgm:presLayoutVars>
      </dgm:prSet>
      <dgm:spPr/>
    </dgm:pt>
    <dgm:pt modelId="{F020A880-43BD-4A1F-83D6-5A4B65B22EDE}" type="pres">
      <dgm:prSet presAssocID="{D094FB35-A04A-4A87-9955-B3B34A2C02DD}" presName="sibTrans" presStyleCnt="0"/>
      <dgm:spPr/>
    </dgm:pt>
    <dgm:pt modelId="{917E6007-D60B-4D44-BDB6-04763429C804}" type="pres">
      <dgm:prSet presAssocID="{276C25B2-8378-4C06-B9F1-103781339A49}" presName="node" presStyleLbl="node1" presStyleIdx="1" presStyleCnt="7">
        <dgm:presLayoutVars>
          <dgm:bulletEnabled val="1"/>
        </dgm:presLayoutVars>
      </dgm:prSet>
      <dgm:spPr/>
    </dgm:pt>
    <dgm:pt modelId="{392B9492-315A-41EE-9989-CE2A329E4F18}" type="pres">
      <dgm:prSet presAssocID="{4FAE28D6-AAA4-4FBF-9E7F-BD7110E58983}" presName="sibTrans" presStyleCnt="0"/>
      <dgm:spPr/>
    </dgm:pt>
    <dgm:pt modelId="{786D2580-6FCA-468E-A56A-262E72EDA85F}" type="pres">
      <dgm:prSet presAssocID="{304F8835-BEC8-480A-929C-CAEC9ABC1018}" presName="node" presStyleLbl="node1" presStyleIdx="2" presStyleCnt="7">
        <dgm:presLayoutVars>
          <dgm:bulletEnabled val="1"/>
        </dgm:presLayoutVars>
      </dgm:prSet>
      <dgm:spPr/>
    </dgm:pt>
    <dgm:pt modelId="{D2FB4D4C-E612-4C43-ACE6-29DCF703E03A}" type="pres">
      <dgm:prSet presAssocID="{E72CDD41-78A2-4556-BA14-99218C6F26D1}" presName="sibTrans" presStyleCnt="0"/>
      <dgm:spPr/>
    </dgm:pt>
    <dgm:pt modelId="{6A4D288B-F651-423D-82B3-4419EEC0C7EF}" type="pres">
      <dgm:prSet presAssocID="{05C47CDA-8BF6-471C-AA3C-34E270E47DFF}" presName="node" presStyleLbl="node1" presStyleIdx="3" presStyleCnt="7">
        <dgm:presLayoutVars>
          <dgm:bulletEnabled val="1"/>
        </dgm:presLayoutVars>
      </dgm:prSet>
      <dgm:spPr/>
    </dgm:pt>
    <dgm:pt modelId="{DB0D2364-281F-4E4F-8017-F9D5CFDFCF76}" type="pres">
      <dgm:prSet presAssocID="{2070C0ED-2D38-4467-8206-63FCBC93AC84}" presName="sibTrans" presStyleCnt="0"/>
      <dgm:spPr/>
    </dgm:pt>
    <dgm:pt modelId="{CE165ABD-1C0A-4B5C-A930-B830007A7D97}" type="pres">
      <dgm:prSet presAssocID="{ED703215-D79F-4445-959F-61085C3F45FE}" presName="node" presStyleLbl="node1" presStyleIdx="4" presStyleCnt="7">
        <dgm:presLayoutVars>
          <dgm:bulletEnabled val="1"/>
        </dgm:presLayoutVars>
      </dgm:prSet>
      <dgm:spPr/>
    </dgm:pt>
    <dgm:pt modelId="{35430CC9-E9B1-45AE-89C8-36B9AE9F19C8}" type="pres">
      <dgm:prSet presAssocID="{DD65F7DE-CBFC-4A1C-82C5-04D3F8ECE0EB}" presName="sibTrans" presStyleCnt="0"/>
      <dgm:spPr/>
    </dgm:pt>
    <dgm:pt modelId="{97843E95-9872-4D72-8D79-36210EEC6FD8}" type="pres">
      <dgm:prSet presAssocID="{23581C6B-7AF5-4C97-9D15-DB68FBA4431E}" presName="node" presStyleLbl="node1" presStyleIdx="5" presStyleCnt="7">
        <dgm:presLayoutVars>
          <dgm:bulletEnabled val="1"/>
        </dgm:presLayoutVars>
      </dgm:prSet>
      <dgm:spPr/>
    </dgm:pt>
    <dgm:pt modelId="{80DD072C-3B3E-4196-83AD-B9598AE0A2A2}" type="pres">
      <dgm:prSet presAssocID="{88E4424C-B9F0-4592-A7C0-D6BD63EABD7E}" presName="sibTrans" presStyleCnt="0"/>
      <dgm:spPr/>
    </dgm:pt>
    <dgm:pt modelId="{62640D57-3311-4387-B422-9B33979F852B}" type="pres">
      <dgm:prSet presAssocID="{CA636348-7CD1-4EB2-9D7B-D476028F52C2}" presName="node" presStyleLbl="node1" presStyleIdx="6" presStyleCnt="7">
        <dgm:presLayoutVars>
          <dgm:bulletEnabled val="1"/>
        </dgm:presLayoutVars>
      </dgm:prSet>
      <dgm:spPr/>
    </dgm:pt>
  </dgm:ptLst>
  <dgm:cxnLst>
    <dgm:cxn modelId="{97CE1A00-6CA8-4395-8F2B-C66180C50B9F}" type="presOf" srcId="{49BED72A-0979-4DB1-814B-645B0E081CB7}" destId="{7EBE3615-7E66-4C0A-903A-597952089075}" srcOrd="0" destOrd="0" presId="urn:microsoft.com/office/officeart/2005/8/layout/default"/>
    <dgm:cxn modelId="{B3FE9B03-DAD3-44F3-97C6-8A3426FF2BAE}" srcId="{A726D6C7-CA0D-4A00-B0B4-09EB2DDE83B3}" destId="{49BED72A-0979-4DB1-814B-645B0E081CB7}" srcOrd="0" destOrd="0" parTransId="{9B509C63-0534-4CA6-8B25-5C8313EE1D42}" sibTransId="{D094FB35-A04A-4A87-9955-B3B34A2C02DD}"/>
    <dgm:cxn modelId="{232C3A0E-F715-48F2-9D13-4C84D55E2870}" srcId="{A726D6C7-CA0D-4A00-B0B4-09EB2DDE83B3}" destId="{23581C6B-7AF5-4C97-9D15-DB68FBA4431E}" srcOrd="5" destOrd="0" parTransId="{644BB627-91EA-4740-B387-601DE3A61451}" sibTransId="{88E4424C-B9F0-4592-A7C0-D6BD63EABD7E}"/>
    <dgm:cxn modelId="{10E6B31D-AE0F-4751-8426-B6F908B87ADD}" srcId="{A726D6C7-CA0D-4A00-B0B4-09EB2DDE83B3}" destId="{CA636348-7CD1-4EB2-9D7B-D476028F52C2}" srcOrd="6" destOrd="0" parTransId="{712B4FAD-DD1E-4ACB-B663-A5919AD1B785}" sibTransId="{4773116D-E97F-4DE0-AE58-D41337EA2651}"/>
    <dgm:cxn modelId="{6EA28429-A384-4DE7-89F0-B34A75582339}" type="presOf" srcId="{23581C6B-7AF5-4C97-9D15-DB68FBA4431E}" destId="{97843E95-9872-4D72-8D79-36210EEC6FD8}" srcOrd="0" destOrd="0" presId="urn:microsoft.com/office/officeart/2005/8/layout/default"/>
    <dgm:cxn modelId="{003C8F46-4A80-4A63-9DB0-D224E3ADD0D3}" type="presOf" srcId="{304F8835-BEC8-480A-929C-CAEC9ABC1018}" destId="{786D2580-6FCA-468E-A56A-262E72EDA85F}" srcOrd="0" destOrd="0" presId="urn:microsoft.com/office/officeart/2005/8/layout/default"/>
    <dgm:cxn modelId="{B5388B80-27BA-411B-8FC8-4E682F4DB54B}" type="presOf" srcId="{276C25B2-8378-4C06-B9F1-103781339A49}" destId="{917E6007-D60B-4D44-BDB6-04763429C804}" srcOrd="0" destOrd="0" presId="urn:microsoft.com/office/officeart/2005/8/layout/default"/>
    <dgm:cxn modelId="{E377218F-6078-462D-BC64-310426739FBE}" srcId="{A726D6C7-CA0D-4A00-B0B4-09EB2DDE83B3}" destId="{ED703215-D79F-4445-959F-61085C3F45FE}" srcOrd="4" destOrd="0" parTransId="{AB77816A-D9D1-474C-BCE5-C26DF2D328EF}" sibTransId="{DD65F7DE-CBFC-4A1C-82C5-04D3F8ECE0EB}"/>
    <dgm:cxn modelId="{719B2E94-79E5-4EB7-8F2E-24C7C9793DED}" srcId="{A726D6C7-CA0D-4A00-B0B4-09EB2DDE83B3}" destId="{276C25B2-8378-4C06-B9F1-103781339A49}" srcOrd="1" destOrd="0" parTransId="{853296AC-2BC4-4F8B-91F6-7318A0F2801D}" sibTransId="{4FAE28D6-AAA4-4FBF-9E7F-BD7110E58983}"/>
    <dgm:cxn modelId="{D344179A-6A83-4A7C-B0EB-D53B4292AB6A}" srcId="{A726D6C7-CA0D-4A00-B0B4-09EB2DDE83B3}" destId="{05C47CDA-8BF6-471C-AA3C-34E270E47DFF}" srcOrd="3" destOrd="0" parTransId="{6F872BD9-9E1C-4855-AF06-863365B40247}" sibTransId="{2070C0ED-2D38-4467-8206-63FCBC93AC84}"/>
    <dgm:cxn modelId="{A9DE90B1-DFA3-4316-BE68-1E0415E8FED5}" srcId="{A726D6C7-CA0D-4A00-B0B4-09EB2DDE83B3}" destId="{304F8835-BEC8-480A-929C-CAEC9ABC1018}" srcOrd="2" destOrd="0" parTransId="{09DEAC8A-E726-454E-B448-E68A5E3A8334}" sibTransId="{E72CDD41-78A2-4556-BA14-99218C6F26D1}"/>
    <dgm:cxn modelId="{FF90B3B8-6F8A-4FA2-B09B-7FDDDA5D29B9}" type="presOf" srcId="{05C47CDA-8BF6-471C-AA3C-34E270E47DFF}" destId="{6A4D288B-F651-423D-82B3-4419EEC0C7EF}" srcOrd="0" destOrd="0" presId="urn:microsoft.com/office/officeart/2005/8/layout/default"/>
    <dgm:cxn modelId="{56A8DABC-2BDF-4B71-A047-51F3C6B9FF25}" type="presOf" srcId="{ED703215-D79F-4445-959F-61085C3F45FE}" destId="{CE165ABD-1C0A-4B5C-A930-B830007A7D97}" srcOrd="0" destOrd="0" presId="urn:microsoft.com/office/officeart/2005/8/layout/default"/>
    <dgm:cxn modelId="{8E8625C3-F6D1-4C5E-9995-D920935B772A}" type="presOf" srcId="{A726D6C7-CA0D-4A00-B0B4-09EB2DDE83B3}" destId="{72939965-2B8B-4A24-A6BB-29AEDCD0170C}" srcOrd="0" destOrd="0" presId="urn:microsoft.com/office/officeart/2005/8/layout/default"/>
    <dgm:cxn modelId="{DFBAE2F3-4645-4CDB-A016-CD1D0490D53F}" type="presOf" srcId="{CA636348-7CD1-4EB2-9D7B-D476028F52C2}" destId="{62640D57-3311-4387-B422-9B33979F852B}" srcOrd="0" destOrd="0" presId="urn:microsoft.com/office/officeart/2005/8/layout/default"/>
    <dgm:cxn modelId="{8034F488-395F-4E42-9A17-40546D83720E}" type="presParOf" srcId="{72939965-2B8B-4A24-A6BB-29AEDCD0170C}" destId="{7EBE3615-7E66-4C0A-903A-597952089075}" srcOrd="0" destOrd="0" presId="urn:microsoft.com/office/officeart/2005/8/layout/default"/>
    <dgm:cxn modelId="{E528E43F-CBAD-4DD2-8F61-882C34F678E2}" type="presParOf" srcId="{72939965-2B8B-4A24-A6BB-29AEDCD0170C}" destId="{F020A880-43BD-4A1F-83D6-5A4B65B22EDE}" srcOrd="1" destOrd="0" presId="urn:microsoft.com/office/officeart/2005/8/layout/default"/>
    <dgm:cxn modelId="{DBE0117F-6710-41BC-9A08-ADBE5D470315}" type="presParOf" srcId="{72939965-2B8B-4A24-A6BB-29AEDCD0170C}" destId="{917E6007-D60B-4D44-BDB6-04763429C804}" srcOrd="2" destOrd="0" presId="urn:microsoft.com/office/officeart/2005/8/layout/default"/>
    <dgm:cxn modelId="{8EC44CAA-8AF4-42D1-84E3-845209F73C71}" type="presParOf" srcId="{72939965-2B8B-4A24-A6BB-29AEDCD0170C}" destId="{392B9492-315A-41EE-9989-CE2A329E4F18}" srcOrd="3" destOrd="0" presId="urn:microsoft.com/office/officeart/2005/8/layout/default"/>
    <dgm:cxn modelId="{E731593C-15CE-4356-B287-A0AAF6ACBAD8}" type="presParOf" srcId="{72939965-2B8B-4A24-A6BB-29AEDCD0170C}" destId="{786D2580-6FCA-468E-A56A-262E72EDA85F}" srcOrd="4" destOrd="0" presId="urn:microsoft.com/office/officeart/2005/8/layout/default"/>
    <dgm:cxn modelId="{E4AD2F9D-194D-4E9B-B005-9BBDAD2ADD55}" type="presParOf" srcId="{72939965-2B8B-4A24-A6BB-29AEDCD0170C}" destId="{D2FB4D4C-E612-4C43-ACE6-29DCF703E03A}" srcOrd="5" destOrd="0" presId="urn:microsoft.com/office/officeart/2005/8/layout/default"/>
    <dgm:cxn modelId="{CE779B40-A6E0-4DB1-AB9B-FD9C207C9324}" type="presParOf" srcId="{72939965-2B8B-4A24-A6BB-29AEDCD0170C}" destId="{6A4D288B-F651-423D-82B3-4419EEC0C7EF}" srcOrd="6" destOrd="0" presId="urn:microsoft.com/office/officeart/2005/8/layout/default"/>
    <dgm:cxn modelId="{9E0DAE46-C64E-4F91-9F86-E5ECCCC67FD4}" type="presParOf" srcId="{72939965-2B8B-4A24-A6BB-29AEDCD0170C}" destId="{DB0D2364-281F-4E4F-8017-F9D5CFDFCF76}" srcOrd="7" destOrd="0" presId="urn:microsoft.com/office/officeart/2005/8/layout/default"/>
    <dgm:cxn modelId="{10E45B94-D276-4E29-828E-0A8A9C4C2D7D}" type="presParOf" srcId="{72939965-2B8B-4A24-A6BB-29AEDCD0170C}" destId="{CE165ABD-1C0A-4B5C-A930-B830007A7D97}" srcOrd="8" destOrd="0" presId="urn:microsoft.com/office/officeart/2005/8/layout/default"/>
    <dgm:cxn modelId="{A6893E6A-9554-49ED-93B7-39568499D31F}" type="presParOf" srcId="{72939965-2B8B-4A24-A6BB-29AEDCD0170C}" destId="{35430CC9-E9B1-45AE-89C8-36B9AE9F19C8}" srcOrd="9" destOrd="0" presId="urn:microsoft.com/office/officeart/2005/8/layout/default"/>
    <dgm:cxn modelId="{4B62127C-CB38-46BC-AA30-BE422E346A8C}" type="presParOf" srcId="{72939965-2B8B-4A24-A6BB-29AEDCD0170C}" destId="{97843E95-9872-4D72-8D79-36210EEC6FD8}" srcOrd="10" destOrd="0" presId="urn:microsoft.com/office/officeart/2005/8/layout/default"/>
    <dgm:cxn modelId="{BB8950DC-15C4-4E7D-8B82-88BBC7B26FBB}" type="presParOf" srcId="{72939965-2B8B-4A24-A6BB-29AEDCD0170C}" destId="{80DD072C-3B3E-4196-83AD-B9598AE0A2A2}" srcOrd="11" destOrd="0" presId="urn:microsoft.com/office/officeart/2005/8/layout/default"/>
    <dgm:cxn modelId="{B401A210-1577-46F1-A623-C5C03ED40CC1}" type="presParOf" srcId="{72939965-2B8B-4A24-A6BB-29AEDCD0170C}" destId="{62640D57-3311-4387-B422-9B33979F852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A00365-DAFF-4A89-8BA2-D557B736412F}"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3CB9912B-3D41-4309-A80E-469BF3A774C0}">
      <dgm:prSet custT="1"/>
      <dgm:spPr/>
      <dgm:t>
        <a:bodyPr/>
        <a:lstStyle/>
        <a:p>
          <a:r>
            <a:rPr lang="en-US" sz="1400" dirty="0" err="1"/>
            <a:t>E</a:t>
          </a:r>
          <a:r>
            <a:rPr lang="en-US" sz="1400" b="0" i="0" dirty="0" err="1"/>
            <a:t>ntorsa</a:t>
          </a:r>
          <a:r>
            <a:rPr lang="en-US" sz="1400" b="0" i="0" dirty="0"/>
            <a:t> </a:t>
          </a:r>
          <a:r>
            <a:rPr lang="en-US" sz="1400" b="0" i="0" dirty="0" err="1"/>
            <a:t>este</a:t>
          </a:r>
          <a:r>
            <a:rPr lang="en-US" sz="1400" b="0" i="0" dirty="0"/>
            <a:t> o </a:t>
          </a:r>
          <a:r>
            <a:rPr lang="en-US" sz="1400" b="0" i="0" dirty="0" err="1"/>
            <a:t>intindere</a:t>
          </a:r>
          <a:r>
            <a:rPr lang="en-US" sz="1400" b="0" i="0" dirty="0"/>
            <a:t> </a:t>
          </a:r>
          <a:r>
            <a:rPr lang="en-US" sz="1400" b="0" i="0" dirty="0" err="1"/>
            <a:t>sau</a:t>
          </a:r>
          <a:r>
            <a:rPr lang="en-US" sz="1400" b="0" i="0" dirty="0"/>
            <a:t> </a:t>
          </a:r>
          <a:r>
            <a:rPr lang="en-US" sz="1400" b="0" i="0" dirty="0" err="1"/>
            <a:t>rupere</a:t>
          </a:r>
          <a:r>
            <a:rPr lang="en-US" sz="1400" b="0" i="0" dirty="0"/>
            <a:t> a </a:t>
          </a:r>
          <a:r>
            <a:rPr lang="en-US" sz="1400" b="0" i="0" dirty="0" err="1"/>
            <a:t>ligamentelor</a:t>
          </a:r>
          <a:r>
            <a:rPr lang="en-US" sz="1400" b="0" i="0" dirty="0"/>
            <a:t> - </a:t>
          </a:r>
          <a:r>
            <a:rPr lang="en-US" sz="1400" b="0" i="0" dirty="0" err="1"/>
            <a:t>benzile</a:t>
          </a:r>
          <a:r>
            <a:rPr lang="en-US" sz="1400" b="0" i="0" dirty="0"/>
            <a:t> dure de </a:t>
          </a:r>
          <a:r>
            <a:rPr lang="en-US" sz="1400" b="0" i="0" dirty="0" err="1"/>
            <a:t>tesut</a:t>
          </a:r>
          <a:r>
            <a:rPr lang="en-US" sz="1400" b="0" i="0" dirty="0"/>
            <a:t> </a:t>
          </a:r>
          <a:r>
            <a:rPr lang="en-US" sz="1400" b="0" i="0" dirty="0" err="1"/>
            <a:t>fibros</a:t>
          </a:r>
          <a:r>
            <a:rPr lang="en-US" sz="1400" b="0" i="0" dirty="0"/>
            <a:t> care </a:t>
          </a:r>
          <a:r>
            <a:rPr lang="en-US" sz="1400" b="0" i="0" dirty="0" err="1"/>
            <a:t>leaga</a:t>
          </a:r>
          <a:r>
            <a:rPr lang="en-US" sz="1400" b="0" i="0" dirty="0"/>
            <a:t> </a:t>
          </a:r>
          <a:r>
            <a:rPr lang="en-US" sz="1400" b="0" i="0" dirty="0" err="1"/>
            <a:t>doua</a:t>
          </a:r>
          <a:r>
            <a:rPr lang="en-US" sz="1400" b="0" i="0" dirty="0"/>
            <a:t> </a:t>
          </a:r>
          <a:r>
            <a:rPr lang="en-US" sz="1400" b="0" i="0" dirty="0" err="1"/>
            <a:t>oase</a:t>
          </a:r>
          <a:r>
            <a:rPr lang="en-US" sz="1400" b="0" i="0" dirty="0"/>
            <a:t> in </a:t>
          </a:r>
          <a:r>
            <a:rPr lang="en-US" sz="1400" b="0" i="0" dirty="0" err="1"/>
            <a:t>articulatii</a:t>
          </a:r>
          <a:r>
            <a:rPr lang="en-US" sz="1400" b="0" i="0" dirty="0"/>
            <a:t>. </a:t>
          </a:r>
          <a:r>
            <a:rPr lang="en-US" sz="1400" b="0" i="0" dirty="0" err="1"/>
            <a:t>Glezna</a:t>
          </a:r>
          <a:r>
            <a:rPr lang="en-US" sz="1400" b="0" i="0" dirty="0"/>
            <a:t> </a:t>
          </a:r>
          <a:r>
            <a:rPr lang="en-US" sz="1400" b="0" i="0" dirty="0" err="1"/>
            <a:t>si</a:t>
          </a:r>
          <a:r>
            <a:rPr lang="en-US" sz="1400" b="0" i="0" dirty="0"/>
            <a:t> </a:t>
          </a:r>
          <a:r>
            <a:rPr lang="en-US" sz="1400" b="0" i="0" dirty="0" err="1"/>
            <a:t>genunchiul</a:t>
          </a:r>
          <a:r>
            <a:rPr lang="en-US" sz="1400" b="0" i="0" dirty="0"/>
            <a:t> sunt </a:t>
          </a:r>
          <a:r>
            <a:rPr lang="en-US" sz="1400" b="0" i="0" dirty="0" err="1"/>
            <a:t>cele</a:t>
          </a:r>
          <a:r>
            <a:rPr lang="en-US" sz="1400" b="0" i="0" dirty="0"/>
            <a:t> </a:t>
          </a:r>
          <a:r>
            <a:rPr lang="en-US" sz="1400" b="0" i="0" dirty="0" err="1"/>
            <a:t>mai</a:t>
          </a:r>
          <a:r>
            <a:rPr lang="en-US" sz="1400" b="0" i="0" dirty="0"/>
            <a:t> </a:t>
          </a:r>
          <a:r>
            <a:rPr lang="en-US" sz="1400" b="0" i="0" dirty="0" err="1"/>
            <a:t>obisnuite</a:t>
          </a:r>
          <a:r>
            <a:rPr lang="en-US" sz="1400" b="0" i="0" dirty="0"/>
            <a:t> </a:t>
          </a:r>
          <a:r>
            <a:rPr lang="en-US" sz="1400" b="0" i="0" dirty="0" err="1"/>
            <a:t>articulatii</a:t>
          </a:r>
          <a:r>
            <a:rPr lang="en-US" sz="1400" b="0" i="0" dirty="0"/>
            <a:t> in care pot </a:t>
          </a:r>
          <a:r>
            <a:rPr lang="en-US" sz="1400" b="0" i="0" dirty="0" err="1"/>
            <a:t>aparea</a:t>
          </a:r>
          <a:r>
            <a:rPr lang="en-US" sz="1400" b="0" i="0" dirty="0"/>
            <a:t> </a:t>
          </a:r>
          <a:r>
            <a:rPr lang="en-US" sz="1400" b="0" i="0" dirty="0" err="1"/>
            <a:t>entorsele</a:t>
          </a:r>
          <a:r>
            <a:rPr lang="en-US" sz="1400" b="0" i="0" dirty="0"/>
            <a:t>. </a:t>
          </a:r>
          <a:endParaRPr lang="en-US" sz="1400" dirty="0"/>
        </a:p>
      </dgm:t>
    </dgm:pt>
    <dgm:pt modelId="{D2B735CA-B049-4732-9AC9-2E072737F4C5}" type="parTrans" cxnId="{6912C2A6-6115-46D4-A2D2-C18AB11B7B63}">
      <dgm:prSet/>
      <dgm:spPr/>
      <dgm:t>
        <a:bodyPr/>
        <a:lstStyle/>
        <a:p>
          <a:endParaRPr lang="en-US"/>
        </a:p>
      </dgm:t>
    </dgm:pt>
    <dgm:pt modelId="{DC1FE1A4-03F3-4D5A-B9FA-EBF38C7B1AC1}" type="sibTrans" cxnId="{6912C2A6-6115-46D4-A2D2-C18AB11B7B63}">
      <dgm:prSet/>
      <dgm:spPr/>
      <dgm:t>
        <a:bodyPr/>
        <a:lstStyle/>
        <a:p>
          <a:endParaRPr lang="en-US"/>
        </a:p>
      </dgm:t>
    </dgm:pt>
    <dgm:pt modelId="{9144855E-811D-46F1-B915-2B7B3EFBF32F}">
      <dgm:prSet custT="1"/>
      <dgm:spPr/>
      <dgm:t>
        <a:bodyPr/>
        <a:lstStyle/>
        <a:p>
          <a:r>
            <a:rPr lang="en-US" sz="1400" b="0" i="0" dirty="0" err="1"/>
            <a:t>Entorsa</a:t>
          </a:r>
          <a:r>
            <a:rPr lang="en-US" sz="1400" b="0" i="0" dirty="0"/>
            <a:t> </a:t>
          </a:r>
          <a:r>
            <a:rPr lang="en-US" sz="1400" b="0" i="0" dirty="0" err="1"/>
            <a:t>usoara</a:t>
          </a:r>
          <a:r>
            <a:rPr lang="en-US" sz="1400" b="0" i="0" dirty="0"/>
            <a:t> (</a:t>
          </a:r>
          <a:r>
            <a:rPr lang="en-US" sz="1400" b="0" i="0" dirty="0" err="1"/>
            <a:t>gradul</a:t>
          </a:r>
          <a:r>
            <a:rPr lang="en-US" sz="1400" b="0" i="0" dirty="0"/>
            <a:t> I)</a:t>
          </a:r>
          <a:endParaRPr lang="en-US" sz="1400" dirty="0"/>
        </a:p>
      </dgm:t>
    </dgm:pt>
    <dgm:pt modelId="{103E5C9F-131C-4D3F-A646-A72DC5F10D03}" type="parTrans" cxnId="{982E11B7-041B-4AFE-8F3E-071F31E02494}">
      <dgm:prSet/>
      <dgm:spPr/>
      <dgm:t>
        <a:bodyPr/>
        <a:lstStyle/>
        <a:p>
          <a:endParaRPr lang="en-US"/>
        </a:p>
      </dgm:t>
    </dgm:pt>
    <dgm:pt modelId="{5545B65C-F440-464E-A568-538E82C260B4}" type="sibTrans" cxnId="{982E11B7-041B-4AFE-8F3E-071F31E02494}">
      <dgm:prSet/>
      <dgm:spPr/>
      <dgm:t>
        <a:bodyPr/>
        <a:lstStyle/>
        <a:p>
          <a:endParaRPr lang="en-US"/>
        </a:p>
      </dgm:t>
    </dgm:pt>
    <dgm:pt modelId="{8878A99E-4CD1-4784-989B-9F0152261F30}">
      <dgm:prSet custT="1"/>
      <dgm:spPr/>
      <dgm:t>
        <a:bodyPr/>
        <a:lstStyle/>
        <a:p>
          <a:r>
            <a:rPr lang="en-US" sz="1400" b="0" i="0" dirty="0" err="1"/>
            <a:t>Entorsa</a:t>
          </a:r>
          <a:r>
            <a:rPr lang="en-US" sz="1400" b="0" i="0" dirty="0"/>
            <a:t> de </a:t>
          </a:r>
          <a:r>
            <a:rPr lang="en-US" sz="1400" b="0" i="0" dirty="0" err="1"/>
            <a:t>gradul</a:t>
          </a:r>
          <a:r>
            <a:rPr lang="en-US" sz="1400" b="0" i="0" dirty="0"/>
            <a:t> </a:t>
          </a:r>
          <a:r>
            <a:rPr lang="en-US" sz="1400" b="0" i="0" dirty="0" err="1"/>
            <a:t>intai</a:t>
          </a:r>
          <a:r>
            <a:rPr lang="en-US" sz="1400" b="0" i="0" dirty="0"/>
            <a:t> </a:t>
          </a:r>
          <a:r>
            <a:rPr lang="en-US" sz="1400" b="0" i="0" dirty="0" err="1"/>
            <a:t>reflecta</a:t>
          </a:r>
          <a:r>
            <a:rPr lang="en-US" sz="1400" b="0" i="0" dirty="0"/>
            <a:t> </a:t>
          </a:r>
          <a:r>
            <a:rPr lang="en-US" sz="1400" b="0" i="0" dirty="0" err="1"/>
            <a:t>intinderea</a:t>
          </a:r>
          <a:r>
            <a:rPr lang="en-US" sz="1400" b="0" i="0" dirty="0"/>
            <a:t> </a:t>
          </a:r>
          <a:r>
            <a:rPr lang="en-US" sz="1400" b="0" i="0" dirty="0" err="1"/>
            <a:t>usoara</a:t>
          </a:r>
          <a:r>
            <a:rPr lang="en-US" sz="1400" b="0" i="0" dirty="0"/>
            <a:t> a </a:t>
          </a:r>
          <a:r>
            <a:rPr lang="en-US" sz="1400" b="0" i="0" dirty="0" err="1"/>
            <a:t>ligamentelor</a:t>
          </a:r>
          <a:r>
            <a:rPr lang="en-US" sz="1400" b="0" i="0" dirty="0"/>
            <a:t>, cu un </a:t>
          </a:r>
          <a:r>
            <a:rPr lang="en-US" sz="1400" b="0" i="0" dirty="0" err="1"/>
            <a:t>nivel</a:t>
          </a:r>
          <a:r>
            <a:rPr lang="en-US" sz="1400" b="0" i="0" dirty="0"/>
            <a:t> </a:t>
          </a:r>
          <a:r>
            <a:rPr lang="en-US" sz="1400" b="0" i="0" dirty="0" err="1"/>
            <a:t>scazut</a:t>
          </a:r>
          <a:r>
            <a:rPr lang="en-US" sz="1400" b="0" i="0" dirty="0"/>
            <a:t> de </a:t>
          </a:r>
          <a:r>
            <a:rPr lang="en-US" sz="1400" b="0" i="0" dirty="0" err="1"/>
            <a:t>deteriorare</a:t>
          </a:r>
          <a:r>
            <a:rPr lang="en-US" sz="1400" b="0" i="0" dirty="0"/>
            <a:t> a </a:t>
          </a:r>
          <a:r>
            <a:rPr lang="en-US" sz="1400" b="0" i="0" dirty="0" err="1"/>
            <a:t>fibrelor</a:t>
          </a:r>
          <a:r>
            <a:rPr lang="en-US" sz="1400" b="0" i="0" dirty="0"/>
            <a:t> </a:t>
          </a:r>
          <a:r>
            <a:rPr lang="en-US" sz="1400" b="0" i="0" dirty="0" err="1"/>
            <a:t>constituente</a:t>
          </a:r>
          <a:r>
            <a:rPr lang="en-US" sz="1400" b="0" i="0" dirty="0"/>
            <a:t>.</a:t>
          </a:r>
          <a:r>
            <a:rPr lang="it-IT" sz="1400" b="0" i="0" dirty="0"/>
            <a:t> Acest tip de entorsa este foarte comun, si aproape toata lumea a avut o entorsa de gradul I la un moment dat in viata.</a:t>
          </a:r>
          <a:endParaRPr lang="en-US" sz="1400" dirty="0"/>
        </a:p>
      </dgm:t>
    </dgm:pt>
    <dgm:pt modelId="{1386AEF7-EDA3-408D-91C1-BB26757350CC}" type="parTrans" cxnId="{FA29403D-60F7-41D9-92CA-35D577698A48}">
      <dgm:prSet/>
      <dgm:spPr/>
      <dgm:t>
        <a:bodyPr/>
        <a:lstStyle/>
        <a:p>
          <a:endParaRPr lang="en-US"/>
        </a:p>
      </dgm:t>
    </dgm:pt>
    <dgm:pt modelId="{882EF0C6-9872-4855-82F2-74E8ACC5AA4A}" type="sibTrans" cxnId="{FA29403D-60F7-41D9-92CA-35D577698A48}">
      <dgm:prSet/>
      <dgm:spPr/>
      <dgm:t>
        <a:bodyPr/>
        <a:lstStyle/>
        <a:p>
          <a:endParaRPr lang="en-US"/>
        </a:p>
      </dgm:t>
    </dgm:pt>
    <dgm:pt modelId="{DD7BBC0E-388B-4B13-B106-F90417CDAD37}">
      <dgm:prSet custT="1"/>
      <dgm:spPr/>
      <dgm:t>
        <a:bodyPr/>
        <a:lstStyle/>
        <a:p>
          <a:r>
            <a:rPr lang="en-US" sz="1400" b="0" i="0" dirty="0" err="1"/>
            <a:t>Entorsa</a:t>
          </a:r>
          <a:r>
            <a:rPr lang="en-US" sz="1400" b="0" i="0" dirty="0"/>
            <a:t> </a:t>
          </a:r>
          <a:r>
            <a:rPr lang="en-US" sz="1400" b="0" i="0" dirty="0" err="1"/>
            <a:t>moderata</a:t>
          </a:r>
          <a:r>
            <a:rPr lang="en-US" sz="1400" b="0" i="0" dirty="0"/>
            <a:t> (</a:t>
          </a:r>
          <a:r>
            <a:rPr lang="en-US" sz="1400" b="0" i="0" dirty="0" err="1"/>
            <a:t>gradul</a:t>
          </a:r>
          <a:r>
            <a:rPr lang="en-US" sz="1400" b="0" i="0" dirty="0"/>
            <a:t> II)</a:t>
          </a:r>
          <a:endParaRPr lang="en-US" sz="1400" dirty="0"/>
        </a:p>
      </dgm:t>
    </dgm:pt>
    <dgm:pt modelId="{F66A3467-EE9D-47A2-B737-46FE651A212E}" type="parTrans" cxnId="{D13F916C-5EB2-43F8-B907-B2F855EB80BC}">
      <dgm:prSet/>
      <dgm:spPr/>
      <dgm:t>
        <a:bodyPr/>
        <a:lstStyle/>
        <a:p>
          <a:endParaRPr lang="en-US"/>
        </a:p>
      </dgm:t>
    </dgm:pt>
    <dgm:pt modelId="{E4FAD25C-0447-4DD6-B374-80E53FE4E5F6}" type="sibTrans" cxnId="{D13F916C-5EB2-43F8-B907-B2F855EB80BC}">
      <dgm:prSet/>
      <dgm:spPr/>
      <dgm:t>
        <a:bodyPr/>
        <a:lstStyle/>
        <a:p>
          <a:endParaRPr lang="en-US"/>
        </a:p>
      </dgm:t>
    </dgm:pt>
    <dgm:pt modelId="{0BEEF67E-F957-40BE-AA47-9AD35A2E8C1F}">
      <dgm:prSet custT="1"/>
      <dgm:spPr/>
      <dgm:t>
        <a:bodyPr/>
        <a:lstStyle/>
        <a:p>
          <a:r>
            <a:rPr lang="en-US" sz="1400" b="0" i="0" dirty="0" err="1"/>
            <a:t>Cel</a:t>
          </a:r>
          <a:r>
            <a:rPr lang="en-US" sz="1400" b="0" i="0" dirty="0"/>
            <a:t> de-al </a:t>
          </a:r>
          <a:r>
            <a:rPr lang="en-US" sz="1400" b="0" i="0" dirty="0" err="1"/>
            <a:t>doilea</a:t>
          </a:r>
          <a:r>
            <a:rPr lang="en-US" sz="1400" b="0" i="0" dirty="0"/>
            <a:t> grad </a:t>
          </a:r>
          <a:r>
            <a:rPr lang="en-US" sz="1400" b="0" i="0" dirty="0" err="1"/>
            <a:t>implica</a:t>
          </a:r>
          <a:r>
            <a:rPr lang="en-US" sz="1400" b="0" i="0" dirty="0"/>
            <a:t> o </a:t>
          </a:r>
          <a:r>
            <a:rPr lang="en-US" sz="1400" b="0" i="0" dirty="0" err="1"/>
            <a:t>ruptura</a:t>
          </a:r>
          <a:r>
            <a:rPr lang="en-US" sz="1400" b="0" i="0" dirty="0"/>
            <a:t> </a:t>
          </a:r>
          <a:r>
            <a:rPr lang="en-US" sz="1400" b="0" i="0" dirty="0" err="1"/>
            <a:t>incompleta</a:t>
          </a:r>
          <a:r>
            <a:rPr lang="en-US" sz="1400" b="0" i="0" dirty="0"/>
            <a:t> a </a:t>
          </a:r>
          <a:r>
            <a:rPr lang="en-US" sz="1400" b="0" i="0" dirty="0" err="1"/>
            <a:t>unui</a:t>
          </a:r>
          <a:r>
            <a:rPr lang="en-US" sz="1400" b="0" i="0" dirty="0"/>
            <a:t> ligament. </a:t>
          </a:r>
          <a:r>
            <a:rPr lang="en-US" sz="1400" b="0" i="0" dirty="0" err="1"/>
            <a:t>Aceasta</a:t>
          </a:r>
          <a:r>
            <a:rPr lang="en-US" sz="1400" b="0" i="0" dirty="0"/>
            <a:t> </a:t>
          </a:r>
          <a:r>
            <a:rPr lang="en-US" sz="1400" b="0" i="0" dirty="0" err="1"/>
            <a:t>inseamna</a:t>
          </a:r>
          <a:r>
            <a:rPr lang="en-US" sz="1400" b="0" i="0" dirty="0"/>
            <a:t> ca </a:t>
          </a:r>
          <a:r>
            <a:rPr lang="en-US" sz="1400" b="0" i="0" dirty="0" err="1"/>
            <a:t>exista</a:t>
          </a:r>
          <a:r>
            <a:rPr lang="en-US" sz="1400" b="0" i="0" dirty="0"/>
            <a:t> o </a:t>
          </a:r>
          <a:r>
            <a:rPr lang="en-US" sz="1400" b="0" i="0" dirty="0" err="1"/>
            <a:t>ruptura</a:t>
          </a:r>
          <a:r>
            <a:rPr lang="en-US" sz="1400" b="0" i="0" dirty="0"/>
            <a:t> a </a:t>
          </a:r>
          <a:r>
            <a:rPr lang="en-US" sz="1400" b="0" i="0" dirty="0" err="1"/>
            <a:t>unor</a:t>
          </a:r>
          <a:r>
            <a:rPr lang="en-US" sz="1400" b="0" i="0" dirty="0"/>
            <a:t> </a:t>
          </a:r>
          <a:r>
            <a:rPr lang="en-US" sz="1400" b="0" i="0" dirty="0" err="1"/>
            <a:t>fibre</a:t>
          </a:r>
          <a:r>
            <a:rPr lang="en-US" sz="1400" b="0" i="0" dirty="0"/>
            <a:t> ale </a:t>
          </a:r>
          <a:r>
            <a:rPr lang="en-US" sz="1400" b="0" i="0" dirty="0" err="1"/>
            <a:t>ligamentului</a:t>
          </a:r>
          <a:r>
            <a:rPr lang="en-US" sz="1400" b="0" i="0" dirty="0"/>
            <a:t>, </a:t>
          </a:r>
          <a:r>
            <a:rPr lang="en-US" sz="1400" b="0" i="0" dirty="0" err="1"/>
            <a:t>dar</a:t>
          </a:r>
          <a:r>
            <a:rPr lang="en-US" sz="1400" b="0" i="0" dirty="0"/>
            <a:t> nu </a:t>
          </a:r>
          <a:r>
            <a:rPr lang="en-US" sz="1400" b="0" i="0" dirty="0" err="1"/>
            <a:t>toate</a:t>
          </a:r>
          <a:r>
            <a:rPr lang="en-US" sz="1400" b="0" i="0" dirty="0"/>
            <a:t> au </a:t>
          </a:r>
          <a:r>
            <a:rPr lang="en-US" sz="1400" b="0" i="0" dirty="0" err="1"/>
            <a:t>rupturi</a:t>
          </a:r>
          <a:r>
            <a:rPr lang="en-US" sz="1400" b="0" i="0" dirty="0"/>
            <a:t>. </a:t>
          </a:r>
          <a:r>
            <a:rPr lang="en-US" sz="1400" b="0" i="0" dirty="0" err="1"/>
            <a:t>Acest</a:t>
          </a:r>
          <a:r>
            <a:rPr lang="en-US" sz="1400" b="0" i="0" dirty="0"/>
            <a:t> </a:t>
          </a:r>
          <a:r>
            <a:rPr lang="en-US" sz="1400" b="0" i="0" dirty="0" err="1"/>
            <a:t>lucru</a:t>
          </a:r>
          <a:r>
            <a:rPr lang="en-US" sz="1400" b="0" i="0" dirty="0"/>
            <a:t> duce la </a:t>
          </a:r>
          <a:r>
            <a:rPr lang="en-US" sz="1400" b="0" i="0" dirty="0" err="1"/>
            <a:t>sensibilitate</a:t>
          </a:r>
          <a:r>
            <a:rPr lang="en-US" sz="1400" b="0" i="0" dirty="0"/>
            <a:t> </a:t>
          </a:r>
          <a:r>
            <a:rPr lang="en-US" sz="1400" b="0" i="0" dirty="0" err="1"/>
            <a:t>moderata</a:t>
          </a:r>
          <a:r>
            <a:rPr lang="en-US" sz="1400" b="0" i="0" dirty="0"/>
            <a:t> </a:t>
          </a:r>
          <a:r>
            <a:rPr lang="en-US" sz="1400" b="0" i="0" dirty="0" err="1"/>
            <a:t>si</a:t>
          </a:r>
          <a:r>
            <a:rPr lang="en-US" sz="1400" b="0" i="0" dirty="0"/>
            <a:t> </a:t>
          </a:r>
          <a:r>
            <a:rPr lang="en-US" sz="1400" b="0" i="0" dirty="0" err="1"/>
            <a:t>umflaturi</a:t>
          </a:r>
          <a:r>
            <a:rPr lang="en-US" sz="1400" b="0" i="0" dirty="0"/>
            <a:t>, </a:t>
          </a:r>
          <a:r>
            <a:rPr lang="en-US" sz="1400" b="0" i="0" dirty="0" err="1"/>
            <a:t>si</a:t>
          </a:r>
          <a:r>
            <a:rPr lang="en-US" sz="1400" b="0" i="0" dirty="0"/>
            <a:t> </a:t>
          </a:r>
          <a:r>
            <a:rPr lang="en-US" sz="1400" b="0" i="0" dirty="0" err="1"/>
            <a:t>este</a:t>
          </a:r>
          <a:r>
            <a:rPr lang="en-US" sz="1400" b="0" i="0" dirty="0"/>
            <a:t> </a:t>
          </a:r>
          <a:r>
            <a:rPr lang="en-US" sz="1400" b="0" i="0" dirty="0" err="1"/>
            <a:t>asociat</a:t>
          </a:r>
          <a:r>
            <a:rPr lang="en-US" sz="1400" b="0" i="0" dirty="0"/>
            <a:t> de </a:t>
          </a:r>
          <a:r>
            <a:rPr lang="en-US" sz="1400" b="0" i="0" dirty="0" err="1"/>
            <a:t>obicei</a:t>
          </a:r>
          <a:r>
            <a:rPr lang="en-US" sz="1400" b="0" i="0" dirty="0"/>
            <a:t>, cu </a:t>
          </a:r>
          <a:r>
            <a:rPr lang="en-US" sz="1400" b="0" i="0" dirty="0" err="1"/>
            <a:t>miscare</a:t>
          </a:r>
          <a:r>
            <a:rPr lang="en-US" sz="1400" b="0" i="0" dirty="0"/>
            <a:t> </a:t>
          </a:r>
          <a:r>
            <a:rPr lang="en-US" sz="1400" b="0" i="0" dirty="0" err="1"/>
            <a:t>redusa</a:t>
          </a:r>
          <a:r>
            <a:rPr lang="en-US" sz="1400" b="0" i="0" dirty="0"/>
            <a:t>. </a:t>
          </a:r>
          <a:r>
            <a:rPr lang="en-US" sz="1400" b="0" i="0" dirty="0" err="1"/>
            <a:t>Simptomele</a:t>
          </a:r>
          <a:r>
            <a:rPr lang="en-US" sz="1400" b="0" i="0" dirty="0"/>
            <a:t> </a:t>
          </a:r>
          <a:r>
            <a:rPr lang="en-US" sz="1400" b="0" i="0" dirty="0" err="1"/>
            <a:t>includ</a:t>
          </a:r>
          <a:r>
            <a:rPr lang="en-US" sz="1400" b="0" i="0" dirty="0"/>
            <a:t> </a:t>
          </a:r>
          <a:r>
            <a:rPr lang="en-US" sz="1400" b="0" i="0" dirty="0" err="1"/>
            <a:t>durere</a:t>
          </a:r>
          <a:r>
            <a:rPr lang="en-US" sz="1400" b="0" i="0" dirty="0"/>
            <a:t> </a:t>
          </a:r>
          <a:r>
            <a:rPr lang="en-US" sz="1400" b="0" i="0" dirty="0" err="1"/>
            <a:t>moderata</a:t>
          </a:r>
          <a:r>
            <a:rPr lang="en-US" sz="1400" b="0" i="0" dirty="0"/>
            <a:t>, </a:t>
          </a:r>
          <a:r>
            <a:rPr lang="en-US" sz="1400" b="0" i="0" dirty="0" err="1"/>
            <a:t>sensibilitate</a:t>
          </a:r>
          <a:r>
            <a:rPr lang="en-US" sz="1400" b="0" i="0" dirty="0"/>
            <a:t> </a:t>
          </a:r>
          <a:r>
            <a:rPr lang="en-US" sz="1400" b="0" i="0" dirty="0" err="1"/>
            <a:t>si</a:t>
          </a:r>
          <a:r>
            <a:rPr lang="en-US" sz="1400" b="0" i="0" dirty="0"/>
            <a:t> </a:t>
          </a:r>
          <a:r>
            <a:rPr lang="en-US" sz="1400" b="0" i="0" dirty="0" err="1"/>
            <a:t>umflaturi</a:t>
          </a:r>
          <a:r>
            <a:rPr lang="en-US" sz="1400" b="0" i="0" dirty="0"/>
            <a:t>. </a:t>
          </a:r>
          <a:endParaRPr lang="en-US" sz="1400" dirty="0"/>
        </a:p>
      </dgm:t>
    </dgm:pt>
    <dgm:pt modelId="{083D6F20-2A4D-4984-94EC-1E0666CC5C5E}" type="parTrans" cxnId="{76A6F322-F7EC-4C1A-8826-723893F899A5}">
      <dgm:prSet/>
      <dgm:spPr/>
      <dgm:t>
        <a:bodyPr/>
        <a:lstStyle/>
        <a:p>
          <a:endParaRPr lang="en-US"/>
        </a:p>
      </dgm:t>
    </dgm:pt>
    <dgm:pt modelId="{44663D81-1014-48C4-A0DE-48B75138E945}" type="sibTrans" cxnId="{76A6F322-F7EC-4C1A-8826-723893F899A5}">
      <dgm:prSet/>
      <dgm:spPr/>
      <dgm:t>
        <a:bodyPr/>
        <a:lstStyle/>
        <a:p>
          <a:endParaRPr lang="en-US"/>
        </a:p>
      </dgm:t>
    </dgm:pt>
    <dgm:pt modelId="{07D1929F-F96E-4158-81DB-32A563C5B1A3}" type="pres">
      <dgm:prSet presAssocID="{C5A00365-DAFF-4A89-8BA2-D557B736412F}" presName="vert0" presStyleCnt="0">
        <dgm:presLayoutVars>
          <dgm:dir/>
          <dgm:animOne val="branch"/>
          <dgm:animLvl val="lvl"/>
        </dgm:presLayoutVars>
      </dgm:prSet>
      <dgm:spPr/>
    </dgm:pt>
    <dgm:pt modelId="{2861DFE9-37A1-4BBE-8B18-D48D9419FA63}" type="pres">
      <dgm:prSet presAssocID="{3CB9912B-3D41-4309-A80E-469BF3A774C0}" presName="thickLine" presStyleLbl="alignNode1" presStyleIdx="0" presStyleCnt="5"/>
      <dgm:spPr/>
    </dgm:pt>
    <dgm:pt modelId="{A455479E-97C4-4EEA-B418-D8846F57BDD3}" type="pres">
      <dgm:prSet presAssocID="{3CB9912B-3D41-4309-A80E-469BF3A774C0}" presName="horz1" presStyleCnt="0"/>
      <dgm:spPr/>
    </dgm:pt>
    <dgm:pt modelId="{2321D8E3-1A0F-4FDD-83F5-585E07618F25}" type="pres">
      <dgm:prSet presAssocID="{3CB9912B-3D41-4309-A80E-469BF3A774C0}" presName="tx1" presStyleLbl="revTx" presStyleIdx="0" presStyleCnt="5"/>
      <dgm:spPr/>
    </dgm:pt>
    <dgm:pt modelId="{29A6FC11-1FDF-4845-9554-8E23161346BD}" type="pres">
      <dgm:prSet presAssocID="{3CB9912B-3D41-4309-A80E-469BF3A774C0}" presName="vert1" presStyleCnt="0"/>
      <dgm:spPr/>
    </dgm:pt>
    <dgm:pt modelId="{143F3D3A-E686-455E-8E04-67D9AD84E973}" type="pres">
      <dgm:prSet presAssocID="{9144855E-811D-46F1-B915-2B7B3EFBF32F}" presName="thickLine" presStyleLbl="alignNode1" presStyleIdx="1" presStyleCnt="5"/>
      <dgm:spPr/>
    </dgm:pt>
    <dgm:pt modelId="{2F512139-281C-44E8-8B37-47EFBCB001F2}" type="pres">
      <dgm:prSet presAssocID="{9144855E-811D-46F1-B915-2B7B3EFBF32F}" presName="horz1" presStyleCnt="0"/>
      <dgm:spPr/>
    </dgm:pt>
    <dgm:pt modelId="{B9FCBB05-8EEC-4FF4-89F9-BF9F7C2A3979}" type="pres">
      <dgm:prSet presAssocID="{9144855E-811D-46F1-B915-2B7B3EFBF32F}" presName="tx1" presStyleLbl="revTx" presStyleIdx="1" presStyleCnt="5" custScaleY="51328" custLinFactNeighborX="-1549" custLinFactNeighborY="2028"/>
      <dgm:spPr/>
    </dgm:pt>
    <dgm:pt modelId="{9D3BA483-9057-4213-9DE6-851C87BAF703}" type="pres">
      <dgm:prSet presAssocID="{9144855E-811D-46F1-B915-2B7B3EFBF32F}" presName="vert1" presStyleCnt="0"/>
      <dgm:spPr/>
    </dgm:pt>
    <dgm:pt modelId="{82DEB313-37C2-4157-A03B-1B7D0384D12B}" type="pres">
      <dgm:prSet presAssocID="{8878A99E-4CD1-4784-989B-9F0152261F30}" presName="thickLine" presStyleLbl="alignNode1" presStyleIdx="2" presStyleCnt="5"/>
      <dgm:spPr/>
    </dgm:pt>
    <dgm:pt modelId="{0E9A823F-8E27-4E3F-8B37-42BF9545A52A}" type="pres">
      <dgm:prSet presAssocID="{8878A99E-4CD1-4784-989B-9F0152261F30}" presName="horz1" presStyleCnt="0"/>
      <dgm:spPr/>
    </dgm:pt>
    <dgm:pt modelId="{A7675AC8-0413-4795-A92E-156B75B70A17}" type="pres">
      <dgm:prSet presAssocID="{8878A99E-4CD1-4784-989B-9F0152261F30}" presName="tx1" presStyleLbl="revTx" presStyleIdx="2" presStyleCnt="5" custScaleY="123715"/>
      <dgm:spPr/>
    </dgm:pt>
    <dgm:pt modelId="{FF8AE77C-0451-4217-806F-C4120F9EB3A4}" type="pres">
      <dgm:prSet presAssocID="{8878A99E-4CD1-4784-989B-9F0152261F30}" presName="vert1" presStyleCnt="0"/>
      <dgm:spPr/>
    </dgm:pt>
    <dgm:pt modelId="{226AA3BB-801C-47E0-83E3-2F8A9BF25D12}" type="pres">
      <dgm:prSet presAssocID="{DD7BBC0E-388B-4B13-B106-F90417CDAD37}" presName="thickLine" presStyleLbl="alignNode1" presStyleIdx="3" presStyleCnt="5"/>
      <dgm:spPr/>
    </dgm:pt>
    <dgm:pt modelId="{2F9AE46A-48BB-4DB2-9D00-886325E8F76C}" type="pres">
      <dgm:prSet presAssocID="{DD7BBC0E-388B-4B13-B106-F90417CDAD37}" presName="horz1" presStyleCnt="0"/>
      <dgm:spPr/>
    </dgm:pt>
    <dgm:pt modelId="{DEC4B945-B8B8-4584-836D-EB162588F8B7}" type="pres">
      <dgm:prSet presAssocID="{DD7BBC0E-388B-4B13-B106-F90417CDAD37}" presName="tx1" presStyleLbl="revTx" presStyleIdx="3" presStyleCnt="5"/>
      <dgm:spPr/>
    </dgm:pt>
    <dgm:pt modelId="{A9C8DA72-0002-4947-883D-DCE1831B20E8}" type="pres">
      <dgm:prSet presAssocID="{DD7BBC0E-388B-4B13-B106-F90417CDAD37}" presName="vert1" presStyleCnt="0"/>
      <dgm:spPr/>
    </dgm:pt>
    <dgm:pt modelId="{4872D7DC-961B-442E-A32D-2A535A4D23AE}" type="pres">
      <dgm:prSet presAssocID="{0BEEF67E-F957-40BE-AA47-9AD35A2E8C1F}" presName="thickLine" presStyleLbl="alignNode1" presStyleIdx="4" presStyleCnt="5"/>
      <dgm:spPr/>
    </dgm:pt>
    <dgm:pt modelId="{5E944A59-D357-46BC-8F92-73FEBD0C203F}" type="pres">
      <dgm:prSet presAssocID="{0BEEF67E-F957-40BE-AA47-9AD35A2E8C1F}" presName="horz1" presStyleCnt="0"/>
      <dgm:spPr/>
    </dgm:pt>
    <dgm:pt modelId="{EAC80169-9925-474F-AC49-8E84A9F47FBD}" type="pres">
      <dgm:prSet presAssocID="{0BEEF67E-F957-40BE-AA47-9AD35A2E8C1F}" presName="tx1" presStyleLbl="revTx" presStyleIdx="4" presStyleCnt="5" custScaleY="82834" custLinFactNeighborX="349" custLinFactNeighborY="-58965"/>
      <dgm:spPr/>
    </dgm:pt>
    <dgm:pt modelId="{4ADC9C06-3CFE-4968-B486-4EB2F068C0FB}" type="pres">
      <dgm:prSet presAssocID="{0BEEF67E-F957-40BE-AA47-9AD35A2E8C1F}" presName="vert1" presStyleCnt="0"/>
      <dgm:spPr/>
    </dgm:pt>
  </dgm:ptLst>
  <dgm:cxnLst>
    <dgm:cxn modelId="{9CFCAF06-3CAD-41EA-A633-6E519E0AF25B}" type="presOf" srcId="{3CB9912B-3D41-4309-A80E-469BF3A774C0}" destId="{2321D8E3-1A0F-4FDD-83F5-585E07618F25}" srcOrd="0" destOrd="0" presId="urn:microsoft.com/office/officeart/2008/layout/LinedList"/>
    <dgm:cxn modelId="{76A6F322-F7EC-4C1A-8826-723893F899A5}" srcId="{C5A00365-DAFF-4A89-8BA2-D557B736412F}" destId="{0BEEF67E-F957-40BE-AA47-9AD35A2E8C1F}" srcOrd="4" destOrd="0" parTransId="{083D6F20-2A4D-4984-94EC-1E0666CC5C5E}" sibTransId="{44663D81-1014-48C4-A0DE-48B75138E945}"/>
    <dgm:cxn modelId="{9E59BF28-C989-4D24-8AEC-A4D8E2E8EAF2}" type="presOf" srcId="{DD7BBC0E-388B-4B13-B106-F90417CDAD37}" destId="{DEC4B945-B8B8-4584-836D-EB162588F8B7}" srcOrd="0" destOrd="0" presId="urn:microsoft.com/office/officeart/2008/layout/LinedList"/>
    <dgm:cxn modelId="{FA29403D-60F7-41D9-92CA-35D577698A48}" srcId="{C5A00365-DAFF-4A89-8BA2-D557B736412F}" destId="{8878A99E-4CD1-4784-989B-9F0152261F30}" srcOrd="2" destOrd="0" parTransId="{1386AEF7-EDA3-408D-91C1-BB26757350CC}" sibTransId="{882EF0C6-9872-4855-82F2-74E8ACC5AA4A}"/>
    <dgm:cxn modelId="{4FA07847-D3DB-4325-9B25-6F4BDCF66076}" type="presOf" srcId="{8878A99E-4CD1-4784-989B-9F0152261F30}" destId="{A7675AC8-0413-4795-A92E-156B75B70A17}" srcOrd="0" destOrd="0" presId="urn:microsoft.com/office/officeart/2008/layout/LinedList"/>
    <dgm:cxn modelId="{D13F916C-5EB2-43F8-B907-B2F855EB80BC}" srcId="{C5A00365-DAFF-4A89-8BA2-D557B736412F}" destId="{DD7BBC0E-388B-4B13-B106-F90417CDAD37}" srcOrd="3" destOrd="0" parTransId="{F66A3467-EE9D-47A2-B737-46FE651A212E}" sibTransId="{E4FAD25C-0447-4DD6-B374-80E53FE4E5F6}"/>
    <dgm:cxn modelId="{6912C2A6-6115-46D4-A2D2-C18AB11B7B63}" srcId="{C5A00365-DAFF-4A89-8BA2-D557B736412F}" destId="{3CB9912B-3D41-4309-A80E-469BF3A774C0}" srcOrd="0" destOrd="0" parTransId="{D2B735CA-B049-4732-9AC9-2E072737F4C5}" sibTransId="{DC1FE1A4-03F3-4D5A-B9FA-EBF38C7B1AC1}"/>
    <dgm:cxn modelId="{982E11B7-041B-4AFE-8F3E-071F31E02494}" srcId="{C5A00365-DAFF-4A89-8BA2-D557B736412F}" destId="{9144855E-811D-46F1-B915-2B7B3EFBF32F}" srcOrd="1" destOrd="0" parTransId="{103E5C9F-131C-4D3F-A646-A72DC5F10D03}" sibTransId="{5545B65C-F440-464E-A568-538E82C260B4}"/>
    <dgm:cxn modelId="{9DD0F0B9-9CDD-4D13-8ADC-18B5A6466DA8}" type="presOf" srcId="{0BEEF67E-F957-40BE-AA47-9AD35A2E8C1F}" destId="{EAC80169-9925-474F-AC49-8E84A9F47FBD}" srcOrd="0" destOrd="0" presId="urn:microsoft.com/office/officeart/2008/layout/LinedList"/>
    <dgm:cxn modelId="{3D333EBB-3891-4549-9FFD-448C0961D55E}" type="presOf" srcId="{9144855E-811D-46F1-B915-2B7B3EFBF32F}" destId="{B9FCBB05-8EEC-4FF4-89F9-BF9F7C2A3979}" srcOrd="0" destOrd="0" presId="urn:microsoft.com/office/officeart/2008/layout/LinedList"/>
    <dgm:cxn modelId="{1FC449F0-C25A-41F5-B42A-E1032AC5895A}" type="presOf" srcId="{C5A00365-DAFF-4A89-8BA2-D557B736412F}" destId="{07D1929F-F96E-4158-81DB-32A563C5B1A3}" srcOrd="0" destOrd="0" presId="urn:microsoft.com/office/officeart/2008/layout/LinedList"/>
    <dgm:cxn modelId="{60F954AC-AF6A-4BDA-A0A9-C3E4A3265D7E}" type="presParOf" srcId="{07D1929F-F96E-4158-81DB-32A563C5B1A3}" destId="{2861DFE9-37A1-4BBE-8B18-D48D9419FA63}" srcOrd="0" destOrd="0" presId="urn:microsoft.com/office/officeart/2008/layout/LinedList"/>
    <dgm:cxn modelId="{712C2D8A-6E71-4A1D-89DE-0F2A7F56EB1F}" type="presParOf" srcId="{07D1929F-F96E-4158-81DB-32A563C5B1A3}" destId="{A455479E-97C4-4EEA-B418-D8846F57BDD3}" srcOrd="1" destOrd="0" presId="urn:microsoft.com/office/officeart/2008/layout/LinedList"/>
    <dgm:cxn modelId="{F9F8FAD2-9743-4052-9893-5C11F43E7364}" type="presParOf" srcId="{A455479E-97C4-4EEA-B418-D8846F57BDD3}" destId="{2321D8E3-1A0F-4FDD-83F5-585E07618F25}" srcOrd="0" destOrd="0" presId="urn:microsoft.com/office/officeart/2008/layout/LinedList"/>
    <dgm:cxn modelId="{01EFA762-7813-48AB-9888-87B52E0C7733}" type="presParOf" srcId="{A455479E-97C4-4EEA-B418-D8846F57BDD3}" destId="{29A6FC11-1FDF-4845-9554-8E23161346BD}" srcOrd="1" destOrd="0" presId="urn:microsoft.com/office/officeart/2008/layout/LinedList"/>
    <dgm:cxn modelId="{1CBDB743-E8D1-4923-9E6B-8D809B7D159C}" type="presParOf" srcId="{07D1929F-F96E-4158-81DB-32A563C5B1A3}" destId="{143F3D3A-E686-455E-8E04-67D9AD84E973}" srcOrd="2" destOrd="0" presId="urn:microsoft.com/office/officeart/2008/layout/LinedList"/>
    <dgm:cxn modelId="{3837E694-C656-46C7-9D9C-D6C55AD6F5ED}" type="presParOf" srcId="{07D1929F-F96E-4158-81DB-32A563C5B1A3}" destId="{2F512139-281C-44E8-8B37-47EFBCB001F2}" srcOrd="3" destOrd="0" presId="urn:microsoft.com/office/officeart/2008/layout/LinedList"/>
    <dgm:cxn modelId="{E17C90F3-52AE-4CA7-991E-BD9A5717013D}" type="presParOf" srcId="{2F512139-281C-44E8-8B37-47EFBCB001F2}" destId="{B9FCBB05-8EEC-4FF4-89F9-BF9F7C2A3979}" srcOrd="0" destOrd="0" presId="urn:microsoft.com/office/officeart/2008/layout/LinedList"/>
    <dgm:cxn modelId="{E7A0AA60-EBA9-4CE1-8AE4-19FD5B0DC6FF}" type="presParOf" srcId="{2F512139-281C-44E8-8B37-47EFBCB001F2}" destId="{9D3BA483-9057-4213-9DE6-851C87BAF703}" srcOrd="1" destOrd="0" presId="urn:microsoft.com/office/officeart/2008/layout/LinedList"/>
    <dgm:cxn modelId="{47CE869F-FCD9-4D86-89B7-F25E0D3C87EA}" type="presParOf" srcId="{07D1929F-F96E-4158-81DB-32A563C5B1A3}" destId="{82DEB313-37C2-4157-A03B-1B7D0384D12B}" srcOrd="4" destOrd="0" presId="urn:microsoft.com/office/officeart/2008/layout/LinedList"/>
    <dgm:cxn modelId="{092FDCF8-4DB2-41FE-A286-F1599D765205}" type="presParOf" srcId="{07D1929F-F96E-4158-81DB-32A563C5B1A3}" destId="{0E9A823F-8E27-4E3F-8B37-42BF9545A52A}" srcOrd="5" destOrd="0" presId="urn:microsoft.com/office/officeart/2008/layout/LinedList"/>
    <dgm:cxn modelId="{D3DA4D99-3E5A-4E0F-9046-A9B28B11B950}" type="presParOf" srcId="{0E9A823F-8E27-4E3F-8B37-42BF9545A52A}" destId="{A7675AC8-0413-4795-A92E-156B75B70A17}" srcOrd="0" destOrd="0" presId="urn:microsoft.com/office/officeart/2008/layout/LinedList"/>
    <dgm:cxn modelId="{5634E025-1472-41D9-AFDD-02382544E18F}" type="presParOf" srcId="{0E9A823F-8E27-4E3F-8B37-42BF9545A52A}" destId="{FF8AE77C-0451-4217-806F-C4120F9EB3A4}" srcOrd="1" destOrd="0" presId="urn:microsoft.com/office/officeart/2008/layout/LinedList"/>
    <dgm:cxn modelId="{C42A57F0-5DC2-46ED-9E97-6CAC48E95C1B}" type="presParOf" srcId="{07D1929F-F96E-4158-81DB-32A563C5B1A3}" destId="{226AA3BB-801C-47E0-83E3-2F8A9BF25D12}" srcOrd="6" destOrd="0" presId="urn:microsoft.com/office/officeart/2008/layout/LinedList"/>
    <dgm:cxn modelId="{724647DC-AD41-43FF-845F-127C10A3B761}" type="presParOf" srcId="{07D1929F-F96E-4158-81DB-32A563C5B1A3}" destId="{2F9AE46A-48BB-4DB2-9D00-886325E8F76C}" srcOrd="7" destOrd="0" presId="urn:microsoft.com/office/officeart/2008/layout/LinedList"/>
    <dgm:cxn modelId="{A8C02210-65BE-47B4-A879-61F3203B5BDE}" type="presParOf" srcId="{2F9AE46A-48BB-4DB2-9D00-886325E8F76C}" destId="{DEC4B945-B8B8-4584-836D-EB162588F8B7}" srcOrd="0" destOrd="0" presId="urn:microsoft.com/office/officeart/2008/layout/LinedList"/>
    <dgm:cxn modelId="{0B4AB23C-14D0-49B2-AD6A-AA78F82E4782}" type="presParOf" srcId="{2F9AE46A-48BB-4DB2-9D00-886325E8F76C}" destId="{A9C8DA72-0002-4947-883D-DCE1831B20E8}" srcOrd="1" destOrd="0" presId="urn:microsoft.com/office/officeart/2008/layout/LinedList"/>
    <dgm:cxn modelId="{07E8052F-6282-4E4E-B6AC-CD11DD7E0DEB}" type="presParOf" srcId="{07D1929F-F96E-4158-81DB-32A563C5B1A3}" destId="{4872D7DC-961B-442E-A32D-2A535A4D23AE}" srcOrd="8" destOrd="0" presId="urn:microsoft.com/office/officeart/2008/layout/LinedList"/>
    <dgm:cxn modelId="{BF156426-5F6C-4F23-A8B0-D90D2DB2D2C0}" type="presParOf" srcId="{07D1929F-F96E-4158-81DB-32A563C5B1A3}" destId="{5E944A59-D357-46BC-8F92-73FEBD0C203F}" srcOrd="9" destOrd="0" presId="urn:microsoft.com/office/officeart/2008/layout/LinedList"/>
    <dgm:cxn modelId="{1FD3D96C-325D-4295-85DC-15EDAAFCB0C0}" type="presParOf" srcId="{5E944A59-D357-46BC-8F92-73FEBD0C203F}" destId="{EAC80169-9925-474F-AC49-8E84A9F47FBD}" srcOrd="0" destOrd="0" presId="urn:microsoft.com/office/officeart/2008/layout/LinedList"/>
    <dgm:cxn modelId="{F02AD122-EC0B-4267-8CB4-72430E87E276}" type="presParOf" srcId="{5E944A59-D357-46BC-8F92-73FEBD0C203F}" destId="{4ADC9C06-3CFE-4968-B486-4EB2F068C0F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63D79-99D1-4EF1-8820-EC149097243A}">
      <dsp:nvSpPr>
        <dsp:cNvPr id="0" name=""/>
        <dsp:cNvSpPr/>
      </dsp:nvSpPr>
      <dsp:spPr>
        <a:xfrm>
          <a:off x="0" y="347080"/>
          <a:ext cx="6572250" cy="16005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Moliere consideră că ”scrima este arta de a lovi fără să fii lovit”. Scrima este un mijloc de realizare a duelurilor, iar astăzi ea devine pur convențională concretizată în asaltul dintre doi sportivi, folosind una dintre cele trei arme: floreta, sabia sau spada, după reguli bine stabilite. </a:t>
          </a:r>
        </a:p>
      </dsp:txBody>
      <dsp:txXfrm>
        <a:off x="78133" y="425213"/>
        <a:ext cx="6415984" cy="1444293"/>
      </dsp:txXfrm>
    </dsp:sp>
    <dsp:sp modelId="{4CE223E2-D51C-4C6A-8F28-1B3E022E7F94}">
      <dsp:nvSpPr>
        <dsp:cNvPr id="0" name=""/>
        <dsp:cNvSpPr/>
      </dsp:nvSpPr>
      <dsp:spPr>
        <a:xfrm>
          <a:off x="0" y="1993720"/>
          <a:ext cx="6572250" cy="1600559"/>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Scrima este o disciplină sportivă care solicită complex organismul sportivului având efecte importante asupra dezvoltării îndemânării, vitezei, forței, rezistenței orientării rapide, hotărârii, simțul ritmului și al timpului, pune la încercare voința și fantezia scrimerului, întărește spiritul de luptă, capacitatea de concentrare și reacționare în situațiile diferite din concursuri</a:t>
          </a:r>
        </a:p>
      </dsp:txBody>
      <dsp:txXfrm>
        <a:off x="78133" y="2071853"/>
        <a:ext cx="6415984" cy="1444293"/>
      </dsp:txXfrm>
    </dsp:sp>
    <dsp:sp modelId="{376A182C-4B8C-41AC-975C-B0E10DC9F4CF}">
      <dsp:nvSpPr>
        <dsp:cNvPr id="0" name=""/>
        <dsp:cNvSpPr/>
      </dsp:nvSpPr>
      <dsp:spPr>
        <a:xfrm>
          <a:off x="0" y="3640360"/>
          <a:ext cx="6572250" cy="1600559"/>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Antrenamentul scrimerului constă în îmbinarea pregătirii fizice, tehnico-tactice și moral volative, o astfel de pregătire multilaterală fortifică sănătatea, călește fizic și moral, dezvoltă forța sistemelor funcționale ale organismului și influențează dobândirea celor mai bune rezultate sportive.</a:t>
          </a:r>
        </a:p>
      </dsp:txBody>
      <dsp:txXfrm>
        <a:off x="78133" y="3718493"/>
        <a:ext cx="6415984" cy="1444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01D89-62F5-4D58-B8BA-FDD5FB06B061}">
      <dsp:nvSpPr>
        <dsp:cNvPr id="0" name=""/>
        <dsp:cNvSpPr/>
      </dsp:nvSpPr>
      <dsp:spPr>
        <a:xfrm>
          <a:off x="0" y="175043"/>
          <a:ext cx="5306007" cy="561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FLORETA</a:t>
          </a:r>
          <a:endParaRPr lang="en-US" sz="2400" kern="1200"/>
        </a:p>
      </dsp:txBody>
      <dsp:txXfrm>
        <a:off x="27415" y="202458"/>
        <a:ext cx="5251177" cy="506769"/>
      </dsp:txXfrm>
    </dsp:sp>
    <dsp:sp modelId="{1707D6C0-B0C8-45A1-9ECE-DC6B0EB3D274}">
      <dsp:nvSpPr>
        <dsp:cNvPr id="0" name=""/>
        <dsp:cNvSpPr/>
      </dsp:nvSpPr>
      <dsp:spPr>
        <a:xfrm>
          <a:off x="0" y="736643"/>
          <a:ext cx="530600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6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Este o arma conventionala. Lovitura se da prin împungere si este valabila atunci cand vârful loveste corpul advers.</a:t>
          </a:r>
          <a:endParaRPr lang="en-US" sz="1900" kern="1200"/>
        </a:p>
        <a:p>
          <a:pPr marL="171450" lvl="1" indent="-171450" algn="l" defTabSz="844550">
            <a:lnSpc>
              <a:spcPct val="90000"/>
            </a:lnSpc>
            <a:spcBef>
              <a:spcPct val="0"/>
            </a:spcBef>
            <a:spcAft>
              <a:spcPct val="20000"/>
            </a:spcAft>
            <a:buChar char="•"/>
          </a:pPr>
          <a:r>
            <a:rPr lang="en-US" sz="1900" b="0" i="0" kern="1200"/>
            <a:t>Poate avea doua tipuri de mânere: mâner drept (francez) si mâner ortopedic (pistol). </a:t>
          </a:r>
          <a:endParaRPr lang="en-US" sz="1900" kern="1200"/>
        </a:p>
      </dsp:txBody>
      <dsp:txXfrm>
        <a:off x="0" y="736643"/>
        <a:ext cx="5306007" cy="1415880"/>
      </dsp:txXfrm>
    </dsp:sp>
    <dsp:sp modelId="{3631DCB2-6FF8-4AB1-952A-18A4C0CE3CFC}">
      <dsp:nvSpPr>
        <dsp:cNvPr id="0" name=""/>
        <dsp:cNvSpPr/>
      </dsp:nvSpPr>
      <dsp:spPr>
        <a:xfrm>
          <a:off x="0" y="2152524"/>
          <a:ext cx="5306007" cy="561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SABIA</a:t>
          </a:r>
          <a:endParaRPr lang="en-US" sz="2400" kern="1200"/>
        </a:p>
      </dsp:txBody>
      <dsp:txXfrm>
        <a:off x="27415" y="2179939"/>
        <a:ext cx="5251177" cy="506769"/>
      </dsp:txXfrm>
    </dsp:sp>
    <dsp:sp modelId="{91AE0B29-1FBF-40AE-B074-14CC9CFE0829}">
      <dsp:nvSpPr>
        <dsp:cNvPr id="0" name=""/>
        <dsp:cNvSpPr/>
      </dsp:nvSpPr>
      <dsp:spPr>
        <a:xfrm>
          <a:off x="0" y="2714123"/>
          <a:ext cx="5306007"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6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Este o arma conventionala. Lovitura se da prin împungere, dar si cu taisul,si este valabila atunci cand vârful loveste corpul advers, masca (capul) si bratele</a:t>
          </a:r>
          <a:endParaRPr lang="en-US" sz="1900" kern="1200"/>
        </a:p>
      </dsp:txBody>
      <dsp:txXfrm>
        <a:off x="0" y="2714123"/>
        <a:ext cx="5306007" cy="1092960"/>
      </dsp:txXfrm>
    </dsp:sp>
    <dsp:sp modelId="{FFD4BE19-F575-47F7-9CF0-50B115B3D4DA}">
      <dsp:nvSpPr>
        <dsp:cNvPr id="0" name=""/>
        <dsp:cNvSpPr/>
      </dsp:nvSpPr>
      <dsp:spPr>
        <a:xfrm>
          <a:off x="0" y="3807084"/>
          <a:ext cx="5306007" cy="561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SPADA</a:t>
          </a:r>
          <a:endParaRPr lang="en-US" sz="2400" kern="1200"/>
        </a:p>
      </dsp:txBody>
      <dsp:txXfrm>
        <a:off x="27415" y="3834499"/>
        <a:ext cx="5251177" cy="506769"/>
      </dsp:txXfrm>
    </dsp:sp>
    <dsp:sp modelId="{3A7D3120-0B3B-41C2-B32E-D5BF5F915E72}">
      <dsp:nvSpPr>
        <dsp:cNvPr id="0" name=""/>
        <dsp:cNvSpPr/>
      </dsp:nvSpPr>
      <dsp:spPr>
        <a:xfrm>
          <a:off x="0" y="4368684"/>
          <a:ext cx="5306007"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6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Este o arma de lupta. Lovitura se da prin împungere si este valabila atunci cand vârful loveste orice zona a corpului advers .</a:t>
          </a:r>
          <a:endParaRPr lang="en-US" sz="1900" kern="1200"/>
        </a:p>
        <a:p>
          <a:pPr marL="171450" lvl="1" indent="-171450" algn="l" defTabSz="844550">
            <a:lnSpc>
              <a:spcPct val="90000"/>
            </a:lnSpc>
            <a:spcBef>
              <a:spcPct val="0"/>
            </a:spcBef>
            <a:spcAft>
              <a:spcPct val="20000"/>
            </a:spcAft>
            <a:buChar char="•"/>
          </a:pPr>
          <a:r>
            <a:rPr lang="en-US" sz="1900" b="0" i="0" kern="1200"/>
            <a:t>Poate avea doua tipuri de mânere: mâner drept (francez) si mâner ortopedic (pistol).</a:t>
          </a:r>
          <a:endParaRPr lang="en-US" sz="1900" kern="1200"/>
        </a:p>
      </dsp:txBody>
      <dsp:txXfrm>
        <a:off x="0" y="4368684"/>
        <a:ext cx="5306007" cy="1689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E3615-7E66-4C0A-903A-597952089075}">
      <dsp:nvSpPr>
        <dsp:cNvPr id="0" name=""/>
        <dsp:cNvSpPr/>
      </dsp:nvSpPr>
      <dsp:spPr>
        <a:xfrm>
          <a:off x="2946" y="505831"/>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capacitatea de a alege în mod rapid, într-o situație creată de el sau de adversar, cel mai just procedeu de atac, de contraatac sau de apărare;</a:t>
          </a:r>
        </a:p>
      </dsp:txBody>
      <dsp:txXfrm>
        <a:off x="2946" y="505831"/>
        <a:ext cx="2337792" cy="1402675"/>
      </dsp:txXfrm>
    </dsp:sp>
    <dsp:sp modelId="{917E6007-D60B-4D44-BDB6-04763429C804}">
      <dsp:nvSpPr>
        <dsp:cNvPr id="0" name=""/>
        <dsp:cNvSpPr/>
      </dsp:nvSpPr>
      <dsp:spPr>
        <a:xfrm>
          <a:off x="2574518" y="505831"/>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obișnuința de a ști să aleagă și să creeze momentul cel mai potrivit pentru a lovi adversarul – simțul timpului;</a:t>
          </a:r>
        </a:p>
      </dsp:txBody>
      <dsp:txXfrm>
        <a:off x="2574518" y="505831"/>
        <a:ext cx="2337792" cy="1402675"/>
      </dsp:txXfrm>
    </dsp:sp>
    <dsp:sp modelId="{786D2580-6FCA-468E-A56A-262E72EDA85F}">
      <dsp:nvSpPr>
        <dsp:cNvPr id="0" name=""/>
        <dsp:cNvSpPr/>
      </dsp:nvSpPr>
      <dsp:spPr>
        <a:xfrm>
          <a:off x="5146089" y="505831"/>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viteza de execuție a acțiunilor care cer forță; </a:t>
          </a:r>
        </a:p>
      </dsp:txBody>
      <dsp:txXfrm>
        <a:off x="5146089" y="505831"/>
        <a:ext cx="2337792" cy="1402675"/>
      </dsp:txXfrm>
    </dsp:sp>
    <dsp:sp modelId="{6A4D288B-F651-423D-82B3-4419EEC0C7EF}">
      <dsp:nvSpPr>
        <dsp:cNvPr id="0" name=""/>
        <dsp:cNvSpPr/>
      </dsp:nvSpPr>
      <dsp:spPr>
        <a:xfrm>
          <a:off x="7717661" y="505831"/>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precizie în atac, contraatac și apărare, siguranță și încredere în acțiunile proprii, care pretind o cunoaștere temeinică a tehnicii; </a:t>
          </a:r>
        </a:p>
      </dsp:txBody>
      <dsp:txXfrm>
        <a:off x="7717661" y="505831"/>
        <a:ext cx="2337792" cy="1402675"/>
      </dsp:txXfrm>
    </dsp:sp>
    <dsp:sp modelId="{CE165ABD-1C0A-4B5C-A930-B830007A7D97}">
      <dsp:nvSpPr>
        <dsp:cNvPr id="0" name=""/>
        <dsp:cNvSpPr/>
      </dsp:nvSpPr>
      <dsp:spPr>
        <a:xfrm>
          <a:off x="1288732" y="2142285"/>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rezistența specifică; · simțul distanței – obișnuința de a aprecia exact distanța față de adversar;</a:t>
          </a:r>
        </a:p>
      </dsp:txBody>
      <dsp:txXfrm>
        <a:off x="1288732" y="2142285"/>
        <a:ext cx="2337792" cy="1402675"/>
      </dsp:txXfrm>
    </dsp:sp>
    <dsp:sp modelId="{97843E95-9872-4D72-8D79-36210EEC6FD8}">
      <dsp:nvSpPr>
        <dsp:cNvPr id="0" name=""/>
        <dsp:cNvSpPr/>
      </dsp:nvSpPr>
      <dsp:spPr>
        <a:xfrm>
          <a:off x="3860303" y="2142285"/>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calmul, care dă posibilitate scrimerului să studieze atent acțiunea adversarului,</a:t>
          </a:r>
        </a:p>
      </dsp:txBody>
      <dsp:txXfrm>
        <a:off x="3860303" y="2142285"/>
        <a:ext cx="2337792" cy="1402675"/>
      </dsp:txXfrm>
    </dsp:sp>
    <dsp:sp modelId="{62640D57-3311-4387-B422-9B33979F852B}">
      <dsp:nvSpPr>
        <dsp:cNvPr id="0" name=""/>
        <dsp:cNvSpPr/>
      </dsp:nvSpPr>
      <dsp:spPr>
        <a:xfrm>
          <a:off x="6431875" y="2142285"/>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răbdare și voință, sportivul trebuie să urmărească perseverent realizarea planului său de luptă.</a:t>
          </a:r>
        </a:p>
      </dsp:txBody>
      <dsp:txXfrm>
        <a:off x="6431875" y="2142285"/>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1DFE9-37A1-4BBE-8B18-D48D9419FA63}">
      <dsp:nvSpPr>
        <dsp:cNvPr id="0" name=""/>
        <dsp:cNvSpPr/>
      </dsp:nvSpPr>
      <dsp:spPr>
        <a:xfrm>
          <a:off x="0" y="1454"/>
          <a:ext cx="428385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321D8E3-1A0F-4FDD-83F5-585E07618F25}">
      <dsp:nvSpPr>
        <dsp:cNvPr id="0" name=""/>
        <dsp:cNvSpPr/>
      </dsp:nvSpPr>
      <dsp:spPr>
        <a:xfrm>
          <a:off x="0" y="1454"/>
          <a:ext cx="4283852" cy="1007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err="1"/>
            <a:t>E</a:t>
          </a:r>
          <a:r>
            <a:rPr lang="en-US" sz="1400" b="0" i="0" kern="1200" dirty="0" err="1"/>
            <a:t>ntorsa</a:t>
          </a:r>
          <a:r>
            <a:rPr lang="en-US" sz="1400" b="0" i="0" kern="1200" dirty="0"/>
            <a:t> </a:t>
          </a:r>
          <a:r>
            <a:rPr lang="en-US" sz="1400" b="0" i="0" kern="1200" dirty="0" err="1"/>
            <a:t>este</a:t>
          </a:r>
          <a:r>
            <a:rPr lang="en-US" sz="1400" b="0" i="0" kern="1200" dirty="0"/>
            <a:t> o </a:t>
          </a:r>
          <a:r>
            <a:rPr lang="en-US" sz="1400" b="0" i="0" kern="1200" dirty="0" err="1"/>
            <a:t>intindere</a:t>
          </a:r>
          <a:r>
            <a:rPr lang="en-US" sz="1400" b="0" i="0" kern="1200" dirty="0"/>
            <a:t> </a:t>
          </a:r>
          <a:r>
            <a:rPr lang="en-US" sz="1400" b="0" i="0" kern="1200" dirty="0" err="1"/>
            <a:t>sau</a:t>
          </a:r>
          <a:r>
            <a:rPr lang="en-US" sz="1400" b="0" i="0" kern="1200" dirty="0"/>
            <a:t> </a:t>
          </a:r>
          <a:r>
            <a:rPr lang="en-US" sz="1400" b="0" i="0" kern="1200" dirty="0" err="1"/>
            <a:t>rupere</a:t>
          </a:r>
          <a:r>
            <a:rPr lang="en-US" sz="1400" b="0" i="0" kern="1200" dirty="0"/>
            <a:t> a </a:t>
          </a:r>
          <a:r>
            <a:rPr lang="en-US" sz="1400" b="0" i="0" kern="1200" dirty="0" err="1"/>
            <a:t>ligamentelor</a:t>
          </a:r>
          <a:r>
            <a:rPr lang="en-US" sz="1400" b="0" i="0" kern="1200" dirty="0"/>
            <a:t> - </a:t>
          </a:r>
          <a:r>
            <a:rPr lang="en-US" sz="1400" b="0" i="0" kern="1200" dirty="0" err="1"/>
            <a:t>benzile</a:t>
          </a:r>
          <a:r>
            <a:rPr lang="en-US" sz="1400" b="0" i="0" kern="1200" dirty="0"/>
            <a:t> dure de </a:t>
          </a:r>
          <a:r>
            <a:rPr lang="en-US" sz="1400" b="0" i="0" kern="1200" dirty="0" err="1"/>
            <a:t>tesut</a:t>
          </a:r>
          <a:r>
            <a:rPr lang="en-US" sz="1400" b="0" i="0" kern="1200" dirty="0"/>
            <a:t> </a:t>
          </a:r>
          <a:r>
            <a:rPr lang="en-US" sz="1400" b="0" i="0" kern="1200" dirty="0" err="1"/>
            <a:t>fibros</a:t>
          </a:r>
          <a:r>
            <a:rPr lang="en-US" sz="1400" b="0" i="0" kern="1200" dirty="0"/>
            <a:t> care </a:t>
          </a:r>
          <a:r>
            <a:rPr lang="en-US" sz="1400" b="0" i="0" kern="1200" dirty="0" err="1"/>
            <a:t>leaga</a:t>
          </a:r>
          <a:r>
            <a:rPr lang="en-US" sz="1400" b="0" i="0" kern="1200" dirty="0"/>
            <a:t> </a:t>
          </a:r>
          <a:r>
            <a:rPr lang="en-US" sz="1400" b="0" i="0" kern="1200" dirty="0" err="1"/>
            <a:t>doua</a:t>
          </a:r>
          <a:r>
            <a:rPr lang="en-US" sz="1400" b="0" i="0" kern="1200" dirty="0"/>
            <a:t> </a:t>
          </a:r>
          <a:r>
            <a:rPr lang="en-US" sz="1400" b="0" i="0" kern="1200" dirty="0" err="1"/>
            <a:t>oase</a:t>
          </a:r>
          <a:r>
            <a:rPr lang="en-US" sz="1400" b="0" i="0" kern="1200" dirty="0"/>
            <a:t> in </a:t>
          </a:r>
          <a:r>
            <a:rPr lang="en-US" sz="1400" b="0" i="0" kern="1200" dirty="0" err="1"/>
            <a:t>articulatii</a:t>
          </a:r>
          <a:r>
            <a:rPr lang="en-US" sz="1400" b="0" i="0" kern="1200" dirty="0"/>
            <a:t>. </a:t>
          </a:r>
          <a:r>
            <a:rPr lang="en-US" sz="1400" b="0" i="0" kern="1200" dirty="0" err="1"/>
            <a:t>Glezna</a:t>
          </a:r>
          <a:r>
            <a:rPr lang="en-US" sz="1400" b="0" i="0" kern="1200" dirty="0"/>
            <a:t> </a:t>
          </a:r>
          <a:r>
            <a:rPr lang="en-US" sz="1400" b="0" i="0" kern="1200" dirty="0" err="1"/>
            <a:t>si</a:t>
          </a:r>
          <a:r>
            <a:rPr lang="en-US" sz="1400" b="0" i="0" kern="1200" dirty="0"/>
            <a:t> </a:t>
          </a:r>
          <a:r>
            <a:rPr lang="en-US" sz="1400" b="0" i="0" kern="1200" dirty="0" err="1"/>
            <a:t>genunchiul</a:t>
          </a:r>
          <a:r>
            <a:rPr lang="en-US" sz="1400" b="0" i="0" kern="1200" dirty="0"/>
            <a:t> sunt </a:t>
          </a:r>
          <a:r>
            <a:rPr lang="en-US" sz="1400" b="0" i="0" kern="1200" dirty="0" err="1"/>
            <a:t>cele</a:t>
          </a:r>
          <a:r>
            <a:rPr lang="en-US" sz="1400" b="0" i="0" kern="1200" dirty="0"/>
            <a:t> </a:t>
          </a:r>
          <a:r>
            <a:rPr lang="en-US" sz="1400" b="0" i="0" kern="1200" dirty="0" err="1"/>
            <a:t>mai</a:t>
          </a:r>
          <a:r>
            <a:rPr lang="en-US" sz="1400" b="0" i="0" kern="1200" dirty="0"/>
            <a:t> </a:t>
          </a:r>
          <a:r>
            <a:rPr lang="en-US" sz="1400" b="0" i="0" kern="1200" dirty="0" err="1"/>
            <a:t>obisnuite</a:t>
          </a:r>
          <a:r>
            <a:rPr lang="en-US" sz="1400" b="0" i="0" kern="1200" dirty="0"/>
            <a:t> </a:t>
          </a:r>
          <a:r>
            <a:rPr lang="en-US" sz="1400" b="0" i="0" kern="1200" dirty="0" err="1"/>
            <a:t>articulatii</a:t>
          </a:r>
          <a:r>
            <a:rPr lang="en-US" sz="1400" b="0" i="0" kern="1200" dirty="0"/>
            <a:t> in care pot </a:t>
          </a:r>
          <a:r>
            <a:rPr lang="en-US" sz="1400" b="0" i="0" kern="1200" dirty="0" err="1"/>
            <a:t>aparea</a:t>
          </a:r>
          <a:r>
            <a:rPr lang="en-US" sz="1400" b="0" i="0" kern="1200" dirty="0"/>
            <a:t> </a:t>
          </a:r>
          <a:r>
            <a:rPr lang="en-US" sz="1400" b="0" i="0" kern="1200" dirty="0" err="1"/>
            <a:t>entorsele</a:t>
          </a:r>
          <a:r>
            <a:rPr lang="en-US" sz="1400" b="0" i="0" kern="1200" dirty="0"/>
            <a:t>. </a:t>
          </a:r>
          <a:endParaRPr lang="en-US" sz="1400" kern="1200" dirty="0"/>
        </a:p>
      </dsp:txBody>
      <dsp:txXfrm>
        <a:off x="0" y="1454"/>
        <a:ext cx="4283852" cy="1007869"/>
      </dsp:txXfrm>
    </dsp:sp>
    <dsp:sp modelId="{143F3D3A-E686-455E-8E04-67D9AD84E973}">
      <dsp:nvSpPr>
        <dsp:cNvPr id="0" name=""/>
        <dsp:cNvSpPr/>
      </dsp:nvSpPr>
      <dsp:spPr>
        <a:xfrm>
          <a:off x="0" y="1009323"/>
          <a:ext cx="428385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9FCBB05-8EEC-4FF4-89F9-BF9F7C2A3979}">
      <dsp:nvSpPr>
        <dsp:cNvPr id="0" name=""/>
        <dsp:cNvSpPr/>
      </dsp:nvSpPr>
      <dsp:spPr>
        <a:xfrm>
          <a:off x="0" y="1029763"/>
          <a:ext cx="4283852" cy="517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err="1"/>
            <a:t>Entorsa</a:t>
          </a:r>
          <a:r>
            <a:rPr lang="en-US" sz="1400" b="0" i="0" kern="1200" dirty="0"/>
            <a:t> </a:t>
          </a:r>
          <a:r>
            <a:rPr lang="en-US" sz="1400" b="0" i="0" kern="1200" dirty="0" err="1"/>
            <a:t>usoara</a:t>
          </a:r>
          <a:r>
            <a:rPr lang="en-US" sz="1400" b="0" i="0" kern="1200" dirty="0"/>
            <a:t> (</a:t>
          </a:r>
          <a:r>
            <a:rPr lang="en-US" sz="1400" b="0" i="0" kern="1200" dirty="0" err="1"/>
            <a:t>gradul</a:t>
          </a:r>
          <a:r>
            <a:rPr lang="en-US" sz="1400" b="0" i="0" kern="1200" dirty="0"/>
            <a:t> I)</a:t>
          </a:r>
          <a:endParaRPr lang="en-US" sz="1400" kern="1200" dirty="0"/>
        </a:p>
      </dsp:txBody>
      <dsp:txXfrm>
        <a:off x="0" y="1029763"/>
        <a:ext cx="4283852" cy="517319"/>
      </dsp:txXfrm>
    </dsp:sp>
    <dsp:sp modelId="{82DEB313-37C2-4157-A03B-1B7D0384D12B}">
      <dsp:nvSpPr>
        <dsp:cNvPr id="0" name=""/>
        <dsp:cNvSpPr/>
      </dsp:nvSpPr>
      <dsp:spPr>
        <a:xfrm>
          <a:off x="0" y="1526642"/>
          <a:ext cx="428385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7675AC8-0413-4795-A92E-156B75B70A17}">
      <dsp:nvSpPr>
        <dsp:cNvPr id="0" name=""/>
        <dsp:cNvSpPr/>
      </dsp:nvSpPr>
      <dsp:spPr>
        <a:xfrm>
          <a:off x="0" y="1526642"/>
          <a:ext cx="4279668" cy="1246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err="1"/>
            <a:t>Entorsa</a:t>
          </a:r>
          <a:r>
            <a:rPr lang="en-US" sz="1400" b="0" i="0" kern="1200" dirty="0"/>
            <a:t> de </a:t>
          </a:r>
          <a:r>
            <a:rPr lang="en-US" sz="1400" b="0" i="0" kern="1200" dirty="0" err="1"/>
            <a:t>gradul</a:t>
          </a:r>
          <a:r>
            <a:rPr lang="en-US" sz="1400" b="0" i="0" kern="1200" dirty="0"/>
            <a:t> </a:t>
          </a:r>
          <a:r>
            <a:rPr lang="en-US" sz="1400" b="0" i="0" kern="1200" dirty="0" err="1"/>
            <a:t>intai</a:t>
          </a:r>
          <a:r>
            <a:rPr lang="en-US" sz="1400" b="0" i="0" kern="1200" dirty="0"/>
            <a:t> </a:t>
          </a:r>
          <a:r>
            <a:rPr lang="en-US" sz="1400" b="0" i="0" kern="1200" dirty="0" err="1"/>
            <a:t>reflecta</a:t>
          </a:r>
          <a:r>
            <a:rPr lang="en-US" sz="1400" b="0" i="0" kern="1200" dirty="0"/>
            <a:t> </a:t>
          </a:r>
          <a:r>
            <a:rPr lang="en-US" sz="1400" b="0" i="0" kern="1200" dirty="0" err="1"/>
            <a:t>intinderea</a:t>
          </a:r>
          <a:r>
            <a:rPr lang="en-US" sz="1400" b="0" i="0" kern="1200" dirty="0"/>
            <a:t> </a:t>
          </a:r>
          <a:r>
            <a:rPr lang="en-US" sz="1400" b="0" i="0" kern="1200" dirty="0" err="1"/>
            <a:t>usoara</a:t>
          </a:r>
          <a:r>
            <a:rPr lang="en-US" sz="1400" b="0" i="0" kern="1200" dirty="0"/>
            <a:t> a </a:t>
          </a:r>
          <a:r>
            <a:rPr lang="en-US" sz="1400" b="0" i="0" kern="1200" dirty="0" err="1"/>
            <a:t>ligamentelor</a:t>
          </a:r>
          <a:r>
            <a:rPr lang="en-US" sz="1400" b="0" i="0" kern="1200" dirty="0"/>
            <a:t>, cu un </a:t>
          </a:r>
          <a:r>
            <a:rPr lang="en-US" sz="1400" b="0" i="0" kern="1200" dirty="0" err="1"/>
            <a:t>nivel</a:t>
          </a:r>
          <a:r>
            <a:rPr lang="en-US" sz="1400" b="0" i="0" kern="1200" dirty="0"/>
            <a:t> </a:t>
          </a:r>
          <a:r>
            <a:rPr lang="en-US" sz="1400" b="0" i="0" kern="1200" dirty="0" err="1"/>
            <a:t>scazut</a:t>
          </a:r>
          <a:r>
            <a:rPr lang="en-US" sz="1400" b="0" i="0" kern="1200" dirty="0"/>
            <a:t> de </a:t>
          </a:r>
          <a:r>
            <a:rPr lang="en-US" sz="1400" b="0" i="0" kern="1200" dirty="0" err="1"/>
            <a:t>deteriorare</a:t>
          </a:r>
          <a:r>
            <a:rPr lang="en-US" sz="1400" b="0" i="0" kern="1200" dirty="0"/>
            <a:t> a </a:t>
          </a:r>
          <a:r>
            <a:rPr lang="en-US" sz="1400" b="0" i="0" kern="1200" dirty="0" err="1"/>
            <a:t>fibrelor</a:t>
          </a:r>
          <a:r>
            <a:rPr lang="en-US" sz="1400" b="0" i="0" kern="1200" dirty="0"/>
            <a:t> </a:t>
          </a:r>
          <a:r>
            <a:rPr lang="en-US" sz="1400" b="0" i="0" kern="1200" dirty="0" err="1"/>
            <a:t>constituente</a:t>
          </a:r>
          <a:r>
            <a:rPr lang="en-US" sz="1400" b="0" i="0" kern="1200" dirty="0"/>
            <a:t>.</a:t>
          </a:r>
          <a:r>
            <a:rPr lang="it-IT" sz="1400" b="0" i="0" kern="1200" dirty="0"/>
            <a:t> Acest tip de entorsa este foarte comun, si aproape toata lumea a avut o entorsa de gradul I la un moment dat in viata.</a:t>
          </a:r>
          <a:endParaRPr lang="en-US" sz="1400" kern="1200" dirty="0"/>
        </a:p>
      </dsp:txBody>
      <dsp:txXfrm>
        <a:off x="0" y="1526642"/>
        <a:ext cx="4279668" cy="1246885"/>
      </dsp:txXfrm>
    </dsp:sp>
    <dsp:sp modelId="{226AA3BB-801C-47E0-83E3-2F8A9BF25D12}">
      <dsp:nvSpPr>
        <dsp:cNvPr id="0" name=""/>
        <dsp:cNvSpPr/>
      </dsp:nvSpPr>
      <dsp:spPr>
        <a:xfrm>
          <a:off x="0" y="2773528"/>
          <a:ext cx="428385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EC4B945-B8B8-4584-836D-EB162588F8B7}">
      <dsp:nvSpPr>
        <dsp:cNvPr id="0" name=""/>
        <dsp:cNvSpPr/>
      </dsp:nvSpPr>
      <dsp:spPr>
        <a:xfrm>
          <a:off x="0" y="2773528"/>
          <a:ext cx="4283852" cy="1007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err="1"/>
            <a:t>Entorsa</a:t>
          </a:r>
          <a:r>
            <a:rPr lang="en-US" sz="1400" b="0" i="0" kern="1200" dirty="0"/>
            <a:t> </a:t>
          </a:r>
          <a:r>
            <a:rPr lang="en-US" sz="1400" b="0" i="0" kern="1200" dirty="0" err="1"/>
            <a:t>moderata</a:t>
          </a:r>
          <a:r>
            <a:rPr lang="en-US" sz="1400" b="0" i="0" kern="1200" dirty="0"/>
            <a:t> (</a:t>
          </a:r>
          <a:r>
            <a:rPr lang="en-US" sz="1400" b="0" i="0" kern="1200" dirty="0" err="1"/>
            <a:t>gradul</a:t>
          </a:r>
          <a:r>
            <a:rPr lang="en-US" sz="1400" b="0" i="0" kern="1200" dirty="0"/>
            <a:t> II)</a:t>
          </a:r>
          <a:endParaRPr lang="en-US" sz="1400" kern="1200" dirty="0"/>
        </a:p>
      </dsp:txBody>
      <dsp:txXfrm>
        <a:off x="0" y="2773528"/>
        <a:ext cx="4283852" cy="1007869"/>
      </dsp:txXfrm>
    </dsp:sp>
    <dsp:sp modelId="{4872D7DC-961B-442E-A32D-2A535A4D23AE}">
      <dsp:nvSpPr>
        <dsp:cNvPr id="0" name=""/>
        <dsp:cNvSpPr/>
      </dsp:nvSpPr>
      <dsp:spPr>
        <a:xfrm>
          <a:off x="0" y="3781397"/>
          <a:ext cx="428385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AC80169-9925-474F-AC49-8E84A9F47FBD}">
      <dsp:nvSpPr>
        <dsp:cNvPr id="0" name=""/>
        <dsp:cNvSpPr/>
      </dsp:nvSpPr>
      <dsp:spPr>
        <a:xfrm>
          <a:off x="0" y="3187107"/>
          <a:ext cx="4283852" cy="834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err="1"/>
            <a:t>Cel</a:t>
          </a:r>
          <a:r>
            <a:rPr lang="en-US" sz="1400" b="0" i="0" kern="1200" dirty="0"/>
            <a:t> de-al </a:t>
          </a:r>
          <a:r>
            <a:rPr lang="en-US" sz="1400" b="0" i="0" kern="1200" dirty="0" err="1"/>
            <a:t>doilea</a:t>
          </a:r>
          <a:r>
            <a:rPr lang="en-US" sz="1400" b="0" i="0" kern="1200" dirty="0"/>
            <a:t> grad </a:t>
          </a:r>
          <a:r>
            <a:rPr lang="en-US" sz="1400" b="0" i="0" kern="1200" dirty="0" err="1"/>
            <a:t>implica</a:t>
          </a:r>
          <a:r>
            <a:rPr lang="en-US" sz="1400" b="0" i="0" kern="1200" dirty="0"/>
            <a:t> o </a:t>
          </a:r>
          <a:r>
            <a:rPr lang="en-US" sz="1400" b="0" i="0" kern="1200" dirty="0" err="1"/>
            <a:t>ruptura</a:t>
          </a:r>
          <a:r>
            <a:rPr lang="en-US" sz="1400" b="0" i="0" kern="1200" dirty="0"/>
            <a:t> </a:t>
          </a:r>
          <a:r>
            <a:rPr lang="en-US" sz="1400" b="0" i="0" kern="1200" dirty="0" err="1"/>
            <a:t>incompleta</a:t>
          </a:r>
          <a:r>
            <a:rPr lang="en-US" sz="1400" b="0" i="0" kern="1200" dirty="0"/>
            <a:t> a </a:t>
          </a:r>
          <a:r>
            <a:rPr lang="en-US" sz="1400" b="0" i="0" kern="1200" dirty="0" err="1"/>
            <a:t>unui</a:t>
          </a:r>
          <a:r>
            <a:rPr lang="en-US" sz="1400" b="0" i="0" kern="1200" dirty="0"/>
            <a:t> ligament. </a:t>
          </a:r>
          <a:r>
            <a:rPr lang="en-US" sz="1400" b="0" i="0" kern="1200" dirty="0" err="1"/>
            <a:t>Aceasta</a:t>
          </a:r>
          <a:r>
            <a:rPr lang="en-US" sz="1400" b="0" i="0" kern="1200" dirty="0"/>
            <a:t> </a:t>
          </a:r>
          <a:r>
            <a:rPr lang="en-US" sz="1400" b="0" i="0" kern="1200" dirty="0" err="1"/>
            <a:t>inseamna</a:t>
          </a:r>
          <a:r>
            <a:rPr lang="en-US" sz="1400" b="0" i="0" kern="1200" dirty="0"/>
            <a:t> ca </a:t>
          </a:r>
          <a:r>
            <a:rPr lang="en-US" sz="1400" b="0" i="0" kern="1200" dirty="0" err="1"/>
            <a:t>exista</a:t>
          </a:r>
          <a:r>
            <a:rPr lang="en-US" sz="1400" b="0" i="0" kern="1200" dirty="0"/>
            <a:t> o </a:t>
          </a:r>
          <a:r>
            <a:rPr lang="en-US" sz="1400" b="0" i="0" kern="1200" dirty="0" err="1"/>
            <a:t>ruptura</a:t>
          </a:r>
          <a:r>
            <a:rPr lang="en-US" sz="1400" b="0" i="0" kern="1200" dirty="0"/>
            <a:t> a </a:t>
          </a:r>
          <a:r>
            <a:rPr lang="en-US" sz="1400" b="0" i="0" kern="1200" dirty="0" err="1"/>
            <a:t>unor</a:t>
          </a:r>
          <a:r>
            <a:rPr lang="en-US" sz="1400" b="0" i="0" kern="1200" dirty="0"/>
            <a:t> </a:t>
          </a:r>
          <a:r>
            <a:rPr lang="en-US" sz="1400" b="0" i="0" kern="1200" dirty="0" err="1"/>
            <a:t>fibre</a:t>
          </a:r>
          <a:r>
            <a:rPr lang="en-US" sz="1400" b="0" i="0" kern="1200" dirty="0"/>
            <a:t> ale </a:t>
          </a:r>
          <a:r>
            <a:rPr lang="en-US" sz="1400" b="0" i="0" kern="1200" dirty="0" err="1"/>
            <a:t>ligamentului</a:t>
          </a:r>
          <a:r>
            <a:rPr lang="en-US" sz="1400" b="0" i="0" kern="1200" dirty="0"/>
            <a:t>, </a:t>
          </a:r>
          <a:r>
            <a:rPr lang="en-US" sz="1400" b="0" i="0" kern="1200" dirty="0" err="1"/>
            <a:t>dar</a:t>
          </a:r>
          <a:r>
            <a:rPr lang="en-US" sz="1400" b="0" i="0" kern="1200" dirty="0"/>
            <a:t> nu </a:t>
          </a:r>
          <a:r>
            <a:rPr lang="en-US" sz="1400" b="0" i="0" kern="1200" dirty="0" err="1"/>
            <a:t>toate</a:t>
          </a:r>
          <a:r>
            <a:rPr lang="en-US" sz="1400" b="0" i="0" kern="1200" dirty="0"/>
            <a:t> au </a:t>
          </a:r>
          <a:r>
            <a:rPr lang="en-US" sz="1400" b="0" i="0" kern="1200" dirty="0" err="1"/>
            <a:t>rupturi</a:t>
          </a:r>
          <a:r>
            <a:rPr lang="en-US" sz="1400" b="0" i="0" kern="1200" dirty="0"/>
            <a:t>. </a:t>
          </a:r>
          <a:r>
            <a:rPr lang="en-US" sz="1400" b="0" i="0" kern="1200" dirty="0" err="1"/>
            <a:t>Acest</a:t>
          </a:r>
          <a:r>
            <a:rPr lang="en-US" sz="1400" b="0" i="0" kern="1200" dirty="0"/>
            <a:t> </a:t>
          </a:r>
          <a:r>
            <a:rPr lang="en-US" sz="1400" b="0" i="0" kern="1200" dirty="0" err="1"/>
            <a:t>lucru</a:t>
          </a:r>
          <a:r>
            <a:rPr lang="en-US" sz="1400" b="0" i="0" kern="1200" dirty="0"/>
            <a:t> duce la </a:t>
          </a:r>
          <a:r>
            <a:rPr lang="en-US" sz="1400" b="0" i="0" kern="1200" dirty="0" err="1"/>
            <a:t>sensibilitate</a:t>
          </a:r>
          <a:r>
            <a:rPr lang="en-US" sz="1400" b="0" i="0" kern="1200" dirty="0"/>
            <a:t> </a:t>
          </a:r>
          <a:r>
            <a:rPr lang="en-US" sz="1400" b="0" i="0" kern="1200" dirty="0" err="1"/>
            <a:t>moderata</a:t>
          </a:r>
          <a:r>
            <a:rPr lang="en-US" sz="1400" b="0" i="0" kern="1200" dirty="0"/>
            <a:t> </a:t>
          </a:r>
          <a:r>
            <a:rPr lang="en-US" sz="1400" b="0" i="0" kern="1200" dirty="0" err="1"/>
            <a:t>si</a:t>
          </a:r>
          <a:r>
            <a:rPr lang="en-US" sz="1400" b="0" i="0" kern="1200" dirty="0"/>
            <a:t> </a:t>
          </a:r>
          <a:r>
            <a:rPr lang="en-US" sz="1400" b="0" i="0" kern="1200" dirty="0" err="1"/>
            <a:t>umflaturi</a:t>
          </a:r>
          <a:r>
            <a:rPr lang="en-US" sz="1400" b="0" i="0" kern="1200" dirty="0"/>
            <a:t>, </a:t>
          </a:r>
          <a:r>
            <a:rPr lang="en-US" sz="1400" b="0" i="0" kern="1200" dirty="0" err="1"/>
            <a:t>si</a:t>
          </a:r>
          <a:r>
            <a:rPr lang="en-US" sz="1400" b="0" i="0" kern="1200" dirty="0"/>
            <a:t> </a:t>
          </a:r>
          <a:r>
            <a:rPr lang="en-US" sz="1400" b="0" i="0" kern="1200" dirty="0" err="1"/>
            <a:t>este</a:t>
          </a:r>
          <a:r>
            <a:rPr lang="en-US" sz="1400" b="0" i="0" kern="1200" dirty="0"/>
            <a:t> </a:t>
          </a:r>
          <a:r>
            <a:rPr lang="en-US" sz="1400" b="0" i="0" kern="1200" dirty="0" err="1"/>
            <a:t>asociat</a:t>
          </a:r>
          <a:r>
            <a:rPr lang="en-US" sz="1400" b="0" i="0" kern="1200" dirty="0"/>
            <a:t> de </a:t>
          </a:r>
          <a:r>
            <a:rPr lang="en-US" sz="1400" b="0" i="0" kern="1200" dirty="0" err="1"/>
            <a:t>obicei</a:t>
          </a:r>
          <a:r>
            <a:rPr lang="en-US" sz="1400" b="0" i="0" kern="1200" dirty="0"/>
            <a:t>, cu </a:t>
          </a:r>
          <a:r>
            <a:rPr lang="en-US" sz="1400" b="0" i="0" kern="1200" dirty="0" err="1"/>
            <a:t>miscare</a:t>
          </a:r>
          <a:r>
            <a:rPr lang="en-US" sz="1400" b="0" i="0" kern="1200" dirty="0"/>
            <a:t> </a:t>
          </a:r>
          <a:r>
            <a:rPr lang="en-US" sz="1400" b="0" i="0" kern="1200" dirty="0" err="1"/>
            <a:t>redusa</a:t>
          </a:r>
          <a:r>
            <a:rPr lang="en-US" sz="1400" b="0" i="0" kern="1200" dirty="0"/>
            <a:t>. </a:t>
          </a:r>
          <a:r>
            <a:rPr lang="en-US" sz="1400" b="0" i="0" kern="1200" dirty="0" err="1"/>
            <a:t>Simptomele</a:t>
          </a:r>
          <a:r>
            <a:rPr lang="en-US" sz="1400" b="0" i="0" kern="1200" dirty="0"/>
            <a:t> </a:t>
          </a:r>
          <a:r>
            <a:rPr lang="en-US" sz="1400" b="0" i="0" kern="1200" dirty="0" err="1"/>
            <a:t>includ</a:t>
          </a:r>
          <a:r>
            <a:rPr lang="en-US" sz="1400" b="0" i="0" kern="1200" dirty="0"/>
            <a:t> </a:t>
          </a:r>
          <a:r>
            <a:rPr lang="en-US" sz="1400" b="0" i="0" kern="1200" dirty="0" err="1"/>
            <a:t>durere</a:t>
          </a:r>
          <a:r>
            <a:rPr lang="en-US" sz="1400" b="0" i="0" kern="1200" dirty="0"/>
            <a:t> </a:t>
          </a:r>
          <a:r>
            <a:rPr lang="en-US" sz="1400" b="0" i="0" kern="1200" dirty="0" err="1"/>
            <a:t>moderata</a:t>
          </a:r>
          <a:r>
            <a:rPr lang="en-US" sz="1400" b="0" i="0" kern="1200" dirty="0"/>
            <a:t>, </a:t>
          </a:r>
          <a:r>
            <a:rPr lang="en-US" sz="1400" b="0" i="0" kern="1200" dirty="0" err="1"/>
            <a:t>sensibilitate</a:t>
          </a:r>
          <a:r>
            <a:rPr lang="en-US" sz="1400" b="0" i="0" kern="1200" dirty="0"/>
            <a:t> </a:t>
          </a:r>
          <a:r>
            <a:rPr lang="en-US" sz="1400" b="0" i="0" kern="1200" dirty="0" err="1"/>
            <a:t>si</a:t>
          </a:r>
          <a:r>
            <a:rPr lang="en-US" sz="1400" b="0" i="0" kern="1200" dirty="0"/>
            <a:t> </a:t>
          </a:r>
          <a:r>
            <a:rPr lang="en-US" sz="1400" b="0" i="0" kern="1200" dirty="0" err="1"/>
            <a:t>umflaturi</a:t>
          </a:r>
          <a:r>
            <a:rPr lang="en-US" sz="1400" b="0" i="0" kern="1200" dirty="0"/>
            <a:t>. </a:t>
          </a:r>
          <a:endParaRPr lang="en-US" sz="1400" kern="1200" dirty="0"/>
        </a:p>
      </dsp:txBody>
      <dsp:txXfrm>
        <a:off x="0" y="3187107"/>
        <a:ext cx="4283852" cy="8348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8C45B-209D-4EE4-B4FA-A88DAC1A3F82}" type="datetimeFigureOut">
              <a:rPr lang="en-US" smtClean="0"/>
              <a:t>25-Apr-21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2E2FE-8BFC-46F5-9D73-30F782129687}" type="slidenum">
              <a:rPr lang="en-US" smtClean="0"/>
              <a:t>‹#›</a:t>
            </a:fld>
            <a:endParaRPr lang="en-US"/>
          </a:p>
        </p:txBody>
      </p:sp>
    </p:spTree>
    <p:extLst>
      <p:ext uri="{BB962C8B-B14F-4D97-AF65-F5344CB8AC3E}">
        <p14:creationId xmlns:p14="http://schemas.microsoft.com/office/powerpoint/2010/main" val="396662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2E2FE-8BFC-46F5-9D73-30F782129687}" type="slidenum">
              <a:rPr lang="en-US" smtClean="0"/>
              <a:t>3</a:t>
            </a:fld>
            <a:endParaRPr lang="en-US"/>
          </a:p>
        </p:txBody>
      </p:sp>
    </p:spTree>
    <p:extLst>
      <p:ext uri="{BB962C8B-B14F-4D97-AF65-F5344CB8AC3E}">
        <p14:creationId xmlns:p14="http://schemas.microsoft.com/office/powerpoint/2010/main" val="8166871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287EA-94E0-4D8F-8844-F2B38C9A0754}"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308152-DCD3-4A61-A7F5-37BAF06C93F6}" type="slidenum">
              <a:rPr lang="en-US" smtClean="0"/>
              <a:t>‹#›</a:t>
            </a:fld>
            <a:endParaRPr lang="en-US"/>
          </a:p>
        </p:txBody>
      </p:sp>
    </p:spTree>
    <p:extLst>
      <p:ext uri="{BB962C8B-B14F-4D97-AF65-F5344CB8AC3E}">
        <p14:creationId xmlns:p14="http://schemas.microsoft.com/office/powerpoint/2010/main" val="428454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287EA-94E0-4D8F-8844-F2B38C9A0754}"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254934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287EA-94E0-4D8F-8844-F2B38C9A0754}"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190384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287EA-94E0-4D8F-8844-F2B38C9A0754}"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190371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26287EA-94E0-4D8F-8844-F2B38C9A0754}" type="datetimeFigureOut">
              <a:rPr lang="en-US" smtClean="0"/>
              <a:t>25-Apr-21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308152-DCD3-4A61-A7F5-37BAF06C93F6}" type="slidenum">
              <a:rPr lang="en-US" smtClean="0"/>
              <a:t>‹#›</a:t>
            </a:fld>
            <a:endParaRPr lang="en-US"/>
          </a:p>
        </p:txBody>
      </p:sp>
    </p:spTree>
    <p:extLst>
      <p:ext uri="{BB962C8B-B14F-4D97-AF65-F5344CB8AC3E}">
        <p14:creationId xmlns:p14="http://schemas.microsoft.com/office/powerpoint/2010/main" val="172904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287EA-94E0-4D8F-8844-F2B38C9A0754}" type="datetimeFigureOut">
              <a:rPr lang="en-US" smtClean="0"/>
              <a:t>25-Apr-21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416886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287EA-94E0-4D8F-8844-F2B38C9A0754}" type="datetimeFigureOut">
              <a:rPr lang="en-US" smtClean="0"/>
              <a:t>25-Apr-21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182527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287EA-94E0-4D8F-8844-F2B38C9A0754}" type="datetimeFigureOut">
              <a:rPr lang="en-US" smtClean="0"/>
              <a:t>25-Apr-21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106478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287EA-94E0-4D8F-8844-F2B38C9A0754}" type="datetimeFigureOut">
              <a:rPr lang="en-US" smtClean="0"/>
              <a:t>25-Apr-21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318535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6287EA-94E0-4D8F-8844-F2B38C9A0754}" type="datetimeFigureOut">
              <a:rPr lang="en-US" smtClean="0"/>
              <a:t>25-Apr-21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44479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6287EA-94E0-4D8F-8844-F2B38C9A0754}" type="datetimeFigureOut">
              <a:rPr lang="en-US" smtClean="0"/>
              <a:t>25-Apr-21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308152-DCD3-4A61-A7F5-37BAF06C93F6}" type="slidenum">
              <a:rPr lang="en-US" smtClean="0"/>
              <a:t>‹#›</a:t>
            </a:fld>
            <a:endParaRPr lang="en-US"/>
          </a:p>
        </p:txBody>
      </p:sp>
    </p:spTree>
    <p:extLst>
      <p:ext uri="{BB962C8B-B14F-4D97-AF65-F5344CB8AC3E}">
        <p14:creationId xmlns:p14="http://schemas.microsoft.com/office/powerpoint/2010/main" val="41443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26287EA-94E0-4D8F-8844-F2B38C9A0754}" type="datetimeFigureOut">
              <a:rPr lang="en-US" smtClean="0"/>
              <a:t>25-Apr-21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308152-DCD3-4A61-A7F5-37BAF06C93F6}" type="slidenum">
              <a:rPr lang="en-US" smtClean="0"/>
              <a:t>‹#›</a:t>
            </a:fld>
            <a:endParaRPr lang="en-US"/>
          </a:p>
        </p:txBody>
      </p:sp>
    </p:spTree>
    <p:extLst>
      <p:ext uri="{BB962C8B-B14F-4D97-AF65-F5344CB8AC3E}">
        <p14:creationId xmlns:p14="http://schemas.microsoft.com/office/powerpoint/2010/main" val="2353138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jfi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hyperlink" Target="https://centrokinetic.ro/fiziokinetoterapia-explicata/totul-despre-recuperare/entorse/" TargetMode="External"/><Relationship Id="rId3" Type="http://schemas.microsoft.com/office/2007/relationships/hdphoto" Target="../media/hdphoto3.wdp"/><Relationship Id="rId7" Type="http://schemas.openxmlformats.org/officeDocument/2006/relationships/hyperlink" Target="https://www.forbes.ro/scrima-sportul-corpului-si-al-mintii-149464"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www.sanatatesistaredebine.ro/sport-10/top-10-beneficii-sanatoase-ale-scrimei-309.html" TargetMode="External"/><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hyperlink" Target="https://www.etopsport.ro/blog/intindere-musculara-cauze-simptome-si-remedii/" TargetMode="Externa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9.jpg"/><Relationship Id="rId5" Type="http://schemas.openxmlformats.org/officeDocument/2006/relationships/diagramQuickStyle" Target="../diagrams/quickStyle2.xml"/><Relationship Id="rId10" Type="http://schemas.openxmlformats.org/officeDocument/2006/relationships/image" Target="../media/image8.jpg"/><Relationship Id="rId4" Type="http://schemas.openxmlformats.org/officeDocument/2006/relationships/diagramLayout" Target="../diagrams/layout2.xml"/><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7564-7932-4388-9268-8503E99EBBC1}"/>
              </a:ext>
            </a:extLst>
          </p:cNvPr>
          <p:cNvSpPr>
            <a:spLocks noGrp="1"/>
          </p:cNvSpPr>
          <p:nvPr>
            <p:ph type="title"/>
          </p:nvPr>
        </p:nvSpPr>
        <p:spPr>
          <a:xfrm>
            <a:off x="2793995" y="3843776"/>
            <a:ext cx="9603275" cy="1049235"/>
          </a:xfrm>
        </p:spPr>
        <p:txBody>
          <a:bodyPr>
            <a:normAutofit/>
          </a:bodyPr>
          <a:lstStyle/>
          <a:p>
            <a:r>
              <a:rPr lang="en-US" sz="4000" dirty="0" err="1">
                <a:solidFill>
                  <a:srgbClr val="3366FF"/>
                </a:solidFill>
              </a:rPr>
              <a:t>Biomecanica</a:t>
            </a:r>
            <a:r>
              <a:rPr lang="en-US" sz="4000" dirty="0">
                <a:solidFill>
                  <a:srgbClr val="3366FF"/>
                </a:solidFill>
              </a:rPr>
              <a:t> </a:t>
            </a:r>
            <a:r>
              <a:rPr lang="en-US" sz="4000" dirty="0" err="1">
                <a:solidFill>
                  <a:srgbClr val="3366FF"/>
                </a:solidFill>
              </a:rPr>
              <a:t>în</a:t>
            </a:r>
            <a:r>
              <a:rPr lang="en-US" sz="4000" dirty="0">
                <a:solidFill>
                  <a:srgbClr val="3366FF"/>
                </a:solidFill>
              </a:rPr>
              <a:t> </a:t>
            </a:r>
            <a:r>
              <a:rPr lang="en-US" sz="4000" dirty="0" err="1">
                <a:solidFill>
                  <a:schemeClr val="accent1">
                    <a:lumMod val="75000"/>
                  </a:schemeClr>
                </a:solidFill>
              </a:rPr>
              <a:t>jocul</a:t>
            </a:r>
            <a:r>
              <a:rPr lang="en-US" sz="4000" dirty="0">
                <a:solidFill>
                  <a:schemeClr val="accent1">
                    <a:lumMod val="75000"/>
                  </a:schemeClr>
                </a:solidFill>
              </a:rPr>
              <a:t> de </a:t>
            </a:r>
            <a:r>
              <a:rPr lang="en-US" sz="4000" dirty="0" err="1">
                <a:solidFill>
                  <a:schemeClr val="accent1">
                    <a:lumMod val="75000"/>
                  </a:schemeClr>
                </a:solidFill>
              </a:rPr>
              <a:t>scrimă</a:t>
            </a:r>
            <a:endParaRPr lang="en-US"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427D8CC7-F56A-40D5-9729-B051CB98C2E7}"/>
              </a:ext>
            </a:extLst>
          </p:cNvPr>
          <p:cNvSpPr>
            <a:spLocks noGrp="1"/>
          </p:cNvSpPr>
          <p:nvPr>
            <p:ph idx="1"/>
          </p:nvPr>
        </p:nvSpPr>
        <p:spPr>
          <a:xfrm>
            <a:off x="3727834" y="4893011"/>
            <a:ext cx="6686469" cy="1262237"/>
          </a:xfrm>
        </p:spPr>
        <p:txBody>
          <a:bodyPr/>
          <a:lstStyle/>
          <a:p>
            <a:pPr marL="0" indent="0">
              <a:buNone/>
            </a:pPr>
            <a:r>
              <a:rPr lang="en-US" dirty="0" err="1">
                <a:solidFill>
                  <a:schemeClr val="bg1"/>
                </a:solidFill>
              </a:rPr>
              <a:t>Proiect</a:t>
            </a:r>
            <a:r>
              <a:rPr lang="en-US" dirty="0">
                <a:solidFill>
                  <a:schemeClr val="bg1"/>
                </a:solidFill>
              </a:rPr>
              <a:t> </a:t>
            </a:r>
            <a:r>
              <a:rPr lang="en-US" dirty="0" err="1">
                <a:solidFill>
                  <a:schemeClr val="bg1"/>
                </a:solidFill>
              </a:rPr>
              <a:t>realizat</a:t>
            </a:r>
            <a:r>
              <a:rPr lang="en-US" dirty="0">
                <a:solidFill>
                  <a:schemeClr val="bg1"/>
                </a:solidFill>
              </a:rPr>
              <a:t> de: </a:t>
            </a:r>
            <a:r>
              <a:rPr lang="en-US" dirty="0" err="1">
                <a:solidFill>
                  <a:schemeClr val="bg1"/>
                </a:solidFill>
              </a:rPr>
              <a:t>Procopciuc</a:t>
            </a:r>
            <a:r>
              <a:rPr lang="en-US" dirty="0">
                <a:solidFill>
                  <a:schemeClr val="bg1"/>
                </a:solidFill>
              </a:rPr>
              <a:t> Matei </a:t>
            </a:r>
          </a:p>
        </p:txBody>
      </p:sp>
    </p:spTree>
    <p:extLst>
      <p:ext uri="{BB962C8B-B14F-4D97-AF65-F5344CB8AC3E}">
        <p14:creationId xmlns:p14="http://schemas.microsoft.com/office/powerpoint/2010/main" val="51210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E465F3-5FA3-4C07-A211-316B028607EA}"/>
              </a:ext>
            </a:extLst>
          </p:cNvPr>
          <p:cNvSpPr>
            <a:spLocks noGrp="1"/>
          </p:cNvSpPr>
          <p:nvPr>
            <p:ph idx="1"/>
          </p:nvPr>
        </p:nvSpPr>
        <p:spPr>
          <a:xfrm>
            <a:off x="6417733" y="1359090"/>
            <a:ext cx="5132665" cy="4048046"/>
          </a:xfrm>
        </p:spPr>
        <p:txBody>
          <a:bodyPr anchor="ctr">
            <a:normAutofit/>
          </a:bodyPr>
          <a:lstStyle/>
          <a:p>
            <a:r>
              <a:rPr lang="en-US" sz="1300" b="0" i="0" u="none" strike="noStrike" err="1">
                <a:effectLst/>
                <a:latin typeface="Open Sans"/>
              </a:rPr>
              <a:t>Entorsa</a:t>
            </a:r>
            <a:r>
              <a:rPr lang="en-US" sz="1300" b="0" i="0" u="none" strike="noStrike">
                <a:effectLst/>
                <a:latin typeface="Open Sans"/>
              </a:rPr>
              <a:t> </a:t>
            </a:r>
            <a:r>
              <a:rPr lang="en-US" sz="1300" b="0" i="0" u="none" strike="noStrike" err="1">
                <a:effectLst/>
                <a:latin typeface="Open Sans"/>
              </a:rPr>
              <a:t>severa</a:t>
            </a:r>
            <a:r>
              <a:rPr lang="en-US" sz="1300" b="0" i="0" u="none" strike="noStrike">
                <a:effectLst/>
                <a:latin typeface="Open Sans"/>
              </a:rPr>
              <a:t> (</a:t>
            </a:r>
            <a:r>
              <a:rPr lang="en-US" sz="1300" b="0" i="0" u="none" strike="noStrike" err="1">
                <a:effectLst/>
                <a:latin typeface="Open Sans"/>
              </a:rPr>
              <a:t>gradul</a:t>
            </a:r>
            <a:r>
              <a:rPr lang="en-US" sz="1300" b="0" i="0" u="none" strike="noStrike">
                <a:effectLst/>
                <a:latin typeface="Open Sans"/>
              </a:rPr>
              <a:t> III)</a:t>
            </a:r>
            <a:endParaRPr lang="en-US" sz="1300" b="0" i="0">
              <a:effectLst/>
              <a:latin typeface="Open Sans"/>
            </a:endParaRPr>
          </a:p>
          <a:p>
            <a:r>
              <a:rPr lang="en-US" sz="1300" b="0" i="0" err="1">
                <a:effectLst/>
                <a:latin typeface="Open Sans"/>
              </a:rPr>
              <a:t>Gradul</a:t>
            </a:r>
            <a:r>
              <a:rPr lang="en-US" sz="1300" b="0" i="0">
                <a:effectLst/>
                <a:latin typeface="Open Sans"/>
              </a:rPr>
              <a:t> III </a:t>
            </a:r>
            <a:r>
              <a:rPr lang="en-US" sz="1300" b="0" i="0" err="1">
                <a:effectLst/>
                <a:latin typeface="Open Sans"/>
              </a:rPr>
              <a:t>reprezinta</a:t>
            </a:r>
            <a:r>
              <a:rPr lang="en-US" sz="1300" b="0" i="0">
                <a:effectLst/>
                <a:latin typeface="Open Sans"/>
              </a:rPr>
              <a:t> o </a:t>
            </a:r>
            <a:r>
              <a:rPr lang="en-US" sz="1300" b="0" i="0" err="1">
                <a:effectLst/>
                <a:latin typeface="Open Sans"/>
              </a:rPr>
              <a:t>ruptura</a:t>
            </a:r>
            <a:r>
              <a:rPr lang="en-US" sz="1300" b="0" i="0">
                <a:effectLst/>
                <a:latin typeface="Open Sans"/>
              </a:rPr>
              <a:t> </a:t>
            </a:r>
            <a:r>
              <a:rPr lang="en-US" sz="1300" b="0" i="0" err="1">
                <a:effectLst/>
                <a:latin typeface="Open Sans"/>
              </a:rPr>
              <a:t>completa</a:t>
            </a:r>
            <a:r>
              <a:rPr lang="en-US" sz="1300" b="0" i="0">
                <a:effectLst/>
                <a:latin typeface="Open Sans"/>
              </a:rPr>
              <a:t> a </a:t>
            </a:r>
            <a:r>
              <a:rPr lang="en-US" sz="1300" b="0" i="0" err="1">
                <a:effectLst/>
                <a:latin typeface="Open Sans"/>
              </a:rPr>
              <a:t>ligamentelor</a:t>
            </a:r>
            <a:r>
              <a:rPr lang="en-US" sz="1300" b="0" i="0">
                <a:effectLst/>
                <a:latin typeface="Open Sans"/>
              </a:rPr>
              <a:t>. </a:t>
            </a:r>
            <a:r>
              <a:rPr lang="en-US" sz="1300" b="0" i="0" err="1">
                <a:effectLst/>
                <a:latin typeface="Open Sans"/>
              </a:rPr>
              <a:t>Acest</a:t>
            </a:r>
            <a:r>
              <a:rPr lang="en-US" sz="1300" b="0" i="0">
                <a:effectLst/>
                <a:latin typeface="Open Sans"/>
              </a:rPr>
              <a:t> tip </a:t>
            </a:r>
            <a:r>
              <a:rPr lang="en-US" sz="1300" b="0" i="0" err="1">
                <a:effectLst/>
                <a:latin typeface="Open Sans"/>
              </a:rPr>
              <a:t>este</a:t>
            </a:r>
            <a:r>
              <a:rPr lang="en-US" sz="1300" b="0" i="0">
                <a:effectLst/>
                <a:latin typeface="Open Sans"/>
              </a:rPr>
              <a:t> </a:t>
            </a:r>
            <a:r>
              <a:rPr lang="en-US" sz="1300" b="0" i="0" err="1">
                <a:effectLst/>
                <a:latin typeface="Open Sans"/>
              </a:rPr>
              <a:t>cel</a:t>
            </a:r>
            <a:r>
              <a:rPr lang="en-US" sz="1300" b="0" i="0">
                <a:effectLst/>
                <a:latin typeface="Open Sans"/>
              </a:rPr>
              <a:t> </a:t>
            </a:r>
            <a:r>
              <a:rPr lang="en-US" sz="1300" b="0" i="0" err="1">
                <a:effectLst/>
                <a:latin typeface="Open Sans"/>
              </a:rPr>
              <a:t>mai</a:t>
            </a:r>
            <a:r>
              <a:rPr lang="en-US" sz="1300" b="0" i="0">
                <a:effectLst/>
                <a:latin typeface="Open Sans"/>
              </a:rPr>
              <a:t> </a:t>
            </a:r>
            <a:r>
              <a:rPr lang="en-US" sz="1300" b="0" i="0" err="1">
                <a:effectLst/>
                <a:latin typeface="Open Sans"/>
              </a:rPr>
              <a:t>grav</a:t>
            </a:r>
            <a:r>
              <a:rPr lang="en-US" sz="1300" b="0" i="0">
                <a:effectLst/>
                <a:latin typeface="Open Sans"/>
              </a:rPr>
              <a:t> </a:t>
            </a:r>
            <a:r>
              <a:rPr lang="en-US" sz="1300" b="0" i="0" err="1">
                <a:effectLst/>
                <a:latin typeface="Open Sans"/>
              </a:rPr>
              <a:t>si</a:t>
            </a:r>
            <a:r>
              <a:rPr lang="en-US" sz="1300" b="0" i="0">
                <a:effectLst/>
                <a:latin typeface="Open Sans"/>
              </a:rPr>
              <a:t>, de </a:t>
            </a:r>
            <a:r>
              <a:rPr lang="en-US" sz="1300" b="0" i="0" err="1">
                <a:effectLst/>
                <a:latin typeface="Open Sans"/>
              </a:rPr>
              <a:t>fapt</a:t>
            </a:r>
            <a:r>
              <a:rPr lang="en-US" sz="1300" b="0" i="0">
                <a:effectLst/>
                <a:latin typeface="Open Sans"/>
              </a:rPr>
              <a:t>, sparge </a:t>
            </a:r>
            <a:r>
              <a:rPr lang="en-US" sz="1300" b="0" i="0" err="1">
                <a:effectLst/>
                <a:latin typeface="Open Sans"/>
              </a:rPr>
              <a:t>ligamentul</a:t>
            </a:r>
            <a:r>
              <a:rPr lang="en-US" sz="1300" b="0" i="0">
                <a:effectLst/>
                <a:latin typeface="Open Sans"/>
              </a:rPr>
              <a:t>, </a:t>
            </a:r>
            <a:r>
              <a:rPr lang="en-US" sz="1300" b="0" i="0" err="1">
                <a:effectLst/>
                <a:latin typeface="Open Sans"/>
              </a:rPr>
              <a:t>impreuna</a:t>
            </a:r>
            <a:r>
              <a:rPr lang="en-US" sz="1300" b="0" i="0">
                <a:effectLst/>
                <a:latin typeface="Open Sans"/>
              </a:rPr>
              <a:t> cu </a:t>
            </a:r>
            <a:r>
              <a:rPr lang="en-US" sz="1300" b="0" i="0" err="1">
                <a:effectLst/>
                <a:latin typeface="Open Sans"/>
              </a:rPr>
              <a:t>unele</a:t>
            </a:r>
            <a:r>
              <a:rPr lang="en-US" sz="1300" b="0" i="0">
                <a:effectLst/>
                <a:latin typeface="Open Sans"/>
              </a:rPr>
              <a:t> </a:t>
            </a:r>
            <a:r>
              <a:rPr lang="en-US" sz="1300" b="0" i="0" err="1">
                <a:effectLst/>
                <a:latin typeface="Open Sans"/>
              </a:rPr>
              <a:t>oase</a:t>
            </a:r>
            <a:r>
              <a:rPr lang="en-US" sz="1300" b="0" i="0">
                <a:effectLst/>
                <a:latin typeface="Open Sans"/>
              </a:rPr>
              <a:t> </a:t>
            </a:r>
            <a:r>
              <a:rPr lang="en-US" sz="1300" b="0" i="0" err="1">
                <a:effectLst/>
                <a:latin typeface="Open Sans"/>
              </a:rPr>
              <a:t>mici</a:t>
            </a:r>
            <a:r>
              <a:rPr lang="en-US" sz="1300" b="0" i="0">
                <a:effectLst/>
                <a:latin typeface="Open Sans"/>
              </a:rPr>
              <a:t>, </a:t>
            </a:r>
            <a:r>
              <a:rPr lang="en-US" sz="1300" b="0" i="0" err="1">
                <a:effectLst/>
                <a:latin typeface="Open Sans"/>
              </a:rPr>
              <a:t>daca</a:t>
            </a:r>
            <a:r>
              <a:rPr lang="en-US" sz="1300" b="0" i="0">
                <a:effectLst/>
                <a:latin typeface="Open Sans"/>
              </a:rPr>
              <a:t> </a:t>
            </a:r>
            <a:r>
              <a:rPr lang="en-US" sz="1300" b="0" i="0" err="1">
                <a:effectLst/>
                <a:latin typeface="Open Sans"/>
              </a:rPr>
              <a:t>ruptura</a:t>
            </a:r>
            <a:r>
              <a:rPr lang="en-US" sz="1300" b="0" i="0">
                <a:effectLst/>
                <a:latin typeface="Open Sans"/>
              </a:rPr>
              <a:t> </a:t>
            </a:r>
            <a:r>
              <a:rPr lang="en-US" sz="1300" b="0" i="0" err="1">
                <a:effectLst/>
                <a:latin typeface="Open Sans"/>
              </a:rPr>
              <a:t>este</a:t>
            </a:r>
            <a:r>
              <a:rPr lang="en-US" sz="1300" b="0" i="0">
                <a:effectLst/>
                <a:latin typeface="Open Sans"/>
              </a:rPr>
              <a:t> </a:t>
            </a:r>
            <a:r>
              <a:rPr lang="en-US" sz="1300" b="0" i="0" err="1">
                <a:effectLst/>
                <a:latin typeface="Open Sans"/>
              </a:rPr>
              <a:t>destul</a:t>
            </a:r>
            <a:r>
              <a:rPr lang="en-US" sz="1300" b="0" i="0">
                <a:effectLst/>
                <a:latin typeface="Open Sans"/>
              </a:rPr>
              <a:t> de </a:t>
            </a:r>
            <a:r>
              <a:rPr lang="en-US" sz="1300" b="0" i="0" err="1">
                <a:effectLst/>
                <a:latin typeface="Open Sans"/>
              </a:rPr>
              <a:t>severa</a:t>
            </a:r>
            <a:r>
              <a:rPr lang="en-US" sz="1300" b="0" i="0">
                <a:effectLst/>
                <a:latin typeface="Open Sans"/>
              </a:rPr>
              <a:t>. </a:t>
            </a:r>
            <a:r>
              <a:rPr lang="en-US" sz="1300" b="0" i="0" err="1">
                <a:effectLst/>
                <a:latin typeface="Open Sans"/>
              </a:rPr>
              <a:t>Acest</a:t>
            </a:r>
            <a:r>
              <a:rPr lang="en-US" sz="1300" b="0" i="0">
                <a:effectLst/>
                <a:latin typeface="Open Sans"/>
              </a:rPr>
              <a:t> tip de </a:t>
            </a:r>
            <a:r>
              <a:rPr lang="en-US" sz="1300" b="0" i="0" err="1">
                <a:effectLst/>
                <a:latin typeface="Open Sans"/>
              </a:rPr>
              <a:t>ranire</a:t>
            </a:r>
            <a:r>
              <a:rPr lang="en-US" sz="1300" b="0" i="0">
                <a:effectLst/>
                <a:latin typeface="Open Sans"/>
              </a:rPr>
              <a:t> duce la o </a:t>
            </a:r>
            <a:r>
              <a:rPr lang="en-US" sz="1300" b="0" i="0" err="1">
                <a:effectLst/>
                <a:latin typeface="Open Sans"/>
              </a:rPr>
              <a:t>instabilitate</a:t>
            </a:r>
            <a:r>
              <a:rPr lang="en-US" sz="1300" b="0" i="0">
                <a:effectLst/>
                <a:latin typeface="Open Sans"/>
              </a:rPr>
              <a:t> mare a </a:t>
            </a:r>
            <a:r>
              <a:rPr lang="en-US" sz="1300" b="0" i="0" err="1">
                <a:effectLst/>
                <a:latin typeface="Open Sans"/>
              </a:rPr>
              <a:t>articulatiei</a:t>
            </a:r>
            <a:r>
              <a:rPr lang="en-US" sz="1300" b="0" i="0">
                <a:effectLst/>
                <a:latin typeface="Open Sans"/>
              </a:rPr>
              <a:t> </a:t>
            </a:r>
            <a:r>
              <a:rPr lang="en-US" sz="1300" b="0" i="0" err="1">
                <a:effectLst/>
                <a:latin typeface="Open Sans"/>
              </a:rPr>
              <a:t>implicate.Entorsa</a:t>
            </a:r>
            <a:r>
              <a:rPr lang="en-US" sz="1300" b="0" i="0">
                <a:effectLst/>
                <a:latin typeface="Open Sans"/>
              </a:rPr>
              <a:t> de </a:t>
            </a:r>
            <a:r>
              <a:rPr lang="en-US" sz="1300" b="0" i="0" err="1">
                <a:effectLst/>
                <a:latin typeface="Open Sans"/>
              </a:rPr>
              <a:t>gradul</a:t>
            </a:r>
            <a:r>
              <a:rPr lang="en-US" sz="1300" b="0" i="0">
                <a:effectLst/>
                <a:latin typeface="Open Sans"/>
              </a:rPr>
              <a:t> III </a:t>
            </a:r>
            <a:r>
              <a:rPr lang="en-US" sz="1300" b="0" i="0" err="1">
                <a:effectLst/>
                <a:latin typeface="Open Sans"/>
              </a:rPr>
              <a:t>poate</a:t>
            </a:r>
            <a:r>
              <a:rPr lang="en-US" sz="1300" b="0" i="0">
                <a:effectLst/>
                <a:latin typeface="Open Sans"/>
              </a:rPr>
              <a:t> </a:t>
            </a:r>
            <a:r>
              <a:rPr lang="en-US" sz="1300" b="0" i="0" err="1">
                <a:effectLst/>
                <a:latin typeface="Open Sans"/>
              </a:rPr>
              <a:t>sa</a:t>
            </a:r>
            <a:r>
              <a:rPr lang="en-US" sz="1300" b="0" i="0">
                <a:effectLst/>
                <a:latin typeface="Open Sans"/>
              </a:rPr>
              <a:t> </a:t>
            </a:r>
            <a:r>
              <a:rPr lang="en-US" sz="1300" b="0" i="0" err="1">
                <a:effectLst/>
                <a:latin typeface="Open Sans"/>
              </a:rPr>
              <a:t>apara</a:t>
            </a:r>
            <a:r>
              <a:rPr lang="en-US" sz="1300" b="0" i="0">
                <a:effectLst/>
                <a:latin typeface="Open Sans"/>
              </a:rPr>
              <a:t> la </a:t>
            </a:r>
            <a:r>
              <a:rPr lang="en-US" sz="1300" b="0" i="0" err="1">
                <a:effectLst/>
                <a:latin typeface="Open Sans"/>
              </a:rPr>
              <a:t>oricare</a:t>
            </a:r>
            <a:r>
              <a:rPr lang="en-US" sz="1300" b="0" i="0">
                <a:effectLst/>
                <a:latin typeface="Open Sans"/>
              </a:rPr>
              <a:t> </a:t>
            </a:r>
            <a:r>
              <a:rPr lang="en-US" sz="1300" b="0" i="0" err="1">
                <a:effectLst/>
                <a:latin typeface="Open Sans"/>
              </a:rPr>
              <a:t>dintre</a:t>
            </a:r>
            <a:r>
              <a:rPr lang="en-US" sz="1300" b="0" i="0">
                <a:effectLst/>
                <a:latin typeface="Open Sans"/>
              </a:rPr>
              <a:t> </a:t>
            </a:r>
            <a:r>
              <a:rPr lang="en-US" sz="1300" b="0" i="0" err="1">
                <a:effectLst/>
                <a:latin typeface="Open Sans"/>
              </a:rPr>
              <a:t>articulatii</a:t>
            </a:r>
            <a:r>
              <a:rPr lang="en-US" sz="1300" b="0" i="0">
                <a:effectLst/>
                <a:latin typeface="Open Sans"/>
              </a:rPr>
              <a:t>, </a:t>
            </a:r>
            <a:r>
              <a:rPr lang="en-US" sz="1300" b="0" i="0" err="1">
                <a:effectLst/>
                <a:latin typeface="Open Sans"/>
              </a:rPr>
              <a:t>insa</a:t>
            </a:r>
            <a:r>
              <a:rPr lang="en-US" sz="1300" b="0" i="0">
                <a:effectLst/>
                <a:latin typeface="Open Sans"/>
              </a:rPr>
              <a:t> </a:t>
            </a:r>
            <a:r>
              <a:rPr lang="en-US" sz="1300" b="0" i="0" err="1">
                <a:effectLst/>
                <a:latin typeface="Open Sans"/>
              </a:rPr>
              <a:t>glezna</a:t>
            </a:r>
            <a:r>
              <a:rPr lang="en-US" sz="1300" b="0" i="0">
                <a:effectLst/>
                <a:latin typeface="Open Sans"/>
              </a:rPr>
              <a:t>, </a:t>
            </a:r>
            <a:r>
              <a:rPr lang="en-US" sz="1300" b="0" i="0" err="1">
                <a:effectLst/>
                <a:latin typeface="Open Sans"/>
              </a:rPr>
              <a:t>articulatia</a:t>
            </a:r>
            <a:r>
              <a:rPr lang="en-US" sz="1300" b="0" i="0">
                <a:effectLst/>
                <a:latin typeface="Open Sans"/>
              </a:rPr>
              <a:t> </a:t>
            </a:r>
            <a:r>
              <a:rPr lang="en-US" sz="1300" b="0" i="0" err="1">
                <a:effectLst/>
                <a:latin typeface="Open Sans"/>
              </a:rPr>
              <a:t>incheieturii</a:t>
            </a:r>
            <a:r>
              <a:rPr lang="en-US" sz="1300" b="0" i="0">
                <a:effectLst/>
                <a:latin typeface="Open Sans"/>
              </a:rPr>
              <a:t> </a:t>
            </a:r>
            <a:r>
              <a:rPr lang="en-US" sz="1300" b="0" i="0" err="1">
                <a:effectLst/>
                <a:latin typeface="Open Sans"/>
              </a:rPr>
              <a:t>mainii</a:t>
            </a:r>
            <a:r>
              <a:rPr lang="en-US" sz="1300" b="0" i="0">
                <a:effectLst/>
                <a:latin typeface="Open Sans"/>
              </a:rPr>
              <a:t>, a </a:t>
            </a:r>
            <a:r>
              <a:rPr lang="en-US" sz="1300" b="0" i="0" err="1">
                <a:effectLst/>
                <a:latin typeface="Open Sans"/>
              </a:rPr>
              <a:t>genunchiului</a:t>
            </a:r>
            <a:r>
              <a:rPr lang="en-US" sz="1300" b="0" i="0">
                <a:effectLst/>
                <a:latin typeface="Open Sans"/>
              </a:rPr>
              <a:t> </a:t>
            </a:r>
            <a:r>
              <a:rPr lang="en-US" sz="1300" b="0" i="0" err="1">
                <a:effectLst/>
                <a:latin typeface="Open Sans"/>
              </a:rPr>
              <a:t>si</a:t>
            </a:r>
            <a:r>
              <a:rPr lang="en-US" sz="1300" b="0" i="0">
                <a:effectLst/>
                <a:latin typeface="Open Sans"/>
              </a:rPr>
              <a:t> a </a:t>
            </a:r>
            <a:r>
              <a:rPr lang="en-US" sz="1300" b="0" i="0" err="1">
                <a:effectLst/>
                <a:latin typeface="Open Sans"/>
              </a:rPr>
              <a:t>degetului</a:t>
            </a:r>
            <a:r>
              <a:rPr lang="en-US" sz="1300" b="0" i="0">
                <a:effectLst/>
                <a:latin typeface="Open Sans"/>
              </a:rPr>
              <a:t> sunt implicate </a:t>
            </a:r>
            <a:r>
              <a:rPr lang="en-US" sz="1300" b="0" i="0" err="1">
                <a:effectLst/>
                <a:latin typeface="Open Sans"/>
              </a:rPr>
              <a:t>cel</a:t>
            </a:r>
            <a:r>
              <a:rPr lang="en-US" sz="1300" b="0" i="0">
                <a:effectLst/>
                <a:latin typeface="Open Sans"/>
              </a:rPr>
              <a:t> </a:t>
            </a:r>
            <a:r>
              <a:rPr lang="en-US" sz="1300" b="0" i="0" err="1">
                <a:effectLst/>
                <a:latin typeface="Open Sans"/>
              </a:rPr>
              <a:t>mai</a:t>
            </a:r>
            <a:r>
              <a:rPr lang="en-US" sz="1300" b="0" i="0">
                <a:effectLst/>
                <a:latin typeface="Open Sans"/>
              </a:rPr>
              <a:t> </a:t>
            </a:r>
            <a:r>
              <a:rPr lang="en-US" sz="1300" b="0" i="0" err="1">
                <a:effectLst/>
                <a:latin typeface="Open Sans"/>
              </a:rPr>
              <a:t>frecvent</a:t>
            </a:r>
            <a:r>
              <a:rPr lang="en-US" sz="1300" b="0" i="0">
                <a:effectLst/>
                <a:latin typeface="Open Sans"/>
              </a:rPr>
              <a:t>.  </a:t>
            </a:r>
          </a:p>
          <a:p>
            <a:r>
              <a:rPr lang="en-US" sz="1300" b="0" i="0">
                <a:effectLst/>
                <a:latin typeface="Open Sans"/>
              </a:rPr>
              <a:t>O </a:t>
            </a:r>
            <a:r>
              <a:rPr lang="en-US" sz="1300" b="0" i="0" err="1">
                <a:effectLst/>
                <a:latin typeface="Open Sans"/>
              </a:rPr>
              <a:t>entorsa</a:t>
            </a:r>
            <a:r>
              <a:rPr lang="en-US" sz="1300" b="0" i="0">
                <a:effectLst/>
                <a:latin typeface="Open Sans"/>
              </a:rPr>
              <a:t> </a:t>
            </a:r>
            <a:r>
              <a:rPr lang="en-US" sz="1300" b="0" i="0" err="1">
                <a:effectLst/>
                <a:latin typeface="Open Sans"/>
              </a:rPr>
              <a:t>apare</a:t>
            </a:r>
            <a:r>
              <a:rPr lang="en-US" sz="1300" b="0" i="0">
                <a:effectLst/>
                <a:latin typeface="Open Sans"/>
              </a:rPr>
              <a:t> cand un ligament </a:t>
            </a:r>
            <a:r>
              <a:rPr lang="en-US" sz="1300" b="0" i="0" err="1">
                <a:effectLst/>
                <a:latin typeface="Open Sans"/>
              </a:rPr>
              <a:t>este</a:t>
            </a:r>
            <a:r>
              <a:rPr lang="en-US" sz="1300" b="0" i="0">
                <a:effectLst/>
                <a:latin typeface="Open Sans"/>
              </a:rPr>
              <a:t> </a:t>
            </a:r>
            <a:r>
              <a:rPr lang="en-US" sz="1300" b="0" i="0" err="1">
                <a:effectLst/>
                <a:latin typeface="Open Sans"/>
              </a:rPr>
              <a:t>intins</a:t>
            </a:r>
            <a:r>
              <a:rPr lang="en-US" sz="1300" b="0" i="0">
                <a:effectLst/>
                <a:latin typeface="Open Sans"/>
              </a:rPr>
              <a:t> in mod </a:t>
            </a:r>
            <a:r>
              <a:rPr lang="en-US" sz="1300" b="0" i="0" err="1">
                <a:effectLst/>
                <a:latin typeface="Open Sans"/>
              </a:rPr>
              <a:t>excesiv</a:t>
            </a:r>
            <a:r>
              <a:rPr lang="en-US" sz="1300" b="0" i="0">
                <a:effectLst/>
                <a:latin typeface="Open Sans"/>
              </a:rPr>
              <a:t>, in </a:t>
            </a:r>
            <a:r>
              <a:rPr lang="en-US" sz="1300" b="0" i="0" err="1">
                <a:effectLst/>
                <a:latin typeface="Open Sans"/>
              </a:rPr>
              <a:t>timp</a:t>
            </a:r>
            <a:r>
              <a:rPr lang="en-US" sz="1300" b="0" i="0">
                <a:effectLst/>
                <a:latin typeface="Open Sans"/>
              </a:rPr>
              <a:t> </a:t>
            </a:r>
            <a:r>
              <a:rPr lang="en-US" sz="1300" b="0" i="0" err="1">
                <a:effectLst/>
                <a:latin typeface="Open Sans"/>
              </a:rPr>
              <a:t>ce</a:t>
            </a:r>
            <a:r>
              <a:rPr lang="en-US" sz="1300" b="0" i="0">
                <a:effectLst/>
                <a:latin typeface="Open Sans"/>
              </a:rPr>
              <a:t> </a:t>
            </a:r>
            <a:r>
              <a:rPr lang="en-US" sz="1300" b="0" i="0" err="1">
                <a:effectLst/>
                <a:latin typeface="Open Sans"/>
              </a:rPr>
              <a:t>articulatia</a:t>
            </a:r>
            <a:r>
              <a:rPr lang="en-US" sz="1300" b="0" i="0">
                <a:effectLst/>
                <a:latin typeface="Open Sans"/>
              </a:rPr>
              <a:t> </a:t>
            </a:r>
            <a:r>
              <a:rPr lang="en-US" sz="1300" b="0" i="0" err="1">
                <a:effectLst/>
                <a:latin typeface="Open Sans"/>
              </a:rPr>
              <a:t>este</a:t>
            </a:r>
            <a:r>
              <a:rPr lang="en-US" sz="1300" b="0" i="0">
                <a:effectLst/>
                <a:latin typeface="Open Sans"/>
              </a:rPr>
              <a:t> sever </a:t>
            </a:r>
            <a:r>
              <a:rPr lang="en-US" sz="1300" b="0" i="0" err="1">
                <a:effectLst/>
                <a:latin typeface="Open Sans"/>
              </a:rPr>
              <a:t>supusa</a:t>
            </a:r>
            <a:r>
              <a:rPr lang="en-US" sz="1300" b="0" i="0">
                <a:effectLst/>
                <a:latin typeface="Open Sans"/>
              </a:rPr>
              <a:t> </a:t>
            </a:r>
            <a:r>
              <a:rPr lang="en-US" sz="1300" b="0" i="0" err="1">
                <a:effectLst/>
                <a:latin typeface="Open Sans"/>
              </a:rPr>
              <a:t>stresului</a:t>
            </a:r>
            <a:r>
              <a:rPr lang="en-US" sz="1300" b="0" i="0">
                <a:effectLst/>
                <a:latin typeface="Open Sans"/>
              </a:rPr>
              <a:t>. O </a:t>
            </a:r>
            <a:r>
              <a:rPr lang="en-US" sz="1300" b="0" i="0" err="1">
                <a:effectLst/>
                <a:latin typeface="Open Sans"/>
              </a:rPr>
              <a:t>entorsa</a:t>
            </a:r>
            <a:r>
              <a:rPr lang="en-US" sz="1300" b="0" i="0">
                <a:effectLst/>
                <a:latin typeface="Open Sans"/>
              </a:rPr>
              <a:t> se produce </a:t>
            </a:r>
            <a:r>
              <a:rPr lang="en-US" sz="1300" b="0" i="0" err="1">
                <a:effectLst/>
                <a:latin typeface="Open Sans"/>
              </a:rPr>
              <a:t>adesea</a:t>
            </a:r>
            <a:r>
              <a:rPr lang="en-US" sz="1300" b="0" i="0">
                <a:effectLst/>
                <a:latin typeface="Open Sans"/>
              </a:rPr>
              <a:t> in </a:t>
            </a:r>
            <a:r>
              <a:rPr lang="en-US" sz="1300" b="0" i="0" err="1">
                <a:effectLst/>
                <a:latin typeface="Open Sans"/>
              </a:rPr>
              <a:t>urmatoarele</a:t>
            </a:r>
            <a:r>
              <a:rPr lang="en-US" sz="1300" b="0" i="0">
                <a:effectLst/>
                <a:latin typeface="Open Sans"/>
              </a:rPr>
              <a:t> </a:t>
            </a:r>
            <a:r>
              <a:rPr lang="en-US" sz="1300" b="0" i="0" err="1">
                <a:effectLst/>
                <a:latin typeface="Open Sans"/>
              </a:rPr>
              <a:t>situatii</a:t>
            </a:r>
            <a:r>
              <a:rPr lang="en-US" sz="1300" b="0" i="0">
                <a:effectLst/>
                <a:latin typeface="Open Sans"/>
              </a:rPr>
              <a:t>:</a:t>
            </a:r>
            <a:br>
              <a:rPr lang="en-US" sz="1300"/>
            </a:br>
            <a:br>
              <a:rPr lang="en-US" sz="1300"/>
            </a:br>
            <a:r>
              <a:rPr lang="en-US" sz="1300" b="0" i="0">
                <a:effectLst/>
                <a:latin typeface="Open Sans"/>
              </a:rPr>
              <a:t>• </a:t>
            </a:r>
            <a:r>
              <a:rPr lang="en-US" sz="1300" b="1" i="0" err="1">
                <a:effectLst/>
                <a:latin typeface="Open Sans"/>
              </a:rPr>
              <a:t>Glezna</a:t>
            </a:r>
            <a:r>
              <a:rPr lang="en-US" sz="1300" b="0" i="0">
                <a:effectLst/>
                <a:latin typeface="Open Sans"/>
              </a:rPr>
              <a:t> - </a:t>
            </a:r>
            <a:r>
              <a:rPr lang="en-US" sz="1300" b="0" i="0" err="1">
                <a:effectLst/>
                <a:latin typeface="Open Sans"/>
              </a:rPr>
              <a:t>Plimbarea</a:t>
            </a:r>
            <a:r>
              <a:rPr lang="en-US" sz="1300" b="0" i="0">
                <a:effectLst/>
                <a:latin typeface="Open Sans"/>
              </a:rPr>
              <a:t> </a:t>
            </a:r>
            <a:r>
              <a:rPr lang="en-US" sz="1300" b="0" i="0" err="1">
                <a:effectLst/>
                <a:latin typeface="Open Sans"/>
              </a:rPr>
              <a:t>sau</a:t>
            </a:r>
            <a:r>
              <a:rPr lang="en-US" sz="1300" b="0" i="0">
                <a:effectLst/>
                <a:latin typeface="Open Sans"/>
              </a:rPr>
              <a:t> </a:t>
            </a:r>
            <a:r>
              <a:rPr lang="en-US" sz="1300" b="0" i="0" err="1">
                <a:effectLst/>
                <a:latin typeface="Open Sans"/>
              </a:rPr>
              <a:t>exercitiul</a:t>
            </a:r>
            <a:r>
              <a:rPr lang="en-US" sz="1300" b="0" i="0">
                <a:effectLst/>
                <a:latin typeface="Open Sans"/>
              </a:rPr>
              <a:t> pe o </a:t>
            </a:r>
            <a:r>
              <a:rPr lang="en-US" sz="1300" b="0" i="0" err="1">
                <a:effectLst/>
                <a:latin typeface="Open Sans"/>
              </a:rPr>
              <a:t>suprafata</a:t>
            </a:r>
            <a:r>
              <a:rPr lang="en-US" sz="1300" b="0" i="0">
                <a:effectLst/>
                <a:latin typeface="Open Sans"/>
              </a:rPr>
              <a:t> </a:t>
            </a:r>
            <a:r>
              <a:rPr lang="en-US" sz="1300" b="0" i="0" err="1">
                <a:effectLst/>
                <a:latin typeface="Open Sans"/>
              </a:rPr>
              <a:t>neuniforma</a:t>
            </a:r>
            <a:r>
              <a:rPr lang="en-US" sz="1300" b="0" i="0">
                <a:effectLst/>
                <a:latin typeface="Open Sans"/>
              </a:rPr>
              <a:t>, </a:t>
            </a:r>
            <a:r>
              <a:rPr lang="en-US" sz="1300" b="0" i="0" err="1">
                <a:effectLst/>
                <a:latin typeface="Open Sans"/>
              </a:rPr>
              <a:t>aterizarea</a:t>
            </a:r>
            <a:r>
              <a:rPr lang="en-US" sz="1300" b="0" i="0">
                <a:effectLst/>
                <a:latin typeface="Open Sans"/>
              </a:rPr>
              <a:t> </a:t>
            </a:r>
            <a:r>
              <a:rPr lang="en-US" sz="1300" b="0" i="0" err="1">
                <a:effectLst/>
                <a:latin typeface="Open Sans"/>
              </a:rPr>
              <a:t>gresita</a:t>
            </a:r>
            <a:r>
              <a:rPr lang="en-US" sz="1300" b="0" i="0">
                <a:effectLst/>
                <a:latin typeface="Open Sans"/>
              </a:rPr>
              <a:t> </a:t>
            </a:r>
            <a:r>
              <a:rPr lang="en-US" sz="1300" b="0" i="0" err="1">
                <a:effectLst/>
                <a:latin typeface="Open Sans"/>
              </a:rPr>
              <a:t>dintr</a:t>
            </a:r>
            <a:r>
              <a:rPr lang="en-US" sz="1300" b="0" i="0">
                <a:effectLst/>
                <a:latin typeface="Open Sans"/>
              </a:rPr>
              <a:t>-un salt.</a:t>
            </a:r>
            <a:br>
              <a:rPr lang="en-US" sz="1300"/>
            </a:br>
            <a:br>
              <a:rPr lang="en-US" sz="1300"/>
            </a:br>
            <a:r>
              <a:rPr lang="en-US" sz="1300" b="0" i="0">
                <a:effectLst/>
                <a:latin typeface="Open Sans"/>
              </a:rPr>
              <a:t>• </a:t>
            </a:r>
            <a:r>
              <a:rPr lang="en-US" sz="1300" b="1" i="0" err="1">
                <a:effectLst/>
                <a:latin typeface="Open Sans"/>
              </a:rPr>
              <a:t>Genunchi</a:t>
            </a:r>
            <a:r>
              <a:rPr lang="en-US" sz="1300" b="0" i="0">
                <a:effectLst/>
                <a:latin typeface="Open Sans"/>
              </a:rPr>
              <a:t> - </a:t>
            </a:r>
            <a:r>
              <a:rPr lang="en-US" sz="1300" b="0" i="0" err="1">
                <a:effectLst/>
                <a:latin typeface="Open Sans"/>
              </a:rPr>
              <a:t>Pivotarea</a:t>
            </a:r>
            <a:r>
              <a:rPr lang="en-US" sz="1300" b="0" i="0">
                <a:effectLst/>
                <a:latin typeface="Open Sans"/>
              </a:rPr>
              <a:t> in </a:t>
            </a:r>
            <a:r>
              <a:rPr lang="en-US" sz="1300" b="0" i="0" err="1">
                <a:effectLst/>
                <a:latin typeface="Open Sans"/>
              </a:rPr>
              <a:t>timpul</a:t>
            </a:r>
            <a:r>
              <a:rPr lang="en-US" sz="1300" b="0" i="0">
                <a:effectLst/>
                <a:latin typeface="Open Sans"/>
              </a:rPr>
              <a:t> </a:t>
            </a:r>
            <a:r>
              <a:rPr lang="en-US" sz="1300" b="0" i="0" err="1">
                <a:effectLst/>
                <a:latin typeface="Open Sans"/>
              </a:rPr>
              <a:t>unei</a:t>
            </a:r>
            <a:r>
              <a:rPr lang="en-US" sz="1300" b="0" i="0">
                <a:effectLst/>
                <a:latin typeface="Open Sans"/>
              </a:rPr>
              <a:t> </a:t>
            </a:r>
            <a:r>
              <a:rPr lang="en-US" sz="1300" b="0" i="0" err="1">
                <a:effectLst/>
                <a:latin typeface="Open Sans"/>
              </a:rPr>
              <a:t>activitati</a:t>
            </a:r>
            <a:r>
              <a:rPr lang="en-US" sz="1300" b="0" i="0">
                <a:effectLst/>
                <a:latin typeface="Open Sans"/>
              </a:rPr>
              <a:t>.</a:t>
            </a:r>
            <a:br>
              <a:rPr lang="en-US" sz="1300"/>
            </a:br>
            <a:br>
              <a:rPr lang="en-US" sz="1300"/>
            </a:br>
            <a:r>
              <a:rPr lang="en-US" sz="1300" b="0" i="0">
                <a:effectLst/>
                <a:latin typeface="Open Sans"/>
              </a:rPr>
              <a:t>• </a:t>
            </a:r>
            <a:r>
              <a:rPr lang="en-US" sz="1300" b="1" i="0" err="1">
                <a:effectLst/>
                <a:latin typeface="Open Sans"/>
              </a:rPr>
              <a:t>Incheietura</a:t>
            </a:r>
            <a:r>
              <a:rPr lang="en-US" sz="1300" b="1" i="0">
                <a:effectLst/>
                <a:latin typeface="Open Sans"/>
              </a:rPr>
              <a:t> </a:t>
            </a:r>
            <a:r>
              <a:rPr lang="en-US" sz="1300" b="1" i="0" err="1">
                <a:effectLst/>
                <a:latin typeface="Open Sans"/>
              </a:rPr>
              <a:t>mainii</a:t>
            </a:r>
            <a:r>
              <a:rPr lang="en-US" sz="1300" b="0" i="0">
                <a:effectLst/>
                <a:latin typeface="Open Sans"/>
              </a:rPr>
              <a:t> - </a:t>
            </a:r>
            <a:r>
              <a:rPr lang="en-US" sz="1300" b="0" i="0" err="1">
                <a:effectLst/>
                <a:latin typeface="Open Sans"/>
              </a:rPr>
              <a:t>aterizare</a:t>
            </a:r>
            <a:r>
              <a:rPr lang="en-US" sz="1300" b="0" i="0">
                <a:effectLst/>
                <a:latin typeface="Open Sans"/>
              </a:rPr>
              <a:t> pe o mana </a:t>
            </a:r>
            <a:r>
              <a:rPr lang="en-US" sz="1300" b="0" i="0" err="1">
                <a:effectLst/>
                <a:latin typeface="Open Sans"/>
              </a:rPr>
              <a:t>intinsa</a:t>
            </a:r>
            <a:r>
              <a:rPr lang="en-US" sz="1300" b="0" i="0">
                <a:effectLst/>
                <a:latin typeface="Open Sans"/>
              </a:rPr>
              <a:t> in </a:t>
            </a:r>
            <a:r>
              <a:rPr lang="en-US" sz="1300" b="0" i="0" err="1">
                <a:effectLst/>
                <a:latin typeface="Open Sans"/>
              </a:rPr>
              <a:t>timpul</a:t>
            </a:r>
            <a:r>
              <a:rPr lang="en-US" sz="1300" b="0" i="0">
                <a:effectLst/>
                <a:latin typeface="Open Sans"/>
              </a:rPr>
              <a:t> </a:t>
            </a:r>
            <a:r>
              <a:rPr lang="en-US" sz="1300" b="0" i="0" err="1">
                <a:effectLst/>
                <a:latin typeface="Open Sans"/>
              </a:rPr>
              <a:t>caderii</a:t>
            </a:r>
            <a:r>
              <a:rPr lang="en-US" sz="1300" b="0" i="0">
                <a:effectLst/>
                <a:latin typeface="Open Sans"/>
              </a:rPr>
              <a:t>.</a:t>
            </a:r>
            <a:br>
              <a:rPr lang="en-US" sz="1300"/>
            </a:br>
            <a:endParaRPr lang="en-US" sz="1300"/>
          </a:p>
        </p:txBody>
      </p:sp>
      <p:sp>
        <p:nvSpPr>
          <p:cNvPr id="25" name="Rectangle 24">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08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BA068C-C98E-4DE8-B7D4-63454271C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1DC05-694F-4434-A098-A109A21F886E}"/>
              </a:ext>
            </a:extLst>
          </p:cNvPr>
          <p:cNvSpPr>
            <a:spLocks noGrp="1"/>
          </p:cNvSpPr>
          <p:nvPr>
            <p:ph type="title"/>
          </p:nvPr>
        </p:nvSpPr>
        <p:spPr>
          <a:xfrm>
            <a:off x="644893" y="484632"/>
            <a:ext cx="5168168" cy="1609344"/>
          </a:xfrm>
        </p:spPr>
        <p:txBody>
          <a:bodyPr>
            <a:normAutofit/>
          </a:bodyPr>
          <a:lstStyle/>
          <a:p>
            <a:r>
              <a:rPr lang="en-US" sz="4400"/>
              <a:t>Intinderea musculara</a:t>
            </a:r>
          </a:p>
        </p:txBody>
      </p:sp>
      <p:sp>
        <p:nvSpPr>
          <p:cNvPr id="3" name="Content Placeholder 2">
            <a:extLst>
              <a:ext uri="{FF2B5EF4-FFF2-40B4-BE49-F238E27FC236}">
                <a16:creationId xmlns:a16="http://schemas.microsoft.com/office/drawing/2014/main" id="{86BDCA9D-DFB2-4909-92AD-C74D1D876D1C}"/>
              </a:ext>
            </a:extLst>
          </p:cNvPr>
          <p:cNvSpPr>
            <a:spLocks noGrp="1"/>
          </p:cNvSpPr>
          <p:nvPr>
            <p:ph idx="1"/>
          </p:nvPr>
        </p:nvSpPr>
        <p:spPr>
          <a:xfrm>
            <a:off x="644893" y="2121408"/>
            <a:ext cx="5168168" cy="3759628"/>
          </a:xfrm>
        </p:spPr>
        <p:txBody>
          <a:bodyPr>
            <a:normAutofit/>
          </a:bodyPr>
          <a:lstStyle/>
          <a:p>
            <a:r>
              <a:rPr lang="en-US" sz="1800">
                <a:latin typeface="Lato"/>
              </a:rPr>
              <a:t>I</a:t>
            </a:r>
            <a:r>
              <a:rPr lang="en-US" sz="1800" b="0" i="0">
                <a:effectLst/>
                <a:latin typeface="Lato"/>
              </a:rPr>
              <a:t>ntinderea musculară, crampa musculară sau spasmul muscular se produce în momentul în care mușchii sunt suprasolicitați. De asemenea, aceasta are loc și dacă mușchiul respectiv este rupt. De cele mai multe ori, simptomele întinderii musculare se manifestă în zona mușchilor din spatele coapsei (tendonul popliteu), a spatelui, gâtului și umerilor și gambelor.</a:t>
            </a:r>
          </a:p>
          <a:p>
            <a:r>
              <a:rPr lang="en-US" sz="1800" b="0" i="0">
                <a:effectLst/>
                <a:latin typeface="Lato"/>
              </a:rPr>
              <a:t>Cele mai frecvente cauze care duc la apariția întinderilor musculare se numără incidentele cotidiene (alunecarea, dezechilibrarea), dar și încălzirea necorespunzătoare dinaintea antrenamentelor sportive. </a:t>
            </a:r>
          </a:p>
          <a:p>
            <a:endParaRPr lang="en-US" sz="1800"/>
          </a:p>
        </p:txBody>
      </p:sp>
      <p:pic>
        <p:nvPicPr>
          <p:cNvPr id="5" name="Picture 4">
            <a:extLst>
              <a:ext uri="{FF2B5EF4-FFF2-40B4-BE49-F238E27FC236}">
                <a16:creationId xmlns:a16="http://schemas.microsoft.com/office/drawing/2014/main" id="{B6F5DE62-A50E-4F8F-8AEC-BF12C9FC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94" y="321733"/>
            <a:ext cx="1894716" cy="2842075"/>
          </a:xfrm>
          <a:prstGeom prst="rect">
            <a:avLst/>
          </a:prstGeom>
        </p:spPr>
      </p:pic>
      <p:sp>
        <p:nvSpPr>
          <p:cNvPr id="14" name="Rectangle 13">
            <a:extLst>
              <a:ext uri="{FF2B5EF4-FFF2-40B4-BE49-F238E27FC236}">
                <a16:creationId xmlns:a16="http://schemas.microsoft.com/office/drawing/2014/main" id="{735F797E-E9D5-4B5D-B190-D092A376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4">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16" name="Rectangle 15">
            <a:extLst>
              <a:ext uri="{FF2B5EF4-FFF2-40B4-BE49-F238E27FC236}">
                <a16:creationId xmlns:a16="http://schemas.microsoft.com/office/drawing/2014/main" id="{8CE24FE0-EDE0-4109-AD44-B7B715DFE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0000" y="3324678"/>
            <a:ext cx="2361497" cy="2777740"/>
          </a:xfrm>
          <a:prstGeom prst="rect">
            <a:avLst/>
          </a:prstGeom>
          <a:blipFill dpi="0" rotWithShape="1">
            <a:blip r:embed="rId4">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pic>
        <p:nvPicPr>
          <p:cNvPr id="7" name="Picture 6">
            <a:extLst>
              <a:ext uri="{FF2B5EF4-FFF2-40B4-BE49-F238E27FC236}">
                <a16:creationId xmlns:a16="http://schemas.microsoft.com/office/drawing/2014/main" id="{1B284E81-40DC-4479-A7CD-7F2F97EBA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4287" y="2330472"/>
            <a:ext cx="2510057" cy="3771945"/>
          </a:xfrm>
          <a:prstGeom prst="rect">
            <a:avLst/>
          </a:prstGeom>
        </p:spPr>
      </p:pic>
      <p:grpSp>
        <p:nvGrpSpPr>
          <p:cNvPr id="18" name="Group 17">
            <a:extLst>
              <a:ext uri="{FF2B5EF4-FFF2-40B4-BE49-F238E27FC236}">
                <a16:creationId xmlns:a16="http://schemas.microsoft.com/office/drawing/2014/main" id="{9377FF41-1AA3-41D8-BB4F-F6AF92EEA3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49091991-97E8-4D0D-B5DA-D583688C6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24E97B1E-7667-4E88-9A8E-F0A272158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890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30BC45F-B54D-4B13-A4C4-D3547BEEC4E1}"/>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Bibiliografie</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899D267-40AC-40EB-A9FB-4C0122B746B9}"/>
              </a:ext>
            </a:extLst>
          </p:cNvPr>
          <p:cNvSpPr>
            <a:spLocks noGrp="1"/>
          </p:cNvSpPr>
          <p:nvPr>
            <p:ph idx="1"/>
          </p:nvPr>
        </p:nvSpPr>
        <p:spPr>
          <a:xfrm>
            <a:off x="6081089" y="725394"/>
            <a:ext cx="5142658" cy="5407212"/>
          </a:xfrm>
        </p:spPr>
        <p:txBody>
          <a:bodyPr anchor="ctr">
            <a:normAutofit/>
          </a:bodyPr>
          <a:lstStyle/>
          <a:p>
            <a:pPr>
              <a:buFont typeface="Wingdings" panose="05000000000000000000" pitchFamily="2" charset="2"/>
              <a:buChar char="v"/>
            </a:pPr>
            <a:r>
              <a:rPr lang="en-US" dirty="0">
                <a:hlinkClick r:id="rId6"/>
              </a:rPr>
              <a:t>https://www.sanatatesistaredebine.ro/sport-10/top-10-beneficii-sanatoase-ale-scrimei-309.html</a:t>
            </a:r>
            <a:endParaRPr lang="en-US" dirty="0"/>
          </a:p>
          <a:p>
            <a:pPr>
              <a:buFont typeface="Wingdings" panose="05000000000000000000" pitchFamily="2" charset="2"/>
              <a:buChar char="v"/>
            </a:pPr>
            <a:r>
              <a:rPr lang="en-US" dirty="0">
                <a:hlinkClick r:id="rId7"/>
              </a:rPr>
              <a:t>https://www.forbes.ro/scrima-sportul-corpului-si-al-mintii-149464</a:t>
            </a:r>
            <a:endParaRPr lang="en-US" dirty="0"/>
          </a:p>
          <a:p>
            <a:pPr>
              <a:buFont typeface="Wingdings" panose="05000000000000000000" pitchFamily="2" charset="2"/>
              <a:buChar char="v"/>
            </a:pPr>
            <a:r>
              <a:rPr lang="en-US" dirty="0">
                <a:hlinkClick r:id="rId8"/>
              </a:rPr>
              <a:t>https://centrokinetic.ro/fiziokinetoterapia-explicata/totul-despre-recuperare/entorse/</a:t>
            </a:r>
            <a:endParaRPr lang="en-US" dirty="0"/>
          </a:p>
          <a:p>
            <a:pPr>
              <a:buFont typeface="Wingdings" panose="05000000000000000000" pitchFamily="2" charset="2"/>
              <a:buChar char="v"/>
            </a:pPr>
            <a:r>
              <a:rPr lang="en-US" dirty="0">
                <a:hlinkClick r:id="rId9"/>
              </a:rPr>
              <a:t>https://www.etopsport.ro/blog/intindere-musculara-cauze-simptome-si-remedii/</a:t>
            </a:r>
            <a:endParaRPr lang="en-US" dirty="0"/>
          </a:p>
          <a:p>
            <a:pPr marL="0" indent="0">
              <a:buNone/>
            </a:pPr>
            <a:br>
              <a:rPr lang="en-US" dirty="0"/>
            </a:br>
            <a:endParaRPr lang="en-US" dirty="0"/>
          </a:p>
        </p:txBody>
      </p:sp>
    </p:spTree>
    <p:extLst>
      <p:ext uri="{BB962C8B-B14F-4D97-AF65-F5344CB8AC3E}">
        <p14:creationId xmlns:p14="http://schemas.microsoft.com/office/powerpoint/2010/main" val="401606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B254E-75A4-4CD3-8A77-2790FD9D5D27}"/>
              </a:ext>
            </a:extLst>
          </p:cNvPr>
          <p:cNvSpPr>
            <a:spLocks noGrp="1"/>
          </p:cNvSpPr>
          <p:nvPr>
            <p:ph type="title"/>
          </p:nvPr>
        </p:nvSpPr>
        <p:spPr>
          <a:xfrm>
            <a:off x="8479777" y="639763"/>
            <a:ext cx="3046073" cy="5177377"/>
          </a:xfrm>
          <a:ln>
            <a:noFill/>
          </a:ln>
        </p:spPr>
        <p:txBody>
          <a:bodyPr>
            <a:normAutofit/>
          </a:bodyPr>
          <a:lstStyle/>
          <a:p>
            <a:r>
              <a:rPr lang="en-US" sz="4000"/>
              <a:t>ÎNSEMNĂTATEA SCRIMEI</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8" name="Content Placeholder 2">
            <a:extLst>
              <a:ext uri="{FF2B5EF4-FFF2-40B4-BE49-F238E27FC236}">
                <a16:creationId xmlns:a16="http://schemas.microsoft.com/office/drawing/2014/main" id="{6166A1C4-81D3-4FBE-B5A3-924F081CD959}"/>
              </a:ext>
            </a:extLst>
          </p:cNvPr>
          <p:cNvGraphicFramePr>
            <a:graphicFrameLocks noGrp="1"/>
          </p:cNvGraphicFramePr>
          <p:nvPr>
            <p:ph idx="1"/>
            <p:extLst>
              <p:ext uri="{D42A27DB-BD31-4B8C-83A1-F6EECF244321}">
                <p14:modId xmlns:p14="http://schemas.microsoft.com/office/powerpoint/2010/main" val="189601228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9514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2">
            <a:extLst>
              <a:ext uri="{FF2B5EF4-FFF2-40B4-BE49-F238E27FC236}">
                <a16:creationId xmlns:a16="http://schemas.microsoft.com/office/drawing/2014/main" id="{873FCA61-3906-4522-A4F9-B76636EA6178}"/>
              </a:ext>
            </a:extLst>
          </p:cNvPr>
          <p:cNvGraphicFramePr>
            <a:graphicFrameLocks noGrp="1"/>
          </p:cNvGraphicFramePr>
          <p:nvPr>
            <p:ph idx="1"/>
          </p:nvPr>
        </p:nvGraphicFramePr>
        <p:xfrm>
          <a:off x="376335" y="494523"/>
          <a:ext cx="5306007" cy="6232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a:ext uri="{FF2B5EF4-FFF2-40B4-BE49-F238E27FC236}">
                <a16:creationId xmlns:a16="http://schemas.microsoft.com/office/drawing/2014/main" id="{12183F0C-BF6B-4FC7-B4D3-9B9B4C7313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6040" y="1135909"/>
            <a:ext cx="2743200" cy="1133856"/>
          </a:xfrm>
          <a:prstGeom prst="rect">
            <a:avLst/>
          </a:prstGeom>
        </p:spPr>
      </p:pic>
      <p:pic>
        <p:nvPicPr>
          <p:cNvPr id="15" name="Picture 14">
            <a:extLst>
              <a:ext uri="{FF2B5EF4-FFF2-40B4-BE49-F238E27FC236}">
                <a16:creationId xmlns:a16="http://schemas.microsoft.com/office/drawing/2014/main" id="{A8C8E426-B94E-4784-B3FD-77F5920E26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72465" y="1135909"/>
            <a:ext cx="2743200" cy="1133856"/>
          </a:xfrm>
          <a:prstGeom prst="rect">
            <a:avLst/>
          </a:prstGeom>
        </p:spPr>
      </p:pic>
      <p:pic>
        <p:nvPicPr>
          <p:cNvPr id="17" name="Picture 16">
            <a:extLst>
              <a:ext uri="{FF2B5EF4-FFF2-40B4-BE49-F238E27FC236}">
                <a16:creationId xmlns:a16="http://schemas.microsoft.com/office/drawing/2014/main" id="{78E754C5-5578-4156-88A9-AFD18052D0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6040" y="2862072"/>
            <a:ext cx="2743200" cy="1133856"/>
          </a:xfrm>
          <a:prstGeom prst="rect">
            <a:avLst/>
          </a:prstGeom>
        </p:spPr>
      </p:pic>
      <p:pic>
        <p:nvPicPr>
          <p:cNvPr id="19" name="Picture 18">
            <a:extLst>
              <a:ext uri="{FF2B5EF4-FFF2-40B4-BE49-F238E27FC236}">
                <a16:creationId xmlns:a16="http://schemas.microsoft.com/office/drawing/2014/main" id="{9E93412C-BCF9-4428-88EB-096EFFA959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72465" y="4205680"/>
            <a:ext cx="2743200" cy="1133856"/>
          </a:xfrm>
          <a:prstGeom prst="rect">
            <a:avLst/>
          </a:prstGeom>
        </p:spPr>
      </p:pic>
      <p:pic>
        <p:nvPicPr>
          <p:cNvPr id="21" name="Picture 20">
            <a:extLst>
              <a:ext uri="{FF2B5EF4-FFF2-40B4-BE49-F238E27FC236}">
                <a16:creationId xmlns:a16="http://schemas.microsoft.com/office/drawing/2014/main" id="{094F05F8-F40A-4568-9EAD-C339FAB810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56040" y="4205680"/>
            <a:ext cx="2743200" cy="1133856"/>
          </a:xfrm>
          <a:prstGeom prst="rect">
            <a:avLst/>
          </a:prstGeom>
        </p:spPr>
      </p:pic>
    </p:spTree>
    <p:extLst>
      <p:ext uri="{BB962C8B-B14F-4D97-AF65-F5344CB8AC3E}">
        <p14:creationId xmlns:p14="http://schemas.microsoft.com/office/powerpoint/2010/main" val="385285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6" name="Content Placeholder 5">
            <a:extLst>
              <a:ext uri="{FF2B5EF4-FFF2-40B4-BE49-F238E27FC236}">
                <a16:creationId xmlns:a16="http://schemas.microsoft.com/office/drawing/2014/main" id="{4E83E385-8308-4DBF-B160-257D2BFEC32A}"/>
              </a:ext>
            </a:extLst>
          </p:cNvPr>
          <p:cNvSpPr txBox="1">
            <a:spLocks noGrp="1"/>
          </p:cNvSpPr>
          <p:nvPr>
            <p:ph idx="1"/>
          </p:nvPr>
        </p:nvSpPr>
        <p:spPr>
          <a:xfrm>
            <a:off x="5053780" y="599768"/>
            <a:ext cx="6074467" cy="5572432"/>
          </a:xfrm>
          <a:prstGeom prst="rect">
            <a:avLst/>
          </a:prstGeom>
        </p:spPr>
        <p:txBody>
          <a:bodyPr anchor="ctr">
            <a:normAutofit/>
          </a:bodyPr>
          <a:lstStyle/>
          <a:p>
            <a:pPr marL="0" indent="0">
              <a:buNone/>
            </a:pPr>
            <a:r>
              <a:rPr lang="en-US" dirty="0"/>
              <a:t>	Gama </a:t>
            </a:r>
            <a:r>
              <a:rPr lang="en-US" dirty="0" err="1"/>
              <a:t>variată</a:t>
            </a:r>
            <a:r>
              <a:rPr lang="en-US" dirty="0"/>
              <a:t> de </a:t>
            </a:r>
            <a:r>
              <a:rPr lang="en-US" dirty="0" err="1"/>
              <a:t>mișcări</a:t>
            </a:r>
            <a:r>
              <a:rPr lang="en-US" dirty="0"/>
              <a:t> </a:t>
            </a:r>
            <a:r>
              <a:rPr lang="en-US" dirty="0" err="1"/>
              <a:t>specifice</a:t>
            </a:r>
            <a:r>
              <a:rPr lang="en-US" dirty="0"/>
              <a:t> (</a:t>
            </a:r>
            <a:r>
              <a:rPr lang="en-US" dirty="0" err="1"/>
              <a:t>fandarea</a:t>
            </a:r>
            <a:r>
              <a:rPr lang="en-US" dirty="0"/>
              <a:t>, </a:t>
            </a:r>
            <a:r>
              <a:rPr lang="en-US" dirty="0" err="1"/>
              <a:t>pași</a:t>
            </a:r>
            <a:r>
              <a:rPr lang="en-US" dirty="0"/>
              <a:t> </a:t>
            </a:r>
            <a:r>
              <a:rPr lang="en-US" dirty="0" err="1"/>
              <a:t>repezi</a:t>
            </a:r>
            <a:r>
              <a:rPr lang="en-US" dirty="0"/>
              <a:t> de </a:t>
            </a:r>
            <a:r>
              <a:rPr lang="en-US" dirty="0" err="1"/>
              <a:t>atac</a:t>
            </a:r>
            <a:r>
              <a:rPr lang="en-US" dirty="0"/>
              <a:t> </a:t>
            </a:r>
            <a:r>
              <a:rPr lang="en-US" dirty="0" err="1"/>
              <a:t>sau</a:t>
            </a:r>
            <a:r>
              <a:rPr lang="en-US" dirty="0"/>
              <a:t> de </a:t>
            </a:r>
            <a:r>
              <a:rPr lang="en-US" dirty="0" err="1"/>
              <a:t>retragere</a:t>
            </a:r>
            <a:r>
              <a:rPr lang="en-US" dirty="0"/>
              <a:t> </a:t>
            </a:r>
            <a:r>
              <a:rPr lang="en-US" dirty="0" err="1"/>
              <a:t>în</a:t>
            </a:r>
            <a:r>
              <a:rPr lang="en-US" dirty="0"/>
              <a:t> </a:t>
            </a:r>
            <a:r>
              <a:rPr lang="en-US" dirty="0" err="1"/>
              <a:t>apărare</a:t>
            </a:r>
            <a:r>
              <a:rPr lang="en-US" dirty="0"/>
              <a:t>), </a:t>
            </a:r>
            <a:r>
              <a:rPr lang="en-US" dirty="0" err="1"/>
              <a:t>loviturile</a:t>
            </a:r>
            <a:r>
              <a:rPr lang="en-US" dirty="0"/>
              <a:t> </a:t>
            </a:r>
            <a:r>
              <a:rPr lang="en-US" dirty="0" err="1"/>
              <a:t>și</a:t>
            </a:r>
            <a:r>
              <a:rPr lang="en-US" dirty="0"/>
              <a:t> </a:t>
            </a:r>
            <a:r>
              <a:rPr lang="en-US" dirty="0" err="1"/>
              <a:t>împingerile</a:t>
            </a:r>
            <a:r>
              <a:rPr lang="en-US" dirty="0"/>
              <a:t> </a:t>
            </a:r>
            <a:r>
              <a:rPr lang="en-US" dirty="0" err="1"/>
              <a:t>rapide</a:t>
            </a:r>
            <a:r>
              <a:rPr lang="en-US" dirty="0"/>
              <a:t> </a:t>
            </a:r>
            <a:r>
              <a:rPr lang="en-US" dirty="0" err="1"/>
              <a:t>efectuate</a:t>
            </a:r>
            <a:r>
              <a:rPr lang="en-US" dirty="0"/>
              <a:t> din </a:t>
            </a:r>
            <a:r>
              <a:rPr lang="en-US" dirty="0" err="1"/>
              <a:t>poziția</a:t>
            </a:r>
            <a:r>
              <a:rPr lang="en-US" dirty="0"/>
              <a:t> de </a:t>
            </a:r>
            <a:r>
              <a:rPr lang="en-US" dirty="0" err="1"/>
              <a:t>gardă</a:t>
            </a:r>
            <a:r>
              <a:rPr lang="en-US" dirty="0"/>
              <a:t> sunt </a:t>
            </a:r>
            <a:r>
              <a:rPr lang="en-US" dirty="0" err="1"/>
              <a:t>desfășurate</a:t>
            </a:r>
            <a:r>
              <a:rPr lang="en-US" dirty="0"/>
              <a:t> pe un </a:t>
            </a:r>
            <a:r>
              <a:rPr lang="en-US" dirty="0" err="1"/>
              <a:t>spațiu</a:t>
            </a:r>
            <a:r>
              <a:rPr lang="en-US" dirty="0"/>
              <a:t> </a:t>
            </a:r>
            <a:r>
              <a:rPr lang="en-US" dirty="0" err="1"/>
              <a:t>limitat</a:t>
            </a:r>
            <a:r>
              <a:rPr lang="en-US" dirty="0"/>
              <a:t> (</a:t>
            </a:r>
            <a:r>
              <a:rPr lang="en-US" dirty="0" err="1"/>
              <a:t>lungimea</a:t>
            </a:r>
            <a:r>
              <a:rPr lang="en-US" dirty="0"/>
              <a:t> </a:t>
            </a:r>
            <a:r>
              <a:rPr lang="en-US" dirty="0" err="1"/>
              <a:t>planșei</a:t>
            </a:r>
            <a:r>
              <a:rPr lang="en-US" dirty="0"/>
              <a:t> </a:t>
            </a:r>
            <a:r>
              <a:rPr lang="en-US" dirty="0" err="1"/>
              <a:t>fiind</a:t>
            </a:r>
            <a:r>
              <a:rPr lang="en-US" dirty="0"/>
              <a:t> de 14m </a:t>
            </a:r>
            <a:r>
              <a:rPr lang="en-US" dirty="0" err="1"/>
              <a:t>și</a:t>
            </a:r>
            <a:r>
              <a:rPr lang="en-US" dirty="0"/>
              <a:t> </a:t>
            </a:r>
            <a:r>
              <a:rPr lang="en-US" dirty="0" err="1"/>
              <a:t>lățimea</a:t>
            </a:r>
            <a:r>
              <a:rPr lang="en-US" dirty="0"/>
              <a:t> de 1,80-2m). </a:t>
            </a:r>
            <a:r>
              <a:rPr lang="en-US" dirty="0" err="1"/>
              <a:t>Aceasta</a:t>
            </a:r>
            <a:r>
              <a:rPr lang="en-US" dirty="0"/>
              <a:t> </a:t>
            </a:r>
            <a:r>
              <a:rPr lang="en-US" dirty="0" err="1"/>
              <a:t>impune</a:t>
            </a:r>
            <a:r>
              <a:rPr lang="en-US" dirty="0"/>
              <a:t> o </a:t>
            </a:r>
            <a:r>
              <a:rPr lang="en-US" dirty="0" err="1"/>
              <a:t>atenție</a:t>
            </a:r>
            <a:r>
              <a:rPr lang="en-US" dirty="0"/>
              <a:t> </a:t>
            </a:r>
            <a:r>
              <a:rPr lang="en-US" dirty="0" err="1"/>
              <a:t>deosebită</a:t>
            </a:r>
            <a:r>
              <a:rPr lang="en-US" dirty="0"/>
              <a:t>, </a:t>
            </a:r>
            <a:r>
              <a:rPr lang="en-US" dirty="0" err="1"/>
              <a:t>sporită</a:t>
            </a:r>
            <a:r>
              <a:rPr lang="en-US" dirty="0"/>
              <a:t> </a:t>
            </a:r>
            <a:r>
              <a:rPr lang="en-US" dirty="0" err="1"/>
              <a:t>și</a:t>
            </a:r>
            <a:r>
              <a:rPr lang="en-US" dirty="0"/>
              <a:t> </a:t>
            </a:r>
            <a:r>
              <a:rPr lang="en-US" dirty="0" err="1"/>
              <a:t>permanentă</a:t>
            </a:r>
            <a:r>
              <a:rPr lang="en-US" dirty="0"/>
              <a:t> din </a:t>
            </a:r>
            <a:r>
              <a:rPr lang="en-US" dirty="0" err="1"/>
              <a:t>partea</a:t>
            </a:r>
            <a:r>
              <a:rPr lang="en-US" dirty="0"/>
              <a:t> </a:t>
            </a:r>
            <a:r>
              <a:rPr lang="en-US" dirty="0" err="1"/>
              <a:t>scrimerului</a:t>
            </a:r>
            <a:r>
              <a:rPr lang="en-US" dirty="0"/>
              <a:t>, nu </a:t>
            </a:r>
            <a:r>
              <a:rPr lang="en-US" dirty="0" err="1"/>
              <a:t>numai</a:t>
            </a:r>
            <a:r>
              <a:rPr lang="en-US" dirty="0"/>
              <a:t> </a:t>
            </a:r>
            <a:r>
              <a:rPr lang="en-US" dirty="0" err="1"/>
              <a:t>asupra</a:t>
            </a:r>
            <a:r>
              <a:rPr lang="en-US" dirty="0"/>
              <a:t> </a:t>
            </a:r>
            <a:r>
              <a:rPr lang="en-US" dirty="0" err="1"/>
              <a:t>poziției</a:t>
            </a:r>
            <a:r>
              <a:rPr lang="en-US" dirty="0"/>
              <a:t> </a:t>
            </a:r>
            <a:r>
              <a:rPr lang="en-US" dirty="0" err="1"/>
              <a:t>și</a:t>
            </a:r>
            <a:r>
              <a:rPr lang="en-US" dirty="0"/>
              <a:t> </a:t>
            </a:r>
            <a:r>
              <a:rPr lang="en-US" dirty="0" err="1"/>
              <a:t>acțiunilor</a:t>
            </a:r>
            <a:r>
              <a:rPr lang="en-US" dirty="0"/>
              <a:t> </a:t>
            </a:r>
            <a:r>
              <a:rPr lang="en-US" dirty="0" err="1"/>
              <a:t>adversarului</a:t>
            </a:r>
            <a:r>
              <a:rPr lang="en-US" dirty="0"/>
              <a:t>, ci </a:t>
            </a:r>
            <a:r>
              <a:rPr lang="en-US" dirty="0" err="1"/>
              <a:t>și</a:t>
            </a:r>
            <a:r>
              <a:rPr lang="en-US" dirty="0"/>
              <a:t> a </a:t>
            </a:r>
            <a:r>
              <a:rPr lang="en-US" dirty="0" err="1"/>
              <a:t>încadrării</a:t>
            </a:r>
            <a:r>
              <a:rPr lang="en-US" dirty="0"/>
              <a:t>, </a:t>
            </a:r>
            <a:r>
              <a:rPr lang="en-US" dirty="0" err="1"/>
              <a:t>în</a:t>
            </a:r>
            <a:r>
              <a:rPr lang="en-US" dirty="0"/>
              <a:t> </a:t>
            </a:r>
            <a:r>
              <a:rPr lang="en-US" dirty="0" err="1"/>
              <a:t>limitele</a:t>
            </a:r>
            <a:r>
              <a:rPr lang="en-US" dirty="0"/>
              <a:t> </a:t>
            </a:r>
            <a:r>
              <a:rPr lang="en-US" dirty="0" err="1"/>
              <a:t>acestui</a:t>
            </a:r>
            <a:r>
              <a:rPr lang="en-US" dirty="0"/>
              <a:t> </a:t>
            </a:r>
            <a:r>
              <a:rPr lang="en-US" dirty="0" err="1"/>
              <a:t>spațiu</a:t>
            </a:r>
            <a:r>
              <a:rPr lang="en-US" dirty="0"/>
              <a:t>, </a:t>
            </a:r>
            <a:r>
              <a:rPr lang="en-US" dirty="0" err="1"/>
              <a:t>inițierea</a:t>
            </a:r>
            <a:r>
              <a:rPr lang="en-US" dirty="0"/>
              <a:t> </a:t>
            </a:r>
            <a:r>
              <a:rPr lang="en-US" dirty="0" err="1"/>
              <a:t>și</a:t>
            </a:r>
            <a:r>
              <a:rPr lang="en-US" dirty="0"/>
              <a:t> </a:t>
            </a:r>
            <a:r>
              <a:rPr lang="en-US" dirty="0" err="1"/>
              <a:t>valabilitatea</a:t>
            </a:r>
            <a:r>
              <a:rPr lang="en-US" dirty="0"/>
              <a:t> </a:t>
            </a:r>
            <a:r>
              <a:rPr lang="en-US" dirty="0" err="1"/>
              <a:t>unui</a:t>
            </a:r>
            <a:r>
              <a:rPr lang="en-US" dirty="0"/>
              <a:t> </a:t>
            </a:r>
            <a:r>
              <a:rPr lang="en-US" dirty="0" err="1"/>
              <a:t>atac</a:t>
            </a:r>
            <a:r>
              <a:rPr lang="en-US" dirty="0"/>
              <a:t> </a:t>
            </a:r>
            <a:r>
              <a:rPr lang="en-US" dirty="0" err="1"/>
              <a:t>depinzând</a:t>
            </a:r>
            <a:r>
              <a:rPr lang="en-US" dirty="0"/>
              <a:t> de </a:t>
            </a:r>
            <a:r>
              <a:rPr lang="en-US" dirty="0" err="1"/>
              <a:t>parametrul</a:t>
            </a:r>
            <a:r>
              <a:rPr lang="en-US" dirty="0"/>
              <a:t> </a:t>
            </a:r>
            <a:r>
              <a:rPr lang="en-US" dirty="0" err="1"/>
              <a:t>spațial</a:t>
            </a:r>
            <a:r>
              <a:rPr lang="en-US" dirty="0"/>
              <a:t>. </a:t>
            </a:r>
            <a:r>
              <a:rPr lang="en-US" dirty="0" err="1"/>
              <a:t>Scrima</a:t>
            </a:r>
            <a:r>
              <a:rPr lang="en-US" dirty="0"/>
              <a:t> </a:t>
            </a:r>
            <a:r>
              <a:rPr lang="en-US" dirty="0" err="1"/>
              <a:t>este</a:t>
            </a:r>
            <a:r>
              <a:rPr lang="en-US" dirty="0"/>
              <a:t> </a:t>
            </a:r>
            <a:r>
              <a:rPr lang="en-US" dirty="0" err="1"/>
              <a:t>unul</a:t>
            </a:r>
            <a:r>
              <a:rPr lang="en-US" dirty="0"/>
              <a:t> din </a:t>
            </a:r>
            <a:r>
              <a:rPr lang="en-US" dirty="0" err="1"/>
              <a:t>sporturile</a:t>
            </a:r>
            <a:r>
              <a:rPr lang="en-US" dirty="0"/>
              <a:t> de </a:t>
            </a:r>
            <a:r>
              <a:rPr lang="en-US" dirty="0" err="1"/>
              <a:t>sală</a:t>
            </a:r>
            <a:r>
              <a:rPr lang="en-US" dirty="0"/>
              <a:t>, care </a:t>
            </a:r>
            <a:r>
              <a:rPr lang="en-US" dirty="0" err="1"/>
              <a:t>necesită</a:t>
            </a:r>
            <a:r>
              <a:rPr lang="en-US" dirty="0"/>
              <a:t> un </a:t>
            </a:r>
            <a:r>
              <a:rPr lang="en-US" dirty="0" err="1"/>
              <a:t>echipament</a:t>
            </a:r>
            <a:r>
              <a:rPr lang="en-US" dirty="0"/>
              <a:t> specific, </a:t>
            </a:r>
            <a:r>
              <a:rPr lang="en-US" dirty="0" err="1"/>
              <a:t>antrenori</a:t>
            </a:r>
            <a:r>
              <a:rPr lang="en-US" dirty="0"/>
              <a:t> </a:t>
            </a:r>
            <a:r>
              <a:rPr lang="en-US" dirty="0" err="1"/>
              <a:t>specializați</a:t>
            </a:r>
            <a:r>
              <a:rPr lang="en-US" dirty="0"/>
              <a:t> </a:t>
            </a:r>
            <a:r>
              <a:rPr lang="en-US" dirty="0" err="1"/>
              <a:t>și</a:t>
            </a:r>
            <a:r>
              <a:rPr lang="en-US" dirty="0"/>
              <a:t> o </a:t>
            </a:r>
            <a:r>
              <a:rPr lang="en-US" dirty="0" err="1"/>
              <a:t>muncă</a:t>
            </a:r>
            <a:r>
              <a:rPr lang="en-US" dirty="0"/>
              <a:t> </a:t>
            </a:r>
            <a:r>
              <a:rPr lang="en-US" dirty="0" err="1"/>
              <a:t>intensă</a:t>
            </a:r>
            <a:r>
              <a:rPr lang="en-US" dirty="0"/>
              <a:t>. </a:t>
            </a:r>
            <a:r>
              <a:rPr lang="en-US" dirty="0" err="1"/>
              <a:t>Prin</a:t>
            </a:r>
            <a:r>
              <a:rPr lang="en-US" dirty="0"/>
              <a:t> </a:t>
            </a:r>
            <a:r>
              <a:rPr lang="en-US" dirty="0" err="1"/>
              <a:t>specificul</a:t>
            </a:r>
            <a:r>
              <a:rPr lang="en-US" dirty="0"/>
              <a:t> </a:t>
            </a:r>
            <a:r>
              <a:rPr lang="en-US" dirty="0" err="1"/>
              <a:t>ei</a:t>
            </a:r>
            <a:r>
              <a:rPr lang="en-US" dirty="0"/>
              <a:t> </a:t>
            </a:r>
            <a:r>
              <a:rPr lang="en-US" dirty="0" err="1"/>
              <a:t>lupta</a:t>
            </a:r>
            <a:r>
              <a:rPr lang="en-US" dirty="0"/>
              <a:t> </a:t>
            </a:r>
            <a:r>
              <a:rPr lang="en-US" dirty="0" err="1"/>
              <a:t>directă</a:t>
            </a:r>
            <a:r>
              <a:rPr lang="en-US" dirty="0"/>
              <a:t> cu </a:t>
            </a:r>
            <a:r>
              <a:rPr lang="en-US" dirty="0" err="1"/>
              <a:t>adversarul</a:t>
            </a:r>
            <a:r>
              <a:rPr lang="en-US" dirty="0"/>
              <a:t> are un </a:t>
            </a:r>
            <a:r>
              <a:rPr lang="en-US" dirty="0" err="1"/>
              <a:t>profund</a:t>
            </a:r>
            <a:r>
              <a:rPr lang="en-US" dirty="0"/>
              <a:t> </a:t>
            </a:r>
            <a:r>
              <a:rPr lang="en-US" dirty="0" err="1"/>
              <a:t>caracter</a:t>
            </a:r>
            <a:r>
              <a:rPr lang="en-US" dirty="0"/>
              <a:t> </a:t>
            </a:r>
            <a:r>
              <a:rPr lang="en-US" dirty="0" err="1"/>
              <a:t>psihologic</a:t>
            </a:r>
            <a:r>
              <a:rPr lang="en-US" dirty="0"/>
              <a:t>, cu </a:t>
            </a:r>
            <a:r>
              <a:rPr lang="en-US" dirty="0" err="1"/>
              <a:t>atât</a:t>
            </a:r>
            <a:r>
              <a:rPr lang="en-US" dirty="0"/>
              <a:t> </a:t>
            </a:r>
            <a:r>
              <a:rPr lang="en-US" dirty="0" err="1"/>
              <a:t>mai</a:t>
            </a:r>
            <a:r>
              <a:rPr lang="en-US" dirty="0"/>
              <a:t> </a:t>
            </a:r>
            <a:r>
              <a:rPr lang="en-US" dirty="0" err="1"/>
              <a:t>mult</a:t>
            </a:r>
            <a:r>
              <a:rPr lang="en-US" dirty="0"/>
              <a:t> cu </a:t>
            </a:r>
            <a:r>
              <a:rPr lang="en-US" dirty="0" err="1"/>
              <a:t>cât</a:t>
            </a:r>
            <a:r>
              <a:rPr lang="en-US" dirty="0"/>
              <a:t> </a:t>
            </a:r>
            <a:r>
              <a:rPr lang="en-US" dirty="0" err="1"/>
              <a:t>victoria</a:t>
            </a:r>
            <a:r>
              <a:rPr lang="en-US" dirty="0"/>
              <a:t> nu </a:t>
            </a:r>
            <a:r>
              <a:rPr lang="en-US" dirty="0" err="1"/>
              <a:t>revine</a:t>
            </a:r>
            <a:r>
              <a:rPr lang="en-US" dirty="0"/>
              <a:t> </a:t>
            </a:r>
            <a:r>
              <a:rPr lang="en-US" dirty="0" err="1"/>
              <a:t>celui</a:t>
            </a:r>
            <a:r>
              <a:rPr lang="en-US" dirty="0"/>
              <a:t> care </a:t>
            </a:r>
            <a:r>
              <a:rPr lang="en-US" dirty="0" err="1"/>
              <a:t>posedă</a:t>
            </a:r>
            <a:r>
              <a:rPr lang="en-US" dirty="0"/>
              <a:t> o </a:t>
            </a:r>
            <a:r>
              <a:rPr lang="en-US" dirty="0" err="1"/>
              <a:t>musculatură</a:t>
            </a:r>
            <a:r>
              <a:rPr lang="en-US" dirty="0"/>
              <a:t> </a:t>
            </a:r>
            <a:r>
              <a:rPr lang="en-US" dirty="0" err="1"/>
              <a:t>mai</a:t>
            </a:r>
            <a:r>
              <a:rPr lang="en-US" dirty="0"/>
              <a:t> </a:t>
            </a:r>
            <a:r>
              <a:rPr lang="en-US" dirty="0" err="1"/>
              <a:t>dezvoltată</a:t>
            </a:r>
            <a:r>
              <a:rPr lang="en-US" dirty="0"/>
              <a:t>, </a:t>
            </a:r>
            <a:r>
              <a:rPr lang="en-US" dirty="0" err="1"/>
              <a:t>având</a:t>
            </a:r>
            <a:r>
              <a:rPr lang="en-US" dirty="0"/>
              <a:t> un </a:t>
            </a:r>
            <a:r>
              <a:rPr lang="en-US" dirty="0" err="1"/>
              <a:t>pronunțat</a:t>
            </a:r>
            <a:r>
              <a:rPr lang="en-US" dirty="0"/>
              <a:t> </a:t>
            </a:r>
            <a:r>
              <a:rPr lang="en-US" dirty="0" err="1"/>
              <a:t>caracter</a:t>
            </a:r>
            <a:r>
              <a:rPr lang="en-US" dirty="0"/>
              <a:t> </a:t>
            </a:r>
            <a:r>
              <a:rPr lang="en-US" dirty="0" err="1"/>
              <a:t>intelectual</a:t>
            </a:r>
            <a:r>
              <a:rPr lang="en-US" dirty="0"/>
              <a:t>.</a:t>
            </a:r>
          </a:p>
        </p:txBody>
      </p:sp>
      <p:sp>
        <p:nvSpPr>
          <p:cNvPr id="15" name="Oval 14">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4707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789F5-1411-4A66-AD41-E601FE8C8222}"/>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5B98D-8D8F-417A-9023-96FD500739D7}"/>
              </a:ext>
            </a:extLst>
          </p:cNvPr>
          <p:cNvSpPr>
            <a:spLocks noGrp="1"/>
          </p:cNvSpPr>
          <p:nvPr>
            <p:ph type="title"/>
          </p:nvPr>
        </p:nvSpPr>
        <p:spPr>
          <a:xfrm>
            <a:off x="1069848" y="484632"/>
            <a:ext cx="10058400" cy="1609344"/>
          </a:xfrm>
        </p:spPr>
        <p:txBody>
          <a:bodyPr anchor="ctr">
            <a:normAutofit/>
          </a:bodyPr>
          <a:lstStyle/>
          <a:p>
            <a:r>
              <a:rPr lang="en-US" b="1" i="0">
                <a:solidFill>
                  <a:schemeClr val="tx1"/>
                </a:solidFill>
                <a:effectLst/>
                <a:latin typeface="Arial" panose="020B0604020202020204" pitchFamily="34" charset="0"/>
              </a:rPr>
              <a:t>Fandarea</a:t>
            </a:r>
            <a:r>
              <a:rPr lang="en-US" b="0" i="0">
                <a:solidFill>
                  <a:schemeClr val="tx1"/>
                </a:solidFill>
                <a:effectLst/>
                <a:latin typeface="Arial" panose="020B0604020202020204" pitchFamily="34" charset="0"/>
              </a:rPr>
              <a:t> </a:t>
            </a:r>
            <a:endParaRPr lang="en-US">
              <a:solidFill>
                <a:schemeClr val="tx1"/>
              </a:solidFill>
            </a:endParaRPr>
          </a:p>
        </p:txBody>
      </p:sp>
      <p:sp>
        <p:nvSpPr>
          <p:cNvPr id="3" name="Content Placeholder 2">
            <a:extLst>
              <a:ext uri="{FF2B5EF4-FFF2-40B4-BE49-F238E27FC236}">
                <a16:creationId xmlns:a16="http://schemas.microsoft.com/office/drawing/2014/main" id="{F2BFA653-61CB-4959-B34D-35EABDEB1707}"/>
              </a:ext>
            </a:extLst>
          </p:cNvPr>
          <p:cNvSpPr>
            <a:spLocks noGrp="1"/>
          </p:cNvSpPr>
          <p:nvPr>
            <p:ph idx="1"/>
          </p:nvPr>
        </p:nvSpPr>
        <p:spPr>
          <a:xfrm>
            <a:off x="1069848" y="2121408"/>
            <a:ext cx="10058400" cy="4050792"/>
          </a:xfrm>
        </p:spPr>
        <p:txBody>
          <a:bodyPr>
            <a:normAutofit/>
          </a:bodyPr>
          <a:lstStyle/>
          <a:p>
            <a:r>
              <a:rPr lang="en-US" b="0" i="0" dirty="0">
                <a:effectLst/>
                <a:latin typeface="Arial" panose="020B0604020202020204" pitchFamily="34" charset="0"/>
              </a:rPr>
              <a:t>Din </a:t>
            </a:r>
            <a:r>
              <a:rPr lang="en-US" b="0" i="0" dirty="0" err="1">
                <a:effectLst/>
                <a:latin typeface="Arial" panose="020B0604020202020204" pitchFamily="34" charset="0"/>
              </a:rPr>
              <a:t>poziție</a:t>
            </a:r>
            <a:r>
              <a:rPr lang="en-US" b="0" i="0" dirty="0">
                <a:effectLst/>
                <a:latin typeface="Arial" panose="020B0604020202020204" pitchFamily="34" charset="0"/>
              </a:rPr>
              <a:t> de </a:t>
            </a:r>
            <a:r>
              <a:rPr lang="en-US" b="0" i="0" dirty="0" err="1">
                <a:effectLst/>
                <a:latin typeface="Arial" panose="020B0604020202020204" pitchFamily="34" charset="0"/>
              </a:rPr>
              <a:t>gardă</a:t>
            </a:r>
            <a:r>
              <a:rPr lang="en-US" b="0" i="0" dirty="0">
                <a:effectLst/>
                <a:latin typeface="Arial" panose="020B0604020202020204" pitchFamily="34" charset="0"/>
              </a:rPr>
              <a:t>, </a:t>
            </a:r>
            <a:r>
              <a:rPr lang="en-US" b="0" i="0" dirty="0" err="1">
                <a:effectLst/>
                <a:latin typeface="Arial" panose="020B0604020202020204" pitchFamily="34" charset="0"/>
              </a:rPr>
              <a:t>scrimerul</a:t>
            </a:r>
            <a:r>
              <a:rPr lang="en-US" b="0" i="0" dirty="0">
                <a:effectLst/>
                <a:latin typeface="Arial" panose="020B0604020202020204" pitchFamily="34" charset="0"/>
              </a:rPr>
              <a:t> </a:t>
            </a:r>
            <a:r>
              <a:rPr lang="en-US" b="0" i="0" dirty="0" err="1">
                <a:effectLst/>
                <a:latin typeface="Arial" panose="020B0604020202020204" pitchFamily="34" charset="0"/>
              </a:rPr>
              <a:t>lansează</a:t>
            </a:r>
            <a:r>
              <a:rPr lang="en-US" b="0" i="0" dirty="0">
                <a:effectLst/>
                <a:latin typeface="Arial" panose="020B0604020202020204" pitchFamily="34" charset="0"/>
              </a:rPr>
              <a:t> </a:t>
            </a:r>
            <a:r>
              <a:rPr lang="en-US" b="0" i="0" dirty="0" err="1">
                <a:effectLst/>
                <a:latin typeface="Arial" panose="020B0604020202020204" pitchFamily="34" charset="0"/>
              </a:rPr>
              <a:t>înainte</a:t>
            </a:r>
            <a:r>
              <a:rPr lang="en-US" b="0" i="0" dirty="0">
                <a:effectLst/>
                <a:latin typeface="Arial" panose="020B0604020202020204" pitchFamily="34" charset="0"/>
              </a:rPr>
              <a:t> </a:t>
            </a:r>
            <a:r>
              <a:rPr lang="en-US" b="0" i="0" dirty="0" err="1">
                <a:effectLst/>
                <a:latin typeface="Arial" panose="020B0604020202020204" pitchFamily="34" charset="0"/>
              </a:rPr>
              <a:t>piciorul</a:t>
            </a:r>
            <a:r>
              <a:rPr lang="en-US" b="0" i="0" dirty="0">
                <a:effectLst/>
                <a:latin typeface="Arial" panose="020B0604020202020204" pitchFamily="34" charset="0"/>
              </a:rPr>
              <a:t> din </a:t>
            </a:r>
            <a:r>
              <a:rPr lang="en-US" b="0" i="0" dirty="0" err="1">
                <a:effectLst/>
                <a:latin typeface="Arial" panose="020B0604020202020204" pitchFamily="34" charset="0"/>
              </a:rPr>
              <a:t>față</a:t>
            </a:r>
            <a:r>
              <a:rPr lang="en-US" b="0" i="0" dirty="0">
                <a:effectLst/>
                <a:latin typeface="Arial" panose="020B0604020202020204" pitchFamily="34" charset="0"/>
              </a:rPr>
              <a:t>, </a:t>
            </a:r>
            <a:r>
              <a:rPr lang="en-US" b="0" i="0" dirty="0" err="1">
                <a:effectLst/>
                <a:latin typeface="Arial" panose="020B0604020202020204" pitchFamily="34" charset="0"/>
              </a:rPr>
              <a:t>în</a:t>
            </a:r>
            <a:r>
              <a:rPr lang="en-US" b="0" i="0" dirty="0">
                <a:effectLst/>
                <a:latin typeface="Arial" panose="020B0604020202020204" pitchFamily="34" charset="0"/>
              </a:rPr>
              <a:t> </a:t>
            </a:r>
            <a:r>
              <a:rPr lang="en-US" b="0" i="0" dirty="0" err="1">
                <a:effectLst/>
                <a:latin typeface="Arial" panose="020B0604020202020204" pitchFamily="34" charset="0"/>
              </a:rPr>
              <a:t>timp</a:t>
            </a:r>
            <a:r>
              <a:rPr lang="en-US" b="0" i="0" dirty="0">
                <a:effectLst/>
                <a:latin typeface="Arial" panose="020B0604020202020204" pitchFamily="34" charset="0"/>
              </a:rPr>
              <a:t> </a:t>
            </a:r>
            <a:r>
              <a:rPr lang="en-US" b="0" i="0" dirty="0" err="1">
                <a:effectLst/>
                <a:latin typeface="Arial" panose="020B0604020202020204" pitchFamily="34" charset="0"/>
              </a:rPr>
              <a:t>ce</a:t>
            </a:r>
            <a:r>
              <a:rPr lang="en-US" b="0" i="0" dirty="0">
                <a:effectLst/>
                <a:latin typeface="Arial" panose="020B0604020202020204" pitchFamily="34" charset="0"/>
              </a:rPr>
              <a:t> </a:t>
            </a:r>
            <a:r>
              <a:rPr lang="en-US" b="0" i="0" dirty="0" err="1">
                <a:effectLst/>
                <a:latin typeface="Arial" panose="020B0604020202020204" pitchFamily="34" charset="0"/>
              </a:rPr>
              <a:t>împinge</a:t>
            </a:r>
            <a:r>
              <a:rPr lang="en-US" b="0" i="0" dirty="0">
                <a:effectLst/>
                <a:latin typeface="Arial" panose="020B0604020202020204" pitchFamily="34" charset="0"/>
              </a:rPr>
              <a:t> </a:t>
            </a:r>
            <a:r>
              <a:rPr lang="en-US" b="0" i="0" dirty="0" err="1">
                <a:effectLst/>
                <a:latin typeface="Arial" panose="020B0604020202020204" pitchFamily="34" charset="0"/>
              </a:rPr>
              <a:t>puternic</a:t>
            </a:r>
            <a:r>
              <a:rPr lang="en-US" b="0" i="0" dirty="0">
                <a:effectLst/>
                <a:latin typeface="Arial" panose="020B0604020202020204" pitchFamily="34" charset="0"/>
              </a:rPr>
              <a:t> cu </a:t>
            </a:r>
            <a:r>
              <a:rPr lang="en-US" b="0" i="0" dirty="0" err="1">
                <a:effectLst/>
                <a:latin typeface="Arial" panose="020B0604020202020204" pitchFamily="34" charset="0"/>
              </a:rPr>
              <a:t>piciorul</a:t>
            </a:r>
            <a:r>
              <a:rPr lang="en-US" b="0" i="0" dirty="0">
                <a:effectLst/>
                <a:latin typeface="Arial" panose="020B0604020202020204" pitchFamily="34" charset="0"/>
              </a:rPr>
              <a:t> din spate, </a:t>
            </a:r>
            <a:r>
              <a:rPr lang="en-US" b="0" i="0" dirty="0" err="1">
                <a:effectLst/>
                <a:latin typeface="Arial" panose="020B0604020202020204" pitchFamily="34" charset="0"/>
              </a:rPr>
              <a:t>propulsând</a:t>
            </a:r>
            <a:r>
              <a:rPr lang="en-US" b="0" i="0" dirty="0">
                <a:effectLst/>
                <a:latin typeface="Arial" panose="020B0604020202020204" pitchFamily="34" charset="0"/>
              </a:rPr>
              <a:t> </a:t>
            </a:r>
            <a:r>
              <a:rPr lang="en-US" b="0" i="0" dirty="0" err="1">
                <a:effectLst/>
                <a:latin typeface="Arial" panose="020B0604020202020204" pitchFamily="34" charset="0"/>
              </a:rPr>
              <a:t>corpul</a:t>
            </a:r>
            <a:r>
              <a:rPr lang="en-US" b="0" i="0" dirty="0">
                <a:effectLst/>
                <a:latin typeface="Arial" panose="020B0604020202020204" pitchFamily="34" charset="0"/>
              </a:rPr>
              <a:t> </a:t>
            </a:r>
            <a:r>
              <a:rPr lang="en-US" b="0" i="0" dirty="0" err="1">
                <a:effectLst/>
                <a:latin typeface="Arial" panose="020B0604020202020204" pitchFamily="34" charset="0"/>
              </a:rPr>
              <a:t>spre</a:t>
            </a:r>
            <a:r>
              <a:rPr lang="en-US" b="0" i="0" dirty="0">
                <a:effectLst/>
                <a:latin typeface="Arial" panose="020B0604020202020204" pitchFamily="34" charset="0"/>
              </a:rPr>
              <a:t> </a:t>
            </a:r>
            <a:r>
              <a:rPr lang="en-US" b="0" i="0" dirty="0" err="1">
                <a:effectLst/>
                <a:latin typeface="Arial" panose="020B0604020202020204" pitchFamily="34" charset="0"/>
              </a:rPr>
              <a:t>înainte</a:t>
            </a:r>
            <a:r>
              <a:rPr lang="en-US" b="0" i="0" dirty="0">
                <a:effectLst/>
                <a:latin typeface="Arial" panose="020B0604020202020204" pitchFamily="34" charset="0"/>
              </a:rPr>
              <a:t>. </a:t>
            </a:r>
            <a:r>
              <a:rPr lang="en-US" b="0" i="0" dirty="0" err="1">
                <a:effectLst/>
                <a:latin typeface="Arial" panose="020B0604020202020204" pitchFamily="34" charset="0"/>
              </a:rPr>
              <a:t>Scopul</a:t>
            </a:r>
            <a:r>
              <a:rPr lang="en-US" b="0" i="0" dirty="0">
                <a:effectLst/>
                <a:latin typeface="Arial" panose="020B0604020202020204" pitchFamily="34" charset="0"/>
              </a:rPr>
              <a:t> </a:t>
            </a:r>
            <a:r>
              <a:rPr lang="en-US" b="0" i="0" dirty="0" err="1">
                <a:effectLst/>
                <a:latin typeface="Arial" panose="020B0604020202020204" pitchFamily="34" charset="0"/>
              </a:rPr>
              <a:t>este</a:t>
            </a:r>
            <a:r>
              <a:rPr lang="en-US" b="0" i="0" dirty="0">
                <a:effectLst/>
                <a:latin typeface="Arial" panose="020B0604020202020204" pitchFamily="34" charset="0"/>
              </a:rPr>
              <a:t> de a </a:t>
            </a:r>
            <a:r>
              <a:rPr lang="en-US" b="0" i="0" dirty="0" err="1">
                <a:effectLst/>
                <a:latin typeface="Arial" panose="020B0604020202020204" pitchFamily="34" charset="0"/>
              </a:rPr>
              <a:t>câștiga</a:t>
            </a:r>
            <a:r>
              <a:rPr lang="en-US" b="0" i="0" dirty="0">
                <a:effectLst/>
                <a:latin typeface="Arial" panose="020B0604020202020204" pitchFamily="34" charset="0"/>
              </a:rPr>
              <a:t> </a:t>
            </a:r>
            <a:r>
              <a:rPr lang="en-US" b="0" i="0" dirty="0" err="1">
                <a:effectLst/>
                <a:latin typeface="Arial" panose="020B0604020202020204" pitchFamily="34" charset="0"/>
              </a:rPr>
              <a:t>accelerare</a:t>
            </a:r>
            <a:r>
              <a:rPr lang="en-US" b="0" i="0" dirty="0">
                <a:effectLst/>
                <a:latin typeface="Arial" panose="020B0604020202020204" pitchFamily="34" charset="0"/>
              </a:rPr>
              <a:t> </a:t>
            </a:r>
            <a:r>
              <a:rPr lang="en-US" b="0" i="0" dirty="0" err="1">
                <a:effectLst/>
                <a:latin typeface="Arial" panose="020B0604020202020204" pitchFamily="34" charset="0"/>
              </a:rPr>
              <a:t>și</a:t>
            </a:r>
            <a:r>
              <a:rPr lang="en-US" b="0" i="0" dirty="0">
                <a:effectLst/>
                <a:latin typeface="Arial" panose="020B0604020202020204" pitchFamily="34" charset="0"/>
              </a:rPr>
              <a:t> </a:t>
            </a:r>
            <a:r>
              <a:rPr lang="en-US" b="0" i="0" dirty="0" err="1">
                <a:effectLst/>
                <a:latin typeface="Arial" panose="020B0604020202020204" pitchFamily="34" charset="0"/>
              </a:rPr>
              <a:t>amplitudine</a:t>
            </a:r>
            <a:r>
              <a:rPr lang="en-US" b="0" i="0" dirty="0">
                <a:effectLst/>
                <a:latin typeface="Arial" panose="020B0604020202020204" pitchFamily="34" charset="0"/>
              </a:rPr>
              <a:t> </a:t>
            </a:r>
            <a:r>
              <a:rPr lang="en-US" b="0" i="0" dirty="0" err="1">
                <a:effectLst/>
                <a:latin typeface="Arial" panose="020B0604020202020204" pitchFamily="34" charset="0"/>
              </a:rPr>
              <a:t>pentru</a:t>
            </a:r>
            <a:r>
              <a:rPr lang="en-US" b="0" i="0" dirty="0">
                <a:effectLst/>
                <a:latin typeface="Arial" panose="020B0604020202020204" pitchFamily="34" charset="0"/>
              </a:rPr>
              <a:t> a </a:t>
            </a:r>
            <a:r>
              <a:rPr lang="en-US" b="0" i="0" dirty="0" err="1">
                <a:effectLst/>
                <a:latin typeface="Arial" panose="020B0604020202020204" pitchFamily="34" charset="0"/>
              </a:rPr>
              <a:t>lovi</a:t>
            </a:r>
            <a:r>
              <a:rPr lang="en-US" b="0" i="0" dirty="0">
                <a:effectLst/>
                <a:latin typeface="Arial" panose="020B0604020202020204" pitchFamily="34" charset="0"/>
              </a:rPr>
              <a:t>. </a:t>
            </a:r>
            <a:r>
              <a:rPr lang="en-US" b="0" i="0" dirty="0" err="1">
                <a:effectLst/>
                <a:latin typeface="Arial" panose="020B0604020202020204" pitchFamily="34" charset="0"/>
              </a:rPr>
              <a:t>Extinderea</a:t>
            </a:r>
            <a:r>
              <a:rPr lang="en-US" b="0" i="0" dirty="0">
                <a:effectLst/>
                <a:latin typeface="Arial" panose="020B0604020202020204" pitchFamily="34" charset="0"/>
              </a:rPr>
              <a:t> </a:t>
            </a:r>
            <a:r>
              <a:rPr lang="en-US" b="0" i="0" dirty="0" err="1">
                <a:effectLst/>
                <a:latin typeface="Arial" panose="020B0604020202020204" pitchFamily="34" charset="0"/>
              </a:rPr>
              <a:t>brațului</a:t>
            </a:r>
            <a:r>
              <a:rPr lang="en-US" b="0" i="0" dirty="0">
                <a:effectLst/>
                <a:latin typeface="Arial" panose="020B0604020202020204" pitchFamily="34" charset="0"/>
              </a:rPr>
              <a:t> </a:t>
            </a:r>
            <a:r>
              <a:rPr lang="en-US" b="0" i="0" dirty="0" err="1">
                <a:effectLst/>
                <a:latin typeface="Arial" panose="020B0604020202020204" pitchFamily="34" charset="0"/>
              </a:rPr>
              <a:t>înarmat</a:t>
            </a:r>
            <a:r>
              <a:rPr lang="en-US" b="0" i="0" dirty="0">
                <a:effectLst/>
                <a:latin typeface="Arial" panose="020B0604020202020204" pitchFamily="34" charset="0"/>
              </a:rPr>
              <a:t> </a:t>
            </a:r>
            <a:r>
              <a:rPr lang="en-US" b="0" i="0" dirty="0" err="1">
                <a:effectLst/>
                <a:latin typeface="Arial" panose="020B0604020202020204" pitchFamily="34" charset="0"/>
              </a:rPr>
              <a:t>urmată</a:t>
            </a:r>
            <a:r>
              <a:rPr lang="en-US" b="0" i="0" dirty="0">
                <a:effectLst/>
                <a:latin typeface="Arial" panose="020B0604020202020204" pitchFamily="34" charset="0"/>
              </a:rPr>
              <a:t> de o </a:t>
            </a:r>
            <a:r>
              <a:rPr lang="en-US" b="0" i="0" dirty="0" err="1">
                <a:effectLst/>
                <a:latin typeface="Arial" panose="020B0604020202020204" pitchFamily="34" charset="0"/>
              </a:rPr>
              <a:t>fandare</a:t>
            </a:r>
            <a:r>
              <a:rPr lang="en-US" b="0" i="0" dirty="0">
                <a:effectLst/>
                <a:latin typeface="Arial" panose="020B0604020202020204" pitchFamily="34" charset="0"/>
              </a:rPr>
              <a:t> </a:t>
            </a:r>
            <a:r>
              <a:rPr lang="en-US" b="0" i="0" dirty="0" err="1">
                <a:effectLst/>
                <a:latin typeface="Arial" panose="020B0604020202020204" pitchFamily="34" charset="0"/>
              </a:rPr>
              <a:t>este</a:t>
            </a:r>
            <a:r>
              <a:rPr lang="en-US" b="0" i="0" dirty="0">
                <a:effectLst/>
                <a:latin typeface="Arial" panose="020B0604020202020204" pitchFamily="34" charset="0"/>
              </a:rPr>
              <a:t> o </a:t>
            </a:r>
            <a:r>
              <a:rPr lang="en-US" b="0" i="1" dirty="0" err="1">
                <a:effectLst/>
                <a:latin typeface="Arial" panose="020B0604020202020204" pitchFamily="34" charset="0"/>
              </a:rPr>
              <a:t>dezvoltare</a:t>
            </a:r>
            <a:r>
              <a:rPr lang="en-US" b="0" i="0" dirty="0">
                <a:effectLst/>
                <a:latin typeface="Arial" panose="020B0604020202020204" pitchFamily="34" charset="0"/>
              </a:rPr>
              <a:t> . </a:t>
            </a:r>
            <a:r>
              <a:rPr lang="en-US" b="0" i="0" dirty="0" err="1">
                <a:effectLst/>
                <a:latin typeface="Arial" panose="020B0604020202020204" pitchFamily="34" charset="0"/>
              </a:rPr>
              <a:t>În</a:t>
            </a:r>
            <a:r>
              <a:rPr lang="en-US" b="0" i="0" dirty="0">
                <a:effectLst/>
                <a:latin typeface="Arial" panose="020B0604020202020204" pitchFamily="34" charset="0"/>
              </a:rPr>
              <a:t> </a:t>
            </a:r>
            <a:r>
              <a:rPr lang="en-US" b="0" i="0" dirty="0" err="1">
                <a:effectLst/>
                <a:latin typeface="Arial" panose="020B0604020202020204" pitchFamily="34" charset="0"/>
              </a:rPr>
              <a:t>trecut</a:t>
            </a:r>
            <a:r>
              <a:rPr lang="en-US" b="0" i="0" dirty="0">
                <a:effectLst/>
                <a:latin typeface="Arial" panose="020B0604020202020204" pitchFamily="34" charset="0"/>
              </a:rPr>
              <a:t> se </a:t>
            </a:r>
            <a:r>
              <a:rPr lang="en-US" b="0" i="0" dirty="0" err="1">
                <a:effectLst/>
                <a:latin typeface="Arial" panose="020B0604020202020204" pitchFamily="34" charset="0"/>
              </a:rPr>
              <a:t>recomanda</a:t>
            </a:r>
            <a:r>
              <a:rPr lang="en-US" b="0" i="0" dirty="0">
                <a:effectLst/>
                <a:latin typeface="Arial" panose="020B0604020202020204" pitchFamily="34" charset="0"/>
              </a:rPr>
              <a:t> ca </a:t>
            </a:r>
            <a:r>
              <a:rPr lang="en-US" b="0" i="0" dirty="0" err="1">
                <a:effectLst/>
                <a:latin typeface="Arial" panose="020B0604020202020204" pitchFamily="34" charset="0"/>
              </a:rPr>
              <a:t>piciorul</a:t>
            </a:r>
            <a:r>
              <a:rPr lang="en-US" b="0" i="0" dirty="0">
                <a:effectLst/>
                <a:latin typeface="Arial" panose="020B0604020202020204" pitchFamily="34" charset="0"/>
              </a:rPr>
              <a:t> </a:t>
            </a:r>
            <a:r>
              <a:rPr lang="en-US" b="0" i="0" dirty="0" err="1">
                <a:effectLst/>
                <a:latin typeface="Arial" panose="020B0604020202020204" pitchFamily="34" charset="0"/>
              </a:rPr>
              <a:t>nedominant</a:t>
            </a:r>
            <a:r>
              <a:rPr lang="en-US" b="0" i="0" dirty="0">
                <a:effectLst/>
                <a:latin typeface="Arial" panose="020B0604020202020204" pitchFamily="34" charset="0"/>
              </a:rPr>
              <a:t> </a:t>
            </a:r>
            <a:r>
              <a:rPr lang="en-US" b="0" i="0" dirty="0" err="1">
                <a:effectLst/>
                <a:latin typeface="Arial" panose="020B0604020202020204" pitchFamily="34" charset="0"/>
              </a:rPr>
              <a:t>să</a:t>
            </a:r>
            <a:r>
              <a:rPr lang="en-US" b="0" i="0" dirty="0">
                <a:effectLst/>
                <a:latin typeface="Arial" panose="020B0604020202020204" pitchFamily="34" charset="0"/>
              </a:rPr>
              <a:t> </a:t>
            </a:r>
            <a:r>
              <a:rPr lang="en-US" b="0" i="0" dirty="0" err="1">
                <a:effectLst/>
                <a:latin typeface="Arial" panose="020B0604020202020204" pitchFamily="34" charset="0"/>
              </a:rPr>
              <a:t>stea</a:t>
            </a:r>
            <a:r>
              <a:rPr lang="en-US" b="0" i="0" dirty="0">
                <a:effectLst/>
                <a:latin typeface="Arial" panose="020B0604020202020204" pitchFamily="34" charset="0"/>
              </a:rPr>
              <a:t> </a:t>
            </a:r>
            <a:r>
              <a:rPr lang="en-US" b="0" i="0" dirty="0" err="1">
                <a:effectLst/>
                <a:latin typeface="Arial" panose="020B0604020202020204" pitchFamily="34" charset="0"/>
              </a:rPr>
              <a:t>cât</a:t>
            </a:r>
            <a:r>
              <a:rPr lang="en-US" b="0" i="0" dirty="0">
                <a:effectLst/>
                <a:latin typeface="Arial" panose="020B0604020202020204" pitchFamily="34" charset="0"/>
              </a:rPr>
              <a:t> </a:t>
            </a:r>
            <a:r>
              <a:rPr lang="en-US" b="0" i="0" dirty="0" err="1">
                <a:effectLst/>
                <a:latin typeface="Arial" panose="020B0604020202020204" pitchFamily="34" charset="0"/>
              </a:rPr>
              <a:t>mai</a:t>
            </a:r>
            <a:r>
              <a:rPr lang="en-US" b="0" i="0" dirty="0">
                <a:effectLst/>
                <a:latin typeface="Arial" panose="020B0604020202020204" pitchFamily="34" charset="0"/>
              </a:rPr>
              <a:t> plat </a:t>
            </a:r>
            <a:r>
              <a:rPr lang="en-US" b="0" i="0" dirty="0" err="1">
                <a:effectLst/>
                <a:latin typeface="Arial" panose="020B0604020202020204" pitchFamily="34" charset="0"/>
              </a:rPr>
              <a:t>posibil</a:t>
            </a:r>
            <a:r>
              <a:rPr lang="en-US" b="0" i="0" dirty="0">
                <a:effectLst/>
                <a:latin typeface="Arial" panose="020B0604020202020204" pitchFamily="34" charset="0"/>
              </a:rPr>
              <a:t> pe </a:t>
            </a:r>
            <a:r>
              <a:rPr lang="en-US" b="0" i="0" dirty="0" err="1">
                <a:effectLst/>
                <a:latin typeface="Arial" panose="020B0604020202020204" pitchFamily="34" charset="0"/>
              </a:rPr>
              <a:t>planșă</a:t>
            </a:r>
            <a:r>
              <a:rPr lang="en-US" b="0" i="0" dirty="0">
                <a:effectLst/>
                <a:latin typeface="Arial" panose="020B0604020202020204" pitchFamily="34" charset="0"/>
              </a:rPr>
              <a:t>. </a:t>
            </a:r>
            <a:r>
              <a:rPr lang="en-US" b="0" i="0" dirty="0" err="1">
                <a:effectLst/>
                <a:latin typeface="Arial" panose="020B0604020202020204" pitchFamily="34" charset="0"/>
              </a:rPr>
              <a:t>În</a:t>
            </a:r>
            <a:r>
              <a:rPr lang="en-US" b="0" i="0" dirty="0">
                <a:effectLst/>
                <a:latin typeface="Arial" panose="020B0604020202020204" pitchFamily="34" charset="0"/>
              </a:rPr>
              <a:t> </a:t>
            </a:r>
            <a:r>
              <a:rPr lang="en-US" b="0" i="0" dirty="0" err="1">
                <a:effectLst/>
                <a:latin typeface="Arial" panose="020B0604020202020204" pitchFamily="34" charset="0"/>
              </a:rPr>
              <a:t>prezent</a:t>
            </a:r>
            <a:r>
              <a:rPr lang="en-US" b="0" i="0" dirty="0">
                <a:effectLst/>
                <a:latin typeface="Arial" panose="020B0604020202020204" pitchFamily="34" charset="0"/>
              </a:rPr>
              <a:t> </a:t>
            </a:r>
            <a:r>
              <a:rPr lang="en-US" b="0" i="0" dirty="0" err="1">
                <a:effectLst/>
                <a:latin typeface="Arial" panose="020B0604020202020204" pitchFamily="34" charset="0"/>
              </a:rPr>
              <a:t>fandarea</a:t>
            </a:r>
            <a:r>
              <a:rPr lang="en-US" b="0" i="0" dirty="0">
                <a:effectLst/>
                <a:latin typeface="Arial" panose="020B0604020202020204" pitchFamily="34" charset="0"/>
              </a:rPr>
              <a:t> se </a:t>
            </a:r>
            <a:r>
              <a:rPr lang="en-US" b="0" i="0" dirty="0" err="1">
                <a:effectLst/>
                <a:latin typeface="Arial" panose="020B0604020202020204" pitchFamily="34" charset="0"/>
              </a:rPr>
              <a:t>termină</a:t>
            </a:r>
            <a:r>
              <a:rPr lang="en-US" b="0" i="0" dirty="0">
                <a:effectLst/>
                <a:latin typeface="Arial" panose="020B0604020202020204" pitchFamily="34" charset="0"/>
              </a:rPr>
              <a:t> de </a:t>
            </a:r>
            <a:r>
              <a:rPr lang="en-US" b="0" i="0" dirty="0" err="1">
                <a:effectLst/>
                <a:latin typeface="Arial" panose="020B0604020202020204" pitchFamily="34" charset="0"/>
              </a:rPr>
              <a:t>cele</a:t>
            </a:r>
            <a:r>
              <a:rPr lang="en-US" b="0" i="0" dirty="0">
                <a:effectLst/>
                <a:latin typeface="Arial" panose="020B0604020202020204" pitchFamily="34" charset="0"/>
              </a:rPr>
              <a:t> </a:t>
            </a:r>
            <a:r>
              <a:rPr lang="en-US" b="0" i="0" dirty="0" err="1">
                <a:effectLst/>
                <a:latin typeface="Arial" panose="020B0604020202020204" pitchFamily="34" charset="0"/>
              </a:rPr>
              <a:t>mai</a:t>
            </a:r>
            <a:r>
              <a:rPr lang="en-US" b="0" i="0" dirty="0">
                <a:effectLst/>
                <a:latin typeface="Arial" panose="020B0604020202020204" pitchFamily="34" charset="0"/>
              </a:rPr>
              <a:t> </a:t>
            </a:r>
            <a:r>
              <a:rPr lang="en-US" b="0" i="0" dirty="0" err="1">
                <a:effectLst/>
                <a:latin typeface="Arial" panose="020B0604020202020204" pitchFamily="34" charset="0"/>
              </a:rPr>
              <a:t>multe</a:t>
            </a:r>
            <a:r>
              <a:rPr lang="en-US" b="0" i="0" dirty="0">
                <a:effectLst/>
                <a:latin typeface="Arial" panose="020B0604020202020204" pitchFamily="34" charset="0"/>
              </a:rPr>
              <a:t> </a:t>
            </a:r>
            <a:r>
              <a:rPr lang="en-US" b="0" i="0" dirty="0" err="1">
                <a:effectLst/>
                <a:latin typeface="Arial" panose="020B0604020202020204" pitchFamily="34" charset="0"/>
              </a:rPr>
              <a:t>ori</a:t>
            </a:r>
            <a:r>
              <a:rPr lang="en-US" b="0" i="0" dirty="0">
                <a:effectLst/>
                <a:latin typeface="Arial" panose="020B0604020202020204" pitchFamily="34" charset="0"/>
              </a:rPr>
              <a:t> cu </a:t>
            </a:r>
            <a:r>
              <a:rPr lang="en-US" b="0" i="0" dirty="0" err="1">
                <a:effectLst/>
                <a:latin typeface="Arial" panose="020B0604020202020204" pitchFamily="34" charset="0"/>
              </a:rPr>
              <a:t>talpa</a:t>
            </a:r>
            <a:r>
              <a:rPr lang="en-US" b="0" i="0" dirty="0">
                <a:effectLst/>
                <a:latin typeface="Arial" panose="020B0604020202020204" pitchFamily="34" charset="0"/>
              </a:rPr>
              <a:t> </a:t>
            </a:r>
            <a:r>
              <a:rPr lang="en-US" b="0" i="0" dirty="0" err="1">
                <a:effectLst/>
                <a:latin typeface="Arial" panose="020B0604020202020204" pitchFamily="34" charset="0"/>
              </a:rPr>
              <a:t>piciorului</a:t>
            </a:r>
            <a:r>
              <a:rPr lang="en-US" b="0" i="0" dirty="0">
                <a:effectLst/>
                <a:latin typeface="Arial" panose="020B0604020202020204" pitchFamily="34" charset="0"/>
              </a:rPr>
              <a:t> </a:t>
            </a:r>
            <a:r>
              <a:rPr lang="en-US" b="0" i="0" dirty="0" err="1">
                <a:effectLst/>
                <a:latin typeface="Arial" panose="020B0604020202020204" pitchFamily="34" charset="0"/>
              </a:rPr>
              <a:t>nedominant</a:t>
            </a:r>
            <a:r>
              <a:rPr lang="en-US" b="0" i="0" dirty="0">
                <a:effectLst/>
                <a:latin typeface="Arial" panose="020B0604020202020204" pitchFamily="34" charset="0"/>
              </a:rPr>
              <a:t> </a:t>
            </a:r>
            <a:r>
              <a:rPr lang="en-US" b="0" i="0" dirty="0" err="1">
                <a:effectLst/>
                <a:latin typeface="Arial" panose="020B0604020202020204" pitchFamily="34" charset="0"/>
              </a:rPr>
              <a:t>desprinsă</a:t>
            </a:r>
            <a:r>
              <a:rPr lang="en-US" b="0" i="0" dirty="0">
                <a:effectLst/>
                <a:latin typeface="Arial" panose="020B0604020202020204" pitchFamily="34" charset="0"/>
              </a:rPr>
              <a:t> de </a:t>
            </a:r>
            <a:r>
              <a:rPr lang="en-US" b="0" i="0" dirty="0" err="1">
                <a:effectLst/>
                <a:latin typeface="Arial" panose="020B0604020202020204" pitchFamily="34" charset="0"/>
              </a:rPr>
              <a:t>planșă</a:t>
            </a:r>
            <a:r>
              <a:rPr lang="en-US" b="0" i="0" dirty="0">
                <a:effectLst/>
                <a:latin typeface="Arial" panose="020B0604020202020204" pitchFamily="34" charset="0"/>
              </a:rPr>
              <a:t>.</a:t>
            </a:r>
            <a:endParaRPr lang="en-US" dirty="0"/>
          </a:p>
        </p:txBody>
      </p:sp>
      <p:grpSp>
        <p:nvGrpSpPr>
          <p:cNvPr id="14" name="Group 1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294576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A486648D-901F-431C-8FFE-6455ADDAC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 y="0"/>
            <a:ext cx="12188656"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3" name="Content Placeholder 2">
            <a:extLst>
              <a:ext uri="{FF2B5EF4-FFF2-40B4-BE49-F238E27FC236}">
                <a16:creationId xmlns:a16="http://schemas.microsoft.com/office/drawing/2014/main" id="{005E8C1D-D5D7-401C-93E8-3C6CE5393341}"/>
              </a:ext>
            </a:extLst>
          </p:cNvPr>
          <p:cNvSpPr>
            <a:spLocks noGrp="1"/>
          </p:cNvSpPr>
          <p:nvPr>
            <p:ph idx="1"/>
          </p:nvPr>
        </p:nvSpPr>
        <p:spPr>
          <a:xfrm>
            <a:off x="1069848" y="2121408"/>
            <a:ext cx="10058400" cy="4050792"/>
          </a:xfrm>
        </p:spPr>
        <p:txBody>
          <a:bodyPr>
            <a:normAutofit/>
          </a:bodyPr>
          <a:lstStyle/>
          <a:p>
            <a:r>
              <a:rPr lang="en-US">
                <a:solidFill>
                  <a:srgbClr val="FFFFFF"/>
                </a:solidFill>
              </a:rPr>
              <a:t>Rezistența și forța trebuiesc și ele dezvoltate la un nivel corespunzător. Efortul de tip static din timpul asalturilor necesare scrimei, necesită o bună pregătire fizică generală și specifică a musculaturii membrelor, mai ales sub aspectul forței, iar durata lungă a concursului presupune o rezistență fizică și neuropsihică ridicată. Efortul în scrimă este maximal și se manifestă cu întreruperi. Calitățile predominante ale brațului înarmat, din punct de vedere fizic, sunt îndemânareași viteza (de reacție și de execuție) cu grad înalt de complexitate.</a:t>
            </a:r>
          </a:p>
          <a:p>
            <a:r>
              <a:rPr lang="en-US">
                <a:solidFill>
                  <a:srgbClr val="FFFFFF"/>
                </a:solidFill>
              </a:rPr>
              <a:t>Calitățile predominante ale mișcărilor de picioare pe planșe sunt forța și viteza în regim de rezistență și mobilitatea. Așadar caracteristicile efortului specific în scrimă sunt îndemânarea și viteza, dublate de atenția concentrată, de gândirea tactică, precizia, oportunitatea și spontaneitatea.</a:t>
            </a:r>
          </a:p>
        </p:txBody>
      </p:sp>
      <p:sp>
        <p:nvSpPr>
          <p:cNvPr id="17" name="Oval 9">
            <a:extLst>
              <a:ext uri="{FF2B5EF4-FFF2-40B4-BE49-F238E27FC236}">
                <a16:creationId xmlns:a16="http://schemas.microsoft.com/office/drawing/2014/main" id="{328E7ECE-D1D9-4A45-83E3-B3AAC21AF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F2299C5D-8E7A-4F30-B5A0-E61C1AF51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17228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487E5-7719-4FDD-BE13-227379640BAF}"/>
              </a:ext>
            </a:extLst>
          </p:cNvPr>
          <p:cNvSpPr>
            <a:spLocks noGrp="1"/>
          </p:cNvSpPr>
          <p:nvPr>
            <p:ph type="title"/>
          </p:nvPr>
        </p:nvSpPr>
        <p:spPr>
          <a:xfrm>
            <a:off x="7883612" y="484632"/>
            <a:ext cx="3816774" cy="1609344"/>
          </a:xfrm>
          <a:ln>
            <a:noFill/>
          </a:ln>
        </p:spPr>
        <p:txBody>
          <a:bodyPr>
            <a:normAutofit/>
          </a:bodyPr>
          <a:lstStyle/>
          <a:p>
            <a:r>
              <a:rPr lang="en-US" sz="3000" b="1" i="0" u="none" strike="noStrike" cap="all">
                <a:effectLst/>
                <a:latin typeface="Oswald"/>
              </a:rPr>
              <a:t>BENEFICII SANATOASE ALE SCRIMEI</a:t>
            </a:r>
            <a:br>
              <a:rPr lang="en-US" sz="3000" b="1" i="0" u="none" strike="noStrike" cap="all">
                <a:effectLst/>
                <a:latin typeface="Oswald"/>
              </a:rPr>
            </a:br>
            <a:endParaRPr lang="en-US" sz="3000"/>
          </a:p>
        </p:txBody>
      </p:sp>
      <p:pic>
        <p:nvPicPr>
          <p:cNvPr id="7" name="Picture 6">
            <a:extLst>
              <a:ext uri="{FF2B5EF4-FFF2-40B4-BE49-F238E27FC236}">
                <a16:creationId xmlns:a16="http://schemas.microsoft.com/office/drawing/2014/main" id="{1DFCBBA1-2418-48B7-A22B-75F9DA3A7A24}"/>
              </a:ext>
            </a:extLst>
          </p:cNvPr>
          <p:cNvPicPr>
            <a:picLocks noChangeAspect="1"/>
          </p:cNvPicPr>
          <p:nvPr/>
        </p:nvPicPr>
        <p:blipFill rotWithShape="1">
          <a:blip r:embed="rId4">
            <a:extLst>
              <a:ext uri="{28A0092B-C50C-407E-A947-70E740481C1C}">
                <a14:useLocalDpi xmlns:a14="http://schemas.microsoft.com/office/drawing/2010/main" val="0"/>
              </a:ext>
            </a:extLst>
          </a:blip>
          <a:srcRect l="19919" r="6881"/>
          <a:stretch/>
        </p:blipFill>
        <p:spPr>
          <a:xfrm>
            <a:off x="3343" y="10"/>
            <a:ext cx="7548923" cy="6857990"/>
          </a:xfrm>
          <a:prstGeom prst="rect">
            <a:avLst/>
          </a:prstGeom>
        </p:spPr>
      </p:pic>
      <p:sp>
        <p:nvSpPr>
          <p:cNvPr id="3" name="Content Placeholder 2">
            <a:extLst>
              <a:ext uri="{FF2B5EF4-FFF2-40B4-BE49-F238E27FC236}">
                <a16:creationId xmlns:a16="http://schemas.microsoft.com/office/drawing/2014/main" id="{A6F32BCA-B7CE-478E-9990-A95109B8E76F}"/>
              </a:ext>
            </a:extLst>
          </p:cNvPr>
          <p:cNvSpPr>
            <a:spLocks noGrp="1"/>
          </p:cNvSpPr>
          <p:nvPr>
            <p:ph idx="1"/>
          </p:nvPr>
        </p:nvSpPr>
        <p:spPr>
          <a:xfrm>
            <a:off x="7883611" y="2121408"/>
            <a:ext cx="3816774" cy="4050792"/>
          </a:xfrm>
        </p:spPr>
        <p:txBody>
          <a:bodyPr>
            <a:normAutofit/>
          </a:bodyPr>
          <a:lstStyle/>
          <a:p>
            <a:r>
              <a:rPr lang="en-US" sz="1600" b="0" i="0">
                <a:effectLst/>
                <a:latin typeface="Roboto Condensed"/>
              </a:rPr>
              <a:t>  </a:t>
            </a:r>
            <a:r>
              <a:rPr lang="en-US" sz="1600" b="1" i="0" u="none" strike="noStrike">
                <a:effectLst/>
                <a:latin typeface="Roboto Condensed"/>
              </a:rPr>
              <a:t>Sporeste agilitatea intelectuala</a:t>
            </a:r>
          </a:p>
          <a:p>
            <a:r>
              <a:rPr lang="en-US" sz="1600" b="1" i="0" u="none" strike="noStrike">
                <a:effectLst/>
                <a:latin typeface="Roboto Condensed"/>
              </a:rPr>
              <a:t>  Imbunatateste flexibilitatea</a:t>
            </a:r>
          </a:p>
          <a:p>
            <a:r>
              <a:rPr lang="en-US" sz="1600" b="0" i="0">
                <a:effectLst/>
                <a:latin typeface="Roboto Condensed"/>
              </a:rPr>
              <a:t> </a:t>
            </a:r>
            <a:r>
              <a:rPr lang="en-US" sz="1600" b="1" i="0" u="none" strike="noStrike">
                <a:effectLst/>
                <a:latin typeface="Roboto Condensed"/>
              </a:rPr>
              <a:t> Reduce stresul</a:t>
            </a:r>
            <a:endParaRPr lang="en-US" sz="1600" b="1">
              <a:latin typeface="Roboto Condensed"/>
            </a:endParaRPr>
          </a:p>
          <a:p>
            <a:r>
              <a:rPr lang="en-US" sz="1600" b="1" i="0" u="none" strike="noStrike">
                <a:effectLst/>
                <a:latin typeface="Roboto Condensed"/>
              </a:rPr>
              <a:t> Sanatatea cardiovasculara</a:t>
            </a:r>
          </a:p>
          <a:p>
            <a:r>
              <a:rPr lang="en-US" sz="1600" b="1" i="0" u="none" strike="noStrike">
                <a:effectLst/>
                <a:latin typeface="Roboto Condensed"/>
              </a:rPr>
              <a:t> Imbunatateste coordonarea</a:t>
            </a:r>
            <a:endParaRPr lang="en-US" sz="1600"/>
          </a:p>
        </p:txBody>
      </p:sp>
      <p:grpSp>
        <p:nvGrpSpPr>
          <p:cNvPr id="14" name="Group 13">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2283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2340-3754-4927-9A6F-828ADBF1BA91}"/>
              </a:ext>
            </a:extLst>
          </p:cNvPr>
          <p:cNvSpPr>
            <a:spLocks noGrp="1"/>
          </p:cNvSpPr>
          <p:nvPr>
            <p:ph type="title"/>
          </p:nvPr>
        </p:nvSpPr>
        <p:spPr/>
        <p:txBody>
          <a:bodyPr/>
          <a:lstStyle/>
          <a:p>
            <a:r>
              <a:rPr lang="en-US" dirty="0" err="1"/>
              <a:t>principalele</a:t>
            </a:r>
            <a:r>
              <a:rPr lang="en-US" dirty="0"/>
              <a:t> </a:t>
            </a:r>
            <a:r>
              <a:rPr lang="en-US" dirty="0" err="1"/>
              <a:t>calități</a:t>
            </a:r>
            <a:r>
              <a:rPr lang="en-US" dirty="0"/>
              <a:t> care </a:t>
            </a:r>
            <a:r>
              <a:rPr lang="en-US" dirty="0" err="1"/>
              <a:t>îi</a:t>
            </a:r>
            <a:r>
              <a:rPr lang="en-US" dirty="0"/>
              <a:t> sunt </a:t>
            </a:r>
            <a:r>
              <a:rPr lang="en-US" dirty="0" err="1"/>
              <a:t>absolut</a:t>
            </a:r>
            <a:r>
              <a:rPr lang="en-US" dirty="0"/>
              <a:t> </a:t>
            </a:r>
            <a:r>
              <a:rPr lang="en-US" dirty="0" err="1"/>
              <a:t>necesare</a:t>
            </a:r>
            <a:r>
              <a:rPr lang="en-US" dirty="0"/>
              <a:t> </a:t>
            </a:r>
            <a:r>
              <a:rPr lang="en-US" dirty="0" err="1"/>
              <a:t>unui</a:t>
            </a:r>
            <a:r>
              <a:rPr lang="en-US" dirty="0"/>
              <a:t> bun </a:t>
            </a:r>
            <a:r>
              <a:rPr lang="en-US" dirty="0" err="1"/>
              <a:t>scrimer</a:t>
            </a:r>
            <a:r>
              <a:rPr lang="en-US" dirty="0"/>
              <a:t>:</a:t>
            </a:r>
          </a:p>
        </p:txBody>
      </p:sp>
      <p:graphicFrame>
        <p:nvGraphicFramePr>
          <p:cNvPr id="5" name="Content Placeholder 2">
            <a:extLst>
              <a:ext uri="{FF2B5EF4-FFF2-40B4-BE49-F238E27FC236}">
                <a16:creationId xmlns:a16="http://schemas.microsoft.com/office/drawing/2014/main" id="{21ACD9F1-CA79-4113-AA88-81CC90F3A746}"/>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96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7F19-DDB3-470D-A075-11FA56AEABF3}"/>
              </a:ext>
            </a:extLst>
          </p:cNvPr>
          <p:cNvSpPr>
            <a:spLocks noGrp="1"/>
          </p:cNvSpPr>
          <p:nvPr>
            <p:ph type="title"/>
          </p:nvPr>
        </p:nvSpPr>
        <p:spPr>
          <a:xfrm>
            <a:off x="7274678" y="219928"/>
            <a:ext cx="3677264" cy="1609344"/>
          </a:xfrm>
        </p:spPr>
        <p:txBody>
          <a:bodyPr>
            <a:normAutofit/>
          </a:bodyPr>
          <a:lstStyle/>
          <a:p>
            <a:r>
              <a:rPr lang="en-US" sz="3600" dirty="0" err="1"/>
              <a:t>Accidentări</a:t>
            </a:r>
            <a:r>
              <a:rPr lang="en-US" sz="3600" dirty="0"/>
              <a:t> </a:t>
            </a:r>
            <a:r>
              <a:rPr lang="en-US" sz="3600" dirty="0" err="1"/>
              <a:t>frecvente</a:t>
            </a:r>
            <a:endParaRPr lang="en-US" sz="3600" dirty="0"/>
          </a:p>
        </p:txBody>
      </p:sp>
      <p:pic>
        <p:nvPicPr>
          <p:cNvPr id="10" name="Picture 2" descr="Tratamentul entorsei și rupturii gleznei, Diagnostic">
            <a:extLst>
              <a:ext uri="{FF2B5EF4-FFF2-40B4-BE49-F238E27FC236}">
                <a16:creationId xmlns:a16="http://schemas.microsoft.com/office/drawing/2014/main" id="{4C070DB2-445B-4025-914F-F9CB1E8847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000" y="1032135"/>
            <a:ext cx="6457266" cy="48039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90652C14-6542-417B-A64F-7E93535B9FE3}"/>
              </a:ext>
            </a:extLst>
          </p:cNvPr>
          <p:cNvGraphicFramePr>
            <a:graphicFrameLocks noGrp="1"/>
          </p:cNvGraphicFramePr>
          <p:nvPr>
            <p:ph idx="1"/>
            <p:extLst>
              <p:ext uri="{D42A27DB-BD31-4B8C-83A1-F6EECF244321}">
                <p14:modId xmlns:p14="http://schemas.microsoft.com/office/powerpoint/2010/main" val="1901096564"/>
              </p:ext>
            </p:extLst>
          </p:nvPr>
        </p:nvGraphicFramePr>
        <p:xfrm>
          <a:off x="7157617" y="1829272"/>
          <a:ext cx="4283852" cy="4617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6907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408</TotalTime>
  <Words>1264</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Lato</vt:lpstr>
      <vt:lpstr>Open Sans</vt:lpstr>
      <vt:lpstr>Oswald</vt:lpstr>
      <vt:lpstr>Roboto Condensed</vt:lpstr>
      <vt:lpstr>Rockwell</vt:lpstr>
      <vt:lpstr>Rockwell Condensed</vt:lpstr>
      <vt:lpstr>Rockwell Extra Bold</vt:lpstr>
      <vt:lpstr>Wingdings</vt:lpstr>
      <vt:lpstr>Wood Type</vt:lpstr>
      <vt:lpstr>Biomecanica în jocul de scrimă</vt:lpstr>
      <vt:lpstr>ÎNSEMNĂTATEA SCRIMEI</vt:lpstr>
      <vt:lpstr>PowerPoint Presentation</vt:lpstr>
      <vt:lpstr>PowerPoint Presentation</vt:lpstr>
      <vt:lpstr>Fandarea </vt:lpstr>
      <vt:lpstr>PowerPoint Presentation</vt:lpstr>
      <vt:lpstr>BENEFICII SANATOASE ALE SCRIMEI </vt:lpstr>
      <vt:lpstr>principalele calități care îi sunt absolut necesare unui bun scrimer:</vt:lpstr>
      <vt:lpstr>Accidentări frecvente</vt:lpstr>
      <vt:lpstr>PowerPoint Presentation</vt:lpstr>
      <vt:lpstr>Intinderea musculara</vt:lpstr>
      <vt:lpstr>Bibiliografie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Matei</dc:creator>
  <cp:lastModifiedBy>Procopciuc, Irina</cp:lastModifiedBy>
  <cp:revision>31</cp:revision>
  <dcterms:created xsi:type="dcterms:W3CDTF">2021-04-10T20:36:07Z</dcterms:created>
  <dcterms:modified xsi:type="dcterms:W3CDTF">2021-04-25T14:40:59Z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dff0f-8f2b-4675-8791-acbc2e5505d9_Enabled">
    <vt:lpwstr>true</vt:lpwstr>
  </property>
  <property fmtid="{D5CDD505-2E9C-101B-9397-08002B2CF9AE}" pid="3" name="MSIP_Label_ce5dff0f-8f2b-4675-8791-acbc2e5505d9_SetDate">
    <vt:lpwstr>2021-04-25T14:40:59Z</vt:lpwstr>
  </property>
  <property fmtid="{D5CDD505-2E9C-101B-9397-08002B2CF9AE}" pid="4" name="MSIP_Label_ce5dff0f-8f2b-4675-8791-acbc2e5505d9_Method">
    <vt:lpwstr>Privileged</vt:lpwstr>
  </property>
  <property fmtid="{D5CDD505-2E9C-101B-9397-08002B2CF9AE}" pid="5" name="MSIP_Label_ce5dff0f-8f2b-4675-8791-acbc2e5505d9_Name">
    <vt:lpwstr>ce5dff0f-8f2b-4675-8791-acbc2e5505d9</vt:lpwstr>
  </property>
  <property fmtid="{D5CDD505-2E9C-101B-9397-08002B2CF9AE}" pid="6" name="MSIP_Label_ce5dff0f-8f2b-4675-8791-acbc2e5505d9_SiteId">
    <vt:lpwstr>7e1792ae-4f1a-4ff7-b80b-57b69beb7168</vt:lpwstr>
  </property>
  <property fmtid="{D5CDD505-2E9C-101B-9397-08002B2CF9AE}" pid="7" name="MSIP_Label_ce5dff0f-8f2b-4675-8791-acbc2e5505d9_ActionId">
    <vt:lpwstr>d67e5f76-9a30-44e2-8d51-eecfa1916139</vt:lpwstr>
  </property>
  <property fmtid="{D5CDD505-2E9C-101B-9397-08002B2CF9AE}" pid="8" name="MSIP_Label_ce5dff0f-8f2b-4675-8791-acbc2e5505d9_ContentBits">
    <vt:lpwstr>0</vt:lpwstr>
  </property>
</Properties>
</file>