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19ACA-CE9F-4BAF-9D9E-6290B57B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63D9E3-DAB2-4009-8578-FC369D850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BBACC-B082-4E1C-97FC-25E9981E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6A78FC-F79C-4390-89A4-CC810CAB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5AE8E-8BC3-4583-80C0-52C5F735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6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3FF8A-C78F-4910-B611-E4BE065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495A15-9254-4F31-9DEC-CADF9C420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7292F-6788-4A25-98C3-5EDCA6BD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73C99-68D5-4FA8-9988-AFDBC2B3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839A1-26F9-4CEE-B915-F65BACB9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80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74D44F-A3DC-4FA7-9CED-B7E6CF94F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AA7AEA-A303-4CB5-A6EE-9C7AD17A9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F510D-2883-4ED4-BDAD-AD2E9A10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E0DE9B-5F94-440F-B655-F235CEE1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7647F-8EEF-4330-BAD2-B4F0D563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52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A1F4-3BC4-486F-8C5C-4344A1D4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CCFDC-3341-48D1-922D-DF189C76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7372D-582C-47CF-B5E5-14591BF0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D1D0C8-FB76-4028-98D2-01718385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39867-1743-480F-AAA0-F4280A50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E91EE-78F1-4673-9927-F9FAAA3B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D360C0-5098-4ACB-B957-A07609637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3B153-43EC-4D99-9650-F27ECE08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F57ABE-EC5C-484B-BAE5-4CCCD796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FC8C5-41C3-4EDE-8DB5-D7120589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0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DA677-E278-459C-8BD2-EC7EDAD0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19362-00A1-4BEF-916F-CE80075E2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E983DB-F731-42F7-AE2F-DEE49ACDC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12BBC4-4B20-4E9C-9676-7484921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914C6B-6740-42F9-95BE-A55143D2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2161D-51D7-454F-9B7E-CF183705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A1403-1837-4BE4-9324-F4CEE0DA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D5B994-6EE4-4DAE-B991-8706C1F3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3A1F3A-C1A7-47CC-B781-842410544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8DAF49-A979-4649-9146-D98E43697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2B2036-E970-4B66-81C1-5520DB3DB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5D0FD2-4D94-4637-A304-C0375C40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10FA34-7B27-4D43-B888-3774D65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020BA-7CE6-4F6B-BC4B-03A2103A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26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6E41D-2EBC-4D38-A3C7-0AAA624B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0AEBF3-45F2-4BA3-BE29-F7860FAC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2F9E0C-038D-4C0F-BC88-5261B6E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77682B-56C6-44F2-AFBE-D6214D0C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6EE186-8670-4A4B-88A1-2516B854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82D6C1-9CED-4012-8FF5-6061228E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529CC0-6936-41BC-9973-58DFD6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9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B3ADC-C22C-4211-806E-29CF0789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3E7B7-80EF-4B81-8D1F-79867734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A0DC04-C352-490C-ADC0-E1D112AC9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F6B76B-1240-4CDD-8E06-534691A6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D6625A-A721-4494-855B-838109A8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0AD84A-CF2C-4635-A5B6-F68BC1AB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0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AF199-5026-47EE-A7DC-1C92401A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F60D37-4A74-493E-A16B-8DFC12BBA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EE97C0-B0F5-4303-884C-18268FA8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E34B4D-0107-41FD-A74F-21AB569C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F1FFC0-D74A-409A-9380-5037C796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A8CC0-7FDD-42CC-8A15-4556CF2C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3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EA9AD-ADA2-4B2B-9084-F5838631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103E69-129C-4EA7-8CC2-4B70AEE46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C49CD5-1CFF-4DC8-AC18-29A755387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0080-25DA-42D2-A4EC-6F7DB53C60C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6ABAA-3172-4E70-89B0-313D82796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52DF3-CFD8-4690-B54E-72E6DE4BA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3262-7C6A-452D-86B5-DDB1FA9CC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2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5598A-0062-4FEC-BE2E-33ECA6C20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8C1C00-91B5-4EEC-84D0-CAA9F369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0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</dc:creator>
  <cp:lastModifiedBy>Irina</cp:lastModifiedBy>
  <cp:revision>1</cp:revision>
  <dcterms:created xsi:type="dcterms:W3CDTF">2023-06-03T15:40:28Z</dcterms:created>
  <dcterms:modified xsi:type="dcterms:W3CDTF">2023-06-03T15:41:15Z</dcterms:modified>
</cp:coreProperties>
</file>