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D7BF-2459-4A35-B11C-914DD09F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E6F80-2587-4FFB-B700-45E32273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3B31-73E0-4727-A06D-19FE8E13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6276-54C8-4D72-A196-CC00D6C9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6C69D-AA1E-411C-84CC-45269681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543D-A15F-4089-AFE7-90CA2AE3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DB7F6-69ED-4015-AF07-C8CA9A52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0844-3B5C-4074-8B1D-290BD391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6B57-7D9C-4964-BBEF-64628916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46C7-F33E-4A79-997C-7F20F9FC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5634B-29B2-4DBE-880C-06BD3BDEF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FFA49-FAC2-4DD3-9AB2-ED4FA0E6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F331-EC17-42B5-8D93-9422D4EA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2DC9-1104-4475-94AE-B88362EE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0084-1639-428E-921C-C2007156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0681-1B49-4171-9437-2EEBCE8E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2F39-DE57-403A-AB78-D2889184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1952-9D4A-4BFA-82F2-3D0566A6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25D6-7E3C-4DD1-8F8A-D75E699C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00AE-1227-4D85-9BDD-1EC494B2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F6A4-E973-49C8-9425-4ADC1BA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E7CC-35D0-40A7-AA77-28FECC89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2EA4-5E6F-453D-91F4-B34209E1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5A2C-032E-4367-A8AE-56C36701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A6DA-55C1-4EC4-8341-C7D1FAD4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36CC-A7D8-4EC7-9443-3C816A9D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4D61-2F6F-4A3F-BD59-6E6D95504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FB8A7-36DA-45A7-8A77-FF0A5179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5974-0539-4E60-9DDA-0E8110A8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A527-5DDF-429D-BDDC-CAD09E02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2FDC7-34CE-4FE8-8A9D-DB487761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9C9-6F42-423D-9BAB-A36F3823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70AA2-9147-4B09-83D6-ECDBFE595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EDC24-210A-4F2E-8547-6B1B355E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1446F-FE30-4E1E-A7A8-46FFB2C8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CACE9-179C-4417-A3F3-2BD4877EB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0783C-31E6-45F4-BF6A-391F6C53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E1ACD-35A3-40DB-BBF6-48207325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DD30C-9AA9-4906-8F91-7EB8E3E8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9588-1318-47CE-98DD-9B1DDA14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42C5B-92CF-4AE0-8164-E77FFDB3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C963E-EC28-49E5-94E9-BC3F5FB2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D4C2-381E-4B3D-A180-E1A4EC0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8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BE0E-954B-4896-97A9-0C89A646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ED1FA-5801-4951-A603-9C38F6BD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9A02E-0682-490C-B9AC-0E090B27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CF8C-62BA-4472-B4F2-8D6994CF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333D-F8B0-4912-BA99-22DE046A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8A8B-8D48-42BE-A6C6-178BF6FB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E0509-31B6-446E-A745-CF48ED03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A2BD3-9879-48D5-9B2C-97F000E9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E4BFE-6246-4A14-A90A-F8BA6760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E9AE-E645-4A04-A2A3-0A037E5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DF50E-D869-4BD0-96C9-D7A22463F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19BBC-DE4A-4AC2-A13A-1A4B6B47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65B8D-60E4-48AB-A0BA-017D57D6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AB6BF-65B3-4B1B-824C-55972A2D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CFC68-71CC-42FF-AB4E-6D84D47B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D1F3C-9B41-4694-BDD4-AE28D173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3431-A1A2-4827-B59E-8654A506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7A48-2529-42AE-A9DE-EA526DDDB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B5C0-1B3C-44B6-A403-E993F3E0B8A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2AC1-7F93-4514-A1E0-AAE01BBAE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A128E-E218-4FFB-8F72-3AC55AEC5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086E-16E0-442E-9462-51B686A45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3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E6CA-2226-4B19-A481-3DA03F93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PNNL Workshop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FF8F-DCE2-40FA-9813-D87C4312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Discussion of results to date</a:t>
            </a:r>
          </a:p>
          <a:p>
            <a:pPr lvl="1"/>
            <a:r>
              <a:rPr lang="en-US" dirty="0"/>
              <a:t>BSM with oil price and carbon price harmonization </a:t>
            </a:r>
          </a:p>
          <a:p>
            <a:pPr lvl="1"/>
            <a:r>
              <a:rPr lang="en-US" dirty="0"/>
              <a:t>BSM with selected agricultural factors harmonization </a:t>
            </a:r>
          </a:p>
          <a:p>
            <a:pPr lvl="1"/>
            <a:r>
              <a:rPr lang="en-US" dirty="0"/>
              <a:t>GCAM results (Let’s determine if there are runs that would be particularly good to discuss together.)</a:t>
            </a:r>
          </a:p>
          <a:p>
            <a:pPr lvl="0"/>
            <a:r>
              <a:rPr lang="en-US" dirty="0"/>
              <a:t>Learning </a:t>
            </a:r>
          </a:p>
          <a:p>
            <a:pPr lvl="0"/>
            <a:r>
              <a:rPr lang="en-US" dirty="0"/>
              <a:t>Outline of proposed approach to adding CCS to BSM / Improving CCS in GCAM?</a:t>
            </a:r>
          </a:p>
          <a:p>
            <a:pPr lvl="1"/>
            <a:r>
              <a:rPr lang="en-US" dirty="0"/>
              <a:t>Literature summary re: cost, capacity, geography (Irina)</a:t>
            </a:r>
          </a:p>
          <a:p>
            <a:pPr lvl="1"/>
            <a:r>
              <a:rPr lang="en-US" dirty="0"/>
              <a:t>BECCS in GCAM (Marshall?)</a:t>
            </a:r>
          </a:p>
          <a:p>
            <a:pPr lvl="1"/>
            <a:r>
              <a:rPr lang="en-US" dirty="0"/>
              <a:t>BSM Modeling approaches pros, cons, and tentative proposed approach (Steve)</a:t>
            </a:r>
          </a:p>
          <a:p>
            <a:pPr lvl="0"/>
            <a:r>
              <a:rPr lang="en-US" dirty="0"/>
              <a:t>Planning</a:t>
            </a:r>
          </a:p>
          <a:p>
            <a:pPr lvl="1"/>
            <a:r>
              <a:rPr lang="en-US" dirty="0"/>
              <a:t>Near-term model changes and analysis</a:t>
            </a:r>
          </a:p>
          <a:p>
            <a:r>
              <a:rPr lang="en-US" dirty="0"/>
              <a:t>Other models (</a:t>
            </a:r>
            <a:r>
              <a:rPr lang="en-US" dirty="0" err="1"/>
              <a:t>ReEDS</a:t>
            </a:r>
            <a:r>
              <a:rPr lang="en-US" dirty="0"/>
              <a:t>)</a:t>
            </a:r>
          </a:p>
          <a:p>
            <a:r>
              <a:rPr lang="en-US" dirty="0"/>
              <a:t>Plans for BETO Modelers’ Workshop</a:t>
            </a:r>
          </a:p>
        </p:txBody>
      </p:sp>
    </p:spTree>
    <p:extLst>
      <p:ext uri="{BB962C8B-B14F-4D97-AF65-F5344CB8AC3E}">
        <p14:creationId xmlns:p14="http://schemas.microsoft.com/office/powerpoint/2010/main" val="260833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3EE14D-3F02-4124-8F7E-6513832B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62E11-71F4-45D8-AE3C-B275F75A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Agenda review</a:t>
            </a:r>
          </a:p>
          <a:p>
            <a:pPr lvl="0"/>
            <a:r>
              <a:rPr lang="en-US" dirty="0"/>
              <a:t>Outline key questions for literature review</a:t>
            </a:r>
          </a:p>
          <a:p>
            <a:pPr lvl="0"/>
            <a:r>
              <a:rPr lang="en-US" dirty="0"/>
              <a:t>Outline key questions for BSM modeling approaches</a:t>
            </a:r>
          </a:p>
          <a:p>
            <a:pPr lvl="1"/>
            <a:r>
              <a:rPr lang="en-US" dirty="0"/>
              <a:t>$/ton cost adder (like GCAM)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Stock model for on-site stuff, $/ton for downstream</a:t>
            </a:r>
          </a:p>
          <a:p>
            <a:pPr lvl="2"/>
            <a:r>
              <a:rPr lang="en-US" dirty="0"/>
              <a:t>Conversion-pathway-specific costs with specific TEAs</a:t>
            </a:r>
          </a:p>
          <a:p>
            <a:pPr lvl="2"/>
            <a:r>
              <a:rPr lang="en-US" dirty="0"/>
              <a:t>Lags, investment decisions are explicit</a:t>
            </a:r>
          </a:p>
          <a:p>
            <a:pPr lvl="2"/>
            <a:r>
              <a:rPr lang="en-US" dirty="0"/>
              <a:t>How to consider for greenfield vs. retrofit</a:t>
            </a:r>
          </a:p>
          <a:p>
            <a:pPr lvl="1"/>
            <a:r>
              <a:rPr lang="en-US" dirty="0"/>
              <a:t>Incorporate logistical model or electric model</a:t>
            </a:r>
          </a:p>
          <a:p>
            <a:pPr lvl="0"/>
            <a:r>
              <a:rPr lang="en-US" dirty="0"/>
              <a:t>What do we want to discuss next week</a:t>
            </a:r>
          </a:p>
          <a:p>
            <a:pPr lvl="0"/>
            <a:r>
              <a:rPr lang="en-US" dirty="0"/>
              <a:t>What do we want to discuss at workshop</a:t>
            </a:r>
          </a:p>
          <a:p>
            <a:pPr lvl="0"/>
            <a:r>
              <a:rPr lang="en-US" dirty="0"/>
              <a:t>Other models (BTD, CUB, USREP, )</a:t>
            </a:r>
          </a:p>
          <a:p>
            <a:pPr lvl="1"/>
            <a:r>
              <a:rPr lang="en-US" dirty="0"/>
              <a:t>CUB: Steve will look at it to determine generally how heavy of a lift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1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FE57-3CFD-4D98-8E38-FC6AC00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 of proposed approach to adding CCS to BSM / Improving CCS in GCAM?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1AAB0-5AD1-4196-9289-75A800465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summary re: cost, storage capacity, geography (Irina)</a:t>
            </a:r>
          </a:p>
          <a:p>
            <a:pPr lvl="1"/>
            <a:r>
              <a:rPr lang="en-US" dirty="0"/>
              <a:t>LIBRARY</a:t>
            </a:r>
          </a:p>
          <a:p>
            <a:pPr lvl="1"/>
            <a:r>
              <a:rPr lang="en-US" dirty="0"/>
              <a:t>How modeled?</a:t>
            </a:r>
          </a:p>
          <a:p>
            <a:pPr lvl="1"/>
            <a:r>
              <a:rPr lang="en-US" dirty="0"/>
              <a:t>Other attributes?</a:t>
            </a:r>
          </a:p>
          <a:p>
            <a:pPr lvl="1"/>
            <a:endParaRPr lang="en-US" dirty="0"/>
          </a:p>
          <a:p>
            <a:r>
              <a:rPr lang="en-US" dirty="0"/>
              <a:t>BECCS in GCAM (Marshall?)</a:t>
            </a:r>
          </a:p>
          <a:p>
            <a:r>
              <a:rPr lang="en-US" dirty="0"/>
              <a:t>BSM Modeling approaches pros, cons, and tentative proposed approach (Steve)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5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8085-8C2F-4B36-BDA4-7804ACFE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-Different parts of system: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E09A-C8DC-4F54-8E80-9C0FFA9C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**Irina will send Steve some pre-reading</a:t>
            </a:r>
          </a:p>
          <a:p>
            <a:r>
              <a:rPr lang="en-US" dirty="0"/>
              <a:t>On-site (infrastructure stocks)</a:t>
            </a:r>
          </a:p>
          <a:p>
            <a:pPr lvl="1"/>
            <a:r>
              <a:rPr lang="en-US" dirty="0"/>
              <a:t>separation, - part of process for some? Added on for others?</a:t>
            </a:r>
          </a:p>
          <a:p>
            <a:pPr marL="457200" lvl="1" indent="0">
              <a:buNone/>
            </a:pPr>
            <a:r>
              <a:rPr lang="en-US" dirty="0"/>
              <a:t>**What’s the general range of separation costs for different processes </a:t>
            </a:r>
          </a:p>
          <a:p>
            <a:pPr lvl="1"/>
            <a:r>
              <a:rPr lang="en-US" dirty="0"/>
              <a:t>Capture : carbon yield (fraction you capture vs. what gets release, cost of increasing capture)</a:t>
            </a:r>
          </a:p>
          <a:p>
            <a:pPr lvl="1"/>
            <a:r>
              <a:rPr lang="en-US" dirty="0"/>
              <a:t>Concentration/ cleaning/ pressurization?</a:t>
            </a:r>
          </a:p>
          <a:p>
            <a:pPr lvl="2"/>
            <a:r>
              <a:rPr lang="en-US" dirty="0"/>
              <a:t>Bolted on to plant?</a:t>
            </a:r>
          </a:p>
          <a:p>
            <a:pPr marL="457200" lvl="1" indent="0">
              <a:buNone/>
            </a:pPr>
            <a:r>
              <a:rPr lang="en-US" dirty="0"/>
              <a:t>** economies of scale (compressor)</a:t>
            </a:r>
          </a:p>
          <a:p>
            <a:pPr marL="457200" lvl="1" indent="0">
              <a:buNone/>
            </a:pPr>
            <a:r>
              <a:rPr lang="en-US" dirty="0"/>
              <a:t>**Is there equipment that you would need to pressurize the gas before transport</a:t>
            </a:r>
          </a:p>
          <a:p>
            <a:r>
              <a:rPr lang="en-US" dirty="0"/>
              <a:t>Off-site – cost (region, </a:t>
            </a:r>
          </a:p>
          <a:p>
            <a:pPr marL="0" indent="0">
              <a:buNone/>
            </a:pPr>
            <a:r>
              <a:rPr lang="en-US" dirty="0"/>
              <a:t>**supply curve for how cost of storage increases with increased volume – how bad of assumption is a constant)</a:t>
            </a:r>
          </a:p>
          <a:p>
            <a:pPr lvl="1"/>
            <a:r>
              <a:rPr lang="en-US" dirty="0"/>
              <a:t>transportation, </a:t>
            </a:r>
          </a:p>
          <a:p>
            <a:pPr lvl="1"/>
            <a:r>
              <a:rPr lang="en-US" dirty="0"/>
              <a:t>injection,</a:t>
            </a:r>
          </a:p>
          <a:p>
            <a:pPr marL="0" indent="0">
              <a:buNone/>
            </a:pPr>
            <a:r>
              <a:rPr lang="en-US" dirty="0"/>
              <a:t>**Is there equipment that you would need to pressurize the gas before injection</a:t>
            </a:r>
          </a:p>
          <a:p>
            <a:pPr marL="0" indent="0">
              <a:buNone/>
            </a:pPr>
            <a:r>
              <a:rPr lang="en-US" dirty="0"/>
              <a:t>** economies of scale (compressor and injection well stuff)?</a:t>
            </a:r>
          </a:p>
          <a:p>
            <a:pPr lvl="1"/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72467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6F8C-DC6A-4471-9079-34CBAC12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PNNL for Dec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B329-6AC7-4373-8BB0-38A51F5F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the CCS research they did 10 years ago?</a:t>
            </a:r>
          </a:p>
          <a:p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21089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22A9D9445ED444BD9641332B421311" ma:contentTypeVersion="2" ma:contentTypeDescription="Create a new document." ma:contentTypeScope="" ma:versionID="50b0a251eeabafee1262769264137f6e">
  <xsd:schema xmlns:xsd="http://www.w3.org/2001/XMLSchema" xmlns:xs="http://www.w3.org/2001/XMLSchema" xmlns:p="http://schemas.microsoft.com/office/2006/metadata/properties" xmlns:ns2="1847d55e-8c8d-4594-bc56-9853151bd0de" targetNamespace="http://schemas.microsoft.com/office/2006/metadata/properties" ma:root="true" ma:fieldsID="2e19a27a5a6e98594e6a401f466c4557" ns2:_="">
    <xsd:import namespace="1847d55e-8c8d-4594-bc56-9853151bd0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47d55e-8c8d-4594-bc56-9853151bd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8870B4-EB84-4ED6-AB13-EEC1604326A4}"/>
</file>

<file path=customXml/itemProps2.xml><?xml version="1.0" encoding="utf-8"?>
<ds:datastoreItem xmlns:ds="http://schemas.openxmlformats.org/officeDocument/2006/customXml" ds:itemID="{635421D6-9EB2-4A06-A8C9-F2BF3038F1DE}"/>
</file>

<file path=customXml/itemProps3.xml><?xml version="1.0" encoding="utf-8"?>
<ds:datastoreItem xmlns:ds="http://schemas.openxmlformats.org/officeDocument/2006/customXml" ds:itemID="{DE9BDEAD-7102-435E-A392-F78899B7C1BB}"/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432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PNNL Workshop</vt:lpstr>
      <vt:lpstr>Today</vt:lpstr>
      <vt:lpstr>Outline of proposed approach to adding CCS to BSM / Improving CCS in GCAM?</vt:lpstr>
      <vt:lpstr>CCS -Different parts of system:  </vt:lpstr>
      <vt:lpstr>Questions for PNNL for Dec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PNNL Workshop</dc:title>
  <dc:creator>Vimmerstedt, Laura</dc:creator>
  <cp:lastModifiedBy>Vimmerstedt, Laura</cp:lastModifiedBy>
  <cp:revision>7</cp:revision>
  <dcterms:created xsi:type="dcterms:W3CDTF">2019-11-22T18:10:32Z</dcterms:created>
  <dcterms:modified xsi:type="dcterms:W3CDTF">2019-11-25T04:46:38Z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0x0101009322A9D9445ED444BD9641332B421311</vt:lpwstr>
  </property>
</Properties>
</file>