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6"/>
  </p:notesMasterIdLst>
  <p:sldIdLst>
    <p:sldId id="369" r:id="rId2"/>
    <p:sldId id="367" r:id="rId3"/>
    <p:sldId id="261" r:id="rId4"/>
    <p:sldId id="3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27A4F-8A60-4913-A490-9A03BFEEEAF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EF19-B12F-440E-BCC1-39493247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C5AC-950E-4F8B-9BB4-1DE5FAC2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C12EA-681C-48D2-BBE6-87484381C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8E0D-98EE-4F12-972F-C61326C7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F777-49D3-49CE-9E72-344F6099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078CD-379B-4930-A471-F6C2D0DA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9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180B-BDAA-44B1-8633-13CBDFA0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E62E4-33B9-4521-82E3-FC3A2CABE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9C421-E1D7-4592-9550-46B03044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44C8D-BCB6-4B42-B6C5-35D51A8D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1065-460E-43D5-AB14-F0EED26D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98009-94E4-4A75-A620-2F07586A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C126-EB15-48BA-8F01-0827C326D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25FA-9AC2-4D1C-B90E-EA310868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9060-CF9E-43DB-AFF8-1EF54384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0D8B-1825-4457-B87B-2E1FF1A1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1FCD-F065-4E48-83F2-FF153F59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476E-4E4D-4270-B528-77371551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E46B-C165-48A6-9ED8-2398DC52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B5D0-82A7-445C-BE44-6A9A9AA2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6E58-B4C4-4123-B089-8D52BA72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80B8-79C7-487D-B840-D4463119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C2625-33DB-48C8-BC35-8D2E9F01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962E6-B3CD-4A73-85AC-7DF4210B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3154D-F263-4F43-A35D-EAD39A88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1676-66F9-4607-9E8B-BE259B33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4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5885-5D0B-4ADE-816D-49F13637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7DAC-470D-4BC1-A0F8-1E91172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979FF-B211-4F8C-9816-CED6AFFDE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77595-1991-4FC3-8B6E-EBC9FBA8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1C713-9AA1-4379-BC08-E7556A09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4F987-8FBC-466E-BF42-D67AB718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7E30-D04A-48EF-826A-DBAE9475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C39C-3902-4147-AC12-14CAF054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DFB2F-8950-4529-867A-99DD085ED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67473-159B-45D2-8E61-631CAFC31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0BE47-E519-4055-AC37-E941FBDC2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57B0A-9BCB-42E7-BF60-2B3038B4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F63DC-6829-47BA-BF19-EAB7ECD1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6063B-0913-4C2B-B3FC-8B73ED60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8D8D-0936-4F51-BC06-A200FEC1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04596-1F2A-4363-8F17-632C8A0E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543DB-4237-46B2-88A6-D1142269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68578-FF12-400B-BD7C-DCCD6E72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3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E2E53-2475-424F-954C-A25CA7A8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1FCFE-293E-40B2-A7A1-11C5F59D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7311E-9761-440B-AD4B-4CD5836F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2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B2E-EC3B-4546-81AE-43B7CDD4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F2B4-D66B-410F-81BA-FA0BF765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4C637-BD5C-48D2-B874-AE5025A1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5BFFB-6A17-49E0-838E-7A6FB892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62246-EE5E-4CF2-BBFB-7459E76B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8425C-54CE-44CC-B77F-87D595F9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BC3C-7577-4600-822A-35976814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A2C20-4655-413B-94D8-0606F3CC0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86A7C-71A0-4274-9BF0-7D3DD315E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B0F1F-A947-4DBB-8C2C-9AEBEF3A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ED3AA-EF21-4757-B7E3-0F9E78E5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83CE7-81CC-4E72-BFFA-9812A071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0EB7D-66F4-4F31-9533-E5422D06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538CC-8396-4BA7-89F8-E50D3440E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53B9F-E18A-4FF4-8504-DBDBC725E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A2DB-AEAA-4387-95B9-56B980985C81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B640-4135-47A8-B761-CEFD3B3C3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4AD-965B-4A74-BB3E-4034E3633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5962-0730-4BDD-ADBD-89B08FF8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4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69EB-F0A7-43E1-AD34-BC995C6CF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6AA8C-DFCF-4D7B-A749-9F629EE15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6FB4-7DEC-4E6A-9DE0-71B352B4AF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FB18-6C3D-4C36-B8D4-8D49E5F6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7DDE-FEA4-4B43-BE2A-5952D7E0CF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A3924-D31B-4D34-B5E8-3DBBE395E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3699D8-3A6E-41FF-B8AF-5278FB16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6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8583-00C4-4030-8744-2A56E76B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96DD-E7A3-4F68-8AEE-D5F0E6490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8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Inman, Daniel</dc:creator>
  <cp:lastModifiedBy>Inman, Daniel</cp:lastModifiedBy>
  <cp:revision>10</cp:revision>
  <dcterms:created xsi:type="dcterms:W3CDTF">2018-08-20T14:23:20Z</dcterms:created>
  <dcterms:modified xsi:type="dcterms:W3CDTF">2018-08-20T14:58:31Z</dcterms:modified>
</cp:coreProperties>
</file>