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here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WESyS</a:t>
            </a:r>
            <a:r>
              <a:rPr/>
              <a:t> </a:t>
            </a:r>
            <a:r>
              <a:rPr/>
              <a:t>Q4</a:t>
            </a:r>
            <a:r>
              <a:rPr/>
              <a:t> </a:t>
            </a:r>
            <a:r>
              <a:rPr/>
              <a:t>milestone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Danny</a:t>
            </a:r>
            <a:r>
              <a:rPr/>
              <a:t> </a:t>
            </a:r>
            <a:r>
              <a:rPr/>
              <a:t>Inman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Annika</a:t>
            </a:r>
            <a:r>
              <a:rPr/>
              <a:t> </a:t>
            </a:r>
            <a:r>
              <a:rPr/>
              <a:t>Eberle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August,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VBSA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objective of this study is to:</a:t>
            </a:r>
          </a:p>
          <a:p>
            <a:pPr lvl="1"/>
            <a:r>
              <a:rPr/>
              <a:t>Test our VBSA code</a:t>
            </a:r>
          </a:p>
          <a:p>
            <a:pPr lvl="1"/>
            <a:r>
              <a:rPr/>
              <a:t>Test rmarkdown and knitr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created a dummy dataset “foo” with 1000 observations of 5 variables</a:t>
            </a:r>
          </a:p>
          <a:p>
            <a:pPr lvl="1"/>
            <a:r>
              <a:rPr/>
              <a:t>We used the folling model: lm (f4 ~ ., data = foo)</a:t>
            </a:r>
          </a:p>
          <a:p>
            <a:pPr lvl="1"/>
            <a:r>
              <a:rPr/>
              <a:t>Sobol Quasi-Random Sequences was used to design a study with 50000 replications</a:t>
            </a:r>
          </a:p>
          <a:p>
            <a:pPr lvl="1"/>
            <a:r>
              <a:rPr/>
              <a:t>The model was run with the Sobol Desing and the output were collected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foo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scratch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First-Order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scratch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Effects</a:t>
            </a:r>
          </a:p>
        </p:txBody>
      </p:sp>
      <p:pic>
        <p:nvPicPr>
          <p:cNvPr descr="scratch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pic>
        <p:nvPicPr>
          <p:cNvPr descr="scratch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-Of the five factors tested, f3 was the most impactful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WESyS Q4 milestone</dc:title>
  <dc:creator>Danny Inman and Annika Eberle</dc:creator>
  <cp:keywords/>
  <dcterms:created xsi:type="dcterms:W3CDTF">2018-08-20T16:55:51Z</dcterms:created>
  <dcterms:modified xsi:type="dcterms:W3CDTF">2018-08-20T16:55:51Z</dcterms:modified>
</cp:coreProperties>
</file>