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361" r:id="rId2"/>
    <p:sldId id="365" r:id="rId3"/>
    <p:sldId id="366" r:id="rId4"/>
    <p:sldId id="369" r:id="rId5"/>
    <p:sldId id="372" r:id="rId6"/>
    <p:sldId id="373" r:id="rId7"/>
    <p:sldId id="374" r:id="rId8"/>
    <p:sldId id="376" r:id="rId9"/>
    <p:sldId id="380" r:id="rId10"/>
    <p:sldId id="375" r:id="rId11"/>
    <p:sldId id="377" r:id="rId12"/>
    <p:sldId id="378" r:id="rId13"/>
    <p:sldId id="379" r:id="rId14"/>
    <p:sldId id="367"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p15:clr>
            <a:srgbClr val="A4A3A4"/>
          </p15:clr>
        </p15:guide>
        <p15:guide id="2" pos="255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REL" initials="N" lastIdx="2" clrIdx="0"/>
  <p:cmAuthor id="1" name="Badgett, Alex" initials="BA" lastIdx="1" clrIdx="1">
    <p:extLst/>
  </p:cmAuthor>
  <p:cmAuthor id="2" name="enewes" initials="EN" lastIdx="1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8" autoAdjust="0"/>
    <p:restoredTop sz="96569" autoAdjust="0"/>
  </p:normalViewPr>
  <p:slideViewPr>
    <p:cSldViewPr snapToGrid="0" snapToObjects="1">
      <p:cViewPr>
        <p:scale>
          <a:sx n="120" d="100"/>
          <a:sy n="120" d="100"/>
        </p:scale>
        <p:origin x="1192" y="320"/>
      </p:cViewPr>
      <p:guideLst>
        <p:guide orient="horz" pos="2051"/>
        <p:guide pos="255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abadgett/Desktop/WtE/Supply%20Curves/Manure/Python%20Cost%20Modeling/Manure_results_4_Fig.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abadgett/Desktop/WtE/Supply%20Curves/Manure/Python%20Cost%20Modeling/Manure_results_4_Fi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827891178261"/>
          <c:y val="0.0353535353535353"/>
          <c:w val="0.799295831063543"/>
          <c:h val="0.895946870277579"/>
        </c:manualLayout>
      </c:layout>
      <c:scatterChart>
        <c:scatterStyle val="smoothMarker"/>
        <c:varyColors val="0"/>
        <c:ser>
          <c:idx val="0"/>
          <c:order val="0"/>
          <c:spPr>
            <a:ln w="38100">
              <a:solidFill>
                <a:schemeClr val="accent5"/>
              </a:solidFill>
            </a:ln>
          </c:spPr>
          <c:marker>
            <c:symbol val="none"/>
          </c:marker>
          <c:xVal>
            <c:numRef>
              <c:f>Sheet2!$C$1:$C$1424</c:f>
              <c:numCache>
                <c:formatCode>General</c:formatCode>
                <c:ptCount val="1424"/>
                <c:pt idx="0">
                  <c:v>508831.608509</c:v>
                </c:pt>
                <c:pt idx="1">
                  <c:v>1.253442925148E6</c:v>
                </c:pt>
                <c:pt idx="2">
                  <c:v>9.828409659758E6</c:v>
                </c:pt>
                <c:pt idx="3">
                  <c:v>1.0012583902347E7</c:v>
                </c:pt>
                <c:pt idx="4">
                  <c:v>1.2216388001497E7</c:v>
                </c:pt>
                <c:pt idx="5">
                  <c:v>1.5696524496717E7</c:v>
                </c:pt>
                <c:pt idx="6">
                  <c:v>1.5699396844899E7</c:v>
                </c:pt>
                <c:pt idx="7">
                  <c:v>1.7168238989909E7</c:v>
                </c:pt>
                <c:pt idx="8">
                  <c:v>1.783379935427E7</c:v>
                </c:pt>
                <c:pt idx="9">
                  <c:v>1.8398613404788E7</c:v>
                </c:pt>
                <c:pt idx="10">
                  <c:v>1.83987030659522E7</c:v>
                </c:pt>
                <c:pt idx="11">
                  <c:v>1.84070586532288E7</c:v>
                </c:pt>
                <c:pt idx="12">
                  <c:v>1.91527917029488E7</c:v>
                </c:pt>
                <c:pt idx="13">
                  <c:v>1.92922561482338E7</c:v>
                </c:pt>
                <c:pt idx="14">
                  <c:v>1.95876308844348E7</c:v>
                </c:pt>
                <c:pt idx="15">
                  <c:v>2.14445754637548E7</c:v>
                </c:pt>
                <c:pt idx="16">
                  <c:v>2.26141081127448E7</c:v>
                </c:pt>
                <c:pt idx="17">
                  <c:v>2.26171058921323E7</c:v>
                </c:pt>
                <c:pt idx="18">
                  <c:v>2.46440872653023E7</c:v>
                </c:pt>
                <c:pt idx="19">
                  <c:v>2.52593105676513E7</c:v>
                </c:pt>
                <c:pt idx="20">
                  <c:v>2.52811050938403E7</c:v>
                </c:pt>
                <c:pt idx="21">
                  <c:v>2.62161814872593E7</c:v>
                </c:pt>
                <c:pt idx="22">
                  <c:v>2.62720989369652E7</c:v>
                </c:pt>
                <c:pt idx="23">
                  <c:v>2.63139394144732E7</c:v>
                </c:pt>
                <c:pt idx="24">
                  <c:v>2.66188769360812E7</c:v>
                </c:pt>
                <c:pt idx="25">
                  <c:v>2.77777784686612E7</c:v>
                </c:pt>
                <c:pt idx="26">
                  <c:v>2.78849127802462E7</c:v>
                </c:pt>
                <c:pt idx="27">
                  <c:v>2.81949328281882E7</c:v>
                </c:pt>
                <c:pt idx="28">
                  <c:v>2.89852242481642E7</c:v>
                </c:pt>
                <c:pt idx="29">
                  <c:v>2.90013636362006E7</c:v>
                </c:pt>
                <c:pt idx="30">
                  <c:v>2.90377343171815E7</c:v>
                </c:pt>
                <c:pt idx="31">
                  <c:v>3.06879430601515E7</c:v>
                </c:pt>
                <c:pt idx="32">
                  <c:v>3.08635306387795E7</c:v>
                </c:pt>
                <c:pt idx="33">
                  <c:v>3.08953917430468E7</c:v>
                </c:pt>
                <c:pt idx="34">
                  <c:v>3.09005867945247E7</c:v>
                </c:pt>
                <c:pt idx="35">
                  <c:v>3.09556036499665E7</c:v>
                </c:pt>
                <c:pt idx="36">
                  <c:v>3.33973803681165E7</c:v>
                </c:pt>
                <c:pt idx="37">
                  <c:v>3.35916462281145E7</c:v>
                </c:pt>
                <c:pt idx="38">
                  <c:v>3.71003247732545E7</c:v>
                </c:pt>
                <c:pt idx="39">
                  <c:v>3.71403036785813E7</c:v>
                </c:pt>
                <c:pt idx="40">
                  <c:v>3.82258538786213E7</c:v>
                </c:pt>
                <c:pt idx="41">
                  <c:v>3.84197494887673E7</c:v>
                </c:pt>
                <c:pt idx="42">
                  <c:v>3.94661648001273E7</c:v>
                </c:pt>
                <c:pt idx="43">
                  <c:v>3.96505468143823E7</c:v>
                </c:pt>
                <c:pt idx="44">
                  <c:v>4.29770520538723E7</c:v>
                </c:pt>
                <c:pt idx="45">
                  <c:v>4.33598309528403E7</c:v>
                </c:pt>
                <c:pt idx="46">
                  <c:v>4.47650536649903E7</c:v>
                </c:pt>
                <c:pt idx="47">
                  <c:v>4.48725151710553E7</c:v>
                </c:pt>
                <c:pt idx="48">
                  <c:v>4.54131173011053E7</c:v>
                </c:pt>
                <c:pt idx="49">
                  <c:v>4.55437758250533E7</c:v>
                </c:pt>
                <c:pt idx="50">
                  <c:v>4.60447889129953E7</c:v>
                </c:pt>
                <c:pt idx="51">
                  <c:v>4.75184648984453E7</c:v>
                </c:pt>
                <c:pt idx="52">
                  <c:v>4.75867079243885E7</c:v>
                </c:pt>
                <c:pt idx="53">
                  <c:v>4.77258522801035E7</c:v>
                </c:pt>
                <c:pt idx="54">
                  <c:v>4.77574868834691E7</c:v>
                </c:pt>
                <c:pt idx="55">
                  <c:v>4.94686215909591E7</c:v>
                </c:pt>
                <c:pt idx="56">
                  <c:v>4.94839822842876E7</c:v>
                </c:pt>
                <c:pt idx="57">
                  <c:v>5.05050858269176E7</c:v>
                </c:pt>
                <c:pt idx="58">
                  <c:v>5.05924456441215E7</c:v>
                </c:pt>
                <c:pt idx="59">
                  <c:v>5.20154808272215E7</c:v>
                </c:pt>
                <c:pt idx="60">
                  <c:v>5.31608528339715E7</c:v>
                </c:pt>
                <c:pt idx="61">
                  <c:v>5.40140834789385E7</c:v>
                </c:pt>
                <c:pt idx="62">
                  <c:v>5.42272216314195E7</c:v>
                </c:pt>
                <c:pt idx="63">
                  <c:v>5.50976086919995E7</c:v>
                </c:pt>
                <c:pt idx="64">
                  <c:v>5.52736986521495E7</c:v>
                </c:pt>
                <c:pt idx="65">
                  <c:v>5.54807574964985E7</c:v>
                </c:pt>
                <c:pt idx="66">
                  <c:v>5.59102273373065E7</c:v>
                </c:pt>
                <c:pt idx="67">
                  <c:v>5.5977606445375E7</c:v>
                </c:pt>
                <c:pt idx="68">
                  <c:v>5.6342198509768E7</c:v>
                </c:pt>
                <c:pt idx="69">
                  <c:v>5.7092391176217E7</c:v>
                </c:pt>
                <c:pt idx="70">
                  <c:v>5.7904602448525E7</c:v>
                </c:pt>
                <c:pt idx="71">
                  <c:v>5.8166641509099E7</c:v>
                </c:pt>
                <c:pt idx="72">
                  <c:v>5.8634538107514E7</c:v>
                </c:pt>
                <c:pt idx="73">
                  <c:v>5.8868856031815E7</c:v>
                </c:pt>
                <c:pt idx="74">
                  <c:v>5.9386227541451E7</c:v>
                </c:pt>
                <c:pt idx="75">
                  <c:v>6.1058037061181E7</c:v>
                </c:pt>
                <c:pt idx="76">
                  <c:v>6.2357589070601E7</c:v>
                </c:pt>
                <c:pt idx="77">
                  <c:v>6.2980936778169E7</c:v>
                </c:pt>
                <c:pt idx="78">
                  <c:v>6.3360249246689E7</c:v>
                </c:pt>
                <c:pt idx="79">
                  <c:v>6.4330154362428E7</c:v>
                </c:pt>
                <c:pt idx="80">
                  <c:v>6.43515059527405E7</c:v>
                </c:pt>
                <c:pt idx="81">
                  <c:v>6.56216442317705E7</c:v>
                </c:pt>
                <c:pt idx="82">
                  <c:v>6.60811170360655E7</c:v>
                </c:pt>
                <c:pt idx="83">
                  <c:v>6.62079173373245E7</c:v>
                </c:pt>
                <c:pt idx="84">
                  <c:v>6.64269562800255E7</c:v>
                </c:pt>
                <c:pt idx="85">
                  <c:v>6.69263399692105E7</c:v>
                </c:pt>
                <c:pt idx="86">
                  <c:v>6.7007216987046E7</c:v>
                </c:pt>
                <c:pt idx="87">
                  <c:v>6.70756939776462E7</c:v>
                </c:pt>
                <c:pt idx="88">
                  <c:v>6.72766792603132E7</c:v>
                </c:pt>
                <c:pt idx="89">
                  <c:v>6.78501393461312E7</c:v>
                </c:pt>
                <c:pt idx="90">
                  <c:v>6.85517028625052E7</c:v>
                </c:pt>
                <c:pt idx="91">
                  <c:v>6.85583326515547E7</c:v>
                </c:pt>
                <c:pt idx="92">
                  <c:v>6.85673976369617E7</c:v>
                </c:pt>
                <c:pt idx="93">
                  <c:v>6.87300696455287E7</c:v>
                </c:pt>
                <c:pt idx="94">
                  <c:v>6.96292778331397E7</c:v>
                </c:pt>
                <c:pt idx="95">
                  <c:v>7.05680959315187E7</c:v>
                </c:pt>
                <c:pt idx="96">
                  <c:v>7.06190065338242E7</c:v>
                </c:pt>
                <c:pt idx="97">
                  <c:v>7.06433985569502E7</c:v>
                </c:pt>
                <c:pt idx="98">
                  <c:v>7.09789779042932E7</c:v>
                </c:pt>
                <c:pt idx="99">
                  <c:v>7.09967312308355E7</c:v>
                </c:pt>
                <c:pt idx="100">
                  <c:v>7.10902473071795E7</c:v>
                </c:pt>
                <c:pt idx="101">
                  <c:v>7.13896000254745E7</c:v>
                </c:pt>
                <c:pt idx="102">
                  <c:v>7.15352896179625E7</c:v>
                </c:pt>
                <c:pt idx="103">
                  <c:v>7.23535929354065E7</c:v>
                </c:pt>
                <c:pt idx="104">
                  <c:v>7.32917821881935E7</c:v>
                </c:pt>
                <c:pt idx="105">
                  <c:v>7.37606621621175E7</c:v>
                </c:pt>
                <c:pt idx="106">
                  <c:v>7.40347550306115E7</c:v>
                </c:pt>
                <c:pt idx="107">
                  <c:v>7.45115999979205E7</c:v>
                </c:pt>
                <c:pt idx="108">
                  <c:v>7.46310733101885E7</c:v>
                </c:pt>
                <c:pt idx="109">
                  <c:v>7.54018450947295E7</c:v>
                </c:pt>
                <c:pt idx="110">
                  <c:v>7.5403607202675E7</c:v>
                </c:pt>
                <c:pt idx="111">
                  <c:v>7.5411464217884E7</c:v>
                </c:pt>
                <c:pt idx="112">
                  <c:v>7.54273077187752E7</c:v>
                </c:pt>
                <c:pt idx="113">
                  <c:v>7.55276079670801E7</c:v>
                </c:pt>
                <c:pt idx="114">
                  <c:v>7.56880872338851E7</c:v>
                </c:pt>
                <c:pt idx="115">
                  <c:v>7.58310526268931E7</c:v>
                </c:pt>
                <c:pt idx="116">
                  <c:v>7.60396619683261E7</c:v>
                </c:pt>
                <c:pt idx="117">
                  <c:v>7.63659001690621E7</c:v>
                </c:pt>
                <c:pt idx="118">
                  <c:v>7.70648554652901E7</c:v>
                </c:pt>
                <c:pt idx="119">
                  <c:v>7.70891882430894E7</c:v>
                </c:pt>
                <c:pt idx="120">
                  <c:v>7.70952032836948E7</c:v>
                </c:pt>
                <c:pt idx="121">
                  <c:v>7.71722764786067E7</c:v>
                </c:pt>
                <c:pt idx="122">
                  <c:v>7.72844428945857E7</c:v>
                </c:pt>
                <c:pt idx="123">
                  <c:v>7.74592960668097E7</c:v>
                </c:pt>
                <c:pt idx="124">
                  <c:v>7.77201348589247E7</c:v>
                </c:pt>
                <c:pt idx="125">
                  <c:v>7.77582074186595E7</c:v>
                </c:pt>
                <c:pt idx="126">
                  <c:v>7.77609494652726E7</c:v>
                </c:pt>
                <c:pt idx="127">
                  <c:v>7.78065456823469E7</c:v>
                </c:pt>
                <c:pt idx="128">
                  <c:v>7.78161610661292E7</c:v>
                </c:pt>
                <c:pt idx="129">
                  <c:v>7.80317789982482E7</c:v>
                </c:pt>
                <c:pt idx="130">
                  <c:v>7.81826130035132E7</c:v>
                </c:pt>
                <c:pt idx="131">
                  <c:v>7.8192964430376E7</c:v>
                </c:pt>
                <c:pt idx="132">
                  <c:v>7.9102241032391E7</c:v>
                </c:pt>
                <c:pt idx="133">
                  <c:v>7.91376636961166E7</c:v>
                </c:pt>
                <c:pt idx="134">
                  <c:v>7.91831773803542E7</c:v>
                </c:pt>
                <c:pt idx="135">
                  <c:v>7.91966163760902E7</c:v>
                </c:pt>
                <c:pt idx="136">
                  <c:v>7.92604766704294E7</c:v>
                </c:pt>
                <c:pt idx="137">
                  <c:v>7.92737205940931E7</c:v>
                </c:pt>
                <c:pt idx="138">
                  <c:v>7.9325910691034E7</c:v>
                </c:pt>
                <c:pt idx="139">
                  <c:v>7.93869168299822E7</c:v>
                </c:pt>
                <c:pt idx="140">
                  <c:v>7.93916232512033E7</c:v>
                </c:pt>
                <c:pt idx="141">
                  <c:v>7.94080859563293E7</c:v>
                </c:pt>
                <c:pt idx="142">
                  <c:v>7.95007946741681E7</c:v>
                </c:pt>
                <c:pt idx="143">
                  <c:v>7.96412141062721E7</c:v>
                </c:pt>
                <c:pt idx="144">
                  <c:v>7.96599966539101E7</c:v>
                </c:pt>
                <c:pt idx="145">
                  <c:v>7.99278294009991E7</c:v>
                </c:pt>
                <c:pt idx="146">
                  <c:v>8.02460056779521E7</c:v>
                </c:pt>
                <c:pt idx="147">
                  <c:v>8.06288192777621E7</c:v>
                </c:pt>
                <c:pt idx="148">
                  <c:v>8.11374868619431E7</c:v>
                </c:pt>
                <c:pt idx="149">
                  <c:v>8.116434176203E7</c:v>
                </c:pt>
                <c:pt idx="150">
                  <c:v>8.11715332612621E7</c:v>
                </c:pt>
                <c:pt idx="151">
                  <c:v>8.12439310347444E7</c:v>
                </c:pt>
                <c:pt idx="152">
                  <c:v>8.13485210737984E7</c:v>
                </c:pt>
                <c:pt idx="153">
                  <c:v>8.1428406379282E7</c:v>
                </c:pt>
                <c:pt idx="154">
                  <c:v>8.14374323393166E7</c:v>
                </c:pt>
                <c:pt idx="155">
                  <c:v>8.15141726262844E7</c:v>
                </c:pt>
                <c:pt idx="156">
                  <c:v>8.15911920722545E7</c:v>
                </c:pt>
                <c:pt idx="157">
                  <c:v>8.16711856011099E7</c:v>
                </c:pt>
                <c:pt idx="158">
                  <c:v>8.16803861431603E7</c:v>
                </c:pt>
                <c:pt idx="159">
                  <c:v>8.17770725188894E7</c:v>
                </c:pt>
                <c:pt idx="160">
                  <c:v>8.20143621404684E7</c:v>
                </c:pt>
                <c:pt idx="161">
                  <c:v>8.23256149437744E7</c:v>
                </c:pt>
                <c:pt idx="162">
                  <c:v>8.23429286504752E7</c:v>
                </c:pt>
                <c:pt idx="163">
                  <c:v>8.23620186447926E7</c:v>
                </c:pt>
                <c:pt idx="164">
                  <c:v>8.23856336326515E7</c:v>
                </c:pt>
                <c:pt idx="165">
                  <c:v>8.24199374206619E7</c:v>
                </c:pt>
                <c:pt idx="166">
                  <c:v>8.24542483512303E7</c:v>
                </c:pt>
                <c:pt idx="167">
                  <c:v>8.24911853608865E7</c:v>
                </c:pt>
                <c:pt idx="168">
                  <c:v>8.25311247236854E7</c:v>
                </c:pt>
                <c:pt idx="169">
                  <c:v>8.25741247097987E7</c:v>
                </c:pt>
                <c:pt idx="170">
                  <c:v>8.2623002381182E7</c:v>
                </c:pt>
                <c:pt idx="171">
                  <c:v>8.26719499251633E7</c:v>
                </c:pt>
                <c:pt idx="172">
                  <c:v>8.27204325741344E7</c:v>
                </c:pt>
                <c:pt idx="173">
                  <c:v>8.27809706693902E7</c:v>
                </c:pt>
                <c:pt idx="174">
                  <c:v>8.28502077354497E7</c:v>
                </c:pt>
                <c:pt idx="175">
                  <c:v>8.29418768821652E7</c:v>
                </c:pt>
                <c:pt idx="176">
                  <c:v>8.30165357766688E7</c:v>
                </c:pt>
                <c:pt idx="177">
                  <c:v>8.30986587770261E7</c:v>
                </c:pt>
                <c:pt idx="178">
                  <c:v>8.31830123734212E7</c:v>
                </c:pt>
                <c:pt idx="179">
                  <c:v>8.32910220871452E7</c:v>
                </c:pt>
                <c:pt idx="180">
                  <c:v>8.34442774883142E7</c:v>
                </c:pt>
                <c:pt idx="181">
                  <c:v>8.39920220388602E7</c:v>
                </c:pt>
                <c:pt idx="182">
                  <c:v>8.41243538413942E7</c:v>
                </c:pt>
                <c:pt idx="183">
                  <c:v>8.42707781374882E7</c:v>
                </c:pt>
                <c:pt idx="184">
                  <c:v>8.44863474889402E7</c:v>
                </c:pt>
                <c:pt idx="185">
                  <c:v>8.50396193411622E7</c:v>
                </c:pt>
                <c:pt idx="186">
                  <c:v>8.50396193411622E7</c:v>
                </c:pt>
                <c:pt idx="187">
                  <c:v>8.50396193411622E7</c:v>
                </c:pt>
                <c:pt idx="188">
                  <c:v>8.50396193411622E7</c:v>
                </c:pt>
                <c:pt idx="189">
                  <c:v>8.50396193411622E7</c:v>
                </c:pt>
                <c:pt idx="190">
                  <c:v>8.54832524251331E7</c:v>
                </c:pt>
                <c:pt idx="191">
                  <c:v>8.58080969440002E7</c:v>
                </c:pt>
                <c:pt idx="192">
                  <c:v>8.60396467659361E7</c:v>
                </c:pt>
                <c:pt idx="193">
                  <c:v>8.67778967659362E7</c:v>
                </c:pt>
                <c:pt idx="194">
                  <c:v>8.73686867659361E7</c:v>
                </c:pt>
                <c:pt idx="195">
                  <c:v>8.78166567659362E7</c:v>
                </c:pt>
                <c:pt idx="196">
                  <c:v>8.81861967659361E7</c:v>
                </c:pt>
                <c:pt idx="197">
                  <c:v>8.85001967659361E7</c:v>
                </c:pt>
                <c:pt idx="198">
                  <c:v>8.89549567659362E7</c:v>
                </c:pt>
                <c:pt idx="199">
                  <c:v>8.93658667659362E7</c:v>
                </c:pt>
                <c:pt idx="200">
                  <c:v>8.98251767659361E7</c:v>
                </c:pt>
                <c:pt idx="201">
                  <c:v>9.00745067659362E7</c:v>
                </c:pt>
                <c:pt idx="202">
                  <c:v>9.05841667659361E7</c:v>
                </c:pt>
                <c:pt idx="203">
                  <c:v>9.08357467659362E7</c:v>
                </c:pt>
                <c:pt idx="204">
                  <c:v>9.11728667659361E7</c:v>
                </c:pt>
                <c:pt idx="205">
                  <c:v>9.14646267659361E7</c:v>
                </c:pt>
                <c:pt idx="206">
                  <c:v>9.16792767659362E7</c:v>
                </c:pt>
                <c:pt idx="207">
                  <c:v>9.19045067659362E7</c:v>
                </c:pt>
                <c:pt idx="208">
                  <c:v>9.22240067659362E7</c:v>
                </c:pt>
                <c:pt idx="209">
                  <c:v>9.25608867659361E7</c:v>
                </c:pt>
                <c:pt idx="210">
                  <c:v>9.27828167659361E7</c:v>
                </c:pt>
                <c:pt idx="211">
                  <c:v>9.29860567659362E7</c:v>
                </c:pt>
                <c:pt idx="212">
                  <c:v>9.32203467659362E7</c:v>
                </c:pt>
                <c:pt idx="213">
                  <c:v>9.35166367659362E7</c:v>
                </c:pt>
                <c:pt idx="214">
                  <c:v>9.37663767659362E7</c:v>
                </c:pt>
                <c:pt idx="215">
                  <c:v>9.39120867659362E7</c:v>
                </c:pt>
                <c:pt idx="216">
                  <c:v>9.40848367659362E7</c:v>
                </c:pt>
                <c:pt idx="217">
                  <c:v>9.43164167659362E7</c:v>
                </c:pt>
                <c:pt idx="218">
                  <c:v>9.45668967659362E7</c:v>
                </c:pt>
                <c:pt idx="219">
                  <c:v>9.49215967659362E7</c:v>
                </c:pt>
                <c:pt idx="220">
                  <c:v>9.53036567659361E7</c:v>
                </c:pt>
                <c:pt idx="221">
                  <c:v>9.55480367659361E7</c:v>
                </c:pt>
                <c:pt idx="222">
                  <c:v>9.62845867659362E7</c:v>
                </c:pt>
                <c:pt idx="223">
                  <c:v>9.64256267659361E7</c:v>
                </c:pt>
                <c:pt idx="224">
                  <c:v>9.66847767659361E7</c:v>
                </c:pt>
                <c:pt idx="225">
                  <c:v>9.68619867659362E7</c:v>
                </c:pt>
                <c:pt idx="226">
                  <c:v>9.70299467659362E7</c:v>
                </c:pt>
                <c:pt idx="227">
                  <c:v>9.71040167659362E7</c:v>
                </c:pt>
                <c:pt idx="228">
                  <c:v>9.72385567659362E7</c:v>
                </c:pt>
                <c:pt idx="229">
                  <c:v>9.73552267659361E7</c:v>
                </c:pt>
                <c:pt idx="230">
                  <c:v>9.74344467659362E7</c:v>
                </c:pt>
                <c:pt idx="231">
                  <c:v>9.75342067659362E7</c:v>
                </c:pt>
                <c:pt idx="232">
                  <c:v>9.77078867659361E7</c:v>
                </c:pt>
                <c:pt idx="233">
                  <c:v>9.78050367659361E7</c:v>
                </c:pt>
                <c:pt idx="234">
                  <c:v>9.96935767659362E7</c:v>
                </c:pt>
                <c:pt idx="235">
                  <c:v>9.99166867659362E7</c:v>
                </c:pt>
                <c:pt idx="236">
                  <c:v>1.00081816765936E8</c:v>
                </c:pt>
                <c:pt idx="237">
                  <c:v>1.00210966765936E8</c:v>
                </c:pt>
                <c:pt idx="238">
                  <c:v>1.00359386765936E8</c:v>
                </c:pt>
                <c:pt idx="239">
                  <c:v>1.01176716765936E8</c:v>
                </c:pt>
                <c:pt idx="240">
                  <c:v>1.01344186765936E8</c:v>
                </c:pt>
                <c:pt idx="241">
                  <c:v>1.02513386765936E8</c:v>
                </c:pt>
                <c:pt idx="242">
                  <c:v>1.03971046765936E8</c:v>
                </c:pt>
                <c:pt idx="243">
                  <c:v>1.04093816765936E8</c:v>
                </c:pt>
                <c:pt idx="244">
                  <c:v>1.04218766765936E8</c:v>
                </c:pt>
                <c:pt idx="245">
                  <c:v>1.04344946765936E8</c:v>
                </c:pt>
                <c:pt idx="246">
                  <c:v>1.04484366765936E8</c:v>
                </c:pt>
                <c:pt idx="247">
                  <c:v>1.04587316765936E8</c:v>
                </c:pt>
                <c:pt idx="248">
                  <c:v>1.04638026765936E8</c:v>
                </c:pt>
                <c:pt idx="249">
                  <c:v>1.04806746765936E8</c:v>
                </c:pt>
                <c:pt idx="250">
                  <c:v>1.04927276765936E8</c:v>
                </c:pt>
                <c:pt idx="251">
                  <c:v>1.05000236765936E8</c:v>
                </c:pt>
                <c:pt idx="252">
                  <c:v>1.05101476765936E8</c:v>
                </c:pt>
                <c:pt idx="253">
                  <c:v>1.05369416765936E8</c:v>
                </c:pt>
                <c:pt idx="254">
                  <c:v>1.05416976765936E8</c:v>
                </c:pt>
                <c:pt idx="255">
                  <c:v>1.05500526765936E8</c:v>
                </c:pt>
                <c:pt idx="256">
                  <c:v>1.05579396765936E8</c:v>
                </c:pt>
                <c:pt idx="257">
                  <c:v>1.05663326765936E8</c:v>
                </c:pt>
                <c:pt idx="258">
                  <c:v>1.05774456765936E8</c:v>
                </c:pt>
                <c:pt idx="259">
                  <c:v>1.05910706765936E8</c:v>
                </c:pt>
                <c:pt idx="260">
                  <c:v>1.06491196765936E8</c:v>
                </c:pt>
                <c:pt idx="261">
                  <c:v>1.06612936765936E8</c:v>
                </c:pt>
                <c:pt idx="262">
                  <c:v>1.06639796765936E8</c:v>
                </c:pt>
                <c:pt idx="263">
                  <c:v>1.07274436765936E8</c:v>
                </c:pt>
                <c:pt idx="264">
                  <c:v>1.07335666765936E8</c:v>
                </c:pt>
                <c:pt idx="265">
                  <c:v>1.08443116765936E8</c:v>
                </c:pt>
                <c:pt idx="266">
                  <c:v>1.09018146765936E8</c:v>
                </c:pt>
                <c:pt idx="267">
                  <c:v>1.09553136765936E8</c:v>
                </c:pt>
                <c:pt idx="268">
                  <c:v>1.10430906765936E8</c:v>
                </c:pt>
                <c:pt idx="269">
                  <c:v>1.10489626765936E8</c:v>
                </c:pt>
                <c:pt idx="270">
                  <c:v>1.10650386765936E8</c:v>
                </c:pt>
                <c:pt idx="271">
                  <c:v>1.10673126765936E8</c:v>
                </c:pt>
                <c:pt idx="272">
                  <c:v>1.10745036765936E8</c:v>
                </c:pt>
                <c:pt idx="273">
                  <c:v>1.10783816765936E8</c:v>
                </c:pt>
                <c:pt idx="274">
                  <c:v>1.10839096765936E8</c:v>
                </c:pt>
                <c:pt idx="275">
                  <c:v>1.10875606765936E8</c:v>
                </c:pt>
                <c:pt idx="276">
                  <c:v>1.10950836765936E8</c:v>
                </c:pt>
                <c:pt idx="277">
                  <c:v>1.11059336765936E8</c:v>
                </c:pt>
                <c:pt idx="278">
                  <c:v>1.11127516765936E8</c:v>
                </c:pt>
                <c:pt idx="279">
                  <c:v>1.11182156765936E8</c:v>
                </c:pt>
                <c:pt idx="280">
                  <c:v>1.11247736765936E8</c:v>
                </c:pt>
                <c:pt idx="281">
                  <c:v>1.12273866765936E8</c:v>
                </c:pt>
                <c:pt idx="282">
                  <c:v>1.12929106765936E8</c:v>
                </c:pt>
                <c:pt idx="283">
                  <c:v>1.12950096765936E8</c:v>
                </c:pt>
                <c:pt idx="284">
                  <c:v>1.13013986765936E8</c:v>
                </c:pt>
                <c:pt idx="285">
                  <c:v>1.13055836765936E8</c:v>
                </c:pt>
                <c:pt idx="286">
                  <c:v>1.13172606765936E8</c:v>
                </c:pt>
                <c:pt idx="287">
                  <c:v>1.13258506765936E8</c:v>
                </c:pt>
                <c:pt idx="288">
                  <c:v>1.13337966765936E8</c:v>
                </c:pt>
                <c:pt idx="289">
                  <c:v>1.13407526765936E8</c:v>
                </c:pt>
                <c:pt idx="290">
                  <c:v>1.14239336765936E8</c:v>
                </c:pt>
                <c:pt idx="291">
                  <c:v>1.14376856765936E8</c:v>
                </c:pt>
                <c:pt idx="292">
                  <c:v>1.14451376765936E8</c:v>
                </c:pt>
                <c:pt idx="293">
                  <c:v>1.14522736765936E8</c:v>
                </c:pt>
                <c:pt idx="294">
                  <c:v>1.14577016765936E8</c:v>
                </c:pt>
                <c:pt idx="295">
                  <c:v>1.14654516765936E8</c:v>
                </c:pt>
                <c:pt idx="296">
                  <c:v>1.14749386765936E8</c:v>
                </c:pt>
                <c:pt idx="297">
                  <c:v>1.14855276765936E8</c:v>
                </c:pt>
                <c:pt idx="298">
                  <c:v>1.15728436765936E8</c:v>
                </c:pt>
                <c:pt idx="299">
                  <c:v>1.16197976765936E8</c:v>
                </c:pt>
                <c:pt idx="300">
                  <c:v>1.16606386765936E8</c:v>
                </c:pt>
                <c:pt idx="301">
                  <c:v>1.17182796765936E8</c:v>
                </c:pt>
                <c:pt idx="302">
                  <c:v>1.17708796765936E8</c:v>
                </c:pt>
                <c:pt idx="303">
                  <c:v>1.17796456765936E8</c:v>
                </c:pt>
                <c:pt idx="304">
                  <c:v>1.17847266765936E8</c:v>
                </c:pt>
                <c:pt idx="305">
                  <c:v>1.17880366765936E8</c:v>
                </c:pt>
                <c:pt idx="306">
                  <c:v>1.17978646765936E8</c:v>
                </c:pt>
                <c:pt idx="307">
                  <c:v>1.18063366765936E8</c:v>
                </c:pt>
                <c:pt idx="308">
                  <c:v>1.18090426765936E8</c:v>
                </c:pt>
                <c:pt idx="309">
                  <c:v>1.18556756765936E8</c:v>
                </c:pt>
                <c:pt idx="310">
                  <c:v>1.18624766765936E8</c:v>
                </c:pt>
                <c:pt idx="311">
                  <c:v>1.18637876765936E8</c:v>
                </c:pt>
                <c:pt idx="312">
                  <c:v>1.18791536765936E8</c:v>
                </c:pt>
                <c:pt idx="313">
                  <c:v>1.18968736765936E8</c:v>
                </c:pt>
                <c:pt idx="314">
                  <c:v>1.19012516765936E8</c:v>
                </c:pt>
                <c:pt idx="315">
                  <c:v>1.19049006765936E8</c:v>
                </c:pt>
                <c:pt idx="316">
                  <c:v>1.19117926765936E8</c:v>
                </c:pt>
                <c:pt idx="317">
                  <c:v>1.19164066765936E8</c:v>
                </c:pt>
                <c:pt idx="318">
                  <c:v>1.19222266765936E8</c:v>
                </c:pt>
                <c:pt idx="319">
                  <c:v>1.19361376765936E8</c:v>
                </c:pt>
                <c:pt idx="320">
                  <c:v>1.19560876765936E8</c:v>
                </c:pt>
                <c:pt idx="321">
                  <c:v>1.19588476765936E8</c:v>
                </c:pt>
                <c:pt idx="322">
                  <c:v>1.19630866765936E8</c:v>
                </c:pt>
                <c:pt idx="323">
                  <c:v>1.19645066765936E8</c:v>
                </c:pt>
                <c:pt idx="324">
                  <c:v>1.19718436765936E8</c:v>
                </c:pt>
                <c:pt idx="325">
                  <c:v>1.19821816765936E8</c:v>
                </c:pt>
                <c:pt idx="326">
                  <c:v>1.20209066765936E8</c:v>
                </c:pt>
                <c:pt idx="327">
                  <c:v>1.20516336765936E8</c:v>
                </c:pt>
                <c:pt idx="328">
                  <c:v>1.20793846765936E8</c:v>
                </c:pt>
                <c:pt idx="329">
                  <c:v>1.21447806765936E8</c:v>
                </c:pt>
                <c:pt idx="330">
                  <c:v>1.21817526765936E8</c:v>
                </c:pt>
                <c:pt idx="331">
                  <c:v>1.22000866765936E8</c:v>
                </c:pt>
                <c:pt idx="332">
                  <c:v>1.22386236765936E8</c:v>
                </c:pt>
                <c:pt idx="333">
                  <c:v>1.22406356765936E8</c:v>
                </c:pt>
                <c:pt idx="334">
                  <c:v>1.22457396765936E8</c:v>
                </c:pt>
                <c:pt idx="335">
                  <c:v>1.22612236765936E8</c:v>
                </c:pt>
                <c:pt idx="336">
                  <c:v>1.22640846765936E8</c:v>
                </c:pt>
                <c:pt idx="337">
                  <c:v>1.22687236765936E8</c:v>
                </c:pt>
                <c:pt idx="338">
                  <c:v>1.22718266765936E8</c:v>
                </c:pt>
                <c:pt idx="339">
                  <c:v>1.22754806765936E8</c:v>
                </c:pt>
                <c:pt idx="340">
                  <c:v>1.22795856765936E8</c:v>
                </c:pt>
                <c:pt idx="341">
                  <c:v>1.22815356765936E8</c:v>
                </c:pt>
                <c:pt idx="342">
                  <c:v>1.22843776765936E8</c:v>
                </c:pt>
                <c:pt idx="343">
                  <c:v>1.22877686765936E8</c:v>
                </c:pt>
                <c:pt idx="344">
                  <c:v>1.22902926765936E8</c:v>
                </c:pt>
                <c:pt idx="345">
                  <c:v>1.22960266765936E8</c:v>
                </c:pt>
                <c:pt idx="346">
                  <c:v>1.22988146765936E8</c:v>
                </c:pt>
                <c:pt idx="347">
                  <c:v>1.23004356765936E8</c:v>
                </c:pt>
                <c:pt idx="348">
                  <c:v>1.23144416765936E8</c:v>
                </c:pt>
                <c:pt idx="349">
                  <c:v>1.23500306765936E8</c:v>
                </c:pt>
                <c:pt idx="350">
                  <c:v>1.23705256765936E8</c:v>
                </c:pt>
                <c:pt idx="351">
                  <c:v>1.24015396765936E8</c:v>
                </c:pt>
                <c:pt idx="352">
                  <c:v>1.24270706765936E8</c:v>
                </c:pt>
                <c:pt idx="353">
                  <c:v>1.24418976765936E8</c:v>
                </c:pt>
                <c:pt idx="354">
                  <c:v>1.24591596765936E8</c:v>
                </c:pt>
                <c:pt idx="355">
                  <c:v>1.24613846765936E8</c:v>
                </c:pt>
                <c:pt idx="356">
                  <c:v>1.24652646765936E8</c:v>
                </c:pt>
                <c:pt idx="357">
                  <c:v>1.24663996765936E8</c:v>
                </c:pt>
                <c:pt idx="358">
                  <c:v>1.24694496765936E8</c:v>
                </c:pt>
                <c:pt idx="359">
                  <c:v>1.24716356765936E8</c:v>
                </c:pt>
                <c:pt idx="360">
                  <c:v>1.24729016765936E8</c:v>
                </c:pt>
                <c:pt idx="361">
                  <c:v>1.24833076765936E8</c:v>
                </c:pt>
                <c:pt idx="362">
                  <c:v>1.24935166765936E8</c:v>
                </c:pt>
                <c:pt idx="363">
                  <c:v>1.25176466765936E8</c:v>
                </c:pt>
                <c:pt idx="364">
                  <c:v>1.25509486765936E8</c:v>
                </c:pt>
                <c:pt idx="365">
                  <c:v>1.25714196765936E8</c:v>
                </c:pt>
                <c:pt idx="366">
                  <c:v>1.25853176765936E8</c:v>
                </c:pt>
                <c:pt idx="367">
                  <c:v>1.25986126765936E8</c:v>
                </c:pt>
                <c:pt idx="368">
                  <c:v>1.26138406765936E8</c:v>
                </c:pt>
                <c:pt idx="369">
                  <c:v>1.26336836765936E8</c:v>
                </c:pt>
                <c:pt idx="370">
                  <c:v>1.26530326765936E8</c:v>
                </c:pt>
                <c:pt idx="371">
                  <c:v>1.26825866765936E8</c:v>
                </c:pt>
                <c:pt idx="372">
                  <c:v>1.26964356765936E8</c:v>
                </c:pt>
                <c:pt idx="373">
                  <c:v>1.26993886765936E8</c:v>
                </c:pt>
                <c:pt idx="374">
                  <c:v>1.27005516765936E8</c:v>
                </c:pt>
                <c:pt idx="375">
                  <c:v>1.27033036765936E8</c:v>
                </c:pt>
                <c:pt idx="376">
                  <c:v>1.27056236765936E8</c:v>
                </c:pt>
                <c:pt idx="377">
                  <c:v>1.27083966765936E8</c:v>
                </c:pt>
                <c:pt idx="378">
                  <c:v>1.27097486765936E8</c:v>
                </c:pt>
                <c:pt idx="379">
                  <c:v>1.27129056765936E8</c:v>
                </c:pt>
                <c:pt idx="380">
                  <c:v>1.27184116765936E8</c:v>
                </c:pt>
                <c:pt idx="381">
                  <c:v>1.27216986765936E8</c:v>
                </c:pt>
                <c:pt idx="382">
                  <c:v>1.27247546765936E8</c:v>
                </c:pt>
                <c:pt idx="383">
                  <c:v>1.27287826765936E8</c:v>
                </c:pt>
                <c:pt idx="384">
                  <c:v>1.27367256765936E8</c:v>
                </c:pt>
                <c:pt idx="385">
                  <c:v>1.27475226765936E8</c:v>
                </c:pt>
                <c:pt idx="386">
                  <c:v>1.27732316765936E8</c:v>
                </c:pt>
                <c:pt idx="387">
                  <c:v>1.27748926765936E8</c:v>
                </c:pt>
                <c:pt idx="388">
                  <c:v>1.27757436765936E8</c:v>
                </c:pt>
                <c:pt idx="389">
                  <c:v>1.27773126765936E8</c:v>
                </c:pt>
                <c:pt idx="390">
                  <c:v>1.27774566765936E8</c:v>
                </c:pt>
                <c:pt idx="391">
                  <c:v>1.27780236765936E8</c:v>
                </c:pt>
                <c:pt idx="392">
                  <c:v>1.27822266765936E8</c:v>
                </c:pt>
                <c:pt idx="393">
                  <c:v>1.27845116765936E8</c:v>
                </c:pt>
                <c:pt idx="394">
                  <c:v>1.27865286765936E8</c:v>
                </c:pt>
                <c:pt idx="395">
                  <c:v>1.27879196765936E8</c:v>
                </c:pt>
                <c:pt idx="396">
                  <c:v>1.27886726765936E8</c:v>
                </c:pt>
                <c:pt idx="397">
                  <c:v>1.27965936765936E8</c:v>
                </c:pt>
                <c:pt idx="398">
                  <c:v>1.28230406765936E8</c:v>
                </c:pt>
                <c:pt idx="399">
                  <c:v>1.28481546765936E8</c:v>
                </c:pt>
                <c:pt idx="400">
                  <c:v>1.28531766765936E8</c:v>
                </c:pt>
                <c:pt idx="401">
                  <c:v>1.28783106765936E8</c:v>
                </c:pt>
                <c:pt idx="402">
                  <c:v>1.28806676765936E8</c:v>
                </c:pt>
                <c:pt idx="403">
                  <c:v>1.29013216765936E8</c:v>
                </c:pt>
                <c:pt idx="404">
                  <c:v>1.29037576765936E8</c:v>
                </c:pt>
                <c:pt idx="405">
                  <c:v>1.29101966765936E8</c:v>
                </c:pt>
                <c:pt idx="406">
                  <c:v>1.29122956765936E8</c:v>
                </c:pt>
                <c:pt idx="407">
                  <c:v>1.29170116765936E8</c:v>
                </c:pt>
                <c:pt idx="408">
                  <c:v>1.29281006765936E8</c:v>
                </c:pt>
                <c:pt idx="409">
                  <c:v>1.29501446765936E8</c:v>
                </c:pt>
                <c:pt idx="410">
                  <c:v>1.29672086765936E8</c:v>
                </c:pt>
                <c:pt idx="411">
                  <c:v>1.29747636765936E8</c:v>
                </c:pt>
                <c:pt idx="412">
                  <c:v>1.29859096765936E8</c:v>
                </c:pt>
                <c:pt idx="413">
                  <c:v>1.29932516765936E8</c:v>
                </c:pt>
                <c:pt idx="414">
                  <c:v>1.30036126765936E8</c:v>
                </c:pt>
                <c:pt idx="415">
                  <c:v>1.30145446765936E8</c:v>
                </c:pt>
                <c:pt idx="416">
                  <c:v>1.30195826765936E8</c:v>
                </c:pt>
                <c:pt idx="417">
                  <c:v>1.30273056765936E8</c:v>
                </c:pt>
                <c:pt idx="418">
                  <c:v>1.30388086765936E8</c:v>
                </c:pt>
                <c:pt idx="419">
                  <c:v>1.30481366765936E8</c:v>
                </c:pt>
                <c:pt idx="420">
                  <c:v>1.30658376765936E8</c:v>
                </c:pt>
                <c:pt idx="421">
                  <c:v>1.30823436765936E8</c:v>
                </c:pt>
                <c:pt idx="422">
                  <c:v>1.30826946765936E8</c:v>
                </c:pt>
                <c:pt idx="423">
                  <c:v>1.30834546765936E8</c:v>
                </c:pt>
                <c:pt idx="424">
                  <c:v>1.30838466765936E8</c:v>
                </c:pt>
                <c:pt idx="425">
                  <c:v>1.30854106765936E8</c:v>
                </c:pt>
                <c:pt idx="426">
                  <c:v>1.30866646765936E8</c:v>
                </c:pt>
                <c:pt idx="427">
                  <c:v>1.30878446765936E8</c:v>
                </c:pt>
                <c:pt idx="428">
                  <c:v>1.30890826765936E8</c:v>
                </c:pt>
                <c:pt idx="429">
                  <c:v>1.31013716765936E8</c:v>
                </c:pt>
                <c:pt idx="430">
                  <c:v>1.31077676765936E8</c:v>
                </c:pt>
                <c:pt idx="431">
                  <c:v>1.31143786765936E8</c:v>
                </c:pt>
                <c:pt idx="432">
                  <c:v>1.31204806765936E8</c:v>
                </c:pt>
                <c:pt idx="433">
                  <c:v>1.31294186765936E8</c:v>
                </c:pt>
                <c:pt idx="434">
                  <c:v>1.31325726765936E8</c:v>
                </c:pt>
                <c:pt idx="435">
                  <c:v>1.31403056765936E8</c:v>
                </c:pt>
                <c:pt idx="436">
                  <c:v>1.31411726765936E8</c:v>
                </c:pt>
                <c:pt idx="437">
                  <c:v>1.31425706765936E8</c:v>
                </c:pt>
                <c:pt idx="438">
                  <c:v>1.31517526765936E8</c:v>
                </c:pt>
                <c:pt idx="439">
                  <c:v>1.31701716765936E8</c:v>
                </c:pt>
                <c:pt idx="440">
                  <c:v>1.31743526765936E8</c:v>
                </c:pt>
                <c:pt idx="441">
                  <c:v>1.31798296765936E8</c:v>
                </c:pt>
                <c:pt idx="442">
                  <c:v>1.31870596765936E8</c:v>
                </c:pt>
                <c:pt idx="443">
                  <c:v>1.31937116765936E8</c:v>
                </c:pt>
                <c:pt idx="444">
                  <c:v>1.32015916765936E8</c:v>
                </c:pt>
                <c:pt idx="445">
                  <c:v>1.32062946765936E8</c:v>
                </c:pt>
                <c:pt idx="446">
                  <c:v>1.32110236765936E8</c:v>
                </c:pt>
                <c:pt idx="447">
                  <c:v>1.32221166765936E8</c:v>
                </c:pt>
                <c:pt idx="448">
                  <c:v>1.32233016765936E8</c:v>
                </c:pt>
                <c:pt idx="449">
                  <c:v>1.32235006765936E8</c:v>
                </c:pt>
                <c:pt idx="450">
                  <c:v>1.32236776765936E8</c:v>
                </c:pt>
                <c:pt idx="451">
                  <c:v>1.32244716765936E8</c:v>
                </c:pt>
                <c:pt idx="452">
                  <c:v>1.32245026765936E8</c:v>
                </c:pt>
                <c:pt idx="453">
                  <c:v>1.32253486765936E8</c:v>
                </c:pt>
                <c:pt idx="454">
                  <c:v>1.32256096765936E8</c:v>
                </c:pt>
                <c:pt idx="455">
                  <c:v>1.32258146765936E8</c:v>
                </c:pt>
                <c:pt idx="456">
                  <c:v>1.32271606765936E8</c:v>
                </c:pt>
                <c:pt idx="457">
                  <c:v>1.32272706765936E8</c:v>
                </c:pt>
                <c:pt idx="458">
                  <c:v>1.32278146765936E8</c:v>
                </c:pt>
                <c:pt idx="459">
                  <c:v>1.32290836765936E8</c:v>
                </c:pt>
                <c:pt idx="460">
                  <c:v>1.32300046765936E8</c:v>
                </c:pt>
                <c:pt idx="461">
                  <c:v>1.32301616765936E8</c:v>
                </c:pt>
                <c:pt idx="462">
                  <c:v>1.32303806765936E8</c:v>
                </c:pt>
                <c:pt idx="463">
                  <c:v>1.32306936765936E8</c:v>
                </c:pt>
                <c:pt idx="464">
                  <c:v>1.32310536765936E8</c:v>
                </c:pt>
                <c:pt idx="465">
                  <c:v>1.32314656765936E8</c:v>
                </c:pt>
                <c:pt idx="466">
                  <c:v>1.32345096765936E8</c:v>
                </c:pt>
                <c:pt idx="467">
                  <c:v>1.32405356765936E8</c:v>
                </c:pt>
                <c:pt idx="468">
                  <c:v>1.32417506765936E8</c:v>
                </c:pt>
                <c:pt idx="469">
                  <c:v>1.32483076765936E8</c:v>
                </c:pt>
                <c:pt idx="470">
                  <c:v>1.32545526765936E8</c:v>
                </c:pt>
                <c:pt idx="471">
                  <c:v>1.32715906765936E8</c:v>
                </c:pt>
                <c:pt idx="472">
                  <c:v>1.32731526765936E8</c:v>
                </c:pt>
                <c:pt idx="473">
                  <c:v>1.32764026765936E8</c:v>
                </c:pt>
                <c:pt idx="474">
                  <c:v>1.32771826765936E8</c:v>
                </c:pt>
                <c:pt idx="475">
                  <c:v>1.32784126765936E8</c:v>
                </c:pt>
                <c:pt idx="476">
                  <c:v>1.32922456765936E8</c:v>
                </c:pt>
                <c:pt idx="477">
                  <c:v>1.32968636765936E8</c:v>
                </c:pt>
                <c:pt idx="478">
                  <c:v>1.33076986765936E8</c:v>
                </c:pt>
                <c:pt idx="479">
                  <c:v>1.33084616765936E8</c:v>
                </c:pt>
                <c:pt idx="480">
                  <c:v>1.33092476765936E8</c:v>
                </c:pt>
                <c:pt idx="481">
                  <c:v>1.33100796765936E8</c:v>
                </c:pt>
                <c:pt idx="482">
                  <c:v>1.33109116765936E8</c:v>
                </c:pt>
                <c:pt idx="483">
                  <c:v>1.33116606765936E8</c:v>
                </c:pt>
                <c:pt idx="484">
                  <c:v>1.33177576765936E8</c:v>
                </c:pt>
                <c:pt idx="485">
                  <c:v>1.33183296765936E8</c:v>
                </c:pt>
                <c:pt idx="486">
                  <c:v>1.33189796765936E8</c:v>
                </c:pt>
                <c:pt idx="487">
                  <c:v>1.33215636765936E8</c:v>
                </c:pt>
                <c:pt idx="488">
                  <c:v>1.33229686765936E8</c:v>
                </c:pt>
                <c:pt idx="489">
                  <c:v>1.33233846765936E8</c:v>
                </c:pt>
                <c:pt idx="490">
                  <c:v>1.33311546765936E8</c:v>
                </c:pt>
                <c:pt idx="491">
                  <c:v>1.33326406765936E8</c:v>
                </c:pt>
                <c:pt idx="492">
                  <c:v>1.33334626765936E8</c:v>
                </c:pt>
                <c:pt idx="493">
                  <c:v>1.33365476765936E8</c:v>
                </c:pt>
                <c:pt idx="494">
                  <c:v>1.33411746765936E8</c:v>
                </c:pt>
                <c:pt idx="495">
                  <c:v>1.33434246765936E8</c:v>
                </c:pt>
                <c:pt idx="496">
                  <c:v>1.33497786765936E8</c:v>
                </c:pt>
                <c:pt idx="497">
                  <c:v>1.33543806765936E8</c:v>
                </c:pt>
                <c:pt idx="498">
                  <c:v>1.33569146765936E8</c:v>
                </c:pt>
                <c:pt idx="499">
                  <c:v>1.33634156765936E8</c:v>
                </c:pt>
                <c:pt idx="500">
                  <c:v>1.33828010551551E8</c:v>
                </c:pt>
                <c:pt idx="501">
                  <c:v>1.34004574052024E8</c:v>
                </c:pt>
                <c:pt idx="502">
                  <c:v>1.36023072044874E8</c:v>
                </c:pt>
                <c:pt idx="503">
                  <c:v>1.36132173344548E8</c:v>
                </c:pt>
                <c:pt idx="504">
                  <c:v>1.36452592093016E8</c:v>
                </c:pt>
                <c:pt idx="505">
                  <c:v>1.36662715525124E8</c:v>
                </c:pt>
                <c:pt idx="506">
                  <c:v>1.36821409523933E8</c:v>
                </c:pt>
                <c:pt idx="507">
                  <c:v>1.36993800579379E8</c:v>
                </c:pt>
                <c:pt idx="508">
                  <c:v>1.37052573719579E8</c:v>
                </c:pt>
                <c:pt idx="509">
                  <c:v>1.37207434767529E8</c:v>
                </c:pt>
                <c:pt idx="510">
                  <c:v>1.37588227651098E8</c:v>
                </c:pt>
                <c:pt idx="511">
                  <c:v>1.37638039515346E8</c:v>
                </c:pt>
                <c:pt idx="512">
                  <c:v>1.38042182668592E8</c:v>
                </c:pt>
                <c:pt idx="513">
                  <c:v>1.38180855661765E8</c:v>
                </c:pt>
                <c:pt idx="514">
                  <c:v>1.39429225483255E8</c:v>
                </c:pt>
                <c:pt idx="515">
                  <c:v>1.40047830974105E8</c:v>
                </c:pt>
                <c:pt idx="516">
                  <c:v>1.40792375700218E8</c:v>
                </c:pt>
                <c:pt idx="517">
                  <c:v>1.40960097014485E8</c:v>
                </c:pt>
                <c:pt idx="518">
                  <c:v>1.42009978430075E8</c:v>
                </c:pt>
                <c:pt idx="519">
                  <c:v>1.42263066264382E8</c:v>
                </c:pt>
                <c:pt idx="520">
                  <c:v>1.42570615557622E8</c:v>
                </c:pt>
                <c:pt idx="521">
                  <c:v>1.4292220836021E8</c:v>
                </c:pt>
                <c:pt idx="522">
                  <c:v>1.43064056693421E8</c:v>
                </c:pt>
                <c:pt idx="523">
                  <c:v>1.44272459249181E8</c:v>
                </c:pt>
                <c:pt idx="524">
                  <c:v>1.44367069772186E8</c:v>
                </c:pt>
                <c:pt idx="525">
                  <c:v>1.44606928478006E8</c:v>
                </c:pt>
                <c:pt idx="526">
                  <c:v>1.45300655391684E8</c:v>
                </c:pt>
                <c:pt idx="527">
                  <c:v>1.46384058542414E8</c:v>
                </c:pt>
                <c:pt idx="528">
                  <c:v>1.47429228119544E8</c:v>
                </c:pt>
                <c:pt idx="529">
                  <c:v>1.47503939492397E8</c:v>
                </c:pt>
                <c:pt idx="530">
                  <c:v>1.47590003726307E8</c:v>
                </c:pt>
                <c:pt idx="531">
                  <c:v>1.47770105200341E8</c:v>
                </c:pt>
                <c:pt idx="532">
                  <c:v>1.48445314126391E8</c:v>
                </c:pt>
                <c:pt idx="533">
                  <c:v>1.48938214252867E8</c:v>
                </c:pt>
                <c:pt idx="534">
                  <c:v>1.49535271430347E8</c:v>
                </c:pt>
                <c:pt idx="535">
                  <c:v>1.49688719040363E8</c:v>
                </c:pt>
                <c:pt idx="536">
                  <c:v>1.49828697469911E8</c:v>
                </c:pt>
                <c:pt idx="537">
                  <c:v>1.50677124848533E8</c:v>
                </c:pt>
                <c:pt idx="538">
                  <c:v>1.51972920875603E8</c:v>
                </c:pt>
                <c:pt idx="539">
                  <c:v>1.52242915942314E8</c:v>
                </c:pt>
                <c:pt idx="540">
                  <c:v>1.52310794934104E8</c:v>
                </c:pt>
                <c:pt idx="541">
                  <c:v>1.53262600269319E8</c:v>
                </c:pt>
                <c:pt idx="542">
                  <c:v>1.53469929593608E8</c:v>
                </c:pt>
                <c:pt idx="543">
                  <c:v>1.53654794001298E8</c:v>
                </c:pt>
                <c:pt idx="544">
                  <c:v>1.53700979559031E8</c:v>
                </c:pt>
                <c:pt idx="545">
                  <c:v>1.53975853489307E8</c:v>
                </c:pt>
                <c:pt idx="546">
                  <c:v>1.54258252276291E8</c:v>
                </c:pt>
                <c:pt idx="547">
                  <c:v>1.54369470982828E8</c:v>
                </c:pt>
                <c:pt idx="548">
                  <c:v>1.54732307935612E8</c:v>
                </c:pt>
                <c:pt idx="549">
                  <c:v>1.54897851326406E8</c:v>
                </c:pt>
                <c:pt idx="550">
                  <c:v>1.54976061788436E8</c:v>
                </c:pt>
                <c:pt idx="551">
                  <c:v>1.54993384931911E8</c:v>
                </c:pt>
                <c:pt idx="552">
                  <c:v>1.55689482078792E8</c:v>
                </c:pt>
                <c:pt idx="553">
                  <c:v>1.55919390609431E8</c:v>
                </c:pt>
                <c:pt idx="554">
                  <c:v>1.56146070011002E8</c:v>
                </c:pt>
                <c:pt idx="555">
                  <c:v>1.56243805164043E8</c:v>
                </c:pt>
                <c:pt idx="556">
                  <c:v>1.56485344965296E8</c:v>
                </c:pt>
                <c:pt idx="557">
                  <c:v>1.57616126780276E8</c:v>
                </c:pt>
                <c:pt idx="558">
                  <c:v>1.58255763280382E8</c:v>
                </c:pt>
                <c:pt idx="559">
                  <c:v>1.58957836746969E8</c:v>
                </c:pt>
                <c:pt idx="560">
                  <c:v>1.59294640291725E8</c:v>
                </c:pt>
                <c:pt idx="561">
                  <c:v>1.59567938313122E8</c:v>
                </c:pt>
                <c:pt idx="562">
                  <c:v>1.59635419501289E8</c:v>
                </c:pt>
                <c:pt idx="563">
                  <c:v>1.59842313728912E8</c:v>
                </c:pt>
                <c:pt idx="564">
                  <c:v>1.59847321090992E8</c:v>
                </c:pt>
                <c:pt idx="565">
                  <c:v>1.59945501356409E8</c:v>
                </c:pt>
                <c:pt idx="566">
                  <c:v>1.60022899153027E8</c:v>
                </c:pt>
                <c:pt idx="567">
                  <c:v>1.60035752222226E8</c:v>
                </c:pt>
                <c:pt idx="568">
                  <c:v>1.60303266886006E8</c:v>
                </c:pt>
                <c:pt idx="569">
                  <c:v>1.60347054367286E8</c:v>
                </c:pt>
                <c:pt idx="570">
                  <c:v>1.60497394040649E8</c:v>
                </c:pt>
                <c:pt idx="571">
                  <c:v>1.60504321940521E8</c:v>
                </c:pt>
                <c:pt idx="572">
                  <c:v>1.60510836135363E8</c:v>
                </c:pt>
                <c:pt idx="573">
                  <c:v>1.60550661816311E8</c:v>
                </c:pt>
                <c:pt idx="574">
                  <c:v>1.60583606768766E8</c:v>
                </c:pt>
                <c:pt idx="575">
                  <c:v>1.60638190655599E8</c:v>
                </c:pt>
                <c:pt idx="576">
                  <c:v>1.60687247557726E8</c:v>
                </c:pt>
                <c:pt idx="577">
                  <c:v>1.60696204998341E8</c:v>
                </c:pt>
                <c:pt idx="578">
                  <c:v>1.60915777364342E8</c:v>
                </c:pt>
                <c:pt idx="579">
                  <c:v>1.60922575157679E8</c:v>
                </c:pt>
                <c:pt idx="580">
                  <c:v>1.60978959831824E8</c:v>
                </c:pt>
                <c:pt idx="581">
                  <c:v>1.6104150681504E8</c:v>
                </c:pt>
                <c:pt idx="582">
                  <c:v>1.61129923505813E8</c:v>
                </c:pt>
                <c:pt idx="583">
                  <c:v>1.61316216089698E8</c:v>
                </c:pt>
                <c:pt idx="584">
                  <c:v>1.61363045146052E8</c:v>
                </c:pt>
                <c:pt idx="585">
                  <c:v>1.61401786404454E8</c:v>
                </c:pt>
                <c:pt idx="586">
                  <c:v>1.61422554870197E8</c:v>
                </c:pt>
                <c:pt idx="587">
                  <c:v>1.6145960112491E8</c:v>
                </c:pt>
                <c:pt idx="588">
                  <c:v>1.61500704249498E8</c:v>
                </c:pt>
                <c:pt idx="589">
                  <c:v>1.61522369891242E8</c:v>
                </c:pt>
                <c:pt idx="590">
                  <c:v>1.61525075840563E8</c:v>
                </c:pt>
                <c:pt idx="591">
                  <c:v>1.61563837489652E8</c:v>
                </c:pt>
                <c:pt idx="592">
                  <c:v>1.61567988667086E8</c:v>
                </c:pt>
                <c:pt idx="593">
                  <c:v>1.61576579228875E8</c:v>
                </c:pt>
                <c:pt idx="594">
                  <c:v>1.61633901262418E8</c:v>
                </c:pt>
                <c:pt idx="595">
                  <c:v>1.61638220640684E8</c:v>
                </c:pt>
                <c:pt idx="596">
                  <c:v>1.61666045308557E8</c:v>
                </c:pt>
                <c:pt idx="597">
                  <c:v>1.61698741841745E8</c:v>
                </c:pt>
                <c:pt idx="598">
                  <c:v>1.61706143125576E8</c:v>
                </c:pt>
                <c:pt idx="599">
                  <c:v>1.61733592081516E8</c:v>
                </c:pt>
                <c:pt idx="600">
                  <c:v>1.6174194271236E8</c:v>
                </c:pt>
                <c:pt idx="601">
                  <c:v>1.61760376553832E8</c:v>
                </c:pt>
                <c:pt idx="602">
                  <c:v>1.61808890807145E8</c:v>
                </c:pt>
                <c:pt idx="603">
                  <c:v>1.6181459885544E8</c:v>
                </c:pt>
                <c:pt idx="604">
                  <c:v>1.61826208348524E8</c:v>
                </c:pt>
                <c:pt idx="605">
                  <c:v>1.61838031935818E8</c:v>
                </c:pt>
                <c:pt idx="606">
                  <c:v>1.61848231257204E8</c:v>
                </c:pt>
                <c:pt idx="607">
                  <c:v>1.61880359512535E8</c:v>
                </c:pt>
                <c:pt idx="608">
                  <c:v>1.61886463659727E8</c:v>
                </c:pt>
                <c:pt idx="609">
                  <c:v>1.61890662848245E8</c:v>
                </c:pt>
                <c:pt idx="610">
                  <c:v>1.61893766236809E8</c:v>
                </c:pt>
                <c:pt idx="611">
                  <c:v>1.61940750300126E8</c:v>
                </c:pt>
                <c:pt idx="612">
                  <c:v>1.61956955202264E8</c:v>
                </c:pt>
                <c:pt idx="613">
                  <c:v>1.61957813201365E8</c:v>
                </c:pt>
                <c:pt idx="614">
                  <c:v>1.62063465210166E8</c:v>
                </c:pt>
                <c:pt idx="615">
                  <c:v>1.62069393900371E8</c:v>
                </c:pt>
                <c:pt idx="616">
                  <c:v>1.62125412872212E8</c:v>
                </c:pt>
                <c:pt idx="617">
                  <c:v>1.62138913176773E8</c:v>
                </c:pt>
                <c:pt idx="618">
                  <c:v>1.62173561980642E8</c:v>
                </c:pt>
                <c:pt idx="619">
                  <c:v>1.62194716172895E8</c:v>
                </c:pt>
                <c:pt idx="620">
                  <c:v>1.62220966481492E8</c:v>
                </c:pt>
                <c:pt idx="621">
                  <c:v>1.6227400334203E8</c:v>
                </c:pt>
                <c:pt idx="622">
                  <c:v>1.6714595334203E8</c:v>
                </c:pt>
                <c:pt idx="623">
                  <c:v>1.6971053334203E8</c:v>
                </c:pt>
                <c:pt idx="624">
                  <c:v>1.7083901334203E8</c:v>
                </c:pt>
                <c:pt idx="625">
                  <c:v>1.7262569334203E8</c:v>
                </c:pt>
                <c:pt idx="626">
                  <c:v>1.7382805334203E8</c:v>
                </c:pt>
                <c:pt idx="627">
                  <c:v>1.7526588334203E8</c:v>
                </c:pt>
                <c:pt idx="628">
                  <c:v>1.7693731334203E8</c:v>
                </c:pt>
                <c:pt idx="629">
                  <c:v>1.7759570334203E8</c:v>
                </c:pt>
                <c:pt idx="630">
                  <c:v>1.7897576334203E8</c:v>
                </c:pt>
                <c:pt idx="631">
                  <c:v>1.8007125334203E8</c:v>
                </c:pt>
                <c:pt idx="632">
                  <c:v>1.8129454334203E8</c:v>
                </c:pt>
                <c:pt idx="633">
                  <c:v>1.8238749334203E8</c:v>
                </c:pt>
                <c:pt idx="634">
                  <c:v>1.8302285334203E8</c:v>
                </c:pt>
                <c:pt idx="635">
                  <c:v>1.8398450334203E8</c:v>
                </c:pt>
                <c:pt idx="636">
                  <c:v>1.8538460334203E8</c:v>
                </c:pt>
                <c:pt idx="637">
                  <c:v>1.8619725334203E8</c:v>
                </c:pt>
                <c:pt idx="638">
                  <c:v>1.8674403334203E8</c:v>
                </c:pt>
                <c:pt idx="639">
                  <c:v>1.8778791334203E8</c:v>
                </c:pt>
                <c:pt idx="640">
                  <c:v>1.8854345334203E8</c:v>
                </c:pt>
                <c:pt idx="641">
                  <c:v>1.8953284334203E8</c:v>
                </c:pt>
                <c:pt idx="642">
                  <c:v>1.9029430334203E8</c:v>
                </c:pt>
                <c:pt idx="643">
                  <c:v>1.9083730334203E8</c:v>
                </c:pt>
                <c:pt idx="644">
                  <c:v>1.9144444334203E8</c:v>
                </c:pt>
                <c:pt idx="645">
                  <c:v>1.9188790334203E8</c:v>
                </c:pt>
                <c:pt idx="646">
                  <c:v>1.9214266334203E8</c:v>
                </c:pt>
                <c:pt idx="647">
                  <c:v>1.9273025334203E8</c:v>
                </c:pt>
                <c:pt idx="648">
                  <c:v>1.9362335334203E8</c:v>
                </c:pt>
                <c:pt idx="649">
                  <c:v>1.9461914334203E8</c:v>
                </c:pt>
                <c:pt idx="650">
                  <c:v>1.9521022334203E8</c:v>
                </c:pt>
                <c:pt idx="651">
                  <c:v>1.9581346334203E8</c:v>
                </c:pt>
                <c:pt idx="652">
                  <c:v>1.9621061334203E8</c:v>
                </c:pt>
                <c:pt idx="653">
                  <c:v>1.9677178334203E8</c:v>
                </c:pt>
                <c:pt idx="654">
                  <c:v>1.9732240334203E8</c:v>
                </c:pt>
                <c:pt idx="655">
                  <c:v>1.9788509334203E8</c:v>
                </c:pt>
                <c:pt idx="656">
                  <c:v>1.9830797334203E8</c:v>
                </c:pt>
                <c:pt idx="657">
                  <c:v>1.9871778334203E8</c:v>
                </c:pt>
                <c:pt idx="658">
                  <c:v>1.9940383334203E8</c:v>
                </c:pt>
                <c:pt idx="659">
                  <c:v>1.9999029334203E8</c:v>
                </c:pt>
                <c:pt idx="660">
                  <c:v>2.0026586334203E8</c:v>
                </c:pt>
                <c:pt idx="661">
                  <c:v>2.0041152334203E8</c:v>
                </c:pt>
                <c:pt idx="662">
                  <c:v>2.0095889334203E8</c:v>
                </c:pt>
                <c:pt idx="663">
                  <c:v>2.0153555334203E8</c:v>
                </c:pt>
                <c:pt idx="664">
                  <c:v>2.0204668334203E8</c:v>
                </c:pt>
                <c:pt idx="665">
                  <c:v>2.0269690334203E8</c:v>
                </c:pt>
                <c:pt idx="666">
                  <c:v>2.0305060334203E8</c:v>
                </c:pt>
                <c:pt idx="667">
                  <c:v>2.0348689334203E8</c:v>
                </c:pt>
                <c:pt idx="668">
                  <c:v>2.0392265334203E8</c:v>
                </c:pt>
                <c:pt idx="669">
                  <c:v>2.0426499334203E8</c:v>
                </c:pt>
                <c:pt idx="670">
                  <c:v>2.0486137334203E8</c:v>
                </c:pt>
                <c:pt idx="671">
                  <c:v>2.0539551334203E8</c:v>
                </c:pt>
                <c:pt idx="672">
                  <c:v>2.0600565334203E8</c:v>
                </c:pt>
                <c:pt idx="673">
                  <c:v>2.0646659334203E8</c:v>
                </c:pt>
                <c:pt idx="674">
                  <c:v>2.0693694334203E8</c:v>
                </c:pt>
                <c:pt idx="675">
                  <c:v>2.0750123334203E8</c:v>
                </c:pt>
                <c:pt idx="676">
                  <c:v>2.0773028334203E8</c:v>
                </c:pt>
                <c:pt idx="677">
                  <c:v>2.0872472334203E8</c:v>
                </c:pt>
                <c:pt idx="678">
                  <c:v>2.0912948334203E8</c:v>
                </c:pt>
                <c:pt idx="679">
                  <c:v>2.0958307334203E8</c:v>
                </c:pt>
                <c:pt idx="680">
                  <c:v>2.0982918334203E8</c:v>
                </c:pt>
                <c:pt idx="681">
                  <c:v>2.1069927334203E8</c:v>
                </c:pt>
                <c:pt idx="682">
                  <c:v>2.1158418334203E8</c:v>
                </c:pt>
                <c:pt idx="683">
                  <c:v>2.1202132334203E8</c:v>
                </c:pt>
                <c:pt idx="684">
                  <c:v>2.1228932334203E8</c:v>
                </c:pt>
                <c:pt idx="685">
                  <c:v>2.1268065334203E8</c:v>
                </c:pt>
                <c:pt idx="686">
                  <c:v>2.1301198334203E8</c:v>
                </c:pt>
                <c:pt idx="687">
                  <c:v>2.1330784334203E8</c:v>
                </c:pt>
                <c:pt idx="688">
                  <c:v>2.1361808334203E8</c:v>
                </c:pt>
                <c:pt idx="689">
                  <c:v>2.1389706334203E8</c:v>
                </c:pt>
                <c:pt idx="690">
                  <c:v>2.1435799334203E8</c:v>
                </c:pt>
                <c:pt idx="691">
                  <c:v>2.1468143334203E8</c:v>
                </c:pt>
                <c:pt idx="692">
                  <c:v>2.1500517334203E8</c:v>
                </c:pt>
                <c:pt idx="693">
                  <c:v>2.1575005334203E8</c:v>
                </c:pt>
                <c:pt idx="694">
                  <c:v>2.1598648334203E8</c:v>
                </c:pt>
                <c:pt idx="695">
                  <c:v>2.1625967334203E8</c:v>
                </c:pt>
                <c:pt idx="696">
                  <c:v>2.1657679334203E8</c:v>
                </c:pt>
                <c:pt idx="697">
                  <c:v>2.1723238334203E8</c:v>
                </c:pt>
                <c:pt idx="698">
                  <c:v>2.1748449334203E8</c:v>
                </c:pt>
                <c:pt idx="699">
                  <c:v>2.1790337334203E8</c:v>
                </c:pt>
                <c:pt idx="700">
                  <c:v>2.1951267334203E8</c:v>
                </c:pt>
                <c:pt idx="701">
                  <c:v>2.2014834334203E8</c:v>
                </c:pt>
                <c:pt idx="702">
                  <c:v>2.2048083334203E8</c:v>
                </c:pt>
                <c:pt idx="703">
                  <c:v>2.2071816334203E8</c:v>
                </c:pt>
                <c:pt idx="704">
                  <c:v>2.2091393334203E8</c:v>
                </c:pt>
                <c:pt idx="705">
                  <c:v>2.2121746334203E8</c:v>
                </c:pt>
                <c:pt idx="706">
                  <c:v>2.2148000334203E8</c:v>
                </c:pt>
                <c:pt idx="707">
                  <c:v>2.2175032334203E8</c:v>
                </c:pt>
                <c:pt idx="708">
                  <c:v>2.2199672334203E8</c:v>
                </c:pt>
                <c:pt idx="709">
                  <c:v>2.2226127334203E8</c:v>
                </c:pt>
                <c:pt idx="710">
                  <c:v>2.2255265334203E8</c:v>
                </c:pt>
                <c:pt idx="711">
                  <c:v>2.2294881334203E8</c:v>
                </c:pt>
                <c:pt idx="712">
                  <c:v>2.2350239334203E8</c:v>
                </c:pt>
                <c:pt idx="713">
                  <c:v>2.2374109334203E8</c:v>
                </c:pt>
                <c:pt idx="714">
                  <c:v>2.2398165334203E8</c:v>
                </c:pt>
                <c:pt idx="715">
                  <c:v>2.2412409334203E8</c:v>
                </c:pt>
                <c:pt idx="716">
                  <c:v>2.2437324334203E8</c:v>
                </c:pt>
                <c:pt idx="717">
                  <c:v>2.2456842334203E8</c:v>
                </c:pt>
                <c:pt idx="718">
                  <c:v>2.2476403334203E8</c:v>
                </c:pt>
                <c:pt idx="719">
                  <c:v>2.2502190334203E8</c:v>
                </c:pt>
                <c:pt idx="720">
                  <c:v>2.2643533334203E8</c:v>
                </c:pt>
                <c:pt idx="721">
                  <c:v>2.2671070334203E8</c:v>
                </c:pt>
                <c:pt idx="722">
                  <c:v>2.2682315334203E8</c:v>
                </c:pt>
                <c:pt idx="723">
                  <c:v>2.2698409334203E8</c:v>
                </c:pt>
                <c:pt idx="724">
                  <c:v>2.2728245334203E8</c:v>
                </c:pt>
                <c:pt idx="725">
                  <c:v>2.2737287334203E8</c:v>
                </c:pt>
                <c:pt idx="726">
                  <c:v>2.2807053334203E8</c:v>
                </c:pt>
                <c:pt idx="727">
                  <c:v>2.2830306334203E8</c:v>
                </c:pt>
                <c:pt idx="728">
                  <c:v>2.2865454334203E8</c:v>
                </c:pt>
                <c:pt idx="729">
                  <c:v>2.2892286334203E8</c:v>
                </c:pt>
                <c:pt idx="730">
                  <c:v>2.2913002334203E8</c:v>
                </c:pt>
                <c:pt idx="731">
                  <c:v>2.2935363334203E8</c:v>
                </c:pt>
                <c:pt idx="732">
                  <c:v>2.2960955334203E8</c:v>
                </c:pt>
                <c:pt idx="733">
                  <c:v>2.2978560334203E8</c:v>
                </c:pt>
                <c:pt idx="734">
                  <c:v>2.3033739334203E8</c:v>
                </c:pt>
                <c:pt idx="735">
                  <c:v>2.3049425334203E8</c:v>
                </c:pt>
                <c:pt idx="736">
                  <c:v>2.3100137334203E8</c:v>
                </c:pt>
                <c:pt idx="737">
                  <c:v>2.3122061334203E8</c:v>
                </c:pt>
                <c:pt idx="738">
                  <c:v>2.3138291334203E8</c:v>
                </c:pt>
                <c:pt idx="739">
                  <c:v>2.3145364334203E8</c:v>
                </c:pt>
                <c:pt idx="740">
                  <c:v>2.3150406334203E8</c:v>
                </c:pt>
                <c:pt idx="741">
                  <c:v>2.3224452334203E8</c:v>
                </c:pt>
                <c:pt idx="742">
                  <c:v>2.3240611334203E8</c:v>
                </c:pt>
                <c:pt idx="743">
                  <c:v>2.3251841334203E8</c:v>
                </c:pt>
                <c:pt idx="744">
                  <c:v>2.3313731334203E8</c:v>
                </c:pt>
                <c:pt idx="745">
                  <c:v>2.3417437334203E8</c:v>
                </c:pt>
                <c:pt idx="746">
                  <c:v>2.3437736334203E8</c:v>
                </c:pt>
                <c:pt idx="747">
                  <c:v>2.3463915334203E8</c:v>
                </c:pt>
                <c:pt idx="748">
                  <c:v>2.3471338334203E8</c:v>
                </c:pt>
                <c:pt idx="749">
                  <c:v>2.3515045334203E8</c:v>
                </c:pt>
                <c:pt idx="750">
                  <c:v>2.3542224334203E8</c:v>
                </c:pt>
                <c:pt idx="751">
                  <c:v>2.3558221334203E8</c:v>
                </c:pt>
                <c:pt idx="752">
                  <c:v>2.3580129334203E8</c:v>
                </c:pt>
                <c:pt idx="753">
                  <c:v>2.3591731334203E8</c:v>
                </c:pt>
                <c:pt idx="754">
                  <c:v>2.3606900334203E8</c:v>
                </c:pt>
                <c:pt idx="755">
                  <c:v>2.3653335334203E8</c:v>
                </c:pt>
                <c:pt idx="756">
                  <c:v>2.3666140334203E8</c:v>
                </c:pt>
                <c:pt idx="757">
                  <c:v>2.3677701334203E8</c:v>
                </c:pt>
                <c:pt idx="758">
                  <c:v>2.3706650334203E8</c:v>
                </c:pt>
                <c:pt idx="759">
                  <c:v>2.3730267334203E8</c:v>
                </c:pt>
                <c:pt idx="760">
                  <c:v>2.3739488334203E8</c:v>
                </c:pt>
                <c:pt idx="761">
                  <c:v>2.3765060334203E8</c:v>
                </c:pt>
                <c:pt idx="762">
                  <c:v>2.3784328334203E8</c:v>
                </c:pt>
                <c:pt idx="763">
                  <c:v>2.3791414334203E8</c:v>
                </c:pt>
                <c:pt idx="764">
                  <c:v>2.3810281334203E8</c:v>
                </c:pt>
                <c:pt idx="765">
                  <c:v>2.3821645334203E8</c:v>
                </c:pt>
                <c:pt idx="766">
                  <c:v>2.3826407334203E8</c:v>
                </c:pt>
                <c:pt idx="767">
                  <c:v>2.3843997334203E8</c:v>
                </c:pt>
                <c:pt idx="768">
                  <c:v>2.3917709334203E8</c:v>
                </c:pt>
                <c:pt idx="769">
                  <c:v>2.3927005334203E8</c:v>
                </c:pt>
                <c:pt idx="770">
                  <c:v>2.3951085334203E8</c:v>
                </c:pt>
                <c:pt idx="771">
                  <c:v>2.3958338334203E8</c:v>
                </c:pt>
                <c:pt idx="772">
                  <c:v>2.4000604334203E8</c:v>
                </c:pt>
                <c:pt idx="773">
                  <c:v>2.4006142334203E8</c:v>
                </c:pt>
                <c:pt idx="774">
                  <c:v>2.4009456334203E8</c:v>
                </c:pt>
                <c:pt idx="775">
                  <c:v>2.4016203334203E8</c:v>
                </c:pt>
                <c:pt idx="776">
                  <c:v>2.4031266334203E8</c:v>
                </c:pt>
                <c:pt idx="777">
                  <c:v>2.4049401334203E8</c:v>
                </c:pt>
                <c:pt idx="778">
                  <c:v>2.4077143334203E8</c:v>
                </c:pt>
                <c:pt idx="779">
                  <c:v>2.4092574334203E8</c:v>
                </c:pt>
                <c:pt idx="780">
                  <c:v>2.4102533334203E8</c:v>
                </c:pt>
                <c:pt idx="781">
                  <c:v>2.4107276334203E8</c:v>
                </c:pt>
                <c:pt idx="782">
                  <c:v>2.4138947334203E8</c:v>
                </c:pt>
                <c:pt idx="783">
                  <c:v>2.4176006334203E8</c:v>
                </c:pt>
                <c:pt idx="784">
                  <c:v>2.4231310334203E8</c:v>
                </c:pt>
                <c:pt idx="785">
                  <c:v>2.4269984334203E8</c:v>
                </c:pt>
                <c:pt idx="786">
                  <c:v>2.4282922334203E8</c:v>
                </c:pt>
                <c:pt idx="787">
                  <c:v>2.4288208334203E8</c:v>
                </c:pt>
                <c:pt idx="788">
                  <c:v>2.4294408334203E8</c:v>
                </c:pt>
                <c:pt idx="789">
                  <c:v>2.4312115334203E8</c:v>
                </c:pt>
                <c:pt idx="790">
                  <c:v>2.4321663334203E8</c:v>
                </c:pt>
                <c:pt idx="791">
                  <c:v>2.4341780334203E8</c:v>
                </c:pt>
                <c:pt idx="792">
                  <c:v>2.4364315334203E8</c:v>
                </c:pt>
                <c:pt idx="793">
                  <c:v>2.4375556334203E8</c:v>
                </c:pt>
                <c:pt idx="794">
                  <c:v>2.4396227334203E8</c:v>
                </c:pt>
                <c:pt idx="795">
                  <c:v>2.4421220334203E8</c:v>
                </c:pt>
                <c:pt idx="796">
                  <c:v>2.4431965334203E8</c:v>
                </c:pt>
                <c:pt idx="797">
                  <c:v>2.4442365334203E8</c:v>
                </c:pt>
                <c:pt idx="798">
                  <c:v>2.4451066334203E8</c:v>
                </c:pt>
                <c:pt idx="799">
                  <c:v>2.4462689334203E8</c:v>
                </c:pt>
                <c:pt idx="800">
                  <c:v>2.4473880334203E8</c:v>
                </c:pt>
                <c:pt idx="801">
                  <c:v>2.4489170334203E8</c:v>
                </c:pt>
                <c:pt idx="802">
                  <c:v>2.4494683334203E8</c:v>
                </c:pt>
                <c:pt idx="803">
                  <c:v>2.4497564334203E8</c:v>
                </c:pt>
                <c:pt idx="804">
                  <c:v>2.4512145334203E8</c:v>
                </c:pt>
                <c:pt idx="805">
                  <c:v>2.4567674334203E8</c:v>
                </c:pt>
                <c:pt idx="806">
                  <c:v>2.4612067334203E8</c:v>
                </c:pt>
                <c:pt idx="807">
                  <c:v>2.4616440334203E8</c:v>
                </c:pt>
                <c:pt idx="808">
                  <c:v>2.4619213334203E8</c:v>
                </c:pt>
                <c:pt idx="809">
                  <c:v>2.4623236334203E8</c:v>
                </c:pt>
                <c:pt idx="810">
                  <c:v>2.4634491334203E8</c:v>
                </c:pt>
                <c:pt idx="811">
                  <c:v>2.4660921334203E8</c:v>
                </c:pt>
                <c:pt idx="812">
                  <c:v>2.4668169334203E8</c:v>
                </c:pt>
                <c:pt idx="813">
                  <c:v>2.4672709334203E8</c:v>
                </c:pt>
                <c:pt idx="814">
                  <c:v>2.4676470334203E8</c:v>
                </c:pt>
                <c:pt idx="815">
                  <c:v>2.4693836334203E8</c:v>
                </c:pt>
                <c:pt idx="816">
                  <c:v>2.4704997334203E8</c:v>
                </c:pt>
                <c:pt idx="817">
                  <c:v>2.4757169334203E8</c:v>
                </c:pt>
                <c:pt idx="818">
                  <c:v>2.4790950334203E8</c:v>
                </c:pt>
                <c:pt idx="819">
                  <c:v>2.4797666334203E8</c:v>
                </c:pt>
                <c:pt idx="820">
                  <c:v>2.4831337334203E8</c:v>
                </c:pt>
                <c:pt idx="821">
                  <c:v>2.4839747334203E8</c:v>
                </c:pt>
                <c:pt idx="822">
                  <c:v>2.4841726334203E8</c:v>
                </c:pt>
                <c:pt idx="823">
                  <c:v>2.4850005334203E8</c:v>
                </c:pt>
                <c:pt idx="824">
                  <c:v>2.4864442334203E8</c:v>
                </c:pt>
                <c:pt idx="825">
                  <c:v>2.4867687334203E8</c:v>
                </c:pt>
                <c:pt idx="826">
                  <c:v>2.4887646334203E8</c:v>
                </c:pt>
                <c:pt idx="827">
                  <c:v>2.4898775334203E8</c:v>
                </c:pt>
                <c:pt idx="828">
                  <c:v>2.4905612334203E8</c:v>
                </c:pt>
                <c:pt idx="829">
                  <c:v>2.4910492334203E8</c:v>
                </c:pt>
                <c:pt idx="830">
                  <c:v>2.4926820334203E8</c:v>
                </c:pt>
                <c:pt idx="831">
                  <c:v>2.4950765334203E8</c:v>
                </c:pt>
                <c:pt idx="832">
                  <c:v>2.4971952334203E8</c:v>
                </c:pt>
                <c:pt idx="833">
                  <c:v>2.5000951334203E8</c:v>
                </c:pt>
                <c:pt idx="834">
                  <c:v>2.5003750334203E8</c:v>
                </c:pt>
                <c:pt idx="835">
                  <c:v>2.5006272334203E8</c:v>
                </c:pt>
                <c:pt idx="836">
                  <c:v>2.5038403334203E8</c:v>
                </c:pt>
                <c:pt idx="837">
                  <c:v>2.5065210334203E8</c:v>
                </c:pt>
                <c:pt idx="838">
                  <c:v>2.5086606334203E8</c:v>
                </c:pt>
                <c:pt idx="839">
                  <c:v>2.5109211334203E8</c:v>
                </c:pt>
                <c:pt idx="840">
                  <c:v>2.5112574334203E8</c:v>
                </c:pt>
                <c:pt idx="841">
                  <c:v>2.5136030334203E8</c:v>
                </c:pt>
                <c:pt idx="842">
                  <c:v>2.5137787334203E8</c:v>
                </c:pt>
                <c:pt idx="843">
                  <c:v>2.5153232334203E8</c:v>
                </c:pt>
                <c:pt idx="844">
                  <c:v>2.5210788334203E8</c:v>
                </c:pt>
                <c:pt idx="845">
                  <c:v>2.5212836334203E8</c:v>
                </c:pt>
                <c:pt idx="846">
                  <c:v>2.5221421334203E8</c:v>
                </c:pt>
                <c:pt idx="847">
                  <c:v>2.5227001334203E8</c:v>
                </c:pt>
                <c:pt idx="848">
                  <c:v>2.5233124334203E8</c:v>
                </c:pt>
                <c:pt idx="849">
                  <c:v>2.5265459334203E8</c:v>
                </c:pt>
                <c:pt idx="850">
                  <c:v>2.5302296334203E8</c:v>
                </c:pt>
                <c:pt idx="851">
                  <c:v>2.5307382334203E8</c:v>
                </c:pt>
                <c:pt idx="852">
                  <c:v>2.5309314334203E8</c:v>
                </c:pt>
                <c:pt idx="853">
                  <c:v>2.5311898334203E8</c:v>
                </c:pt>
                <c:pt idx="854">
                  <c:v>2.5316114334203E8</c:v>
                </c:pt>
                <c:pt idx="855">
                  <c:v>2.5318168334203E8</c:v>
                </c:pt>
                <c:pt idx="856">
                  <c:v>2.5326896334203E8</c:v>
                </c:pt>
                <c:pt idx="857">
                  <c:v>2.5392663334203E8</c:v>
                </c:pt>
                <c:pt idx="858">
                  <c:v>2.5418247334203E8</c:v>
                </c:pt>
                <c:pt idx="859">
                  <c:v>2.5420727334203E8</c:v>
                </c:pt>
                <c:pt idx="860">
                  <c:v>2.5424053334203E8</c:v>
                </c:pt>
                <c:pt idx="861">
                  <c:v>2.5428541334203E8</c:v>
                </c:pt>
                <c:pt idx="862">
                  <c:v>2.5434353334203E8</c:v>
                </c:pt>
                <c:pt idx="863">
                  <c:v>2.5436569334203E8</c:v>
                </c:pt>
                <c:pt idx="864">
                  <c:v>2.5450370334203E8</c:v>
                </c:pt>
                <c:pt idx="865">
                  <c:v>2.5482597334203E8</c:v>
                </c:pt>
                <c:pt idx="866">
                  <c:v>2.5485267334203E8</c:v>
                </c:pt>
                <c:pt idx="867">
                  <c:v>2.5498186334203E8</c:v>
                </c:pt>
                <c:pt idx="868">
                  <c:v>2.5518356334203E8</c:v>
                </c:pt>
                <c:pt idx="869">
                  <c:v>2.5528751334203E8</c:v>
                </c:pt>
                <c:pt idx="870">
                  <c:v>2.5536315334203E8</c:v>
                </c:pt>
                <c:pt idx="871">
                  <c:v>2.5564323334203E8</c:v>
                </c:pt>
                <c:pt idx="872">
                  <c:v>2.5586361334203E8</c:v>
                </c:pt>
                <c:pt idx="873">
                  <c:v>2.5587312334203E8</c:v>
                </c:pt>
                <c:pt idx="874">
                  <c:v>2.5589258334203E8</c:v>
                </c:pt>
                <c:pt idx="875">
                  <c:v>2.5590161334203E8</c:v>
                </c:pt>
                <c:pt idx="876">
                  <c:v>2.5600689334203E8</c:v>
                </c:pt>
                <c:pt idx="877">
                  <c:v>2.5614541334203E8</c:v>
                </c:pt>
                <c:pt idx="878">
                  <c:v>2.5646476334203E8</c:v>
                </c:pt>
                <c:pt idx="879">
                  <c:v>2.5654268334203E8</c:v>
                </c:pt>
                <c:pt idx="880">
                  <c:v>2.5659799334203E8</c:v>
                </c:pt>
                <c:pt idx="881">
                  <c:v>2.5719507334203E8</c:v>
                </c:pt>
                <c:pt idx="882">
                  <c:v>2.5763297334203E8</c:v>
                </c:pt>
                <c:pt idx="883">
                  <c:v>2.5765680334203E8</c:v>
                </c:pt>
                <c:pt idx="884">
                  <c:v>2.5766820334203E8</c:v>
                </c:pt>
                <c:pt idx="885">
                  <c:v>2.5779196334203E8</c:v>
                </c:pt>
                <c:pt idx="886">
                  <c:v>2.5784495334203E8</c:v>
                </c:pt>
                <c:pt idx="887">
                  <c:v>2.5794786334203E8</c:v>
                </c:pt>
                <c:pt idx="888">
                  <c:v>2.5798997334203E8</c:v>
                </c:pt>
                <c:pt idx="889">
                  <c:v>2.5832620334203E8</c:v>
                </c:pt>
                <c:pt idx="890">
                  <c:v>2.5835029334203E8</c:v>
                </c:pt>
                <c:pt idx="891">
                  <c:v>2.5837789334203E8</c:v>
                </c:pt>
                <c:pt idx="892">
                  <c:v>2.5839621334203E8</c:v>
                </c:pt>
                <c:pt idx="893">
                  <c:v>2.5851421334203E8</c:v>
                </c:pt>
                <c:pt idx="894">
                  <c:v>2.5861876334203E8</c:v>
                </c:pt>
                <c:pt idx="895">
                  <c:v>2.5865147334203E8</c:v>
                </c:pt>
                <c:pt idx="896">
                  <c:v>2.5901888334203E8</c:v>
                </c:pt>
                <c:pt idx="897">
                  <c:v>2.5906025334203E8</c:v>
                </c:pt>
                <c:pt idx="898">
                  <c:v>2.5910035334203E8</c:v>
                </c:pt>
                <c:pt idx="899">
                  <c:v>2.5912025334203E8</c:v>
                </c:pt>
                <c:pt idx="900">
                  <c:v>2.5912835334203E8</c:v>
                </c:pt>
                <c:pt idx="901">
                  <c:v>2.5918689334203E8</c:v>
                </c:pt>
                <c:pt idx="902">
                  <c:v>2.5939535334203E8</c:v>
                </c:pt>
                <c:pt idx="903">
                  <c:v>2.5945082334203E8</c:v>
                </c:pt>
                <c:pt idx="904">
                  <c:v>2.5951182334203E8</c:v>
                </c:pt>
                <c:pt idx="905">
                  <c:v>2.5954713334203E8</c:v>
                </c:pt>
                <c:pt idx="906">
                  <c:v>2.5974439334203E8</c:v>
                </c:pt>
                <c:pt idx="907">
                  <c:v>2.5976388334203E8</c:v>
                </c:pt>
                <c:pt idx="908">
                  <c:v>2.5979455334203E8</c:v>
                </c:pt>
                <c:pt idx="909">
                  <c:v>2.5984585334203E8</c:v>
                </c:pt>
                <c:pt idx="910">
                  <c:v>2.5998543334203E8</c:v>
                </c:pt>
                <c:pt idx="911">
                  <c:v>2.6003007334203E8</c:v>
                </c:pt>
                <c:pt idx="912">
                  <c:v>2.6005999334203E8</c:v>
                </c:pt>
                <c:pt idx="913">
                  <c:v>2.6008261334203E8</c:v>
                </c:pt>
                <c:pt idx="914">
                  <c:v>2.6013270334203E8</c:v>
                </c:pt>
                <c:pt idx="915">
                  <c:v>2.6019158334203E8</c:v>
                </c:pt>
                <c:pt idx="916">
                  <c:v>2.6022031334203E8</c:v>
                </c:pt>
                <c:pt idx="917">
                  <c:v>2.6024988334203E8</c:v>
                </c:pt>
                <c:pt idx="918">
                  <c:v>2.6058487334203E8</c:v>
                </c:pt>
                <c:pt idx="919">
                  <c:v>2.6059628334203E8</c:v>
                </c:pt>
                <c:pt idx="920">
                  <c:v>2.6074288334203E8</c:v>
                </c:pt>
                <c:pt idx="921">
                  <c:v>2.6075939334203E8</c:v>
                </c:pt>
                <c:pt idx="922">
                  <c:v>2.6077135334203E8</c:v>
                </c:pt>
                <c:pt idx="923">
                  <c:v>2.6078184334203E8</c:v>
                </c:pt>
                <c:pt idx="924">
                  <c:v>2.6087174334203E8</c:v>
                </c:pt>
                <c:pt idx="925">
                  <c:v>2.6092583334203E8</c:v>
                </c:pt>
                <c:pt idx="926">
                  <c:v>2.6095503334203E8</c:v>
                </c:pt>
                <c:pt idx="927">
                  <c:v>2.6100445334203E8</c:v>
                </c:pt>
                <c:pt idx="928">
                  <c:v>2.6105233334203E8</c:v>
                </c:pt>
                <c:pt idx="929">
                  <c:v>2.6110012334203E8</c:v>
                </c:pt>
                <c:pt idx="930">
                  <c:v>2.6110958334203E8</c:v>
                </c:pt>
                <c:pt idx="931">
                  <c:v>2.6118073334203E8</c:v>
                </c:pt>
                <c:pt idx="932">
                  <c:v>2.6126811334203E8</c:v>
                </c:pt>
                <c:pt idx="933">
                  <c:v>2.6130867334203E8</c:v>
                </c:pt>
                <c:pt idx="934">
                  <c:v>2.6135072334203E8</c:v>
                </c:pt>
                <c:pt idx="935">
                  <c:v>2.6138043334203E8</c:v>
                </c:pt>
                <c:pt idx="936">
                  <c:v>2.6140587334203E8</c:v>
                </c:pt>
                <c:pt idx="937">
                  <c:v>2.6144460334203E8</c:v>
                </c:pt>
                <c:pt idx="938">
                  <c:v>2.6147634334203E8</c:v>
                </c:pt>
                <c:pt idx="939">
                  <c:v>2.6150723334203E8</c:v>
                </c:pt>
                <c:pt idx="940">
                  <c:v>2.6151957334203E8</c:v>
                </c:pt>
                <c:pt idx="941">
                  <c:v>2.6165067334203E8</c:v>
                </c:pt>
                <c:pt idx="942">
                  <c:v>2.6185801334203E8</c:v>
                </c:pt>
                <c:pt idx="943">
                  <c:v>2.6223200334203E8</c:v>
                </c:pt>
                <c:pt idx="944">
                  <c:v>2.6246582334203E8</c:v>
                </c:pt>
                <c:pt idx="945">
                  <c:v>2.6247874334203E8</c:v>
                </c:pt>
                <c:pt idx="946">
                  <c:v>2.6248796334203E8</c:v>
                </c:pt>
                <c:pt idx="947">
                  <c:v>2.6252579334203E8</c:v>
                </c:pt>
                <c:pt idx="948">
                  <c:v>2.6264459334203E8</c:v>
                </c:pt>
                <c:pt idx="949">
                  <c:v>2.6267100334203E8</c:v>
                </c:pt>
                <c:pt idx="950">
                  <c:v>2.6268875334203E8</c:v>
                </c:pt>
                <c:pt idx="951">
                  <c:v>2.6276286334203E8</c:v>
                </c:pt>
                <c:pt idx="952">
                  <c:v>2.6280057334203E8</c:v>
                </c:pt>
                <c:pt idx="953">
                  <c:v>2.6290803334203E8</c:v>
                </c:pt>
                <c:pt idx="954">
                  <c:v>2.6296423334203E8</c:v>
                </c:pt>
                <c:pt idx="955">
                  <c:v>2.6301610334203E8</c:v>
                </c:pt>
                <c:pt idx="956">
                  <c:v>2.6305858334203E8</c:v>
                </c:pt>
                <c:pt idx="957">
                  <c:v>2.6311088334203E8</c:v>
                </c:pt>
                <c:pt idx="958">
                  <c:v>2.6314098334203E8</c:v>
                </c:pt>
                <c:pt idx="959">
                  <c:v>2.6319265334203E8</c:v>
                </c:pt>
                <c:pt idx="960">
                  <c:v>2.6321599334203E8</c:v>
                </c:pt>
                <c:pt idx="961">
                  <c:v>2.6321979334203E8</c:v>
                </c:pt>
                <c:pt idx="962">
                  <c:v>2.6325292334203E8</c:v>
                </c:pt>
                <c:pt idx="963">
                  <c:v>2.6328292334203E8</c:v>
                </c:pt>
                <c:pt idx="964">
                  <c:v>2.6332110334203E8</c:v>
                </c:pt>
                <c:pt idx="965">
                  <c:v>2.6333219334203E8</c:v>
                </c:pt>
                <c:pt idx="966">
                  <c:v>2.6335162334203E8</c:v>
                </c:pt>
                <c:pt idx="967">
                  <c:v>2.6336625334203E8</c:v>
                </c:pt>
                <c:pt idx="968">
                  <c:v>2.6337638334203E8</c:v>
                </c:pt>
                <c:pt idx="969">
                  <c:v>2.6338163334203E8</c:v>
                </c:pt>
                <c:pt idx="970">
                  <c:v>2.6344362334203E8</c:v>
                </c:pt>
                <c:pt idx="971">
                  <c:v>2.6346537334203E8</c:v>
                </c:pt>
                <c:pt idx="972">
                  <c:v>2.6370005334203E8</c:v>
                </c:pt>
                <c:pt idx="973">
                  <c:v>2.6370278334203E8</c:v>
                </c:pt>
                <c:pt idx="974">
                  <c:v>2.6385439334203E8</c:v>
                </c:pt>
                <c:pt idx="975">
                  <c:v>2.6386214334203E8</c:v>
                </c:pt>
                <c:pt idx="976">
                  <c:v>2.6388374334203E8</c:v>
                </c:pt>
                <c:pt idx="977">
                  <c:v>2.6392733334203E8</c:v>
                </c:pt>
                <c:pt idx="978">
                  <c:v>2.6392903334203E8</c:v>
                </c:pt>
                <c:pt idx="979">
                  <c:v>2.6394803334203E8</c:v>
                </c:pt>
                <c:pt idx="980">
                  <c:v>2.6396230334203E8</c:v>
                </c:pt>
                <c:pt idx="981">
                  <c:v>2.6396307334203E8</c:v>
                </c:pt>
                <c:pt idx="982">
                  <c:v>2.6398727334203E8</c:v>
                </c:pt>
                <c:pt idx="983">
                  <c:v>2.6403789334203E8</c:v>
                </c:pt>
                <c:pt idx="984">
                  <c:v>2.6404370334203E8</c:v>
                </c:pt>
                <c:pt idx="985">
                  <c:v>2.6404598334203E8</c:v>
                </c:pt>
                <c:pt idx="986">
                  <c:v>2.6404681334203E8</c:v>
                </c:pt>
                <c:pt idx="987">
                  <c:v>2.6405133334203E8</c:v>
                </c:pt>
                <c:pt idx="988">
                  <c:v>2.6405457334203E8</c:v>
                </c:pt>
                <c:pt idx="989">
                  <c:v>2.6405792334203E8</c:v>
                </c:pt>
                <c:pt idx="990">
                  <c:v>2.6407505334203E8</c:v>
                </c:pt>
                <c:pt idx="991">
                  <c:v>2.6409104334203E8</c:v>
                </c:pt>
                <c:pt idx="992">
                  <c:v>2.6410396334203E8</c:v>
                </c:pt>
                <c:pt idx="993">
                  <c:v>2.6411096334203E8</c:v>
                </c:pt>
                <c:pt idx="994">
                  <c:v>2.6411991334203E8</c:v>
                </c:pt>
                <c:pt idx="995">
                  <c:v>2.6413784334203E8</c:v>
                </c:pt>
                <c:pt idx="996">
                  <c:v>2.6414414334203E8</c:v>
                </c:pt>
                <c:pt idx="997">
                  <c:v>2.6414721334203E8</c:v>
                </c:pt>
                <c:pt idx="998">
                  <c:v>2.6415585334203E8</c:v>
                </c:pt>
                <c:pt idx="999">
                  <c:v>2.6417921334203E8</c:v>
                </c:pt>
                <c:pt idx="1000">
                  <c:v>2.6422394334203E8</c:v>
                </c:pt>
                <c:pt idx="1001">
                  <c:v>2.6427622334203E8</c:v>
                </c:pt>
                <c:pt idx="1002">
                  <c:v>2.6431720334203E8</c:v>
                </c:pt>
                <c:pt idx="1003">
                  <c:v>2.6439675334203E8</c:v>
                </c:pt>
                <c:pt idx="1004">
                  <c:v>2.6441623334203E8</c:v>
                </c:pt>
                <c:pt idx="1005">
                  <c:v>2.6442105334203E8</c:v>
                </c:pt>
                <c:pt idx="1006">
                  <c:v>2.6443298334203E8</c:v>
                </c:pt>
                <c:pt idx="1007">
                  <c:v>2.6443699334203E8</c:v>
                </c:pt>
                <c:pt idx="1008">
                  <c:v>2.6444188334203E8</c:v>
                </c:pt>
                <c:pt idx="1009">
                  <c:v>2.6444755334203E8</c:v>
                </c:pt>
                <c:pt idx="1010">
                  <c:v>2.6445481334203E8</c:v>
                </c:pt>
                <c:pt idx="1011">
                  <c:v>2.6445642334203E8</c:v>
                </c:pt>
                <c:pt idx="1012">
                  <c:v>2.6457044334203E8</c:v>
                </c:pt>
                <c:pt idx="1013">
                  <c:v>2.6472766334203E8</c:v>
                </c:pt>
                <c:pt idx="1014">
                  <c:v>2.6472865334203E8</c:v>
                </c:pt>
                <c:pt idx="1015">
                  <c:v>2.6472941334203E8</c:v>
                </c:pt>
                <c:pt idx="1016">
                  <c:v>2.6479340334203E8</c:v>
                </c:pt>
                <c:pt idx="1017">
                  <c:v>2.6479593334203E8</c:v>
                </c:pt>
                <c:pt idx="1018">
                  <c:v>2.6479943334203E8</c:v>
                </c:pt>
                <c:pt idx="1019">
                  <c:v>2.6480504334203E8</c:v>
                </c:pt>
                <c:pt idx="1020">
                  <c:v>2.6481065334203E8</c:v>
                </c:pt>
                <c:pt idx="1021">
                  <c:v>2.6481819334203E8</c:v>
                </c:pt>
                <c:pt idx="1022">
                  <c:v>2.6482213334203E8</c:v>
                </c:pt>
                <c:pt idx="1023">
                  <c:v>2.6484850334203E8</c:v>
                </c:pt>
                <c:pt idx="1024">
                  <c:v>2.6485393334203E8</c:v>
                </c:pt>
                <c:pt idx="1025">
                  <c:v>2.6486320334203E8</c:v>
                </c:pt>
                <c:pt idx="1026">
                  <c:v>2.6489219334203E8</c:v>
                </c:pt>
                <c:pt idx="1027">
                  <c:v>2.6499675334203E8</c:v>
                </c:pt>
                <c:pt idx="1028">
                  <c:v>2.6502579334203E8</c:v>
                </c:pt>
                <c:pt idx="1029">
                  <c:v>2.6502774334203E8</c:v>
                </c:pt>
                <c:pt idx="1030">
                  <c:v>2.6507028334203E8</c:v>
                </c:pt>
                <c:pt idx="1031">
                  <c:v>2.6507916334203E8</c:v>
                </c:pt>
                <c:pt idx="1032">
                  <c:v>2.6510106334203E8</c:v>
                </c:pt>
                <c:pt idx="1033">
                  <c:v>2.6510161334203E8</c:v>
                </c:pt>
                <c:pt idx="1034">
                  <c:v>2.6510471334203E8</c:v>
                </c:pt>
                <c:pt idx="1035">
                  <c:v>2.6515945334203E8</c:v>
                </c:pt>
                <c:pt idx="1036">
                  <c:v>2.6515987334203E8</c:v>
                </c:pt>
                <c:pt idx="1037">
                  <c:v>2.6517238334203E8</c:v>
                </c:pt>
                <c:pt idx="1038">
                  <c:v>2.6519365334203E8</c:v>
                </c:pt>
                <c:pt idx="1039">
                  <c:v>2.6528824334203E8</c:v>
                </c:pt>
                <c:pt idx="1040">
                  <c:v>2.6540385334203E8</c:v>
                </c:pt>
                <c:pt idx="1041">
                  <c:v>2.6541696334203E8</c:v>
                </c:pt>
                <c:pt idx="1042">
                  <c:v>2.6547006334203E8</c:v>
                </c:pt>
                <c:pt idx="1043">
                  <c:v>2.6592237334203E8</c:v>
                </c:pt>
                <c:pt idx="1044">
                  <c:v>2.6613560334203E8</c:v>
                </c:pt>
                <c:pt idx="1045">
                  <c:v>2.6631520334203E8</c:v>
                </c:pt>
                <c:pt idx="1046">
                  <c:v>2.6634606334203E8</c:v>
                </c:pt>
                <c:pt idx="1047">
                  <c:v>2.6650443334203E8</c:v>
                </c:pt>
                <c:pt idx="1048">
                  <c:v>2.6660447334203E8</c:v>
                </c:pt>
                <c:pt idx="1049">
                  <c:v>2.6688347334203E8</c:v>
                </c:pt>
                <c:pt idx="1050">
                  <c:v>2.6726284334203E8</c:v>
                </c:pt>
                <c:pt idx="1051">
                  <c:v>2.6728564334203E8</c:v>
                </c:pt>
                <c:pt idx="1052">
                  <c:v>2.6743419334203E8</c:v>
                </c:pt>
                <c:pt idx="1053">
                  <c:v>2.6757366334203E8</c:v>
                </c:pt>
                <c:pt idx="1054">
                  <c:v>2.6760640334203E8</c:v>
                </c:pt>
                <c:pt idx="1055">
                  <c:v>2.6783385334203E8</c:v>
                </c:pt>
                <c:pt idx="1056">
                  <c:v>2.6798720334203E8</c:v>
                </c:pt>
                <c:pt idx="1057">
                  <c:v>2.6811484334203E8</c:v>
                </c:pt>
                <c:pt idx="1058">
                  <c:v>2.6814933334203E8</c:v>
                </c:pt>
                <c:pt idx="1059">
                  <c:v>2.6855469334203E8</c:v>
                </c:pt>
                <c:pt idx="1060">
                  <c:v>2.6856849334203E8</c:v>
                </c:pt>
                <c:pt idx="1061">
                  <c:v>2.6873758334203E8</c:v>
                </c:pt>
                <c:pt idx="1062">
                  <c:v>2.6894549334203E8</c:v>
                </c:pt>
                <c:pt idx="1063">
                  <c:v>2.6898766334203E8</c:v>
                </c:pt>
                <c:pt idx="1064">
                  <c:v>2.6911030334203E8</c:v>
                </c:pt>
                <c:pt idx="1065">
                  <c:v>2.6918531334203E8</c:v>
                </c:pt>
                <c:pt idx="1066">
                  <c:v>2.6930089334203E8</c:v>
                </c:pt>
                <c:pt idx="1067">
                  <c:v>2.6951620334203E8</c:v>
                </c:pt>
                <c:pt idx="1068">
                  <c:v>2.6955646334203E8</c:v>
                </c:pt>
                <c:pt idx="1069">
                  <c:v>2.6956336334203E8</c:v>
                </c:pt>
                <c:pt idx="1070">
                  <c:v>2.6962198334203E8</c:v>
                </c:pt>
                <c:pt idx="1071">
                  <c:v>2.6977423334203E8</c:v>
                </c:pt>
                <c:pt idx="1072">
                  <c:v>2.6979389334203E8</c:v>
                </c:pt>
                <c:pt idx="1073">
                  <c:v>2.7036093334203E8</c:v>
                </c:pt>
                <c:pt idx="1074">
                  <c:v>2.7036783334203E8</c:v>
                </c:pt>
                <c:pt idx="1075">
                  <c:v>2.7038102334203E8</c:v>
                </c:pt>
                <c:pt idx="1076">
                  <c:v>2.7042246334203E8</c:v>
                </c:pt>
                <c:pt idx="1077">
                  <c:v>2.7067784334203E8</c:v>
                </c:pt>
                <c:pt idx="1078">
                  <c:v>2.7091535334203E8</c:v>
                </c:pt>
                <c:pt idx="1079">
                  <c:v>2.7095674334203E8</c:v>
                </c:pt>
                <c:pt idx="1080">
                  <c:v>2.7101192334203E8</c:v>
                </c:pt>
                <c:pt idx="1081">
                  <c:v>2.7107745334203E8</c:v>
                </c:pt>
                <c:pt idx="1082">
                  <c:v>2.7108844334203E8</c:v>
                </c:pt>
                <c:pt idx="1083">
                  <c:v>2.7112637334203E8</c:v>
                </c:pt>
                <c:pt idx="1084">
                  <c:v>2.7146486334203E8</c:v>
                </c:pt>
                <c:pt idx="1085">
                  <c:v>2.7149107334203E8</c:v>
                </c:pt>
                <c:pt idx="1086">
                  <c:v>2.7188290334203E8</c:v>
                </c:pt>
                <c:pt idx="1087">
                  <c:v>2.7211659334203E8</c:v>
                </c:pt>
                <c:pt idx="1088">
                  <c:v>2.7229999334203E8</c:v>
                </c:pt>
                <c:pt idx="1089">
                  <c:v>2.7230620334203E8</c:v>
                </c:pt>
                <c:pt idx="1090">
                  <c:v>2.7243464334203E8</c:v>
                </c:pt>
                <c:pt idx="1091">
                  <c:v>2.7246985334203E8</c:v>
                </c:pt>
                <c:pt idx="1092">
                  <c:v>2.7248068334203E8</c:v>
                </c:pt>
                <c:pt idx="1093">
                  <c:v>2.7250751334203E8</c:v>
                </c:pt>
                <c:pt idx="1094">
                  <c:v>2.7258297334203E8</c:v>
                </c:pt>
                <c:pt idx="1095">
                  <c:v>2.7258974334203E8</c:v>
                </c:pt>
                <c:pt idx="1096">
                  <c:v>2.7262998334203E8</c:v>
                </c:pt>
                <c:pt idx="1097">
                  <c:v>2.7263902334203E8</c:v>
                </c:pt>
                <c:pt idx="1098">
                  <c:v>2.7266585334203E8</c:v>
                </c:pt>
                <c:pt idx="1099">
                  <c:v>2.7266764334203E8</c:v>
                </c:pt>
                <c:pt idx="1100">
                  <c:v>2.7268441334203E8</c:v>
                </c:pt>
                <c:pt idx="1101">
                  <c:v>2.7275148334203E8</c:v>
                </c:pt>
                <c:pt idx="1102">
                  <c:v>2.7275916334203E8</c:v>
                </c:pt>
                <c:pt idx="1103">
                  <c:v>2.7277121334203E8</c:v>
                </c:pt>
                <c:pt idx="1104">
                  <c:v>2.7277274334203E8</c:v>
                </c:pt>
                <c:pt idx="1105">
                  <c:v>2.7287335334203E8</c:v>
                </c:pt>
                <c:pt idx="1106">
                  <c:v>2.7288341334203E8</c:v>
                </c:pt>
                <c:pt idx="1107">
                  <c:v>2.7290161334203E8</c:v>
                </c:pt>
                <c:pt idx="1108">
                  <c:v>2.7290460334203E8</c:v>
                </c:pt>
                <c:pt idx="1109">
                  <c:v>2.7291209334203E8</c:v>
                </c:pt>
                <c:pt idx="1110">
                  <c:v>2.7293892334203E8</c:v>
                </c:pt>
                <c:pt idx="1111">
                  <c:v>2.7536399769197E8</c:v>
                </c:pt>
                <c:pt idx="1112">
                  <c:v>2.7741121429588E8</c:v>
                </c:pt>
                <c:pt idx="1113">
                  <c:v>2.7922396274125E8</c:v>
                </c:pt>
                <c:pt idx="1114">
                  <c:v>2.8087001443456E8</c:v>
                </c:pt>
                <c:pt idx="1115">
                  <c:v>2.8513463690666E8</c:v>
                </c:pt>
                <c:pt idx="1116">
                  <c:v>2.86130608953235E8</c:v>
                </c:pt>
                <c:pt idx="1117">
                  <c:v>2.86588363520567E8</c:v>
                </c:pt>
                <c:pt idx="1118">
                  <c:v>2.86990794169244E8</c:v>
                </c:pt>
                <c:pt idx="1119">
                  <c:v>2.87986686226856E8</c:v>
                </c:pt>
                <c:pt idx="1120">
                  <c:v>2.88684193870915E8</c:v>
                </c:pt>
                <c:pt idx="1121">
                  <c:v>2.91089958340295E8</c:v>
                </c:pt>
                <c:pt idx="1122">
                  <c:v>2.91630563657607E8</c:v>
                </c:pt>
                <c:pt idx="1123">
                  <c:v>2.92748194922477E8</c:v>
                </c:pt>
                <c:pt idx="1124">
                  <c:v>2.93877254202167E8</c:v>
                </c:pt>
                <c:pt idx="1125">
                  <c:v>2.94244198411745E8</c:v>
                </c:pt>
                <c:pt idx="1126">
                  <c:v>2.94476565647704E8</c:v>
                </c:pt>
                <c:pt idx="1127">
                  <c:v>2.94861547358159E8</c:v>
                </c:pt>
                <c:pt idx="1128">
                  <c:v>2.95396484067517E8</c:v>
                </c:pt>
                <c:pt idx="1129">
                  <c:v>2.95591169739423E8</c:v>
                </c:pt>
                <c:pt idx="1130">
                  <c:v>2.95782723718984E8</c:v>
                </c:pt>
                <c:pt idx="1131">
                  <c:v>2.96131350524072E8</c:v>
                </c:pt>
                <c:pt idx="1132">
                  <c:v>2.96218610632855E8</c:v>
                </c:pt>
                <c:pt idx="1133">
                  <c:v>2.96242629543165E8</c:v>
                </c:pt>
                <c:pt idx="1134">
                  <c:v>2.96690887599981E8</c:v>
                </c:pt>
                <c:pt idx="1135">
                  <c:v>2.96703609903225E8</c:v>
                </c:pt>
                <c:pt idx="1136">
                  <c:v>2.96705352335461E8</c:v>
                </c:pt>
                <c:pt idx="1137">
                  <c:v>2.97159991682196E8</c:v>
                </c:pt>
                <c:pt idx="1138">
                  <c:v>2.97210421682196E8</c:v>
                </c:pt>
                <c:pt idx="1139">
                  <c:v>2.97502991682196E8</c:v>
                </c:pt>
                <c:pt idx="1140">
                  <c:v>2.98852451682196E8</c:v>
                </c:pt>
                <c:pt idx="1141">
                  <c:v>2.99287731682196E8</c:v>
                </c:pt>
                <c:pt idx="1142">
                  <c:v>2.99313471682196E8</c:v>
                </c:pt>
                <c:pt idx="1143">
                  <c:v>2.99890031682196E8</c:v>
                </c:pt>
                <c:pt idx="1144">
                  <c:v>2.99919501682196E8</c:v>
                </c:pt>
                <c:pt idx="1145">
                  <c:v>3.00502011682196E8</c:v>
                </c:pt>
                <c:pt idx="1146">
                  <c:v>3.00546871682196E8</c:v>
                </c:pt>
                <c:pt idx="1147">
                  <c:v>3.00834091682196E8</c:v>
                </c:pt>
                <c:pt idx="1148">
                  <c:v>3.01385611682196E8</c:v>
                </c:pt>
                <c:pt idx="1149">
                  <c:v>3.01432971682196E8</c:v>
                </c:pt>
                <c:pt idx="1150">
                  <c:v>3.01455841682196E8</c:v>
                </c:pt>
                <c:pt idx="1151">
                  <c:v>3.01491541682196E8</c:v>
                </c:pt>
                <c:pt idx="1152">
                  <c:v>3.03573651682196E8</c:v>
                </c:pt>
                <c:pt idx="1153">
                  <c:v>3.04265031682196E8</c:v>
                </c:pt>
                <c:pt idx="1154">
                  <c:v>3.04306781682196E8</c:v>
                </c:pt>
                <c:pt idx="1155">
                  <c:v>3.04321181682196E8</c:v>
                </c:pt>
                <c:pt idx="1156">
                  <c:v>3.04358401682196E8</c:v>
                </c:pt>
                <c:pt idx="1157">
                  <c:v>3.05090451682196E8</c:v>
                </c:pt>
                <c:pt idx="1158">
                  <c:v>3.05173331682196E8</c:v>
                </c:pt>
                <c:pt idx="1159">
                  <c:v>3.05191881682196E8</c:v>
                </c:pt>
                <c:pt idx="1160">
                  <c:v>3.05230401682196E8</c:v>
                </c:pt>
                <c:pt idx="1161">
                  <c:v>3.05242081682196E8</c:v>
                </c:pt>
                <c:pt idx="1162">
                  <c:v>3.05263971682196E8</c:v>
                </c:pt>
                <c:pt idx="1163">
                  <c:v>3.05373151682196E8</c:v>
                </c:pt>
                <c:pt idx="1164">
                  <c:v>3.05382461682196E8</c:v>
                </c:pt>
                <c:pt idx="1165">
                  <c:v>3.05459451682196E8</c:v>
                </c:pt>
                <c:pt idx="1166">
                  <c:v>3.05469831682196E8</c:v>
                </c:pt>
                <c:pt idx="1167">
                  <c:v>3.05647581682196E8</c:v>
                </c:pt>
                <c:pt idx="1168">
                  <c:v>3.05760791682196E8</c:v>
                </c:pt>
                <c:pt idx="1169">
                  <c:v>3.06110221682196E8</c:v>
                </c:pt>
                <c:pt idx="1170">
                  <c:v>3.06428691682196E8</c:v>
                </c:pt>
                <c:pt idx="1171">
                  <c:v>3.06741051682196E8</c:v>
                </c:pt>
                <c:pt idx="1172">
                  <c:v>3.06743531682196E8</c:v>
                </c:pt>
                <c:pt idx="1173">
                  <c:v>3.06993001682196E8</c:v>
                </c:pt>
                <c:pt idx="1174">
                  <c:v>3.07029531682196E8</c:v>
                </c:pt>
                <c:pt idx="1175">
                  <c:v>3.07031701682196E8</c:v>
                </c:pt>
                <c:pt idx="1176">
                  <c:v>3.07110041682196E8</c:v>
                </c:pt>
                <c:pt idx="1177">
                  <c:v>3.07310211682196E8</c:v>
                </c:pt>
                <c:pt idx="1178">
                  <c:v>3.07311761682196E8</c:v>
                </c:pt>
                <c:pt idx="1179">
                  <c:v>3.07558881682196E8</c:v>
                </c:pt>
                <c:pt idx="1180">
                  <c:v>3.07864821682196E8</c:v>
                </c:pt>
                <c:pt idx="1181">
                  <c:v>3.07961821682196E8</c:v>
                </c:pt>
                <c:pt idx="1182">
                  <c:v>3.08020411682196E8</c:v>
                </c:pt>
                <c:pt idx="1183">
                  <c:v>3.08021341682196E8</c:v>
                </c:pt>
                <c:pt idx="1184">
                  <c:v>3.08023611682196E8</c:v>
                </c:pt>
                <c:pt idx="1185">
                  <c:v>3.08024541682196E8</c:v>
                </c:pt>
                <c:pt idx="1186">
                  <c:v>3.08639081682196E8</c:v>
                </c:pt>
                <c:pt idx="1187">
                  <c:v>3.08717321682196E8</c:v>
                </c:pt>
                <c:pt idx="1188">
                  <c:v>3.08796531682196E8</c:v>
                </c:pt>
                <c:pt idx="1189">
                  <c:v>3.08832331682196E8</c:v>
                </c:pt>
                <c:pt idx="1190">
                  <c:v>3.08914891682196E8</c:v>
                </c:pt>
                <c:pt idx="1191">
                  <c:v>3.08925811682196E8</c:v>
                </c:pt>
                <c:pt idx="1192">
                  <c:v>3.08978901682196E8</c:v>
                </c:pt>
                <c:pt idx="1193">
                  <c:v>3.09035351682196E8</c:v>
                </c:pt>
                <c:pt idx="1194">
                  <c:v>3.09147771682196E8</c:v>
                </c:pt>
                <c:pt idx="1195">
                  <c:v>3.09202831682196E8</c:v>
                </c:pt>
                <c:pt idx="1196">
                  <c:v>3.09275021682196E8</c:v>
                </c:pt>
                <c:pt idx="1197">
                  <c:v>3.09285501682196E8</c:v>
                </c:pt>
                <c:pt idx="1198">
                  <c:v>3.09309611682196E8</c:v>
                </c:pt>
                <c:pt idx="1199">
                  <c:v>3.09336291682196E8</c:v>
                </c:pt>
                <c:pt idx="1200">
                  <c:v>3.09341401682196E8</c:v>
                </c:pt>
                <c:pt idx="1201">
                  <c:v>3.09341711682196E8</c:v>
                </c:pt>
                <c:pt idx="1202">
                  <c:v>3.09342021682196E8</c:v>
                </c:pt>
                <c:pt idx="1203">
                  <c:v>3.09360221682196E8</c:v>
                </c:pt>
                <c:pt idx="1204">
                  <c:v>3.09360261682196E8</c:v>
                </c:pt>
                <c:pt idx="1205">
                  <c:v>3.09413711682196E8</c:v>
                </c:pt>
                <c:pt idx="1206">
                  <c:v>3.09425851682196E8</c:v>
                </c:pt>
                <c:pt idx="1207">
                  <c:v>3.09433131682196E8</c:v>
                </c:pt>
                <c:pt idx="1208">
                  <c:v>3.09499481682196E8</c:v>
                </c:pt>
                <c:pt idx="1209">
                  <c:v>3.11170853913826E8</c:v>
                </c:pt>
                <c:pt idx="1210">
                  <c:v>3.12440080824816E8</c:v>
                </c:pt>
                <c:pt idx="1211">
                  <c:v>3.12564150388548E8</c:v>
                </c:pt>
                <c:pt idx="1212">
                  <c:v>3.12874420400256E8</c:v>
                </c:pt>
                <c:pt idx="1213">
                  <c:v>3.13043300808934E8</c:v>
                </c:pt>
                <c:pt idx="1214">
                  <c:v>3.13169775689356E8</c:v>
                </c:pt>
                <c:pt idx="1215">
                  <c:v>3.13902835689356E8</c:v>
                </c:pt>
                <c:pt idx="1216">
                  <c:v>3.15129225689356E8</c:v>
                </c:pt>
                <c:pt idx="1217">
                  <c:v>3.15510915689356E8</c:v>
                </c:pt>
                <c:pt idx="1218">
                  <c:v>3.15822345689356E8</c:v>
                </c:pt>
                <c:pt idx="1219">
                  <c:v>3.16189605689356E8</c:v>
                </c:pt>
                <c:pt idx="1220">
                  <c:v>3.17623335689356E8</c:v>
                </c:pt>
                <c:pt idx="1221">
                  <c:v>3.17950175689356E8</c:v>
                </c:pt>
                <c:pt idx="1222">
                  <c:v>3.18221195689356E8</c:v>
                </c:pt>
                <c:pt idx="1223">
                  <c:v>3.18517175689356E8</c:v>
                </c:pt>
                <c:pt idx="1224">
                  <c:v>3.18981955689356E8</c:v>
                </c:pt>
                <c:pt idx="1225">
                  <c:v>3.19167035689356E8</c:v>
                </c:pt>
                <c:pt idx="1226">
                  <c:v>3.19292915689356E8</c:v>
                </c:pt>
                <c:pt idx="1227">
                  <c:v>3.19569285689356E8</c:v>
                </c:pt>
                <c:pt idx="1228">
                  <c:v>3.19734875689356E8</c:v>
                </c:pt>
                <c:pt idx="1229">
                  <c:v>3.20558645689356E8</c:v>
                </c:pt>
                <c:pt idx="1230">
                  <c:v>3.21690805689356E8</c:v>
                </c:pt>
                <c:pt idx="1231">
                  <c:v>3.21841425689356E8</c:v>
                </c:pt>
                <c:pt idx="1232">
                  <c:v>3.22661675689356E8</c:v>
                </c:pt>
                <c:pt idx="1233">
                  <c:v>3.22806625689356E8</c:v>
                </c:pt>
                <c:pt idx="1234">
                  <c:v>3.22960425689356E8</c:v>
                </c:pt>
                <c:pt idx="1235">
                  <c:v>3.23719825689356E8</c:v>
                </c:pt>
                <c:pt idx="1236">
                  <c:v>3.24345715689356E8</c:v>
                </c:pt>
                <c:pt idx="1237">
                  <c:v>3.25115405689356E8</c:v>
                </c:pt>
                <c:pt idx="1238">
                  <c:v>3.25355975689356E8</c:v>
                </c:pt>
                <c:pt idx="1239">
                  <c:v>3.26260565689356E8</c:v>
                </c:pt>
                <c:pt idx="1240">
                  <c:v>3.26783545689356E8</c:v>
                </c:pt>
                <c:pt idx="1241">
                  <c:v>3.26886965689356E8</c:v>
                </c:pt>
                <c:pt idx="1242">
                  <c:v>3.27012285689356E8</c:v>
                </c:pt>
                <c:pt idx="1243">
                  <c:v>3.27293615689356E8</c:v>
                </c:pt>
                <c:pt idx="1244">
                  <c:v>3.27743585689356E8</c:v>
                </c:pt>
                <c:pt idx="1245">
                  <c:v>3.28175155689356E8</c:v>
                </c:pt>
                <c:pt idx="1246">
                  <c:v>3.28258895689356E8</c:v>
                </c:pt>
                <c:pt idx="1247">
                  <c:v>3.28384555689356E8</c:v>
                </c:pt>
                <c:pt idx="1248">
                  <c:v>3.28861135689356E8</c:v>
                </c:pt>
                <c:pt idx="1249">
                  <c:v>3.28929565689356E8</c:v>
                </c:pt>
                <c:pt idx="1250">
                  <c:v>3.29018785689356E8</c:v>
                </c:pt>
                <c:pt idx="1251">
                  <c:v>3.29088965689356E8</c:v>
                </c:pt>
                <c:pt idx="1252">
                  <c:v>3.29174255689356E8</c:v>
                </c:pt>
                <c:pt idx="1253">
                  <c:v>3.29576335689356E8</c:v>
                </c:pt>
                <c:pt idx="1254">
                  <c:v>3.29691925689356E8</c:v>
                </c:pt>
                <c:pt idx="1255">
                  <c:v>3.29795415689356E8</c:v>
                </c:pt>
                <c:pt idx="1256">
                  <c:v>3.30104535689356E8</c:v>
                </c:pt>
                <c:pt idx="1257">
                  <c:v>3.30353555689356E8</c:v>
                </c:pt>
                <c:pt idx="1258">
                  <c:v>3.30425645689356E8</c:v>
                </c:pt>
                <c:pt idx="1259">
                  <c:v>3.30513675689356E8</c:v>
                </c:pt>
                <c:pt idx="1260">
                  <c:v>3.30673185689356E8</c:v>
                </c:pt>
                <c:pt idx="1261">
                  <c:v>3.30780005689356E8</c:v>
                </c:pt>
                <c:pt idx="1262">
                  <c:v>3.31071385689356E8</c:v>
                </c:pt>
                <c:pt idx="1263">
                  <c:v>3.31099005689356E8</c:v>
                </c:pt>
                <c:pt idx="1264">
                  <c:v>3.31129345689356E8</c:v>
                </c:pt>
                <c:pt idx="1265">
                  <c:v>3.31529975689356E8</c:v>
                </c:pt>
                <c:pt idx="1266">
                  <c:v>3.31588815689356E8</c:v>
                </c:pt>
                <c:pt idx="1267">
                  <c:v>3.31634345689356E8</c:v>
                </c:pt>
                <c:pt idx="1268">
                  <c:v>3.31902485689356E8</c:v>
                </c:pt>
                <c:pt idx="1269">
                  <c:v>3.31953325689356E8</c:v>
                </c:pt>
                <c:pt idx="1270">
                  <c:v>3.32107555689356E8</c:v>
                </c:pt>
                <c:pt idx="1271">
                  <c:v>3.32314985689356E8</c:v>
                </c:pt>
                <c:pt idx="1272">
                  <c:v>3.32500605689356E8</c:v>
                </c:pt>
                <c:pt idx="1273">
                  <c:v>3.32564885689356E8</c:v>
                </c:pt>
                <c:pt idx="1274">
                  <c:v>3.32769675689356E8</c:v>
                </c:pt>
                <c:pt idx="1275">
                  <c:v>3.32790765689356E8</c:v>
                </c:pt>
                <c:pt idx="1276">
                  <c:v>3.32814885689356E8</c:v>
                </c:pt>
                <c:pt idx="1277">
                  <c:v>3.32831585689356E8</c:v>
                </c:pt>
                <c:pt idx="1278">
                  <c:v>3.33096845689356E8</c:v>
                </c:pt>
                <c:pt idx="1279">
                  <c:v>3.33186325689356E8</c:v>
                </c:pt>
                <c:pt idx="1280">
                  <c:v>3.33469015689356E8</c:v>
                </c:pt>
                <c:pt idx="1281">
                  <c:v>3.33619425689356E8</c:v>
                </c:pt>
                <c:pt idx="1282">
                  <c:v>3.33628535689356E8</c:v>
                </c:pt>
                <c:pt idx="1283">
                  <c:v>3.33817775689356E8</c:v>
                </c:pt>
                <c:pt idx="1284">
                  <c:v>3.33901215689356E8</c:v>
                </c:pt>
                <c:pt idx="1285">
                  <c:v>3.34084605689356E8</c:v>
                </c:pt>
                <c:pt idx="1286">
                  <c:v>3.34098005689356E8</c:v>
                </c:pt>
                <c:pt idx="1287">
                  <c:v>3.34147025689356E8</c:v>
                </c:pt>
                <c:pt idx="1288">
                  <c:v>3.34174645689356E8</c:v>
                </c:pt>
                <c:pt idx="1289">
                  <c:v>3.34189855689356E8</c:v>
                </c:pt>
                <c:pt idx="1290">
                  <c:v>3.34210025689356E8</c:v>
                </c:pt>
                <c:pt idx="1291">
                  <c:v>3.34260215689356E8</c:v>
                </c:pt>
                <c:pt idx="1292">
                  <c:v>3.34355845689356E8</c:v>
                </c:pt>
                <c:pt idx="1293">
                  <c:v>3.34465915689356E8</c:v>
                </c:pt>
                <c:pt idx="1294">
                  <c:v>3.34550795689356E8</c:v>
                </c:pt>
                <c:pt idx="1295">
                  <c:v>3.34577635689356E8</c:v>
                </c:pt>
                <c:pt idx="1296">
                  <c:v>3.34615805689356E8</c:v>
                </c:pt>
                <c:pt idx="1297">
                  <c:v>3.34630385689356E8</c:v>
                </c:pt>
                <c:pt idx="1298">
                  <c:v>3.34651645689356E8</c:v>
                </c:pt>
                <c:pt idx="1299">
                  <c:v>3.34678135689356E8</c:v>
                </c:pt>
                <c:pt idx="1300">
                  <c:v>3.34718255689356E8</c:v>
                </c:pt>
                <c:pt idx="1301">
                  <c:v>3.34728085689356E8</c:v>
                </c:pt>
                <c:pt idx="1302">
                  <c:v>3.34777565689356E8</c:v>
                </c:pt>
                <c:pt idx="1303">
                  <c:v>3.34810875689356E8</c:v>
                </c:pt>
                <c:pt idx="1304">
                  <c:v>3.34892275689356E8</c:v>
                </c:pt>
                <c:pt idx="1305">
                  <c:v>3.34977745689356E8</c:v>
                </c:pt>
                <c:pt idx="1306">
                  <c:v>3.35098775689356E8</c:v>
                </c:pt>
                <c:pt idx="1307">
                  <c:v>3.35108845689356E8</c:v>
                </c:pt>
                <c:pt idx="1308">
                  <c:v>3.35139305689356E8</c:v>
                </c:pt>
                <c:pt idx="1309">
                  <c:v>3.35219465689356E8</c:v>
                </c:pt>
                <c:pt idx="1310">
                  <c:v>3.35256745689356E8</c:v>
                </c:pt>
                <c:pt idx="1311">
                  <c:v>3.35289215689356E8</c:v>
                </c:pt>
                <c:pt idx="1312">
                  <c:v>3.35300715689356E8</c:v>
                </c:pt>
                <c:pt idx="1313">
                  <c:v>3.35317365689356E8</c:v>
                </c:pt>
                <c:pt idx="1314">
                  <c:v>3.35456895689356E8</c:v>
                </c:pt>
                <c:pt idx="1315">
                  <c:v>3.35653845689356E8</c:v>
                </c:pt>
                <c:pt idx="1316">
                  <c:v>3.35660905689356E8</c:v>
                </c:pt>
                <c:pt idx="1317">
                  <c:v>3.35669885689356E8</c:v>
                </c:pt>
                <c:pt idx="1318">
                  <c:v>3.35685935689356E8</c:v>
                </c:pt>
                <c:pt idx="1319">
                  <c:v>3.35695575689356E8</c:v>
                </c:pt>
                <c:pt idx="1320">
                  <c:v>3.35699825689356E8</c:v>
                </c:pt>
                <c:pt idx="1321">
                  <c:v>3.35716645689356E8</c:v>
                </c:pt>
                <c:pt idx="1322">
                  <c:v>3.35774935689356E8</c:v>
                </c:pt>
                <c:pt idx="1323">
                  <c:v>3.35882795689356E8</c:v>
                </c:pt>
                <c:pt idx="1324">
                  <c:v>3.36013785689356E8</c:v>
                </c:pt>
                <c:pt idx="1325">
                  <c:v>3.36047435689356E8</c:v>
                </c:pt>
                <c:pt idx="1326">
                  <c:v>3.36127925689356E8</c:v>
                </c:pt>
                <c:pt idx="1327">
                  <c:v>3.36173695689356E8</c:v>
                </c:pt>
                <c:pt idx="1328">
                  <c:v>3.36179585689356E8</c:v>
                </c:pt>
                <c:pt idx="1329">
                  <c:v>3.36183945689356E8</c:v>
                </c:pt>
                <c:pt idx="1330">
                  <c:v>3.36213165689356E8</c:v>
                </c:pt>
                <c:pt idx="1331">
                  <c:v>3.36215955689356E8</c:v>
                </c:pt>
                <c:pt idx="1332">
                  <c:v>3.36483175689356E8</c:v>
                </c:pt>
                <c:pt idx="1333">
                  <c:v>3.36545485689356E8</c:v>
                </c:pt>
                <c:pt idx="1334">
                  <c:v>3.36614885689356E8</c:v>
                </c:pt>
                <c:pt idx="1335">
                  <c:v>3.36640435689356E8</c:v>
                </c:pt>
                <c:pt idx="1336">
                  <c:v>3.36680545689356E8</c:v>
                </c:pt>
                <c:pt idx="1337">
                  <c:v>3.36708825689356E8</c:v>
                </c:pt>
                <c:pt idx="1338">
                  <c:v>3.36713045689356E8</c:v>
                </c:pt>
                <c:pt idx="1339">
                  <c:v>3.36721895689356E8</c:v>
                </c:pt>
                <c:pt idx="1340">
                  <c:v>3.36725175689356E8</c:v>
                </c:pt>
                <c:pt idx="1341">
                  <c:v>3.36734235689356E8</c:v>
                </c:pt>
                <c:pt idx="1342">
                  <c:v>3.36735685689356E8</c:v>
                </c:pt>
                <c:pt idx="1343">
                  <c:v>3.36737295689356E8</c:v>
                </c:pt>
                <c:pt idx="1344">
                  <c:v>3.36746015689356E8</c:v>
                </c:pt>
                <c:pt idx="1345">
                  <c:v>3.36758515689356E8</c:v>
                </c:pt>
                <c:pt idx="1346">
                  <c:v>3.36889145689356E8</c:v>
                </c:pt>
                <c:pt idx="1347">
                  <c:v>3.36911215689356E8</c:v>
                </c:pt>
                <c:pt idx="1348">
                  <c:v>3.36920385689356E8</c:v>
                </c:pt>
                <c:pt idx="1349">
                  <c:v>3.36943315689356E8</c:v>
                </c:pt>
                <c:pt idx="1350">
                  <c:v>3.36943625689356E8</c:v>
                </c:pt>
                <c:pt idx="1351">
                  <c:v>3.36946175689356E8</c:v>
                </c:pt>
                <c:pt idx="1352">
                  <c:v>3.36946505689356E8</c:v>
                </c:pt>
                <c:pt idx="1353">
                  <c:v>3.36948615689356E8</c:v>
                </c:pt>
                <c:pt idx="1354">
                  <c:v>3.36949765689356E8</c:v>
                </c:pt>
                <c:pt idx="1355">
                  <c:v>3.36954295689356E8</c:v>
                </c:pt>
                <c:pt idx="1356">
                  <c:v>3.36956405689356E8</c:v>
                </c:pt>
                <c:pt idx="1357">
                  <c:v>3.36973435689356E8</c:v>
                </c:pt>
                <c:pt idx="1358">
                  <c:v>3.37039525689356E8</c:v>
                </c:pt>
                <c:pt idx="1359">
                  <c:v>3.37040875689356E8</c:v>
                </c:pt>
                <c:pt idx="1360">
                  <c:v>3.37049045689356E8</c:v>
                </c:pt>
                <c:pt idx="1361">
                  <c:v>3.37050395689356E8</c:v>
                </c:pt>
                <c:pt idx="1362">
                  <c:v>3.37055845689356E8</c:v>
                </c:pt>
                <c:pt idx="1363">
                  <c:v>3.37062965689356E8</c:v>
                </c:pt>
                <c:pt idx="1364">
                  <c:v>3.41505935079856E8</c:v>
                </c:pt>
                <c:pt idx="1365">
                  <c:v>3.46156211432486E8</c:v>
                </c:pt>
                <c:pt idx="1366">
                  <c:v>3.47741493616676E8</c:v>
                </c:pt>
                <c:pt idx="1367">
                  <c:v>3.48553635996026E8</c:v>
                </c:pt>
                <c:pt idx="1368">
                  <c:v>3.49387008271613E8</c:v>
                </c:pt>
                <c:pt idx="1369">
                  <c:v>3.52088663633043E8</c:v>
                </c:pt>
                <c:pt idx="1370">
                  <c:v>3.52565363130154E8</c:v>
                </c:pt>
                <c:pt idx="1371">
                  <c:v>3.54353893048485E8</c:v>
                </c:pt>
                <c:pt idx="1372">
                  <c:v>3.55189058154338E8</c:v>
                </c:pt>
                <c:pt idx="1373">
                  <c:v>3.56426841123417E8</c:v>
                </c:pt>
                <c:pt idx="1374">
                  <c:v>3.5735867145495E8</c:v>
                </c:pt>
                <c:pt idx="1375">
                  <c:v>3.57661692774616E8</c:v>
                </c:pt>
                <c:pt idx="1376">
                  <c:v>3.58192033470313E8</c:v>
                </c:pt>
                <c:pt idx="1377">
                  <c:v>3.58306755257576E8</c:v>
                </c:pt>
                <c:pt idx="1378">
                  <c:v>3.58656566853207E8</c:v>
                </c:pt>
                <c:pt idx="1379">
                  <c:v>3.61683047698067E8</c:v>
                </c:pt>
                <c:pt idx="1380">
                  <c:v>3.61741938398977E8</c:v>
                </c:pt>
                <c:pt idx="1381">
                  <c:v>3.61755529086537E8</c:v>
                </c:pt>
                <c:pt idx="1382">
                  <c:v>3.61835290612278E8</c:v>
                </c:pt>
                <c:pt idx="1383">
                  <c:v>3.61835422075528E8</c:v>
                </c:pt>
                <c:pt idx="1384">
                  <c:v>3.61849387366095E8</c:v>
                </c:pt>
                <c:pt idx="1385">
                  <c:v>3.61851392505894E8</c:v>
                </c:pt>
                <c:pt idx="1386">
                  <c:v>3.6187561861657E8</c:v>
                </c:pt>
                <c:pt idx="1387">
                  <c:v>3.62401749687223E8</c:v>
                </c:pt>
                <c:pt idx="1388">
                  <c:v>3.62543549687223E8</c:v>
                </c:pt>
                <c:pt idx="1389">
                  <c:v>3.62811419687223E8</c:v>
                </c:pt>
                <c:pt idx="1390">
                  <c:v>3.64248339687223E8</c:v>
                </c:pt>
                <c:pt idx="1391">
                  <c:v>3.64483339687223E8</c:v>
                </c:pt>
                <c:pt idx="1392">
                  <c:v>3.65107129687223E8</c:v>
                </c:pt>
                <c:pt idx="1393">
                  <c:v>3.65211179687223E8</c:v>
                </c:pt>
                <c:pt idx="1394">
                  <c:v>3.65229709687223E8</c:v>
                </c:pt>
                <c:pt idx="1395">
                  <c:v>3.65249909687223E8</c:v>
                </c:pt>
                <c:pt idx="1396">
                  <c:v>3.65379429687223E8</c:v>
                </c:pt>
                <c:pt idx="1397">
                  <c:v>3.65452239687223E8</c:v>
                </c:pt>
                <c:pt idx="1398">
                  <c:v>3.65595949687223E8</c:v>
                </c:pt>
                <c:pt idx="1399">
                  <c:v>3.65626119687223E8</c:v>
                </c:pt>
                <c:pt idx="1400">
                  <c:v>3.65648259687223E8</c:v>
                </c:pt>
                <c:pt idx="1401">
                  <c:v>3.65668799687223E8</c:v>
                </c:pt>
                <c:pt idx="1402">
                  <c:v>3.65726039687223E8</c:v>
                </c:pt>
                <c:pt idx="1403">
                  <c:v>3.65726329687223E8</c:v>
                </c:pt>
                <c:pt idx="1404">
                  <c:v>3.65737039687223E8</c:v>
                </c:pt>
                <c:pt idx="1405">
                  <c:v>3.65780029687223E8</c:v>
                </c:pt>
                <c:pt idx="1406">
                  <c:v>3.65874839687223E8</c:v>
                </c:pt>
                <c:pt idx="1407">
                  <c:v>3.65880039687223E8</c:v>
                </c:pt>
                <c:pt idx="1408">
                  <c:v>3.65891359687223E8</c:v>
                </c:pt>
                <c:pt idx="1409">
                  <c:v>3.65904429687223E8</c:v>
                </c:pt>
                <c:pt idx="1410">
                  <c:v>3.65925189687223E8</c:v>
                </c:pt>
                <c:pt idx="1411">
                  <c:v>3.65925249687223E8</c:v>
                </c:pt>
                <c:pt idx="1412">
                  <c:v>3.65930249687223E8</c:v>
                </c:pt>
                <c:pt idx="1413">
                  <c:v>3.65939439687223E8</c:v>
                </c:pt>
                <c:pt idx="1414">
                  <c:v>3.65942969687223E8</c:v>
                </c:pt>
                <c:pt idx="1415">
                  <c:v>3.65945389687223E8</c:v>
                </c:pt>
                <c:pt idx="1416">
                  <c:v>3.65952339687223E8</c:v>
                </c:pt>
                <c:pt idx="1417">
                  <c:v>3.65957449687223E8</c:v>
                </c:pt>
                <c:pt idx="1418">
                  <c:v>3.65958469687223E8</c:v>
                </c:pt>
                <c:pt idx="1419">
                  <c:v>3.65958489687223E8</c:v>
                </c:pt>
                <c:pt idx="1420">
                  <c:v>3.65970339687223E8</c:v>
                </c:pt>
                <c:pt idx="1421">
                  <c:v>3.65972819687223E8</c:v>
                </c:pt>
                <c:pt idx="1422">
                  <c:v>3.65976229687223E8</c:v>
                </c:pt>
                <c:pt idx="1423">
                  <c:v>3.65981039687223E8</c:v>
                </c:pt>
              </c:numCache>
            </c:numRef>
          </c:xVal>
          <c:yVal>
            <c:numRef>
              <c:f>Sheet2!$A$1:$A$1424</c:f>
              <c:numCache>
                <c:formatCode>General</c:formatCode>
                <c:ptCount val="1424"/>
                <c:pt idx="0">
                  <c:v>-275.7337641999999</c:v>
                </c:pt>
                <c:pt idx="1">
                  <c:v>-253.364692322</c:v>
                </c:pt>
                <c:pt idx="2">
                  <c:v>-150.272277954</c:v>
                </c:pt>
                <c:pt idx="3">
                  <c:v>-141.001426082</c:v>
                </c:pt>
                <c:pt idx="4">
                  <c:v>-128.971196383</c:v>
                </c:pt>
                <c:pt idx="5">
                  <c:v>-124.136981945</c:v>
                </c:pt>
                <c:pt idx="6">
                  <c:v>-85.05338075609995</c:v>
                </c:pt>
                <c:pt idx="7">
                  <c:v>-81.00757823769996</c:v>
                </c:pt>
                <c:pt idx="8">
                  <c:v>-77.6270396913</c:v>
                </c:pt>
                <c:pt idx="9">
                  <c:v>-74.2551092529</c:v>
                </c:pt>
                <c:pt idx="10">
                  <c:v>-72.18939731609993</c:v>
                </c:pt>
                <c:pt idx="11">
                  <c:v>-68.4527527753</c:v>
                </c:pt>
                <c:pt idx="12">
                  <c:v>-68.26825315229998</c:v>
                </c:pt>
                <c:pt idx="13">
                  <c:v>-64.8349337427</c:v>
                </c:pt>
                <c:pt idx="14">
                  <c:v>-64.68295881479992</c:v>
                </c:pt>
                <c:pt idx="15">
                  <c:v>-59.97230862270001</c:v>
                </c:pt>
                <c:pt idx="16">
                  <c:v>-59.6053788046</c:v>
                </c:pt>
                <c:pt idx="17">
                  <c:v>-54.85648380449999</c:v>
                </c:pt>
                <c:pt idx="18">
                  <c:v>-52.3209605972</c:v>
                </c:pt>
                <c:pt idx="19">
                  <c:v>-51.2549608645</c:v>
                </c:pt>
                <c:pt idx="20">
                  <c:v>-48.36745349769999</c:v>
                </c:pt>
                <c:pt idx="21">
                  <c:v>-45.2617383247</c:v>
                </c:pt>
                <c:pt idx="22">
                  <c:v>-42.5380822536</c:v>
                </c:pt>
                <c:pt idx="23">
                  <c:v>-42.110567399</c:v>
                </c:pt>
                <c:pt idx="24">
                  <c:v>-41.7110074462</c:v>
                </c:pt>
                <c:pt idx="25">
                  <c:v>-39.9556520087</c:v>
                </c:pt>
                <c:pt idx="26">
                  <c:v>-37.2183790951</c:v>
                </c:pt>
                <c:pt idx="27">
                  <c:v>-36.335843006</c:v>
                </c:pt>
                <c:pt idx="28">
                  <c:v>-34.1953214355</c:v>
                </c:pt>
                <c:pt idx="29">
                  <c:v>-32.2354041211</c:v>
                </c:pt>
                <c:pt idx="30">
                  <c:v>-31.1283250404</c:v>
                </c:pt>
                <c:pt idx="31">
                  <c:v>-29.6380204024</c:v>
                </c:pt>
                <c:pt idx="32">
                  <c:v>-29.5617301722</c:v>
                </c:pt>
                <c:pt idx="33">
                  <c:v>-28.9207017946</c:v>
                </c:pt>
                <c:pt idx="34">
                  <c:v>-27.5872391631</c:v>
                </c:pt>
                <c:pt idx="35">
                  <c:v>-27.3044571172</c:v>
                </c:pt>
                <c:pt idx="36">
                  <c:v>-27.1011266364</c:v>
                </c:pt>
                <c:pt idx="37">
                  <c:v>-26.7706715716</c:v>
                </c:pt>
                <c:pt idx="38">
                  <c:v>-26.5907997607</c:v>
                </c:pt>
                <c:pt idx="39">
                  <c:v>-25.7497841561</c:v>
                </c:pt>
                <c:pt idx="40">
                  <c:v>-25.5239092095</c:v>
                </c:pt>
                <c:pt idx="41">
                  <c:v>-25.3983844837</c:v>
                </c:pt>
                <c:pt idx="42">
                  <c:v>-24.7668540419</c:v>
                </c:pt>
                <c:pt idx="43">
                  <c:v>-23.7537307326</c:v>
                </c:pt>
                <c:pt idx="44">
                  <c:v>-22.6445622335</c:v>
                </c:pt>
                <c:pt idx="45">
                  <c:v>-21.4998601915</c:v>
                </c:pt>
                <c:pt idx="46">
                  <c:v>-21.3393302536</c:v>
                </c:pt>
                <c:pt idx="47">
                  <c:v>-21.1835417159</c:v>
                </c:pt>
                <c:pt idx="48">
                  <c:v>-20.7106658893</c:v>
                </c:pt>
                <c:pt idx="49">
                  <c:v>-19.96003484749998</c:v>
                </c:pt>
                <c:pt idx="50">
                  <c:v>-19.6834773718</c:v>
                </c:pt>
                <c:pt idx="51">
                  <c:v>-19.682471225</c:v>
                </c:pt>
                <c:pt idx="52">
                  <c:v>-19.4874722456</c:v>
                </c:pt>
                <c:pt idx="53">
                  <c:v>-19.2456084421</c:v>
                </c:pt>
                <c:pt idx="54">
                  <c:v>-18.5347268822</c:v>
                </c:pt>
                <c:pt idx="55">
                  <c:v>-16.48871770349998</c:v>
                </c:pt>
                <c:pt idx="56">
                  <c:v>-16.3507049739</c:v>
                </c:pt>
                <c:pt idx="57">
                  <c:v>-15.6962227559</c:v>
                </c:pt>
                <c:pt idx="58">
                  <c:v>-15.5605574147</c:v>
                </c:pt>
                <c:pt idx="59">
                  <c:v>-15.4591706929</c:v>
                </c:pt>
                <c:pt idx="60">
                  <c:v>-15.2097225668</c:v>
                </c:pt>
                <c:pt idx="61">
                  <c:v>-14.6527317972</c:v>
                </c:pt>
                <c:pt idx="62">
                  <c:v>-14.4435119368</c:v>
                </c:pt>
                <c:pt idx="63">
                  <c:v>-14.0416167565</c:v>
                </c:pt>
                <c:pt idx="64">
                  <c:v>-13.4159756322</c:v>
                </c:pt>
                <c:pt idx="65">
                  <c:v>-13.3221784338</c:v>
                </c:pt>
                <c:pt idx="66">
                  <c:v>-12.1936709889</c:v>
                </c:pt>
                <c:pt idx="67">
                  <c:v>-11.8890250126</c:v>
                </c:pt>
                <c:pt idx="68">
                  <c:v>-11.8055879221</c:v>
                </c:pt>
                <c:pt idx="69">
                  <c:v>-11.6450936432</c:v>
                </c:pt>
                <c:pt idx="70">
                  <c:v>-11.4755138387</c:v>
                </c:pt>
                <c:pt idx="71">
                  <c:v>-11.3117174574</c:v>
                </c:pt>
                <c:pt idx="72">
                  <c:v>-11.1642197076</c:v>
                </c:pt>
                <c:pt idx="73">
                  <c:v>-10.7362734405</c:v>
                </c:pt>
                <c:pt idx="74">
                  <c:v>-10.4817253742</c:v>
                </c:pt>
                <c:pt idx="75">
                  <c:v>-10.3362161662</c:v>
                </c:pt>
                <c:pt idx="76">
                  <c:v>-10.2814405323</c:v>
                </c:pt>
                <c:pt idx="77">
                  <c:v>-10.2467994389</c:v>
                </c:pt>
                <c:pt idx="78">
                  <c:v>-9.793817901989997</c:v>
                </c:pt>
                <c:pt idx="79">
                  <c:v>-9.74252582085</c:v>
                </c:pt>
                <c:pt idx="80">
                  <c:v>-9.723320388379998</c:v>
                </c:pt>
                <c:pt idx="81">
                  <c:v>-9.715956064610001</c:v>
                </c:pt>
                <c:pt idx="82">
                  <c:v>-9.27998112583</c:v>
                </c:pt>
                <c:pt idx="83">
                  <c:v>-9.1784873065</c:v>
                </c:pt>
                <c:pt idx="84">
                  <c:v>-9.168329412259998</c:v>
                </c:pt>
                <c:pt idx="85">
                  <c:v>-8.650215874</c:v>
                </c:pt>
                <c:pt idx="86">
                  <c:v>-8.512703408730001</c:v>
                </c:pt>
                <c:pt idx="87">
                  <c:v>-8.33090732387</c:v>
                </c:pt>
                <c:pt idx="88">
                  <c:v>-8.30814233132</c:v>
                </c:pt>
                <c:pt idx="89">
                  <c:v>-8.09920651592</c:v>
                </c:pt>
                <c:pt idx="90">
                  <c:v>-8.070618840290001</c:v>
                </c:pt>
                <c:pt idx="91">
                  <c:v>-7.791380537449997</c:v>
                </c:pt>
                <c:pt idx="92">
                  <c:v>-7.776989660610001</c:v>
                </c:pt>
                <c:pt idx="93">
                  <c:v>-7.7431213805</c:v>
                </c:pt>
                <c:pt idx="94">
                  <c:v>-7.35562960395</c:v>
                </c:pt>
                <c:pt idx="95">
                  <c:v>-7.352018802189997</c:v>
                </c:pt>
                <c:pt idx="96">
                  <c:v>-7.323294173150001</c:v>
                </c:pt>
                <c:pt idx="97">
                  <c:v>-6.96776632173</c:v>
                </c:pt>
                <c:pt idx="98">
                  <c:v>-6.88006851529</c:v>
                </c:pt>
                <c:pt idx="99">
                  <c:v>-6.63833338794</c:v>
                </c:pt>
                <c:pt idx="100">
                  <c:v>-6.47903215689</c:v>
                </c:pt>
                <c:pt idx="101">
                  <c:v>-6.23142615893</c:v>
                </c:pt>
                <c:pt idx="102">
                  <c:v>-5.818416350309999</c:v>
                </c:pt>
                <c:pt idx="103">
                  <c:v>-5.77104450523</c:v>
                </c:pt>
                <c:pt idx="104">
                  <c:v>-5.76103013342</c:v>
                </c:pt>
                <c:pt idx="105">
                  <c:v>-5.545348252359998</c:v>
                </c:pt>
                <c:pt idx="106">
                  <c:v>-5.41119315028</c:v>
                </c:pt>
                <c:pt idx="107">
                  <c:v>-4.76632649422</c:v>
                </c:pt>
                <c:pt idx="108">
                  <c:v>-4.644830693329998</c:v>
                </c:pt>
                <c:pt idx="109">
                  <c:v>-4.63425203196</c:v>
                </c:pt>
                <c:pt idx="110">
                  <c:v>-4.28100672475</c:v>
                </c:pt>
                <c:pt idx="111">
                  <c:v>-4.203862274890001</c:v>
                </c:pt>
                <c:pt idx="112">
                  <c:v>-3.90769258929</c:v>
                </c:pt>
                <c:pt idx="113">
                  <c:v>-3.886689175299999</c:v>
                </c:pt>
                <c:pt idx="114">
                  <c:v>-3.87718771761</c:v>
                </c:pt>
                <c:pt idx="115">
                  <c:v>-3.801456694459998</c:v>
                </c:pt>
                <c:pt idx="116">
                  <c:v>-3.71676486527</c:v>
                </c:pt>
                <c:pt idx="117">
                  <c:v>-3.5606496716</c:v>
                </c:pt>
                <c:pt idx="118">
                  <c:v>-3.4977560517</c:v>
                </c:pt>
                <c:pt idx="119">
                  <c:v>-3.37193398986</c:v>
                </c:pt>
                <c:pt idx="120">
                  <c:v>-3.35492214875</c:v>
                </c:pt>
                <c:pt idx="121">
                  <c:v>-3.25985657965</c:v>
                </c:pt>
                <c:pt idx="122">
                  <c:v>-3.20521347962</c:v>
                </c:pt>
                <c:pt idx="123">
                  <c:v>-3.13826985718</c:v>
                </c:pt>
                <c:pt idx="124">
                  <c:v>-3.00314305805</c:v>
                </c:pt>
                <c:pt idx="125">
                  <c:v>-2.991485113439998</c:v>
                </c:pt>
                <c:pt idx="126">
                  <c:v>-2.9690018988</c:v>
                </c:pt>
                <c:pt idx="127">
                  <c:v>-2.88030980294</c:v>
                </c:pt>
                <c:pt idx="128">
                  <c:v>-2.59154124149</c:v>
                </c:pt>
                <c:pt idx="129">
                  <c:v>-2.49642986051</c:v>
                </c:pt>
                <c:pt idx="130">
                  <c:v>-2.48778792451</c:v>
                </c:pt>
                <c:pt idx="131">
                  <c:v>-2.43178906916</c:v>
                </c:pt>
                <c:pt idx="132">
                  <c:v>-2.34593193745</c:v>
                </c:pt>
                <c:pt idx="133">
                  <c:v>-2.29835373149</c:v>
                </c:pt>
                <c:pt idx="134">
                  <c:v>-2.20811340968</c:v>
                </c:pt>
                <c:pt idx="135">
                  <c:v>-2.16723909381</c:v>
                </c:pt>
                <c:pt idx="136">
                  <c:v>-2.16172129288</c:v>
                </c:pt>
                <c:pt idx="137">
                  <c:v>-2.16117757605</c:v>
                </c:pt>
                <c:pt idx="138">
                  <c:v>-2.12386042929</c:v>
                </c:pt>
                <c:pt idx="139">
                  <c:v>-2.07058910368</c:v>
                </c:pt>
                <c:pt idx="140">
                  <c:v>-2.0077815452</c:v>
                </c:pt>
                <c:pt idx="141">
                  <c:v>-1.97182820785</c:v>
                </c:pt>
                <c:pt idx="142">
                  <c:v>-1.94091544325</c:v>
                </c:pt>
                <c:pt idx="143">
                  <c:v>-1.93704366445</c:v>
                </c:pt>
                <c:pt idx="144">
                  <c:v>-1.87560207303</c:v>
                </c:pt>
                <c:pt idx="145">
                  <c:v>-1.82706010077</c:v>
                </c:pt>
                <c:pt idx="146">
                  <c:v>-1.81569446622</c:v>
                </c:pt>
                <c:pt idx="147">
                  <c:v>-1.80548484329</c:v>
                </c:pt>
                <c:pt idx="148">
                  <c:v>-1.79305037998</c:v>
                </c:pt>
                <c:pt idx="149">
                  <c:v>-1.6703382976</c:v>
                </c:pt>
                <c:pt idx="150">
                  <c:v>-1.52198848778</c:v>
                </c:pt>
                <c:pt idx="151">
                  <c:v>-1.39976535567</c:v>
                </c:pt>
                <c:pt idx="152">
                  <c:v>-1.37722460693</c:v>
                </c:pt>
                <c:pt idx="153">
                  <c:v>-1.37340931398</c:v>
                </c:pt>
                <c:pt idx="154">
                  <c:v>-1.37328462473</c:v>
                </c:pt>
                <c:pt idx="155">
                  <c:v>-1.35987045633</c:v>
                </c:pt>
                <c:pt idx="156">
                  <c:v>-1.35926467195</c:v>
                </c:pt>
                <c:pt idx="157">
                  <c:v>-1.35307328342</c:v>
                </c:pt>
                <c:pt idx="158">
                  <c:v>-1.32726578845</c:v>
                </c:pt>
                <c:pt idx="159">
                  <c:v>-1.3253910893</c:v>
                </c:pt>
                <c:pt idx="160">
                  <c:v>-1.31169215847</c:v>
                </c:pt>
                <c:pt idx="161">
                  <c:v>-1.26516667034</c:v>
                </c:pt>
                <c:pt idx="162">
                  <c:v>-1.0006425651</c:v>
                </c:pt>
                <c:pt idx="163">
                  <c:v>-0.966177613393</c:v>
                </c:pt>
                <c:pt idx="164">
                  <c:v>-0.901807439942</c:v>
                </c:pt>
                <c:pt idx="165">
                  <c:v>-0.817190095418</c:v>
                </c:pt>
                <c:pt idx="166">
                  <c:v>-0.817151178411</c:v>
                </c:pt>
                <c:pt idx="167">
                  <c:v>-0.803862744133</c:v>
                </c:pt>
                <c:pt idx="168">
                  <c:v>-0.790811282525</c:v>
                </c:pt>
                <c:pt idx="169">
                  <c:v>-0.779382481374</c:v>
                </c:pt>
                <c:pt idx="170">
                  <c:v>-0.761448044435</c:v>
                </c:pt>
                <c:pt idx="171">
                  <c:v>-0.761260749635</c:v>
                </c:pt>
                <c:pt idx="172">
                  <c:v>-0.755239349267</c:v>
                </c:pt>
                <c:pt idx="173">
                  <c:v>-0.736176294255</c:v>
                </c:pt>
                <c:pt idx="174">
                  <c:v>-0.722866825959</c:v>
                </c:pt>
                <c:pt idx="175">
                  <c:v>-0.71911351078</c:v>
                </c:pt>
                <c:pt idx="176">
                  <c:v>-0.716140377762</c:v>
                </c:pt>
                <c:pt idx="177">
                  <c:v>-0.708333243135</c:v>
                </c:pt>
                <c:pt idx="178">
                  <c:v>-0.706268277842</c:v>
                </c:pt>
                <c:pt idx="179">
                  <c:v>-0.69267098726</c:v>
                </c:pt>
                <c:pt idx="180">
                  <c:v>-0.687023294106</c:v>
                </c:pt>
                <c:pt idx="181">
                  <c:v>-0.679047509258</c:v>
                </c:pt>
                <c:pt idx="182">
                  <c:v>-0.678704647562</c:v>
                </c:pt>
                <c:pt idx="183">
                  <c:v>-0.674040516846</c:v>
                </c:pt>
                <c:pt idx="184">
                  <c:v>-0.659992299751</c:v>
                </c:pt>
                <c:pt idx="185">
                  <c:v>-0.644887854646</c:v>
                </c:pt>
                <c:pt idx="186">
                  <c:v>0.0</c:v>
                </c:pt>
                <c:pt idx="187">
                  <c:v>0.0</c:v>
                </c:pt>
                <c:pt idx="188">
                  <c:v>0.0</c:v>
                </c:pt>
                <c:pt idx="189">
                  <c:v>0.0</c:v>
                </c:pt>
                <c:pt idx="190">
                  <c:v>1.741005</c:v>
                </c:pt>
                <c:pt idx="191">
                  <c:v>1.741005</c:v>
                </c:pt>
                <c:pt idx="192">
                  <c:v>1.741005</c:v>
                </c:pt>
                <c:pt idx="193">
                  <c:v>1.741005</c:v>
                </c:pt>
                <c:pt idx="194">
                  <c:v>1.741005</c:v>
                </c:pt>
                <c:pt idx="195">
                  <c:v>1.741005</c:v>
                </c:pt>
                <c:pt idx="196">
                  <c:v>1.741005</c:v>
                </c:pt>
                <c:pt idx="197">
                  <c:v>1.741005</c:v>
                </c:pt>
                <c:pt idx="198">
                  <c:v>1.741005</c:v>
                </c:pt>
                <c:pt idx="199">
                  <c:v>1.741005</c:v>
                </c:pt>
                <c:pt idx="200">
                  <c:v>1.741005</c:v>
                </c:pt>
                <c:pt idx="201">
                  <c:v>1.741005</c:v>
                </c:pt>
                <c:pt idx="202">
                  <c:v>1.741005</c:v>
                </c:pt>
                <c:pt idx="203">
                  <c:v>1.741005</c:v>
                </c:pt>
                <c:pt idx="204">
                  <c:v>1.741005</c:v>
                </c:pt>
                <c:pt idx="205">
                  <c:v>1.741005</c:v>
                </c:pt>
                <c:pt idx="206">
                  <c:v>1.741005</c:v>
                </c:pt>
                <c:pt idx="207">
                  <c:v>1.741005</c:v>
                </c:pt>
                <c:pt idx="208">
                  <c:v>1.741005</c:v>
                </c:pt>
                <c:pt idx="209">
                  <c:v>1.741005</c:v>
                </c:pt>
                <c:pt idx="210">
                  <c:v>1.741005</c:v>
                </c:pt>
                <c:pt idx="211">
                  <c:v>1.741005</c:v>
                </c:pt>
                <c:pt idx="212">
                  <c:v>1.741005</c:v>
                </c:pt>
                <c:pt idx="213">
                  <c:v>1.741005</c:v>
                </c:pt>
                <c:pt idx="214">
                  <c:v>1.741005</c:v>
                </c:pt>
                <c:pt idx="215">
                  <c:v>1.741005</c:v>
                </c:pt>
                <c:pt idx="216">
                  <c:v>1.741005</c:v>
                </c:pt>
                <c:pt idx="217">
                  <c:v>1.741005</c:v>
                </c:pt>
                <c:pt idx="218">
                  <c:v>1.741005</c:v>
                </c:pt>
                <c:pt idx="219">
                  <c:v>1.741005</c:v>
                </c:pt>
                <c:pt idx="220">
                  <c:v>1.741005</c:v>
                </c:pt>
                <c:pt idx="221">
                  <c:v>1.741005</c:v>
                </c:pt>
                <c:pt idx="222">
                  <c:v>1.741005</c:v>
                </c:pt>
                <c:pt idx="223">
                  <c:v>1.741005</c:v>
                </c:pt>
                <c:pt idx="224">
                  <c:v>1.741005</c:v>
                </c:pt>
                <c:pt idx="225">
                  <c:v>1.741005</c:v>
                </c:pt>
                <c:pt idx="226">
                  <c:v>1.741005</c:v>
                </c:pt>
                <c:pt idx="227">
                  <c:v>1.741005</c:v>
                </c:pt>
                <c:pt idx="228">
                  <c:v>1.741005</c:v>
                </c:pt>
                <c:pt idx="229">
                  <c:v>1.741005</c:v>
                </c:pt>
                <c:pt idx="230">
                  <c:v>1.741005</c:v>
                </c:pt>
                <c:pt idx="231">
                  <c:v>1.741005</c:v>
                </c:pt>
                <c:pt idx="232">
                  <c:v>1.741005</c:v>
                </c:pt>
                <c:pt idx="233">
                  <c:v>1.741005</c:v>
                </c:pt>
                <c:pt idx="234">
                  <c:v>1.741005</c:v>
                </c:pt>
                <c:pt idx="235">
                  <c:v>1.741005</c:v>
                </c:pt>
                <c:pt idx="236">
                  <c:v>1.741005</c:v>
                </c:pt>
                <c:pt idx="237">
                  <c:v>1.741005</c:v>
                </c:pt>
                <c:pt idx="238">
                  <c:v>1.741005</c:v>
                </c:pt>
                <c:pt idx="239">
                  <c:v>1.741005</c:v>
                </c:pt>
                <c:pt idx="240">
                  <c:v>1.741005</c:v>
                </c:pt>
                <c:pt idx="241">
                  <c:v>1.741005</c:v>
                </c:pt>
                <c:pt idx="242">
                  <c:v>1.741005</c:v>
                </c:pt>
                <c:pt idx="243">
                  <c:v>1.741005</c:v>
                </c:pt>
                <c:pt idx="244">
                  <c:v>1.741005</c:v>
                </c:pt>
                <c:pt idx="245">
                  <c:v>1.741005</c:v>
                </c:pt>
                <c:pt idx="246">
                  <c:v>1.741005</c:v>
                </c:pt>
                <c:pt idx="247">
                  <c:v>1.741005</c:v>
                </c:pt>
                <c:pt idx="248">
                  <c:v>1.741005</c:v>
                </c:pt>
                <c:pt idx="249">
                  <c:v>1.741005</c:v>
                </c:pt>
                <c:pt idx="250">
                  <c:v>1.741005</c:v>
                </c:pt>
                <c:pt idx="251">
                  <c:v>1.741005</c:v>
                </c:pt>
                <c:pt idx="252">
                  <c:v>1.741005</c:v>
                </c:pt>
                <c:pt idx="253">
                  <c:v>1.741005</c:v>
                </c:pt>
                <c:pt idx="254">
                  <c:v>1.741005</c:v>
                </c:pt>
                <c:pt idx="255">
                  <c:v>1.741005</c:v>
                </c:pt>
                <c:pt idx="256">
                  <c:v>1.741005</c:v>
                </c:pt>
                <c:pt idx="257">
                  <c:v>1.741005</c:v>
                </c:pt>
                <c:pt idx="258">
                  <c:v>1.741005</c:v>
                </c:pt>
                <c:pt idx="259">
                  <c:v>1.741005</c:v>
                </c:pt>
                <c:pt idx="260">
                  <c:v>1.741005</c:v>
                </c:pt>
                <c:pt idx="261">
                  <c:v>1.741005</c:v>
                </c:pt>
                <c:pt idx="262">
                  <c:v>1.741005</c:v>
                </c:pt>
                <c:pt idx="263">
                  <c:v>1.741005</c:v>
                </c:pt>
                <c:pt idx="264">
                  <c:v>1.741005</c:v>
                </c:pt>
                <c:pt idx="265">
                  <c:v>1.741005</c:v>
                </c:pt>
                <c:pt idx="266">
                  <c:v>1.741005</c:v>
                </c:pt>
                <c:pt idx="267">
                  <c:v>1.741005</c:v>
                </c:pt>
                <c:pt idx="268">
                  <c:v>1.741005</c:v>
                </c:pt>
                <c:pt idx="269">
                  <c:v>1.741005</c:v>
                </c:pt>
                <c:pt idx="270">
                  <c:v>1.741005</c:v>
                </c:pt>
                <c:pt idx="271">
                  <c:v>1.741005</c:v>
                </c:pt>
                <c:pt idx="272">
                  <c:v>1.741005</c:v>
                </c:pt>
                <c:pt idx="273">
                  <c:v>1.741005</c:v>
                </c:pt>
                <c:pt idx="274">
                  <c:v>1.741005</c:v>
                </c:pt>
                <c:pt idx="275">
                  <c:v>1.741005</c:v>
                </c:pt>
                <c:pt idx="276">
                  <c:v>1.741005</c:v>
                </c:pt>
                <c:pt idx="277">
                  <c:v>1.741005</c:v>
                </c:pt>
                <c:pt idx="278">
                  <c:v>1.741005</c:v>
                </c:pt>
                <c:pt idx="279">
                  <c:v>1.741005</c:v>
                </c:pt>
                <c:pt idx="280">
                  <c:v>1.741005</c:v>
                </c:pt>
                <c:pt idx="281">
                  <c:v>1.741005</c:v>
                </c:pt>
                <c:pt idx="282">
                  <c:v>1.741005</c:v>
                </c:pt>
                <c:pt idx="283">
                  <c:v>1.741005</c:v>
                </c:pt>
                <c:pt idx="284">
                  <c:v>1.741005</c:v>
                </c:pt>
                <c:pt idx="285">
                  <c:v>1.741005</c:v>
                </c:pt>
                <c:pt idx="286">
                  <c:v>1.741005</c:v>
                </c:pt>
                <c:pt idx="287">
                  <c:v>1.741005</c:v>
                </c:pt>
                <c:pt idx="288">
                  <c:v>1.741005</c:v>
                </c:pt>
                <c:pt idx="289">
                  <c:v>1.741005</c:v>
                </c:pt>
                <c:pt idx="290">
                  <c:v>1.741005</c:v>
                </c:pt>
                <c:pt idx="291">
                  <c:v>1.741005</c:v>
                </c:pt>
                <c:pt idx="292">
                  <c:v>1.741005</c:v>
                </c:pt>
                <c:pt idx="293">
                  <c:v>1.741005</c:v>
                </c:pt>
                <c:pt idx="294">
                  <c:v>1.741005</c:v>
                </c:pt>
                <c:pt idx="295">
                  <c:v>1.741005</c:v>
                </c:pt>
                <c:pt idx="296">
                  <c:v>1.741005</c:v>
                </c:pt>
                <c:pt idx="297">
                  <c:v>1.741005</c:v>
                </c:pt>
                <c:pt idx="298">
                  <c:v>1.741005</c:v>
                </c:pt>
                <c:pt idx="299">
                  <c:v>1.741005</c:v>
                </c:pt>
                <c:pt idx="300">
                  <c:v>1.741005</c:v>
                </c:pt>
                <c:pt idx="301">
                  <c:v>1.741005</c:v>
                </c:pt>
                <c:pt idx="302">
                  <c:v>1.741005</c:v>
                </c:pt>
                <c:pt idx="303">
                  <c:v>1.741005</c:v>
                </c:pt>
                <c:pt idx="304">
                  <c:v>1.741005</c:v>
                </c:pt>
                <c:pt idx="305">
                  <c:v>1.741005</c:v>
                </c:pt>
                <c:pt idx="306">
                  <c:v>1.741005</c:v>
                </c:pt>
                <c:pt idx="307">
                  <c:v>1.741005</c:v>
                </c:pt>
                <c:pt idx="308">
                  <c:v>1.741005</c:v>
                </c:pt>
                <c:pt idx="309">
                  <c:v>1.741005</c:v>
                </c:pt>
                <c:pt idx="310">
                  <c:v>1.741005</c:v>
                </c:pt>
                <c:pt idx="311">
                  <c:v>1.741005</c:v>
                </c:pt>
                <c:pt idx="312">
                  <c:v>1.741005</c:v>
                </c:pt>
                <c:pt idx="313">
                  <c:v>1.741005</c:v>
                </c:pt>
                <c:pt idx="314">
                  <c:v>1.741005</c:v>
                </c:pt>
                <c:pt idx="315">
                  <c:v>1.741005</c:v>
                </c:pt>
                <c:pt idx="316">
                  <c:v>1.741005</c:v>
                </c:pt>
                <c:pt idx="317">
                  <c:v>1.741005</c:v>
                </c:pt>
                <c:pt idx="318">
                  <c:v>1.741005</c:v>
                </c:pt>
                <c:pt idx="319">
                  <c:v>1.741005</c:v>
                </c:pt>
                <c:pt idx="320">
                  <c:v>1.741005</c:v>
                </c:pt>
                <c:pt idx="321">
                  <c:v>1.741005</c:v>
                </c:pt>
                <c:pt idx="322">
                  <c:v>1.741005</c:v>
                </c:pt>
                <c:pt idx="323">
                  <c:v>1.741005</c:v>
                </c:pt>
                <c:pt idx="324">
                  <c:v>1.741005</c:v>
                </c:pt>
                <c:pt idx="325">
                  <c:v>1.741005</c:v>
                </c:pt>
                <c:pt idx="326">
                  <c:v>1.741005</c:v>
                </c:pt>
                <c:pt idx="327">
                  <c:v>1.741005</c:v>
                </c:pt>
                <c:pt idx="328">
                  <c:v>1.741005</c:v>
                </c:pt>
                <c:pt idx="329">
                  <c:v>1.741005</c:v>
                </c:pt>
                <c:pt idx="330">
                  <c:v>1.741005</c:v>
                </c:pt>
                <c:pt idx="331">
                  <c:v>1.741005</c:v>
                </c:pt>
                <c:pt idx="332">
                  <c:v>1.741005</c:v>
                </c:pt>
                <c:pt idx="333">
                  <c:v>1.741005</c:v>
                </c:pt>
                <c:pt idx="334">
                  <c:v>1.741005</c:v>
                </c:pt>
                <c:pt idx="335">
                  <c:v>1.741005</c:v>
                </c:pt>
                <c:pt idx="336">
                  <c:v>1.741005</c:v>
                </c:pt>
                <c:pt idx="337">
                  <c:v>1.741005</c:v>
                </c:pt>
                <c:pt idx="338">
                  <c:v>1.741005</c:v>
                </c:pt>
                <c:pt idx="339">
                  <c:v>1.741005</c:v>
                </c:pt>
                <c:pt idx="340">
                  <c:v>1.741005</c:v>
                </c:pt>
                <c:pt idx="341">
                  <c:v>1.741005</c:v>
                </c:pt>
                <c:pt idx="342">
                  <c:v>1.741005</c:v>
                </c:pt>
                <c:pt idx="343">
                  <c:v>1.741005</c:v>
                </c:pt>
                <c:pt idx="344">
                  <c:v>1.741005</c:v>
                </c:pt>
                <c:pt idx="345">
                  <c:v>1.741005</c:v>
                </c:pt>
                <c:pt idx="346">
                  <c:v>1.741005</c:v>
                </c:pt>
                <c:pt idx="347">
                  <c:v>1.741005</c:v>
                </c:pt>
                <c:pt idx="348">
                  <c:v>1.741005</c:v>
                </c:pt>
                <c:pt idx="349">
                  <c:v>1.741005</c:v>
                </c:pt>
                <c:pt idx="350">
                  <c:v>1.741005</c:v>
                </c:pt>
                <c:pt idx="351">
                  <c:v>1.741005</c:v>
                </c:pt>
                <c:pt idx="352">
                  <c:v>1.741005</c:v>
                </c:pt>
                <c:pt idx="353">
                  <c:v>1.741005</c:v>
                </c:pt>
                <c:pt idx="354">
                  <c:v>1.741005</c:v>
                </c:pt>
                <c:pt idx="355">
                  <c:v>1.741005</c:v>
                </c:pt>
                <c:pt idx="356">
                  <c:v>1.741005</c:v>
                </c:pt>
                <c:pt idx="357">
                  <c:v>1.741005</c:v>
                </c:pt>
                <c:pt idx="358">
                  <c:v>1.741005</c:v>
                </c:pt>
                <c:pt idx="359">
                  <c:v>1.741005</c:v>
                </c:pt>
                <c:pt idx="360">
                  <c:v>1.741005</c:v>
                </c:pt>
                <c:pt idx="361">
                  <c:v>1.741005</c:v>
                </c:pt>
                <c:pt idx="362">
                  <c:v>1.741005</c:v>
                </c:pt>
                <c:pt idx="363">
                  <c:v>1.741005</c:v>
                </c:pt>
                <c:pt idx="364">
                  <c:v>1.741005</c:v>
                </c:pt>
                <c:pt idx="365">
                  <c:v>1.741005</c:v>
                </c:pt>
                <c:pt idx="366">
                  <c:v>1.741005</c:v>
                </c:pt>
                <c:pt idx="367">
                  <c:v>1.741005</c:v>
                </c:pt>
                <c:pt idx="368">
                  <c:v>1.741005</c:v>
                </c:pt>
                <c:pt idx="369">
                  <c:v>1.741005</c:v>
                </c:pt>
                <c:pt idx="370">
                  <c:v>1.741005</c:v>
                </c:pt>
                <c:pt idx="371">
                  <c:v>1.741005</c:v>
                </c:pt>
                <c:pt idx="372">
                  <c:v>1.741005</c:v>
                </c:pt>
                <c:pt idx="373">
                  <c:v>1.741005</c:v>
                </c:pt>
                <c:pt idx="374">
                  <c:v>1.741005</c:v>
                </c:pt>
                <c:pt idx="375">
                  <c:v>1.741005</c:v>
                </c:pt>
                <c:pt idx="376">
                  <c:v>1.741005</c:v>
                </c:pt>
                <c:pt idx="377">
                  <c:v>1.741005</c:v>
                </c:pt>
                <c:pt idx="378">
                  <c:v>1.741005</c:v>
                </c:pt>
                <c:pt idx="379">
                  <c:v>1.741005</c:v>
                </c:pt>
                <c:pt idx="380">
                  <c:v>1.741005</c:v>
                </c:pt>
                <c:pt idx="381">
                  <c:v>1.741005</c:v>
                </c:pt>
                <c:pt idx="382">
                  <c:v>1.741005</c:v>
                </c:pt>
                <c:pt idx="383">
                  <c:v>1.741005</c:v>
                </c:pt>
                <c:pt idx="384">
                  <c:v>1.741005</c:v>
                </c:pt>
                <c:pt idx="385">
                  <c:v>1.741005</c:v>
                </c:pt>
                <c:pt idx="386">
                  <c:v>1.741005</c:v>
                </c:pt>
                <c:pt idx="387">
                  <c:v>1.741005</c:v>
                </c:pt>
                <c:pt idx="388">
                  <c:v>1.741005</c:v>
                </c:pt>
                <c:pt idx="389">
                  <c:v>1.741005</c:v>
                </c:pt>
                <c:pt idx="390">
                  <c:v>1.741005</c:v>
                </c:pt>
                <c:pt idx="391">
                  <c:v>1.741005</c:v>
                </c:pt>
                <c:pt idx="392">
                  <c:v>1.741005</c:v>
                </c:pt>
                <c:pt idx="393">
                  <c:v>1.741005</c:v>
                </c:pt>
                <c:pt idx="394">
                  <c:v>1.741005</c:v>
                </c:pt>
                <c:pt idx="395">
                  <c:v>1.741005</c:v>
                </c:pt>
                <c:pt idx="396">
                  <c:v>1.741005</c:v>
                </c:pt>
                <c:pt idx="397">
                  <c:v>1.741005</c:v>
                </c:pt>
                <c:pt idx="398">
                  <c:v>1.741005</c:v>
                </c:pt>
                <c:pt idx="399">
                  <c:v>1.741005</c:v>
                </c:pt>
                <c:pt idx="400">
                  <c:v>1.741005</c:v>
                </c:pt>
                <c:pt idx="401">
                  <c:v>1.741005</c:v>
                </c:pt>
                <c:pt idx="402">
                  <c:v>1.741005</c:v>
                </c:pt>
                <c:pt idx="403">
                  <c:v>1.741005</c:v>
                </c:pt>
                <c:pt idx="404">
                  <c:v>1.741005</c:v>
                </c:pt>
                <c:pt idx="405">
                  <c:v>1.741005</c:v>
                </c:pt>
                <c:pt idx="406">
                  <c:v>1.741005</c:v>
                </c:pt>
                <c:pt idx="407">
                  <c:v>1.741005</c:v>
                </c:pt>
                <c:pt idx="408">
                  <c:v>1.741005</c:v>
                </c:pt>
                <c:pt idx="409">
                  <c:v>1.741005</c:v>
                </c:pt>
                <c:pt idx="410">
                  <c:v>1.741005</c:v>
                </c:pt>
                <c:pt idx="411">
                  <c:v>1.741005</c:v>
                </c:pt>
                <c:pt idx="412">
                  <c:v>1.741005</c:v>
                </c:pt>
                <c:pt idx="413">
                  <c:v>1.741005</c:v>
                </c:pt>
                <c:pt idx="414">
                  <c:v>1.741005</c:v>
                </c:pt>
                <c:pt idx="415">
                  <c:v>1.741005</c:v>
                </c:pt>
                <c:pt idx="416">
                  <c:v>1.741005</c:v>
                </c:pt>
                <c:pt idx="417">
                  <c:v>1.741005</c:v>
                </c:pt>
                <c:pt idx="418">
                  <c:v>1.741005</c:v>
                </c:pt>
                <c:pt idx="419">
                  <c:v>1.741005</c:v>
                </c:pt>
                <c:pt idx="420">
                  <c:v>1.741005</c:v>
                </c:pt>
                <c:pt idx="421">
                  <c:v>1.741005</c:v>
                </c:pt>
                <c:pt idx="422">
                  <c:v>1.741005</c:v>
                </c:pt>
                <c:pt idx="423">
                  <c:v>1.741005</c:v>
                </c:pt>
                <c:pt idx="424">
                  <c:v>1.741005</c:v>
                </c:pt>
                <c:pt idx="425">
                  <c:v>1.741005</c:v>
                </c:pt>
                <c:pt idx="426">
                  <c:v>1.741005</c:v>
                </c:pt>
                <c:pt idx="427">
                  <c:v>1.741005</c:v>
                </c:pt>
                <c:pt idx="428">
                  <c:v>1.741005</c:v>
                </c:pt>
                <c:pt idx="429">
                  <c:v>1.741005</c:v>
                </c:pt>
                <c:pt idx="430">
                  <c:v>1.741005</c:v>
                </c:pt>
                <c:pt idx="431">
                  <c:v>1.741005</c:v>
                </c:pt>
                <c:pt idx="432">
                  <c:v>1.741005</c:v>
                </c:pt>
                <c:pt idx="433">
                  <c:v>1.741005</c:v>
                </c:pt>
                <c:pt idx="434">
                  <c:v>1.741005</c:v>
                </c:pt>
                <c:pt idx="435">
                  <c:v>1.741005</c:v>
                </c:pt>
                <c:pt idx="436">
                  <c:v>1.741005</c:v>
                </c:pt>
                <c:pt idx="437">
                  <c:v>1.741005</c:v>
                </c:pt>
                <c:pt idx="438">
                  <c:v>1.741005</c:v>
                </c:pt>
                <c:pt idx="439">
                  <c:v>1.741005</c:v>
                </c:pt>
                <c:pt idx="440">
                  <c:v>1.741005</c:v>
                </c:pt>
                <c:pt idx="441">
                  <c:v>1.741005</c:v>
                </c:pt>
                <c:pt idx="442">
                  <c:v>1.741005</c:v>
                </c:pt>
                <c:pt idx="443">
                  <c:v>1.741005</c:v>
                </c:pt>
                <c:pt idx="444">
                  <c:v>1.741005</c:v>
                </c:pt>
                <c:pt idx="445">
                  <c:v>1.741005</c:v>
                </c:pt>
                <c:pt idx="446">
                  <c:v>1.741005</c:v>
                </c:pt>
                <c:pt idx="447">
                  <c:v>1.741005</c:v>
                </c:pt>
                <c:pt idx="448">
                  <c:v>1.741005</c:v>
                </c:pt>
                <c:pt idx="449">
                  <c:v>1.741005</c:v>
                </c:pt>
                <c:pt idx="450">
                  <c:v>1.741005</c:v>
                </c:pt>
                <c:pt idx="451">
                  <c:v>1.741005</c:v>
                </c:pt>
                <c:pt idx="452">
                  <c:v>1.741005</c:v>
                </c:pt>
                <c:pt idx="453">
                  <c:v>1.741005</c:v>
                </c:pt>
                <c:pt idx="454">
                  <c:v>1.741005</c:v>
                </c:pt>
                <c:pt idx="455">
                  <c:v>1.741005</c:v>
                </c:pt>
                <c:pt idx="456">
                  <c:v>1.741005</c:v>
                </c:pt>
                <c:pt idx="457">
                  <c:v>1.741005</c:v>
                </c:pt>
                <c:pt idx="458">
                  <c:v>1.741005</c:v>
                </c:pt>
                <c:pt idx="459">
                  <c:v>1.741005</c:v>
                </c:pt>
                <c:pt idx="460">
                  <c:v>1.741005</c:v>
                </c:pt>
                <c:pt idx="461">
                  <c:v>1.741005</c:v>
                </c:pt>
                <c:pt idx="462">
                  <c:v>1.741005</c:v>
                </c:pt>
                <c:pt idx="463">
                  <c:v>1.741005</c:v>
                </c:pt>
                <c:pt idx="464">
                  <c:v>1.741005</c:v>
                </c:pt>
                <c:pt idx="465">
                  <c:v>1.741005</c:v>
                </c:pt>
                <c:pt idx="466">
                  <c:v>1.741005</c:v>
                </c:pt>
                <c:pt idx="467">
                  <c:v>1.741005</c:v>
                </c:pt>
                <c:pt idx="468">
                  <c:v>1.741005</c:v>
                </c:pt>
                <c:pt idx="469">
                  <c:v>1.741005</c:v>
                </c:pt>
                <c:pt idx="470">
                  <c:v>1.741005</c:v>
                </c:pt>
                <c:pt idx="471">
                  <c:v>1.741005</c:v>
                </c:pt>
                <c:pt idx="472">
                  <c:v>1.741005</c:v>
                </c:pt>
                <c:pt idx="473">
                  <c:v>1.741005</c:v>
                </c:pt>
                <c:pt idx="474">
                  <c:v>1.741005</c:v>
                </c:pt>
                <c:pt idx="475">
                  <c:v>1.741005</c:v>
                </c:pt>
                <c:pt idx="476">
                  <c:v>1.741005</c:v>
                </c:pt>
                <c:pt idx="477">
                  <c:v>1.741005</c:v>
                </c:pt>
                <c:pt idx="478">
                  <c:v>1.741005</c:v>
                </c:pt>
                <c:pt idx="479">
                  <c:v>1.741005</c:v>
                </c:pt>
                <c:pt idx="480">
                  <c:v>1.741005</c:v>
                </c:pt>
                <c:pt idx="481">
                  <c:v>1.741005</c:v>
                </c:pt>
                <c:pt idx="482">
                  <c:v>1.741005</c:v>
                </c:pt>
                <c:pt idx="483">
                  <c:v>1.741005</c:v>
                </c:pt>
                <c:pt idx="484">
                  <c:v>1.741005</c:v>
                </c:pt>
                <c:pt idx="485">
                  <c:v>1.741005</c:v>
                </c:pt>
                <c:pt idx="486">
                  <c:v>1.741005</c:v>
                </c:pt>
                <c:pt idx="487">
                  <c:v>1.741005</c:v>
                </c:pt>
                <c:pt idx="488">
                  <c:v>1.741005</c:v>
                </c:pt>
                <c:pt idx="489">
                  <c:v>1.741005</c:v>
                </c:pt>
                <c:pt idx="490">
                  <c:v>1.741005</c:v>
                </c:pt>
                <c:pt idx="491">
                  <c:v>1.741005</c:v>
                </c:pt>
                <c:pt idx="492">
                  <c:v>1.741005</c:v>
                </c:pt>
                <c:pt idx="493">
                  <c:v>1.741005</c:v>
                </c:pt>
                <c:pt idx="494">
                  <c:v>1.741005</c:v>
                </c:pt>
                <c:pt idx="495">
                  <c:v>1.741005</c:v>
                </c:pt>
                <c:pt idx="496">
                  <c:v>1.741005</c:v>
                </c:pt>
                <c:pt idx="497">
                  <c:v>1.741005</c:v>
                </c:pt>
                <c:pt idx="498">
                  <c:v>1.741005</c:v>
                </c:pt>
                <c:pt idx="499">
                  <c:v>1.741005</c:v>
                </c:pt>
                <c:pt idx="500">
                  <c:v>1.77431666667</c:v>
                </c:pt>
                <c:pt idx="501">
                  <c:v>1.77431666667</c:v>
                </c:pt>
                <c:pt idx="502">
                  <c:v>1.77431666667</c:v>
                </c:pt>
                <c:pt idx="503">
                  <c:v>1.77431666667</c:v>
                </c:pt>
                <c:pt idx="504">
                  <c:v>1.77431666667</c:v>
                </c:pt>
                <c:pt idx="505">
                  <c:v>1.77431666667</c:v>
                </c:pt>
                <c:pt idx="506">
                  <c:v>1.77431666667</c:v>
                </c:pt>
                <c:pt idx="507">
                  <c:v>1.77431666667</c:v>
                </c:pt>
                <c:pt idx="508">
                  <c:v>1.77431666667</c:v>
                </c:pt>
                <c:pt idx="509">
                  <c:v>1.77431666667</c:v>
                </c:pt>
                <c:pt idx="510">
                  <c:v>1.77431666667</c:v>
                </c:pt>
                <c:pt idx="511">
                  <c:v>1.77431666667</c:v>
                </c:pt>
                <c:pt idx="512">
                  <c:v>1.77431666667</c:v>
                </c:pt>
                <c:pt idx="513">
                  <c:v>1.77431666667</c:v>
                </c:pt>
                <c:pt idx="514">
                  <c:v>1.77431666667</c:v>
                </c:pt>
                <c:pt idx="515">
                  <c:v>1.77431666667</c:v>
                </c:pt>
                <c:pt idx="516">
                  <c:v>1.77431666667</c:v>
                </c:pt>
                <c:pt idx="517">
                  <c:v>1.77431666667</c:v>
                </c:pt>
                <c:pt idx="518">
                  <c:v>1.77431666667</c:v>
                </c:pt>
                <c:pt idx="519">
                  <c:v>1.77431666667</c:v>
                </c:pt>
                <c:pt idx="520">
                  <c:v>1.77431666667</c:v>
                </c:pt>
                <c:pt idx="521">
                  <c:v>1.77431666667</c:v>
                </c:pt>
                <c:pt idx="522">
                  <c:v>1.77431666667</c:v>
                </c:pt>
                <c:pt idx="523">
                  <c:v>1.77431666667</c:v>
                </c:pt>
                <c:pt idx="524">
                  <c:v>1.77431666667</c:v>
                </c:pt>
                <c:pt idx="525">
                  <c:v>1.77431666667</c:v>
                </c:pt>
                <c:pt idx="526">
                  <c:v>1.77431666667</c:v>
                </c:pt>
                <c:pt idx="527">
                  <c:v>1.77431666667</c:v>
                </c:pt>
                <c:pt idx="528">
                  <c:v>1.77431666667</c:v>
                </c:pt>
                <c:pt idx="529">
                  <c:v>1.77431666667</c:v>
                </c:pt>
                <c:pt idx="530">
                  <c:v>1.77431666667</c:v>
                </c:pt>
                <c:pt idx="531">
                  <c:v>1.77431666667</c:v>
                </c:pt>
                <c:pt idx="532">
                  <c:v>1.77431666667</c:v>
                </c:pt>
                <c:pt idx="533">
                  <c:v>1.77431666667</c:v>
                </c:pt>
                <c:pt idx="534">
                  <c:v>1.77431666667</c:v>
                </c:pt>
                <c:pt idx="535">
                  <c:v>1.77431666667</c:v>
                </c:pt>
                <c:pt idx="536">
                  <c:v>1.77431666667</c:v>
                </c:pt>
                <c:pt idx="537">
                  <c:v>1.77431666667</c:v>
                </c:pt>
                <c:pt idx="538">
                  <c:v>1.77431666667</c:v>
                </c:pt>
                <c:pt idx="539">
                  <c:v>1.77431666667</c:v>
                </c:pt>
                <c:pt idx="540">
                  <c:v>1.77431666667</c:v>
                </c:pt>
                <c:pt idx="541">
                  <c:v>1.77431666667</c:v>
                </c:pt>
                <c:pt idx="542">
                  <c:v>1.77431666667</c:v>
                </c:pt>
                <c:pt idx="543">
                  <c:v>1.77431666667</c:v>
                </c:pt>
                <c:pt idx="544">
                  <c:v>1.77431666667</c:v>
                </c:pt>
                <c:pt idx="545">
                  <c:v>1.77431666667</c:v>
                </c:pt>
                <c:pt idx="546">
                  <c:v>1.77431666667</c:v>
                </c:pt>
                <c:pt idx="547">
                  <c:v>1.77431666667</c:v>
                </c:pt>
                <c:pt idx="548">
                  <c:v>1.77431666667</c:v>
                </c:pt>
                <c:pt idx="549">
                  <c:v>1.77431666667</c:v>
                </c:pt>
                <c:pt idx="550">
                  <c:v>1.77431666667</c:v>
                </c:pt>
                <c:pt idx="551">
                  <c:v>1.77431666667</c:v>
                </c:pt>
                <c:pt idx="552">
                  <c:v>1.77431666667</c:v>
                </c:pt>
                <c:pt idx="553">
                  <c:v>1.77431666667</c:v>
                </c:pt>
                <c:pt idx="554">
                  <c:v>1.77431666667</c:v>
                </c:pt>
                <c:pt idx="555">
                  <c:v>1.77431666667</c:v>
                </c:pt>
                <c:pt idx="556">
                  <c:v>1.77431666667</c:v>
                </c:pt>
                <c:pt idx="557">
                  <c:v>1.77431666667</c:v>
                </c:pt>
                <c:pt idx="558">
                  <c:v>1.77431666667</c:v>
                </c:pt>
                <c:pt idx="559">
                  <c:v>1.77431666667</c:v>
                </c:pt>
                <c:pt idx="560">
                  <c:v>1.77431666667</c:v>
                </c:pt>
                <c:pt idx="561">
                  <c:v>1.77431666667</c:v>
                </c:pt>
                <c:pt idx="562">
                  <c:v>1.77431666667</c:v>
                </c:pt>
                <c:pt idx="563">
                  <c:v>1.77431666667</c:v>
                </c:pt>
                <c:pt idx="564">
                  <c:v>1.77431666667</c:v>
                </c:pt>
                <c:pt idx="565">
                  <c:v>1.77431666667</c:v>
                </c:pt>
                <c:pt idx="566">
                  <c:v>1.77431666667</c:v>
                </c:pt>
                <c:pt idx="567">
                  <c:v>1.77431666667</c:v>
                </c:pt>
                <c:pt idx="568">
                  <c:v>1.77431666667</c:v>
                </c:pt>
                <c:pt idx="569">
                  <c:v>1.77431666667</c:v>
                </c:pt>
                <c:pt idx="570">
                  <c:v>1.77431666667</c:v>
                </c:pt>
                <c:pt idx="571">
                  <c:v>1.77431666667</c:v>
                </c:pt>
                <c:pt idx="572">
                  <c:v>1.77431666667</c:v>
                </c:pt>
                <c:pt idx="573">
                  <c:v>1.77431666667</c:v>
                </c:pt>
                <c:pt idx="574">
                  <c:v>1.77431666667</c:v>
                </c:pt>
                <c:pt idx="575">
                  <c:v>1.77431666667</c:v>
                </c:pt>
                <c:pt idx="576">
                  <c:v>1.77431666667</c:v>
                </c:pt>
                <c:pt idx="577">
                  <c:v>1.77431666667</c:v>
                </c:pt>
                <c:pt idx="578">
                  <c:v>1.77431666667</c:v>
                </c:pt>
                <c:pt idx="579">
                  <c:v>1.77431666667</c:v>
                </c:pt>
                <c:pt idx="580">
                  <c:v>1.77431666667</c:v>
                </c:pt>
                <c:pt idx="581">
                  <c:v>1.77431666667</c:v>
                </c:pt>
                <c:pt idx="582">
                  <c:v>1.77431666667</c:v>
                </c:pt>
                <c:pt idx="583">
                  <c:v>1.77431666667</c:v>
                </c:pt>
                <c:pt idx="584">
                  <c:v>1.77431666667</c:v>
                </c:pt>
                <c:pt idx="585">
                  <c:v>1.77431666667</c:v>
                </c:pt>
                <c:pt idx="586">
                  <c:v>1.77431666667</c:v>
                </c:pt>
                <c:pt idx="587">
                  <c:v>1.77431666667</c:v>
                </c:pt>
                <c:pt idx="588">
                  <c:v>1.77431666667</c:v>
                </c:pt>
                <c:pt idx="589">
                  <c:v>1.77431666667</c:v>
                </c:pt>
                <c:pt idx="590">
                  <c:v>1.77431666667</c:v>
                </c:pt>
                <c:pt idx="591">
                  <c:v>1.77431666667</c:v>
                </c:pt>
                <c:pt idx="592">
                  <c:v>1.77431666667</c:v>
                </c:pt>
                <c:pt idx="593">
                  <c:v>1.77431666667</c:v>
                </c:pt>
                <c:pt idx="594">
                  <c:v>1.77431666667</c:v>
                </c:pt>
                <c:pt idx="595">
                  <c:v>1.77431666667</c:v>
                </c:pt>
                <c:pt idx="596">
                  <c:v>1.77431666667</c:v>
                </c:pt>
                <c:pt idx="597">
                  <c:v>1.77431666667</c:v>
                </c:pt>
                <c:pt idx="598">
                  <c:v>1.77431666667</c:v>
                </c:pt>
                <c:pt idx="599">
                  <c:v>1.77431666667</c:v>
                </c:pt>
                <c:pt idx="600">
                  <c:v>1.77431666667</c:v>
                </c:pt>
                <c:pt idx="601">
                  <c:v>1.77431666667</c:v>
                </c:pt>
                <c:pt idx="602">
                  <c:v>1.77431666667</c:v>
                </c:pt>
                <c:pt idx="603">
                  <c:v>1.77431666667</c:v>
                </c:pt>
                <c:pt idx="604">
                  <c:v>1.77431666667</c:v>
                </c:pt>
                <c:pt idx="605">
                  <c:v>1.77431666667</c:v>
                </c:pt>
                <c:pt idx="606">
                  <c:v>1.77431666667</c:v>
                </c:pt>
                <c:pt idx="607">
                  <c:v>1.77431666667</c:v>
                </c:pt>
                <c:pt idx="608">
                  <c:v>1.77431666667</c:v>
                </c:pt>
                <c:pt idx="609">
                  <c:v>1.77431666667</c:v>
                </c:pt>
                <c:pt idx="610">
                  <c:v>1.77431666667</c:v>
                </c:pt>
                <c:pt idx="611">
                  <c:v>1.77431666667</c:v>
                </c:pt>
                <c:pt idx="612">
                  <c:v>1.77431666667</c:v>
                </c:pt>
                <c:pt idx="613">
                  <c:v>1.77431666667</c:v>
                </c:pt>
                <c:pt idx="614">
                  <c:v>1.77431666667</c:v>
                </c:pt>
                <c:pt idx="615">
                  <c:v>1.77431666667</c:v>
                </c:pt>
                <c:pt idx="616">
                  <c:v>1.77431666667</c:v>
                </c:pt>
                <c:pt idx="617">
                  <c:v>1.77431666667</c:v>
                </c:pt>
                <c:pt idx="618">
                  <c:v>1.77431666667</c:v>
                </c:pt>
                <c:pt idx="619">
                  <c:v>1.77431666667</c:v>
                </c:pt>
                <c:pt idx="620">
                  <c:v>1.77431666667</c:v>
                </c:pt>
                <c:pt idx="621">
                  <c:v>1.77431666667</c:v>
                </c:pt>
                <c:pt idx="622">
                  <c:v>1.77431666667</c:v>
                </c:pt>
                <c:pt idx="623">
                  <c:v>1.77431666667</c:v>
                </c:pt>
                <c:pt idx="624">
                  <c:v>1.77431666667</c:v>
                </c:pt>
                <c:pt idx="625">
                  <c:v>1.77431666667</c:v>
                </c:pt>
                <c:pt idx="626">
                  <c:v>1.77431666667</c:v>
                </c:pt>
                <c:pt idx="627">
                  <c:v>1.77431666667</c:v>
                </c:pt>
                <c:pt idx="628">
                  <c:v>1.77431666667</c:v>
                </c:pt>
                <c:pt idx="629">
                  <c:v>1.77431666667</c:v>
                </c:pt>
                <c:pt idx="630">
                  <c:v>1.77431666667</c:v>
                </c:pt>
                <c:pt idx="631">
                  <c:v>1.77431666667</c:v>
                </c:pt>
                <c:pt idx="632">
                  <c:v>1.77431666667</c:v>
                </c:pt>
                <c:pt idx="633">
                  <c:v>1.77431666667</c:v>
                </c:pt>
                <c:pt idx="634">
                  <c:v>1.77431666667</c:v>
                </c:pt>
                <c:pt idx="635">
                  <c:v>1.77431666667</c:v>
                </c:pt>
                <c:pt idx="636">
                  <c:v>1.77431666667</c:v>
                </c:pt>
                <c:pt idx="637">
                  <c:v>1.77431666667</c:v>
                </c:pt>
                <c:pt idx="638">
                  <c:v>1.77431666667</c:v>
                </c:pt>
                <c:pt idx="639">
                  <c:v>1.77431666667</c:v>
                </c:pt>
                <c:pt idx="640">
                  <c:v>1.77431666667</c:v>
                </c:pt>
                <c:pt idx="641">
                  <c:v>1.77431666667</c:v>
                </c:pt>
                <c:pt idx="642">
                  <c:v>1.77431666667</c:v>
                </c:pt>
                <c:pt idx="643">
                  <c:v>1.77431666667</c:v>
                </c:pt>
                <c:pt idx="644">
                  <c:v>1.77431666667</c:v>
                </c:pt>
                <c:pt idx="645">
                  <c:v>1.77431666667</c:v>
                </c:pt>
                <c:pt idx="646">
                  <c:v>1.77431666667</c:v>
                </c:pt>
                <c:pt idx="647">
                  <c:v>1.77431666667</c:v>
                </c:pt>
                <c:pt idx="648">
                  <c:v>1.77431666667</c:v>
                </c:pt>
                <c:pt idx="649">
                  <c:v>1.77431666667</c:v>
                </c:pt>
                <c:pt idx="650">
                  <c:v>1.77431666667</c:v>
                </c:pt>
                <c:pt idx="651">
                  <c:v>1.77431666667</c:v>
                </c:pt>
                <c:pt idx="652">
                  <c:v>1.77431666667</c:v>
                </c:pt>
                <c:pt idx="653">
                  <c:v>1.77431666667</c:v>
                </c:pt>
                <c:pt idx="654">
                  <c:v>1.77431666667</c:v>
                </c:pt>
                <c:pt idx="655">
                  <c:v>1.77431666667</c:v>
                </c:pt>
                <c:pt idx="656">
                  <c:v>1.77431666667</c:v>
                </c:pt>
                <c:pt idx="657">
                  <c:v>1.77431666667</c:v>
                </c:pt>
                <c:pt idx="658">
                  <c:v>1.77431666667</c:v>
                </c:pt>
                <c:pt idx="659">
                  <c:v>1.77431666667</c:v>
                </c:pt>
                <c:pt idx="660">
                  <c:v>1.77431666667</c:v>
                </c:pt>
                <c:pt idx="661">
                  <c:v>1.77431666667</c:v>
                </c:pt>
                <c:pt idx="662">
                  <c:v>1.77431666667</c:v>
                </c:pt>
                <c:pt idx="663">
                  <c:v>1.77431666667</c:v>
                </c:pt>
                <c:pt idx="664">
                  <c:v>1.77431666667</c:v>
                </c:pt>
                <c:pt idx="665">
                  <c:v>1.77431666667</c:v>
                </c:pt>
                <c:pt idx="666">
                  <c:v>1.77431666667</c:v>
                </c:pt>
                <c:pt idx="667">
                  <c:v>1.77431666667</c:v>
                </c:pt>
                <c:pt idx="668">
                  <c:v>1.77431666667</c:v>
                </c:pt>
                <c:pt idx="669">
                  <c:v>1.77431666667</c:v>
                </c:pt>
                <c:pt idx="670">
                  <c:v>1.77431666667</c:v>
                </c:pt>
                <c:pt idx="671">
                  <c:v>1.77431666667</c:v>
                </c:pt>
                <c:pt idx="672">
                  <c:v>1.77431666667</c:v>
                </c:pt>
                <c:pt idx="673">
                  <c:v>1.77431666667</c:v>
                </c:pt>
                <c:pt idx="674">
                  <c:v>1.77431666667</c:v>
                </c:pt>
                <c:pt idx="675">
                  <c:v>1.77431666667</c:v>
                </c:pt>
                <c:pt idx="676">
                  <c:v>1.77431666667</c:v>
                </c:pt>
                <c:pt idx="677">
                  <c:v>1.77431666667</c:v>
                </c:pt>
                <c:pt idx="678">
                  <c:v>1.77431666667</c:v>
                </c:pt>
                <c:pt idx="679">
                  <c:v>1.77431666667</c:v>
                </c:pt>
                <c:pt idx="680">
                  <c:v>1.77431666667</c:v>
                </c:pt>
                <c:pt idx="681">
                  <c:v>1.77431666667</c:v>
                </c:pt>
                <c:pt idx="682">
                  <c:v>1.77431666667</c:v>
                </c:pt>
                <c:pt idx="683">
                  <c:v>1.77431666667</c:v>
                </c:pt>
                <c:pt idx="684">
                  <c:v>1.77431666667</c:v>
                </c:pt>
                <c:pt idx="685">
                  <c:v>1.77431666667</c:v>
                </c:pt>
                <c:pt idx="686">
                  <c:v>1.77431666667</c:v>
                </c:pt>
                <c:pt idx="687">
                  <c:v>1.77431666667</c:v>
                </c:pt>
                <c:pt idx="688">
                  <c:v>1.77431666667</c:v>
                </c:pt>
                <c:pt idx="689">
                  <c:v>1.77431666667</c:v>
                </c:pt>
                <c:pt idx="690">
                  <c:v>1.77431666667</c:v>
                </c:pt>
                <c:pt idx="691">
                  <c:v>1.77431666667</c:v>
                </c:pt>
                <c:pt idx="692">
                  <c:v>1.77431666667</c:v>
                </c:pt>
                <c:pt idx="693">
                  <c:v>1.77431666667</c:v>
                </c:pt>
                <c:pt idx="694">
                  <c:v>1.77431666667</c:v>
                </c:pt>
                <c:pt idx="695">
                  <c:v>1.77431666667</c:v>
                </c:pt>
                <c:pt idx="696">
                  <c:v>1.77431666667</c:v>
                </c:pt>
                <c:pt idx="697">
                  <c:v>1.77431666667</c:v>
                </c:pt>
                <c:pt idx="698">
                  <c:v>1.77431666667</c:v>
                </c:pt>
                <c:pt idx="699">
                  <c:v>1.77431666667</c:v>
                </c:pt>
                <c:pt idx="700">
                  <c:v>1.77431666667</c:v>
                </c:pt>
                <c:pt idx="701">
                  <c:v>1.77431666667</c:v>
                </c:pt>
                <c:pt idx="702">
                  <c:v>1.77431666667</c:v>
                </c:pt>
                <c:pt idx="703">
                  <c:v>1.77431666667</c:v>
                </c:pt>
                <c:pt idx="704">
                  <c:v>1.77431666667</c:v>
                </c:pt>
                <c:pt idx="705">
                  <c:v>1.77431666667</c:v>
                </c:pt>
                <c:pt idx="706">
                  <c:v>1.77431666667</c:v>
                </c:pt>
                <c:pt idx="707">
                  <c:v>1.77431666667</c:v>
                </c:pt>
                <c:pt idx="708">
                  <c:v>1.77431666667</c:v>
                </c:pt>
                <c:pt idx="709">
                  <c:v>1.77431666667</c:v>
                </c:pt>
                <c:pt idx="710">
                  <c:v>1.77431666667</c:v>
                </c:pt>
                <c:pt idx="711">
                  <c:v>1.77431666667</c:v>
                </c:pt>
                <c:pt idx="712">
                  <c:v>1.77431666667</c:v>
                </c:pt>
                <c:pt idx="713">
                  <c:v>1.77431666667</c:v>
                </c:pt>
                <c:pt idx="714">
                  <c:v>1.77431666667</c:v>
                </c:pt>
                <c:pt idx="715">
                  <c:v>1.77431666667</c:v>
                </c:pt>
                <c:pt idx="716">
                  <c:v>1.77431666667</c:v>
                </c:pt>
                <c:pt idx="717">
                  <c:v>1.77431666667</c:v>
                </c:pt>
                <c:pt idx="718">
                  <c:v>1.77431666667</c:v>
                </c:pt>
                <c:pt idx="719">
                  <c:v>1.77431666667</c:v>
                </c:pt>
                <c:pt idx="720">
                  <c:v>1.77431666667</c:v>
                </c:pt>
                <c:pt idx="721">
                  <c:v>1.77431666667</c:v>
                </c:pt>
                <c:pt idx="722">
                  <c:v>1.77431666667</c:v>
                </c:pt>
                <c:pt idx="723">
                  <c:v>1.77431666667</c:v>
                </c:pt>
                <c:pt idx="724">
                  <c:v>1.77431666667</c:v>
                </c:pt>
                <c:pt idx="725">
                  <c:v>1.77431666667</c:v>
                </c:pt>
                <c:pt idx="726">
                  <c:v>1.77431666667</c:v>
                </c:pt>
                <c:pt idx="727">
                  <c:v>1.77431666667</c:v>
                </c:pt>
                <c:pt idx="728">
                  <c:v>1.77431666667</c:v>
                </c:pt>
                <c:pt idx="729">
                  <c:v>1.77431666667</c:v>
                </c:pt>
                <c:pt idx="730">
                  <c:v>1.77431666667</c:v>
                </c:pt>
                <c:pt idx="731">
                  <c:v>1.77431666667</c:v>
                </c:pt>
                <c:pt idx="732">
                  <c:v>1.77431666667</c:v>
                </c:pt>
                <c:pt idx="733">
                  <c:v>1.77431666667</c:v>
                </c:pt>
                <c:pt idx="734">
                  <c:v>1.77431666667</c:v>
                </c:pt>
                <c:pt idx="735">
                  <c:v>1.77431666667</c:v>
                </c:pt>
                <c:pt idx="736">
                  <c:v>1.77431666667</c:v>
                </c:pt>
                <c:pt idx="737">
                  <c:v>1.77431666667</c:v>
                </c:pt>
                <c:pt idx="738">
                  <c:v>1.77431666667</c:v>
                </c:pt>
                <c:pt idx="739">
                  <c:v>1.77431666667</c:v>
                </c:pt>
                <c:pt idx="740">
                  <c:v>1.77431666667</c:v>
                </c:pt>
                <c:pt idx="741">
                  <c:v>1.77431666667</c:v>
                </c:pt>
                <c:pt idx="742">
                  <c:v>1.77431666667</c:v>
                </c:pt>
                <c:pt idx="743">
                  <c:v>1.77431666667</c:v>
                </c:pt>
                <c:pt idx="744">
                  <c:v>1.77431666667</c:v>
                </c:pt>
                <c:pt idx="745">
                  <c:v>1.77431666667</c:v>
                </c:pt>
                <c:pt idx="746">
                  <c:v>1.77431666667</c:v>
                </c:pt>
                <c:pt idx="747">
                  <c:v>1.77431666667</c:v>
                </c:pt>
                <c:pt idx="748">
                  <c:v>1.77431666667</c:v>
                </c:pt>
                <c:pt idx="749">
                  <c:v>1.77431666667</c:v>
                </c:pt>
                <c:pt idx="750">
                  <c:v>1.77431666667</c:v>
                </c:pt>
                <c:pt idx="751">
                  <c:v>1.77431666667</c:v>
                </c:pt>
                <c:pt idx="752">
                  <c:v>1.77431666667</c:v>
                </c:pt>
                <c:pt idx="753">
                  <c:v>1.77431666667</c:v>
                </c:pt>
                <c:pt idx="754">
                  <c:v>1.77431666667</c:v>
                </c:pt>
                <c:pt idx="755">
                  <c:v>1.77431666667</c:v>
                </c:pt>
                <c:pt idx="756">
                  <c:v>1.77431666667</c:v>
                </c:pt>
                <c:pt idx="757">
                  <c:v>1.77431666667</c:v>
                </c:pt>
                <c:pt idx="758">
                  <c:v>1.77431666667</c:v>
                </c:pt>
                <c:pt idx="759">
                  <c:v>1.77431666667</c:v>
                </c:pt>
                <c:pt idx="760">
                  <c:v>1.77431666667</c:v>
                </c:pt>
                <c:pt idx="761">
                  <c:v>1.77431666667</c:v>
                </c:pt>
                <c:pt idx="762">
                  <c:v>1.77431666667</c:v>
                </c:pt>
                <c:pt idx="763">
                  <c:v>1.77431666667</c:v>
                </c:pt>
                <c:pt idx="764">
                  <c:v>1.77431666667</c:v>
                </c:pt>
                <c:pt idx="765">
                  <c:v>1.77431666667</c:v>
                </c:pt>
                <c:pt idx="766">
                  <c:v>1.77431666667</c:v>
                </c:pt>
                <c:pt idx="767">
                  <c:v>1.77431666667</c:v>
                </c:pt>
                <c:pt idx="768">
                  <c:v>1.77431666667</c:v>
                </c:pt>
                <c:pt idx="769">
                  <c:v>1.77431666667</c:v>
                </c:pt>
                <c:pt idx="770">
                  <c:v>1.77431666667</c:v>
                </c:pt>
                <c:pt idx="771">
                  <c:v>1.77431666667</c:v>
                </c:pt>
                <c:pt idx="772">
                  <c:v>1.77431666667</c:v>
                </c:pt>
                <c:pt idx="773">
                  <c:v>1.77431666667</c:v>
                </c:pt>
                <c:pt idx="774">
                  <c:v>1.77431666667</c:v>
                </c:pt>
                <c:pt idx="775">
                  <c:v>1.77431666667</c:v>
                </c:pt>
                <c:pt idx="776">
                  <c:v>1.77431666667</c:v>
                </c:pt>
                <c:pt idx="777">
                  <c:v>1.77431666667</c:v>
                </c:pt>
                <c:pt idx="778">
                  <c:v>1.77431666667</c:v>
                </c:pt>
                <c:pt idx="779">
                  <c:v>1.77431666667</c:v>
                </c:pt>
                <c:pt idx="780">
                  <c:v>1.77431666667</c:v>
                </c:pt>
                <c:pt idx="781">
                  <c:v>1.77431666667</c:v>
                </c:pt>
                <c:pt idx="782">
                  <c:v>1.77431666667</c:v>
                </c:pt>
                <c:pt idx="783">
                  <c:v>1.77431666667</c:v>
                </c:pt>
                <c:pt idx="784">
                  <c:v>1.77431666667</c:v>
                </c:pt>
                <c:pt idx="785">
                  <c:v>1.77431666667</c:v>
                </c:pt>
                <c:pt idx="786">
                  <c:v>1.77431666667</c:v>
                </c:pt>
                <c:pt idx="787">
                  <c:v>1.77431666667</c:v>
                </c:pt>
                <c:pt idx="788">
                  <c:v>1.77431666667</c:v>
                </c:pt>
                <c:pt idx="789">
                  <c:v>1.77431666667</c:v>
                </c:pt>
                <c:pt idx="790">
                  <c:v>1.77431666667</c:v>
                </c:pt>
                <c:pt idx="791">
                  <c:v>1.77431666667</c:v>
                </c:pt>
                <c:pt idx="792">
                  <c:v>1.77431666667</c:v>
                </c:pt>
                <c:pt idx="793">
                  <c:v>1.77431666667</c:v>
                </c:pt>
                <c:pt idx="794">
                  <c:v>1.77431666667</c:v>
                </c:pt>
                <c:pt idx="795">
                  <c:v>1.77431666667</c:v>
                </c:pt>
                <c:pt idx="796">
                  <c:v>1.77431666667</c:v>
                </c:pt>
                <c:pt idx="797">
                  <c:v>1.77431666667</c:v>
                </c:pt>
                <c:pt idx="798">
                  <c:v>1.77431666667</c:v>
                </c:pt>
                <c:pt idx="799">
                  <c:v>1.77431666667</c:v>
                </c:pt>
                <c:pt idx="800">
                  <c:v>1.77431666667</c:v>
                </c:pt>
                <c:pt idx="801">
                  <c:v>1.77431666667</c:v>
                </c:pt>
                <c:pt idx="802">
                  <c:v>1.77431666667</c:v>
                </c:pt>
                <c:pt idx="803">
                  <c:v>1.77431666667</c:v>
                </c:pt>
                <c:pt idx="804">
                  <c:v>1.77431666667</c:v>
                </c:pt>
                <c:pt idx="805">
                  <c:v>1.77431666667</c:v>
                </c:pt>
                <c:pt idx="806">
                  <c:v>1.77431666667</c:v>
                </c:pt>
                <c:pt idx="807">
                  <c:v>1.77431666667</c:v>
                </c:pt>
                <c:pt idx="808">
                  <c:v>1.77431666667</c:v>
                </c:pt>
                <c:pt idx="809">
                  <c:v>1.77431666667</c:v>
                </c:pt>
                <c:pt idx="810">
                  <c:v>1.77431666667</c:v>
                </c:pt>
                <c:pt idx="811">
                  <c:v>1.77431666667</c:v>
                </c:pt>
                <c:pt idx="812">
                  <c:v>1.77431666667</c:v>
                </c:pt>
                <c:pt idx="813">
                  <c:v>1.77431666667</c:v>
                </c:pt>
                <c:pt idx="814">
                  <c:v>1.77431666667</c:v>
                </c:pt>
                <c:pt idx="815">
                  <c:v>1.77431666667</c:v>
                </c:pt>
                <c:pt idx="816">
                  <c:v>1.77431666667</c:v>
                </c:pt>
                <c:pt idx="817">
                  <c:v>1.77431666667</c:v>
                </c:pt>
                <c:pt idx="818">
                  <c:v>1.77431666667</c:v>
                </c:pt>
                <c:pt idx="819">
                  <c:v>1.77431666667</c:v>
                </c:pt>
                <c:pt idx="820">
                  <c:v>1.77431666667</c:v>
                </c:pt>
                <c:pt idx="821">
                  <c:v>1.77431666667</c:v>
                </c:pt>
                <c:pt idx="822">
                  <c:v>1.77431666667</c:v>
                </c:pt>
                <c:pt idx="823">
                  <c:v>1.77431666667</c:v>
                </c:pt>
                <c:pt idx="824">
                  <c:v>1.77431666667</c:v>
                </c:pt>
                <c:pt idx="825">
                  <c:v>1.77431666667</c:v>
                </c:pt>
                <c:pt idx="826">
                  <c:v>1.77431666667</c:v>
                </c:pt>
                <c:pt idx="827">
                  <c:v>1.77431666667</c:v>
                </c:pt>
                <c:pt idx="828">
                  <c:v>1.77431666667</c:v>
                </c:pt>
                <c:pt idx="829">
                  <c:v>1.77431666667</c:v>
                </c:pt>
                <c:pt idx="830">
                  <c:v>1.77431666667</c:v>
                </c:pt>
                <c:pt idx="831">
                  <c:v>1.77431666667</c:v>
                </c:pt>
                <c:pt idx="832">
                  <c:v>1.77431666667</c:v>
                </c:pt>
                <c:pt idx="833">
                  <c:v>1.77431666667</c:v>
                </c:pt>
                <c:pt idx="834">
                  <c:v>1.77431666667</c:v>
                </c:pt>
                <c:pt idx="835">
                  <c:v>1.77431666667</c:v>
                </c:pt>
                <c:pt idx="836">
                  <c:v>1.77431666667</c:v>
                </c:pt>
                <c:pt idx="837">
                  <c:v>1.77431666667</c:v>
                </c:pt>
                <c:pt idx="838">
                  <c:v>1.77431666667</c:v>
                </c:pt>
                <c:pt idx="839">
                  <c:v>1.77431666667</c:v>
                </c:pt>
                <c:pt idx="840">
                  <c:v>1.77431666667</c:v>
                </c:pt>
                <c:pt idx="841">
                  <c:v>1.77431666667</c:v>
                </c:pt>
                <c:pt idx="842">
                  <c:v>1.77431666667</c:v>
                </c:pt>
                <c:pt idx="843">
                  <c:v>1.77431666667</c:v>
                </c:pt>
                <c:pt idx="844">
                  <c:v>1.77431666667</c:v>
                </c:pt>
                <c:pt idx="845">
                  <c:v>1.77431666667</c:v>
                </c:pt>
                <c:pt idx="846">
                  <c:v>1.77431666667</c:v>
                </c:pt>
                <c:pt idx="847">
                  <c:v>1.77431666667</c:v>
                </c:pt>
                <c:pt idx="848">
                  <c:v>1.77431666667</c:v>
                </c:pt>
                <c:pt idx="849">
                  <c:v>1.77431666667</c:v>
                </c:pt>
                <c:pt idx="850">
                  <c:v>1.77431666667</c:v>
                </c:pt>
                <c:pt idx="851">
                  <c:v>1.77431666667</c:v>
                </c:pt>
                <c:pt idx="852">
                  <c:v>1.77431666667</c:v>
                </c:pt>
                <c:pt idx="853">
                  <c:v>1.77431666667</c:v>
                </c:pt>
                <c:pt idx="854">
                  <c:v>1.77431666667</c:v>
                </c:pt>
                <c:pt idx="855">
                  <c:v>1.77431666667</c:v>
                </c:pt>
                <c:pt idx="856">
                  <c:v>1.77431666667</c:v>
                </c:pt>
                <c:pt idx="857">
                  <c:v>1.77431666667</c:v>
                </c:pt>
                <c:pt idx="858">
                  <c:v>1.77431666667</c:v>
                </c:pt>
                <c:pt idx="859">
                  <c:v>1.77431666667</c:v>
                </c:pt>
                <c:pt idx="860">
                  <c:v>1.77431666667</c:v>
                </c:pt>
                <c:pt idx="861">
                  <c:v>1.77431666667</c:v>
                </c:pt>
                <c:pt idx="862">
                  <c:v>1.77431666667</c:v>
                </c:pt>
                <c:pt idx="863">
                  <c:v>1.77431666667</c:v>
                </c:pt>
                <c:pt idx="864">
                  <c:v>1.77431666667</c:v>
                </c:pt>
                <c:pt idx="865">
                  <c:v>1.77431666667</c:v>
                </c:pt>
                <c:pt idx="866">
                  <c:v>1.77431666667</c:v>
                </c:pt>
                <c:pt idx="867">
                  <c:v>1.77431666667</c:v>
                </c:pt>
                <c:pt idx="868">
                  <c:v>1.77431666667</c:v>
                </c:pt>
                <c:pt idx="869">
                  <c:v>1.77431666667</c:v>
                </c:pt>
                <c:pt idx="870">
                  <c:v>1.77431666667</c:v>
                </c:pt>
                <c:pt idx="871">
                  <c:v>1.77431666667</c:v>
                </c:pt>
                <c:pt idx="872">
                  <c:v>1.77431666667</c:v>
                </c:pt>
                <c:pt idx="873">
                  <c:v>1.77431666667</c:v>
                </c:pt>
                <c:pt idx="874">
                  <c:v>1.77431666667</c:v>
                </c:pt>
                <c:pt idx="875">
                  <c:v>1.77431666667</c:v>
                </c:pt>
                <c:pt idx="876">
                  <c:v>1.77431666667</c:v>
                </c:pt>
                <c:pt idx="877">
                  <c:v>1.77431666667</c:v>
                </c:pt>
                <c:pt idx="878">
                  <c:v>1.77431666667</c:v>
                </c:pt>
                <c:pt idx="879">
                  <c:v>1.77431666667</c:v>
                </c:pt>
                <c:pt idx="880">
                  <c:v>1.77431666667</c:v>
                </c:pt>
                <c:pt idx="881">
                  <c:v>1.77431666667</c:v>
                </c:pt>
                <c:pt idx="882">
                  <c:v>1.77431666667</c:v>
                </c:pt>
                <c:pt idx="883">
                  <c:v>1.77431666667</c:v>
                </c:pt>
                <c:pt idx="884">
                  <c:v>1.77431666667</c:v>
                </c:pt>
                <c:pt idx="885">
                  <c:v>1.77431666667</c:v>
                </c:pt>
                <c:pt idx="886">
                  <c:v>1.77431666667</c:v>
                </c:pt>
                <c:pt idx="887">
                  <c:v>1.77431666667</c:v>
                </c:pt>
                <c:pt idx="888">
                  <c:v>1.77431666667</c:v>
                </c:pt>
                <c:pt idx="889">
                  <c:v>1.77431666667</c:v>
                </c:pt>
                <c:pt idx="890">
                  <c:v>1.77431666667</c:v>
                </c:pt>
                <c:pt idx="891">
                  <c:v>1.77431666667</c:v>
                </c:pt>
                <c:pt idx="892">
                  <c:v>1.77431666667</c:v>
                </c:pt>
                <c:pt idx="893">
                  <c:v>1.77431666667</c:v>
                </c:pt>
                <c:pt idx="894">
                  <c:v>1.77431666667</c:v>
                </c:pt>
                <c:pt idx="895">
                  <c:v>1.77431666667</c:v>
                </c:pt>
                <c:pt idx="896">
                  <c:v>1.77431666667</c:v>
                </c:pt>
                <c:pt idx="897">
                  <c:v>1.77431666667</c:v>
                </c:pt>
                <c:pt idx="898">
                  <c:v>1.77431666667</c:v>
                </c:pt>
                <c:pt idx="899">
                  <c:v>1.77431666667</c:v>
                </c:pt>
                <c:pt idx="900">
                  <c:v>1.77431666667</c:v>
                </c:pt>
                <c:pt idx="901">
                  <c:v>1.77431666667</c:v>
                </c:pt>
                <c:pt idx="902">
                  <c:v>1.77431666667</c:v>
                </c:pt>
                <c:pt idx="903">
                  <c:v>1.77431666667</c:v>
                </c:pt>
                <c:pt idx="904">
                  <c:v>1.77431666667</c:v>
                </c:pt>
                <c:pt idx="905">
                  <c:v>1.77431666667</c:v>
                </c:pt>
                <c:pt idx="906">
                  <c:v>1.77431666667</c:v>
                </c:pt>
                <c:pt idx="907">
                  <c:v>1.77431666667</c:v>
                </c:pt>
                <c:pt idx="908">
                  <c:v>1.77431666667</c:v>
                </c:pt>
                <c:pt idx="909">
                  <c:v>1.77431666667</c:v>
                </c:pt>
                <c:pt idx="910">
                  <c:v>1.77431666667</c:v>
                </c:pt>
                <c:pt idx="911">
                  <c:v>1.77431666667</c:v>
                </c:pt>
                <c:pt idx="912">
                  <c:v>1.77431666667</c:v>
                </c:pt>
                <c:pt idx="913">
                  <c:v>1.77431666667</c:v>
                </c:pt>
                <c:pt idx="914">
                  <c:v>1.77431666667</c:v>
                </c:pt>
                <c:pt idx="915">
                  <c:v>1.77431666667</c:v>
                </c:pt>
                <c:pt idx="916">
                  <c:v>1.77431666667</c:v>
                </c:pt>
                <c:pt idx="917">
                  <c:v>1.77431666667</c:v>
                </c:pt>
                <c:pt idx="918">
                  <c:v>1.77431666667</c:v>
                </c:pt>
                <c:pt idx="919">
                  <c:v>1.77431666667</c:v>
                </c:pt>
                <c:pt idx="920">
                  <c:v>1.77431666667</c:v>
                </c:pt>
                <c:pt idx="921">
                  <c:v>1.77431666667</c:v>
                </c:pt>
                <c:pt idx="922">
                  <c:v>1.77431666667</c:v>
                </c:pt>
                <c:pt idx="923">
                  <c:v>1.77431666667</c:v>
                </c:pt>
                <c:pt idx="924">
                  <c:v>1.77431666667</c:v>
                </c:pt>
                <c:pt idx="925">
                  <c:v>1.77431666667</c:v>
                </c:pt>
                <c:pt idx="926">
                  <c:v>1.77431666667</c:v>
                </c:pt>
                <c:pt idx="927">
                  <c:v>1.77431666667</c:v>
                </c:pt>
                <c:pt idx="928">
                  <c:v>1.77431666667</c:v>
                </c:pt>
                <c:pt idx="929">
                  <c:v>1.77431666667</c:v>
                </c:pt>
                <c:pt idx="930">
                  <c:v>1.77431666667</c:v>
                </c:pt>
                <c:pt idx="931">
                  <c:v>1.77431666667</c:v>
                </c:pt>
                <c:pt idx="932">
                  <c:v>1.77431666667</c:v>
                </c:pt>
                <c:pt idx="933">
                  <c:v>1.77431666667</c:v>
                </c:pt>
                <c:pt idx="934">
                  <c:v>1.77431666667</c:v>
                </c:pt>
                <c:pt idx="935">
                  <c:v>1.77431666667</c:v>
                </c:pt>
                <c:pt idx="936">
                  <c:v>1.77431666667</c:v>
                </c:pt>
                <c:pt idx="937">
                  <c:v>1.77431666667</c:v>
                </c:pt>
                <c:pt idx="938">
                  <c:v>1.77431666667</c:v>
                </c:pt>
                <c:pt idx="939">
                  <c:v>1.77431666667</c:v>
                </c:pt>
                <c:pt idx="940">
                  <c:v>1.77431666667</c:v>
                </c:pt>
                <c:pt idx="941">
                  <c:v>1.77431666667</c:v>
                </c:pt>
                <c:pt idx="942">
                  <c:v>1.77431666667</c:v>
                </c:pt>
                <c:pt idx="943">
                  <c:v>1.77431666667</c:v>
                </c:pt>
                <c:pt idx="944">
                  <c:v>1.77431666667</c:v>
                </c:pt>
                <c:pt idx="945">
                  <c:v>1.77431666667</c:v>
                </c:pt>
                <c:pt idx="946">
                  <c:v>1.77431666667</c:v>
                </c:pt>
                <c:pt idx="947">
                  <c:v>1.77431666667</c:v>
                </c:pt>
                <c:pt idx="948">
                  <c:v>1.77431666667</c:v>
                </c:pt>
                <c:pt idx="949">
                  <c:v>1.77431666667</c:v>
                </c:pt>
                <c:pt idx="950">
                  <c:v>1.77431666667</c:v>
                </c:pt>
                <c:pt idx="951">
                  <c:v>1.77431666667</c:v>
                </c:pt>
                <c:pt idx="952">
                  <c:v>1.77431666667</c:v>
                </c:pt>
                <c:pt idx="953">
                  <c:v>1.77431666667</c:v>
                </c:pt>
                <c:pt idx="954">
                  <c:v>1.77431666667</c:v>
                </c:pt>
                <c:pt idx="955">
                  <c:v>1.77431666667</c:v>
                </c:pt>
                <c:pt idx="956">
                  <c:v>1.77431666667</c:v>
                </c:pt>
                <c:pt idx="957">
                  <c:v>1.77431666667</c:v>
                </c:pt>
                <c:pt idx="958">
                  <c:v>1.77431666667</c:v>
                </c:pt>
                <c:pt idx="959">
                  <c:v>1.77431666667</c:v>
                </c:pt>
                <c:pt idx="960">
                  <c:v>1.77431666667</c:v>
                </c:pt>
                <c:pt idx="961">
                  <c:v>1.77431666667</c:v>
                </c:pt>
                <c:pt idx="962">
                  <c:v>1.77431666667</c:v>
                </c:pt>
                <c:pt idx="963">
                  <c:v>1.77431666667</c:v>
                </c:pt>
                <c:pt idx="964">
                  <c:v>1.77431666667</c:v>
                </c:pt>
                <c:pt idx="965">
                  <c:v>1.77431666667</c:v>
                </c:pt>
                <c:pt idx="966">
                  <c:v>1.77431666667</c:v>
                </c:pt>
                <c:pt idx="967">
                  <c:v>1.77431666667</c:v>
                </c:pt>
                <c:pt idx="968">
                  <c:v>1.77431666667</c:v>
                </c:pt>
                <c:pt idx="969">
                  <c:v>1.77431666667</c:v>
                </c:pt>
                <c:pt idx="970">
                  <c:v>1.77431666667</c:v>
                </c:pt>
                <c:pt idx="971">
                  <c:v>1.77431666667</c:v>
                </c:pt>
                <c:pt idx="972">
                  <c:v>1.77431666667</c:v>
                </c:pt>
                <c:pt idx="973">
                  <c:v>1.77431666667</c:v>
                </c:pt>
                <c:pt idx="974">
                  <c:v>1.77431666667</c:v>
                </c:pt>
                <c:pt idx="975">
                  <c:v>1.77431666667</c:v>
                </c:pt>
                <c:pt idx="976">
                  <c:v>1.77431666667</c:v>
                </c:pt>
                <c:pt idx="977">
                  <c:v>1.77431666667</c:v>
                </c:pt>
                <c:pt idx="978">
                  <c:v>1.77431666667</c:v>
                </c:pt>
                <c:pt idx="979">
                  <c:v>1.77431666667</c:v>
                </c:pt>
                <c:pt idx="980">
                  <c:v>1.77431666667</c:v>
                </c:pt>
                <c:pt idx="981">
                  <c:v>1.77431666667</c:v>
                </c:pt>
                <c:pt idx="982">
                  <c:v>1.77431666667</c:v>
                </c:pt>
                <c:pt idx="983">
                  <c:v>1.77431666667</c:v>
                </c:pt>
                <c:pt idx="984">
                  <c:v>1.77431666667</c:v>
                </c:pt>
                <c:pt idx="985">
                  <c:v>1.77431666667</c:v>
                </c:pt>
                <c:pt idx="986">
                  <c:v>1.77431666667</c:v>
                </c:pt>
                <c:pt idx="987">
                  <c:v>1.77431666667</c:v>
                </c:pt>
                <c:pt idx="988">
                  <c:v>1.77431666667</c:v>
                </c:pt>
                <c:pt idx="989">
                  <c:v>1.77431666667</c:v>
                </c:pt>
                <c:pt idx="990">
                  <c:v>1.77431666667</c:v>
                </c:pt>
                <c:pt idx="991">
                  <c:v>1.77431666667</c:v>
                </c:pt>
                <c:pt idx="992">
                  <c:v>1.77431666667</c:v>
                </c:pt>
                <c:pt idx="993">
                  <c:v>1.77431666667</c:v>
                </c:pt>
                <c:pt idx="994">
                  <c:v>1.77431666667</c:v>
                </c:pt>
                <c:pt idx="995">
                  <c:v>1.77431666667</c:v>
                </c:pt>
                <c:pt idx="996">
                  <c:v>1.77431666667</c:v>
                </c:pt>
                <c:pt idx="997">
                  <c:v>1.77431666667</c:v>
                </c:pt>
                <c:pt idx="998">
                  <c:v>1.77431666667</c:v>
                </c:pt>
                <c:pt idx="999">
                  <c:v>1.77431666667</c:v>
                </c:pt>
                <c:pt idx="1000">
                  <c:v>1.77431666667</c:v>
                </c:pt>
                <c:pt idx="1001">
                  <c:v>1.77431666667</c:v>
                </c:pt>
                <c:pt idx="1002">
                  <c:v>1.77431666667</c:v>
                </c:pt>
                <c:pt idx="1003">
                  <c:v>1.77431666667</c:v>
                </c:pt>
                <c:pt idx="1004">
                  <c:v>1.77431666667</c:v>
                </c:pt>
                <c:pt idx="1005">
                  <c:v>1.77431666667</c:v>
                </c:pt>
                <c:pt idx="1006">
                  <c:v>1.77431666667</c:v>
                </c:pt>
                <c:pt idx="1007">
                  <c:v>1.77431666667</c:v>
                </c:pt>
                <c:pt idx="1008">
                  <c:v>1.77431666667</c:v>
                </c:pt>
                <c:pt idx="1009">
                  <c:v>1.77431666667</c:v>
                </c:pt>
                <c:pt idx="1010">
                  <c:v>1.77431666667</c:v>
                </c:pt>
                <c:pt idx="1011">
                  <c:v>1.77431666667</c:v>
                </c:pt>
                <c:pt idx="1012">
                  <c:v>1.77431666667</c:v>
                </c:pt>
                <c:pt idx="1013">
                  <c:v>1.77431666667</c:v>
                </c:pt>
                <c:pt idx="1014">
                  <c:v>1.77431666667</c:v>
                </c:pt>
                <c:pt idx="1015">
                  <c:v>1.77431666667</c:v>
                </c:pt>
                <c:pt idx="1016">
                  <c:v>1.77431666667</c:v>
                </c:pt>
                <c:pt idx="1017">
                  <c:v>1.77431666667</c:v>
                </c:pt>
                <c:pt idx="1018">
                  <c:v>1.77431666667</c:v>
                </c:pt>
                <c:pt idx="1019">
                  <c:v>1.77431666667</c:v>
                </c:pt>
                <c:pt idx="1020">
                  <c:v>1.77431666667</c:v>
                </c:pt>
                <c:pt idx="1021">
                  <c:v>1.77431666667</c:v>
                </c:pt>
                <c:pt idx="1022">
                  <c:v>1.77431666667</c:v>
                </c:pt>
                <c:pt idx="1023">
                  <c:v>1.77431666667</c:v>
                </c:pt>
                <c:pt idx="1024">
                  <c:v>1.77431666667</c:v>
                </c:pt>
                <c:pt idx="1025">
                  <c:v>1.77431666667</c:v>
                </c:pt>
                <c:pt idx="1026">
                  <c:v>1.77431666667</c:v>
                </c:pt>
                <c:pt idx="1027">
                  <c:v>1.77431666667</c:v>
                </c:pt>
                <c:pt idx="1028">
                  <c:v>1.77431666667</c:v>
                </c:pt>
                <c:pt idx="1029">
                  <c:v>1.77431666667</c:v>
                </c:pt>
                <c:pt idx="1030">
                  <c:v>1.77431666667</c:v>
                </c:pt>
                <c:pt idx="1031">
                  <c:v>1.77431666667</c:v>
                </c:pt>
                <c:pt idx="1032">
                  <c:v>1.77431666667</c:v>
                </c:pt>
                <c:pt idx="1033">
                  <c:v>1.77431666667</c:v>
                </c:pt>
                <c:pt idx="1034">
                  <c:v>1.77431666667</c:v>
                </c:pt>
                <c:pt idx="1035">
                  <c:v>1.77431666667</c:v>
                </c:pt>
                <c:pt idx="1036">
                  <c:v>1.77431666667</c:v>
                </c:pt>
                <c:pt idx="1037">
                  <c:v>1.77431666667</c:v>
                </c:pt>
                <c:pt idx="1038">
                  <c:v>1.77431666667</c:v>
                </c:pt>
                <c:pt idx="1039">
                  <c:v>1.77431666667</c:v>
                </c:pt>
                <c:pt idx="1040">
                  <c:v>1.77431666667</c:v>
                </c:pt>
                <c:pt idx="1041">
                  <c:v>1.77431666667</c:v>
                </c:pt>
                <c:pt idx="1042">
                  <c:v>1.77431666667</c:v>
                </c:pt>
                <c:pt idx="1043">
                  <c:v>1.77431666667</c:v>
                </c:pt>
                <c:pt idx="1044">
                  <c:v>1.77431666667</c:v>
                </c:pt>
                <c:pt idx="1045">
                  <c:v>1.77431666667</c:v>
                </c:pt>
                <c:pt idx="1046">
                  <c:v>1.77431666667</c:v>
                </c:pt>
                <c:pt idx="1047">
                  <c:v>1.77431666667</c:v>
                </c:pt>
                <c:pt idx="1048">
                  <c:v>1.77431666667</c:v>
                </c:pt>
                <c:pt idx="1049">
                  <c:v>1.77431666667</c:v>
                </c:pt>
                <c:pt idx="1050">
                  <c:v>1.77431666667</c:v>
                </c:pt>
                <c:pt idx="1051">
                  <c:v>1.77431666667</c:v>
                </c:pt>
                <c:pt idx="1052">
                  <c:v>1.77431666667</c:v>
                </c:pt>
                <c:pt idx="1053">
                  <c:v>1.77431666667</c:v>
                </c:pt>
                <c:pt idx="1054">
                  <c:v>1.77431666667</c:v>
                </c:pt>
                <c:pt idx="1055">
                  <c:v>1.77431666667</c:v>
                </c:pt>
                <c:pt idx="1056">
                  <c:v>1.77431666667</c:v>
                </c:pt>
                <c:pt idx="1057">
                  <c:v>1.77431666667</c:v>
                </c:pt>
                <c:pt idx="1058">
                  <c:v>1.77431666667</c:v>
                </c:pt>
                <c:pt idx="1059">
                  <c:v>1.77431666667</c:v>
                </c:pt>
                <c:pt idx="1060">
                  <c:v>1.77431666667</c:v>
                </c:pt>
                <c:pt idx="1061">
                  <c:v>1.77431666667</c:v>
                </c:pt>
                <c:pt idx="1062">
                  <c:v>1.77431666667</c:v>
                </c:pt>
                <c:pt idx="1063">
                  <c:v>1.77431666667</c:v>
                </c:pt>
                <c:pt idx="1064">
                  <c:v>1.77431666667</c:v>
                </c:pt>
                <c:pt idx="1065">
                  <c:v>1.77431666667</c:v>
                </c:pt>
                <c:pt idx="1066">
                  <c:v>1.77431666667</c:v>
                </c:pt>
                <c:pt idx="1067">
                  <c:v>1.77431666667</c:v>
                </c:pt>
                <c:pt idx="1068">
                  <c:v>1.77431666667</c:v>
                </c:pt>
                <c:pt idx="1069">
                  <c:v>1.77431666667</c:v>
                </c:pt>
                <c:pt idx="1070">
                  <c:v>1.77431666667</c:v>
                </c:pt>
                <c:pt idx="1071">
                  <c:v>1.77431666667</c:v>
                </c:pt>
                <c:pt idx="1072">
                  <c:v>1.77431666667</c:v>
                </c:pt>
                <c:pt idx="1073">
                  <c:v>1.77431666667</c:v>
                </c:pt>
                <c:pt idx="1074">
                  <c:v>1.77431666667</c:v>
                </c:pt>
                <c:pt idx="1075">
                  <c:v>1.77431666667</c:v>
                </c:pt>
                <c:pt idx="1076">
                  <c:v>1.77431666667</c:v>
                </c:pt>
                <c:pt idx="1077">
                  <c:v>1.77431666667</c:v>
                </c:pt>
                <c:pt idx="1078">
                  <c:v>1.77431666667</c:v>
                </c:pt>
                <c:pt idx="1079">
                  <c:v>1.77431666667</c:v>
                </c:pt>
                <c:pt idx="1080">
                  <c:v>1.77431666667</c:v>
                </c:pt>
                <c:pt idx="1081">
                  <c:v>1.77431666667</c:v>
                </c:pt>
                <c:pt idx="1082">
                  <c:v>1.77431666667</c:v>
                </c:pt>
                <c:pt idx="1083">
                  <c:v>1.77431666667</c:v>
                </c:pt>
                <c:pt idx="1084">
                  <c:v>1.77431666667</c:v>
                </c:pt>
                <c:pt idx="1085">
                  <c:v>1.77431666667</c:v>
                </c:pt>
                <c:pt idx="1086">
                  <c:v>1.77431666667</c:v>
                </c:pt>
                <c:pt idx="1087">
                  <c:v>1.77431666667</c:v>
                </c:pt>
                <c:pt idx="1088">
                  <c:v>1.77431666667</c:v>
                </c:pt>
                <c:pt idx="1089">
                  <c:v>1.77431666667</c:v>
                </c:pt>
                <c:pt idx="1090">
                  <c:v>1.77431666667</c:v>
                </c:pt>
                <c:pt idx="1091">
                  <c:v>1.77431666667</c:v>
                </c:pt>
                <c:pt idx="1092">
                  <c:v>1.77431666667</c:v>
                </c:pt>
                <c:pt idx="1093">
                  <c:v>1.77431666667</c:v>
                </c:pt>
                <c:pt idx="1094">
                  <c:v>1.77431666667</c:v>
                </c:pt>
                <c:pt idx="1095">
                  <c:v>1.77431666667</c:v>
                </c:pt>
                <c:pt idx="1096">
                  <c:v>1.77431666667</c:v>
                </c:pt>
                <c:pt idx="1097">
                  <c:v>1.77431666667</c:v>
                </c:pt>
                <c:pt idx="1098">
                  <c:v>1.77431666667</c:v>
                </c:pt>
                <c:pt idx="1099">
                  <c:v>1.77431666667</c:v>
                </c:pt>
                <c:pt idx="1100">
                  <c:v>1.77431666667</c:v>
                </c:pt>
                <c:pt idx="1101">
                  <c:v>1.77431666667</c:v>
                </c:pt>
                <c:pt idx="1102">
                  <c:v>1.77431666667</c:v>
                </c:pt>
                <c:pt idx="1103">
                  <c:v>1.77431666667</c:v>
                </c:pt>
                <c:pt idx="1104">
                  <c:v>1.77431666667</c:v>
                </c:pt>
                <c:pt idx="1105">
                  <c:v>1.77431666667</c:v>
                </c:pt>
                <c:pt idx="1106">
                  <c:v>1.77431666667</c:v>
                </c:pt>
                <c:pt idx="1107">
                  <c:v>1.77431666667</c:v>
                </c:pt>
                <c:pt idx="1108">
                  <c:v>1.77431666667</c:v>
                </c:pt>
                <c:pt idx="1109">
                  <c:v>1.77431666667</c:v>
                </c:pt>
                <c:pt idx="1110">
                  <c:v>1.77431666667</c:v>
                </c:pt>
                <c:pt idx="1111">
                  <c:v>2.03343666667</c:v>
                </c:pt>
                <c:pt idx="1112">
                  <c:v>2.03343666667</c:v>
                </c:pt>
                <c:pt idx="1113">
                  <c:v>2.03343666667</c:v>
                </c:pt>
                <c:pt idx="1114">
                  <c:v>2.03343666667</c:v>
                </c:pt>
                <c:pt idx="1115">
                  <c:v>2.03343666667</c:v>
                </c:pt>
                <c:pt idx="1116">
                  <c:v>2.03343666667</c:v>
                </c:pt>
                <c:pt idx="1117">
                  <c:v>2.03343666667</c:v>
                </c:pt>
                <c:pt idx="1118">
                  <c:v>2.03343666667</c:v>
                </c:pt>
                <c:pt idx="1119">
                  <c:v>2.03343666667</c:v>
                </c:pt>
                <c:pt idx="1120">
                  <c:v>2.03343666667</c:v>
                </c:pt>
                <c:pt idx="1121">
                  <c:v>2.03343666667</c:v>
                </c:pt>
                <c:pt idx="1122">
                  <c:v>2.03343666667</c:v>
                </c:pt>
                <c:pt idx="1123">
                  <c:v>2.03343666667</c:v>
                </c:pt>
                <c:pt idx="1124">
                  <c:v>2.03343666667</c:v>
                </c:pt>
                <c:pt idx="1125">
                  <c:v>2.03343666667</c:v>
                </c:pt>
                <c:pt idx="1126">
                  <c:v>2.03343666667</c:v>
                </c:pt>
                <c:pt idx="1127">
                  <c:v>2.03343666667</c:v>
                </c:pt>
                <c:pt idx="1128">
                  <c:v>2.03343666667</c:v>
                </c:pt>
                <c:pt idx="1129">
                  <c:v>2.03343666667</c:v>
                </c:pt>
                <c:pt idx="1130">
                  <c:v>2.03343666667</c:v>
                </c:pt>
                <c:pt idx="1131">
                  <c:v>2.03343666667</c:v>
                </c:pt>
                <c:pt idx="1132">
                  <c:v>2.03343666667</c:v>
                </c:pt>
                <c:pt idx="1133">
                  <c:v>2.03343666667</c:v>
                </c:pt>
                <c:pt idx="1134">
                  <c:v>2.03343666667</c:v>
                </c:pt>
                <c:pt idx="1135">
                  <c:v>2.03343666667</c:v>
                </c:pt>
                <c:pt idx="1136">
                  <c:v>2.03343666667</c:v>
                </c:pt>
                <c:pt idx="1137">
                  <c:v>2.03343666667</c:v>
                </c:pt>
                <c:pt idx="1138">
                  <c:v>2.03343666667</c:v>
                </c:pt>
                <c:pt idx="1139">
                  <c:v>2.03343666667</c:v>
                </c:pt>
                <c:pt idx="1140">
                  <c:v>2.03343666667</c:v>
                </c:pt>
                <c:pt idx="1141">
                  <c:v>2.03343666667</c:v>
                </c:pt>
                <c:pt idx="1142">
                  <c:v>2.03343666667</c:v>
                </c:pt>
                <c:pt idx="1143">
                  <c:v>2.03343666667</c:v>
                </c:pt>
                <c:pt idx="1144">
                  <c:v>2.03343666667</c:v>
                </c:pt>
                <c:pt idx="1145">
                  <c:v>2.03343666667</c:v>
                </c:pt>
                <c:pt idx="1146">
                  <c:v>2.03343666667</c:v>
                </c:pt>
                <c:pt idx="1147">
                  <c:v>2.03343666667</c:v>
                </c:pt>
                <c:pt idx="1148">
                  <c:v>2.03343666667</c:v>
                </c:pt>
                <c:pt idx="1149">
                  <c:v>2.03343666667</c:v>
                </c:pt>
                <c:pt idx="1150">
                  <c:v>2.03343666667</c:v>
                </c:pt>
                <c:pt idx="1151">
                  <c:v>2.03343666667</c:v>
                </c:pt>
                <c:pt idx="1152">
                  <c:v>2.03343666667</c:v>
                </c:pt>
                <c:pt idx="1153">
                  <c:v>2.03343666667</c:v>
                </c:pt>
                <c:pt idx="1154">
                  <c:v>2.03343666667</c:v>
                </c:pt>
                <c:pt idx="1155">
                  <c:v>2.03343666667</c:v>
                </c:pt>
                <c:pt idx="1156">
                  <c:v>2.03343666667</c:v>
                </c:pt>
                <c:pt idx="1157">
                  <c:v>2.03343666667</c:v>
                </c:pt>
                <c:pt idx="1158">
                  <c:v>2.03343666667</c:v>
                </c:pt>
                <c:pt idx="1159">
                  <c:v>2.03343666667</c:v>
                </c:pt>
                <c:pt idx="1160">
                  <c:v>2.03343666667</c:v>
                </c:pt>
                <c:pt idx="1161">
                  <c:v>2.03343666667</c:v>
                </c:pt>
                <c:pt idx="1162">
                  <c:v>2.03343666667</c:v>
                </c:pt>
                <c:pt idx="1163">
                  <c:v>2.03343666667</c:v>
                </c:pt>
                <c:pt idx="1164">
                  <c:v>2.03343666667</c:v>
                </c:pt>
                <c:pt idx="1165">
                  <c:v>2.03343666667</c:v>
                </c:pt>
                <c:pt idx="1166">
                  <c:v>2.03343666667</c:v>
                </c:pt>
                <c:pt idx="1167">
                  <c:v>2.03343666667</c:v>
                </c:pt>
                <c:pt idx="1168">
                  <c:v>2.03343666667</c:v>
                </c:pt>
                <c:pt idx="1169">
                  <c:v>2.03343666667</c:v>
                </c:pt>
                <c:pt idx="1170">
                  <c:v>2.03343666667</c:v>
                </c:pt>
                <c:pt idx="1171">
                  <c:v>2.03343666667</c:v>
                </c:pt>
                <c:pt idx="1172">
                  <c:v>2.03343666667</c:v>
                </c:pt>
                <c:pt idx="1173">
                  <c:v>2.03343666667</c:v>
                </c:pt>
                <c:pt idx="1174">
                  <c:v>2.03343666667</c:v>
                </c:pt>
                <c:pt idx="1175">
                  <c:v>2.03343666667</c:v>
                </c:pt>
                <c:pt idx="1176">
                  <c:v>2.03343666667</c:v>
                </c:pt>
                <c:pt idx="1177">
                  <c:v>2.03343666667</c:v>
                </c:pt>
                <c:pt idx="1178">
                  <c:v>2.03343666667</c:v>
                </c:pt>
                <c:pt idx="1179">
                  <c:v>2.03343666667</c:v>
                </c:pt>
                <c:pt idx="1180">
                  <c:v>2.03343666667</c:v>
                </c:pt>
                <c:pt idx="1181">
                  <c:v>2.03343666667</c:v>
                </c:pt>
                <c:pt idx="1182">
                  <c:v>2.03343666667</c:v>
                </c:pt>
                <c:pt idx="1183">
                  <c:v>2.03343666667</c:v>
                </c:pt>
                <c:pt idx="1184">
                  <c:v>2.03343666667</c:v>
                </c:pt>
                <c:pt idx="1185">
                  <c:v>2.03343666667</c:v>
                </c:pt>
                <c:pt idx="1186">
                  <c:v>2.03343666667</c:v>
                </c:pt>
                <c:pt idx="1187">
                  <c:v>2.03343666667</c:v>
                </c:pt>
                <c:pt idx="1188">
                  <c:v>2.03343666667</c:v>
                </c:pt>
                <c:pt idx="1189">
                  <c:v>2.03343666667</c:v>
                </c:pt>
                <c:pt idx="1190">
                  <c:v>2.03343666667</c:v>
                </c:pt>
                <c:pt idx="1191">
                  <c:v>2.03343666667</c:v>
                </c:pt>
                <c:pt idx="1192">
                  <c:v>2.03343666667</c:v>
                </c:pt>
                <c:pt idx="1193">
                  <c:v>2.03343666667</c:v>
                </c:pt>
                <c:pt idx="1194">
                  <c:v>2.03343666667</c:v>
                </c:pt>
                <c:pt idx="1195">
                  <c:v>2.03343666667</c:v>
                </c:pt>
                <c:pt idx="1196">
                  <c:v>2.03343666667</c:v>
                </c:pt>
                <c:pt idx="1197">
                  <c:v>2.03343666667</c:v>
                </c:pt>
                <c:pt idx="1198">
                  <c:v>2.03343666667</c:v>
                </c:pt>
                <c:pt idx="1199">
                  <c:v>2.03343666667</c:v>
                </c:pt>
                <c:pt idx="1200">
                  <c:v>2.03343666667</c:v>
                </c:pt>
                <c:pt idx="1201">
                  <c:v>2.03343666667</c:v>
                </c:pt>
                <c:pt idx="1202">
                  <c:v>2.03343666667</c:v>
                </c:pt>
                <c:pt idx="1203">
                  <c:v>2.03343666667</c:v>
                </c:pt>
                <c:pt idx="1204">
                  <c:v>2.03343666667</c:v>
                </c:pt>
                <c:pt idx="1205">
                  <c:v>2.03343666667</c:v>
                </c:pt>
                <c:pt idx="1206">
                  <c:v>2.03343666667</c:v>
                </c:pt>
                <c:pt idx="1207">
                  <c:v>2.03343666667</c:v>
                </c:pt>
                <c:pt idx="1208">
                  <c:v>2.03343666667</c:v>
                </c:pt>
                <c:pt idx="1209">
                  <c:v>2.203255</c:v>
                </c:pt>
                <c:pt idx="1210">
                  <c:v>2.203255</c:v>
                </c:pt>
                <c:pt idx="1211">
                  <c:v>2.203255</c:v>
                </c:pt>
                <c:pt idx="1212">
                  <c:v>2.203255</c:v>
                </c:pt>
                <c:pt idx="1213">
                  <c:v>2.203255</c:v>
                </c:pt>
                <c:pt idx="1214">
                  <c:v>2.203255</c:v>
                </c:pt>
                <c:pt idx="1215">
                  <c:v>2.203255</c:v>
                </c:pt>
                <c:pt idx="1216">
                  <c:v>2.203255</c:v>
                </c:pt>
                <c:pt idx="1217">
                  <c:v>2.203255</c:v>
                </c:pt>
                <c:pt idx="1218">
                  <c:v>2.203255</c:v>
                </c:pt>
                <c:pt idx="1219">
                  <c:v>2.203255</c:v>
                </c:pt>
                <c:pt idx="1220">
                  <c:v>2.203255</c:v>
                </c:pt>
                <c:pt idx="1221">
                  <c:v>2.203255</c:v>
                </c:pt>
                <c:pt idx="1222">
                  <c:v>2.203255</c:v>
                </c:pt>
                <c:pt idx="1223">
                  <c:v>2.203255</c:v>
                </c:pt>
                <c:pt idx="1224">
                  <c:v>2.203255</c:v>
                </c:pt>
                <c:pt idx="1225">
                  <c:v>2.203255</c:v>
                </c:pt>
                <c:pt idx="1226">
                  <c:v>2.203255</c:v>
                </c:pt>
                <c:pt idx="1227">
                  <c:v>2.203255</c:v>
                </c:pt>
                <c:pt idx="1228">
                  <c:v>2.203255</c:v>
                </c:pt>
                <c:pt idx="1229">
                  <c:v>2.203255</c:v>
                </c:pt>
                <c:pt idx="1230">
                  <c:v>2.203255</c:v>
                </c:pt>
                <c:pt idx="1231">
                  <c:v>2.203255</c:v>
                </c:pt>
                <c:pt idx="1232">
                  <c:v>2.203255</c:v>
                </c:pt>
                <c:pt idx="1233">
                  <c:v>2.203255</c:v>
                </c:pt>
                <c:pt idx="1234">
                  <c:v>2.203255</c:v>
                </c:pt>
                <c:pt idx="1235">
                  <c:v>2.203255</c:v>
                </c:pt>
                <c:pt idx="1236">
                  <c:v>2.203255</c:v>
                </c:pt>
                <c:pt idx="1237">
                  <c:v>2.203255</c:v>
                </c:pt>
                <c:pt idx="1238">
                  <c:v>2.203255</c:v>
                </c:pt>
                <c:pt idx="1239">
                  <c:v>2.203255</c:v>
                </c:pt>
                <c:pt idx="1240">
                  <c:v>2.203255</c:v>
                </c:pt>
                <c:pt idx="1241">
                  <c:v>2.203255</c:v>
                </c:pt>
                <c:pt idx="1242">
                  <c:v>2.203255</c:v>
                </c:pt>
                <c:pt idx="1243">
                  <c:v>2.203255</c:v>
                </c:pt>
                <c:pt idx="1244">
                  <c:v>2.203255</c:v>
                </c:pt>
                <c:pt idx="1245">
                  <c:v>2.203255</c:v>
                </c:pt>
                <c:pt idx="1246">
                  <c:v>2.203255</c:v>
                </c:pt>
                <c:pt idx="1247">
                  <c:v>2.203255</c:v>
                </c:pt>
                <c:pt idx="1248">
                  <c:v>2.203255</c:v>
                </c:pt>
                <c:pt idx="1249">
                  <c:v>2.203255</c:v>
                </c:pt>
                <c:pt idx="1250">
                  <c:v>2.203255</c:v>
                </c:pt>
                <c:pt idx="1251">
                  <c:v>2.203255</c:v>
                </c:pt>
                <c:pt idx="1252">
                  <c:v>2.203255</c:v>
                </c:pt>
                <c:pt idx="1253">
                  <c:v>2.203255</c:v>
                </c:pt>
                <c:pt idx="1254">
                  <c:v>2.203255</c:v>
                </c:pt>
                <c:pt idx="1255">
                  <c:v>2.203255</c:v>
                </c:pt>
                <c:pt idx="1256">
                  <c:v>2.203255</c:v>
                </c:pt>
                <c:pt idx="1257">
                  <c:v>2.203255</c:v>
                </c:pt>
                <c:pt idx="1258">
                  <c:v>2.203255</c:v>
                </c:pt>
                <c:pt idx="1259">
                  <c:v>2.203255</c:v>
                </c:pt>
                <c:pt idx="1260">
                  <c:v>2.203255</c:v>
                </c:pt>
                <c:pt idx="1261">
                  <c:v>2.203255</c:v>
                </c:pt>
                <c:pt idx="1262">
                  <c:v>2.203255</c:v>
                </c:pt>
                <c:pt idx="1263">
                  <c:v>2.203255</c:v>
                </c:pt>
                <c:pt idx="1264">
                  <c:v>2.203255</c:v>
                </c:pt>
                <c:pt idx="1265">
                  <c:v>2.203255</c:v>
                </c:pt>
                <c:pt idx="1266">
                  <c:v>2.203255</c:v>
                </c:pt>
                <c:pt idx="1267">
                  <c:v>2.203255</c:v>
                </c:pt>
                <c:pt idx="1268">
                  <c:v>2.203255</c:v>
                </c:pt>
                <c:pt idx="1269">
                  <c:v>2.203255</c:v>
                </c:pt>
                <c:pt idx="1270">
                  <c:v>2.203255</c:v>
                </c:pt>
                <c:pt idx="1271">
                  <c:v>2.203255</c:v>
                </c:pt>
                <c:pt idx="1272">
                  <c:v>2.203255</c:v>
                </c:pt>
                <c:pt idx="1273">
                  <c:v>2.203255</c:v>
                </c:pt>
                <c:pt idx="1274">
                  <c:v>2.203255</c:v>
                </c:pt>
                <c:pt idx="1275">
                  <c:v>2.203255</c:v>
                </c:pt>
                <c:pt idx="1276">
                  <c:v>2.203255</c:v>
                </c:pt>
                <c:pt idx="1277">
                  <c:v>2.203255</c:v>
                </c:pt>
                <c:pt idx="1278">
                  <c:v>2.203255</c:v>
                </c:pt>
                <c:pt idx="1279">
                  <c:v>2.203255</c:v>
                </c:pt>
                <c:pt idx="1280">
                  <c:v>2.203255</c:v>
                </c:pt>
                <c:pt idx="1281">
                  <c:v>2.203255</c:v>
                </c:pt>
                <c:pt idx="1282">
                  <c:v>2.203255</c:v>
                </c:pt>
                <c:pt idx="1283">
                  <c:v>2.203255</c:v>
                </c:pt>
                <c:pt idx="1284">
                  <c:v>2.203255</c:v>
                </c:pt>
                <c:pt idx="1285">
                  <c:v>2.203255</c:v>
                </c:pt>
                <c:pt idx="1286">
                  <c:v>2.203255</c:v>
                </c:pt>
                <c:pt idx="1287">
                  <c:v>2.203255</c:v>
                </c:pt>
                <c:pt idx="1288">
                  <c:v>2.203255</c:v>
                </c:pt>
                <c:pt idx="1289">
                  <c:v>2.203255</c:v>
                </c:pt>
                <c:pt idx="1290">
                  <c:v>2.203255</c:v>
                </c:pt>
                <c:pt idx="1291">
                  <c:v>2.203255</c:v>
                </c:pt>
                <c:pt idx="1292">
                  <c:v>2.203255</c:v>
                </c:pt>
                <c:pt idx="1293">
                  <c:v>2.203255</c:v>
                </c:pt>
                <c:pt idx="1294">
                  <c:v>2.203255</c:v>
                </c:pt>
                <c:pt idx="1295">
                  <c:v>2.203255</c:v>
                </c:pt>
                <c:pt idx="1296">
                  <c:v>2.203255</c:v>
                </c:pt>
                <c:pt idx="1297">
                  <c:v>2.203255</c:v>
                </c:pt>
                <c:pt idx="1298">
                  <c:v>2.203255</c:v>
                </c:pt>
                <c:pt idx="1299">
                  <c:v>2.203255</c:v>
                </c:pt>
                <c:pt idx="1300">
                  <c:v>2.203255</c:v>
                </c:pt>
                <c:pt idx="1301">
                  <c:v>2.203255</c:v>
                </c:pt>
                <c:pt idx="1302">
                  <c:v>2.203255</c:v>
                </c:pt>
                <c:pt idx="1303">
                  <c:v>2.203255</c:v>
                </c:pt>
                <c:pt idx="1304">
                  <c:v>2.203255</c:v>
                </c:pt>
                <c:pt idx="1305">
                  <c:v>2.203255</c:v>
                </c:pt>
                <c:pt idx="1306">
                  <c:v>2.203255</c:v>
                </c:pt>
                <c:pt idx="1307">
                  <c:v>2.203255</c:v>
                </c:pt>
                <c:pt idx="1308">
                  <c:v>2.203255</c:v>
                </c:pt>
                <c:pt idx="1309">
                  <c:v>2.203255</c:v>
                </c:pt>
                <c:pt idx="1310">
                  <c:v>2.203255</c:v>
                </c:pt>
                <c:pt idx="1311">
                  <c:v>2.203255</c:v>
                </c:pt>
                <c:pt idx="1312">
                  <c:v>2.203255</c:v>
                </c:pt>
                <c:pt idx="1313">
                  <c:v>2.203255</c:v>
                </c:pt>
                <c:pt idx="1314">
                  <c:v>2.203255</c:v>
                </c:pt>
                <c:pt idx="1315">
                  <c:v>2.203255</c:v>
                </c:pt>
                <c:pt idx="1316">
                  <c:v>2.203255</c:v>
                </c:pt>
                <c:pt idx="1317">
                  <c:v>2.203255</c:v>
                </c:pt>
                <c:pt idx="1318">
                  <c:v>2.203255</c:v>
                </c:pt>
                <c:pt idx="1319">
                  <c:v>2.203255</c:v>
                </c:pt>
                <c:pt idx="1320">
                  <c:v>2.203255</c:v>
                </c:pt>
                <c:pt idx="1321">
                  <c:v>2.203255</c:v>
                </c:pt>
                <c:pt idx="1322">
                  <c:v>2.203255</c:v>
                </c:pt>
                <c:pt idx="1323">
                  <c:v>2.203255</c:v>
                </c:pt>
                <c:pt idx="1324">
                  <c:v>2.203255</c:v>
                </c:pt>
                <c:pt idx="1325">
                  <c:v>2.203255</c:v>
                </c:pt>
                <c:pt idx="1326">
                  <c:v>2.203255</c:v>
                </c:pt>
                <c:pt idx="1327">
                  <c:v>2.203255</c:v>
                </c:pt>
                <c:pt idx="1328">
                  <c:v>2.203255</c:v>
                </c:pt>
                <c:pt idx="1329">
                  <c:v>2.203255</c:v>
                </c:pt>
                <c:pt idx="1330">
                  <c:v>2.203255</c:v>
                </c:pt>
                <c:pt idx="1331">
                  <c:v>2.203255</c:v>
                </c:pt>
                <c:pt idx="1332">
                  <c:v>2.203255</c:v>
                </c:pt>
                <c:pt idx="1333">
                  <c:v>2.203255</c:v>
                </c:pt>
                <c:pt idx="1334">
                  <c:v>2.203255</c:v>
                </c:pt>
                <c:pt idx="1335">
                  <c:v>2.203255</c:v>
                </c:pt>
                <c:pt idx="1336">
                  <c:v>2.203255</c:v>
                </c:pt>
                <c:pt idx="1337">
                  <c:v>2.203255</c:v>
                </c:pt>
                <c:pt idx="1338">
                  <c:v>2.203255</c:v>
                </c:pt>
                <c:pt idx="1339">
                  <c:v>2.203255</c:v>
                </c:pt>
                <c:pt idx="1340">
                  <c:v>2.203255</c:v>
                </c:pt>
                <c:pt idx="1341">
                  <c:v>2.203255</c:v>
                </c:pt>
                <c:pt idx="1342">
                  <c:v>2.203255</c:v>
                </c:pt>
                <c:pt idx="1343">
                  <c:v>2.203255</c:v>
                </c:pt>
                <c:pt idx="1344">
                  <c:v>2.203255</c:v>
                </c:pt>
                <c:pt idx="1345">
                  <c:v>2.203255</c:v>
                </c:pt>
                <c:pt idx="1346">
                  <c:v>2.203255</c:v>
                </c:pt>
                <c:pt idx="1347">
                  <c:v>2.203255</c:v>
                </c:pt>
                <c:pt idx="1348">
                  <c:v>2.203255</c:v>
                </c:pt>
                <c:pt idx="1349">
                  <c:v>2.203255</c:v>
                </c:pt>
                <c:pt idx="1350">
                  <c:v>2.203255</c:v>
                </c:pt>
                <c:pt idx="1351">
                  <c:v>2.203255</c:v>
                </c:pt>
                <c:pt idx="1352">
                  <c:v>2.203255</c:v>
                </c:pt>
                <c:pt idx="1353">
                  <c:v>2.203255</c:v>
                </c:pt>
                <c:pt idx="1354">
                  <c:v>2.203255</c:v>
                </c:pt>
                <c:pt idx="1355">
                  <c:v>2.203255</c:v>
                </c:pt>
                <c:pt idx="1356">
                  <c:v>2.203255</c:v>
                </c:pt>
                <c:pt idx="1357">
                  <c:v>2.203255</c:v>
                </c:pt>
                <c:pt idx="1358">
                  <c:v>2.203255</c:v>
                </c:pt>
                <c:pt idx="1359">
                  <c:v>2.203255</c:v>
                </c:pt>
                <c:pt idx="1360">
                  <c:v>2.203255</c:v>
                </c:pt>
                <c:pt idx="1361">
                  <c:v>2.203255</c:v>
                </c:pt>
                <c:pt idx="1362">
                  <c:v>2.203255</c:v>
                </c:pt>
                <c:pt idx="1363">
                  <c:v>2.203255</c:v>
                </c:pt>
                <c:pt idx="1364">
                  <c:v>2.57672166667</c:v>
                </c:pt>
                <c:pt idx="1365">
                  <c:v>2.57672166667</c:v>
                </c:pt>
                <c:pt idx="1366">
                  <c:v>2.57672166667</c:v>
                </c:pt>
                <c:pt idx="1367">
                  <c:v>2.57672166667</c:v>
                </c:pt>
                <c:pt idx="1368">
                  <c:v>2.57672166667</c:v>
                </c:pt>
                <c:pt idx="1369">
                  <c:v>2.57672166667</c:v>
                </c:pt>
                <c:pt idx="1370">
                  <c:v>2.57672166667</c:v>
                </c:pt>
                <c:pt idx="1371">
                  <c:v>2.57672166667</c:v>
                </c:pt>
                <c:pt idx="1372">
                  <c:v>2.57672166667</c:v>
                </c:pt>
                <c:pt idx="1373">
                  <c:v>2.57672166667</c:v>
                </c:pt>
                <c:pt idx="1374">
                  <c:v>2.57672166667</c:v>
                </c:pt>
                <c:pt idx="1375">
                  <c:v>2.57672166667</c:v>
                </c:pt>
                <c:pt idx="1376">
                  <c:v>2.57672166667</c:v>
                </c:pt>
                <c:pt idx="1377">
                  <c:v>2.57672166667</c:v>
                </c:pt>
                <c:pt idx="1378">
                  <c:v>2.57672166667</c:v>
                </c:pt>
                <c:pt idx="1379">
                  <c:v>2.57672166667</c:v>
                </c:pt>
                <c:pt idx="1380">
                  <c:v>2.57672166667</c:v>
                </c:pt>
                <c:pt idx="1381">
                  <c:v>2.57672166667</c:v>
                </c:pt>
                <c:pt idx="1382">
                  <c:v>2.57672166667</c:v>
                </c:pt>
                <c:pt idx="1383">
                  <c:v>2.57672166667</c:v>
                </c:pt>
                <c:pt idx="1384">
                  <c:v>2.57672166667</c:v>
                </c:pt>
                <c:pt idx="1385">
                  <c:v>2.57672166667</c:v>
                </c:pt>
                <c:pt idx="1386">
                  <c:v>2.57672166667</c:v>
                </c:pt>
                <c:pt idx="1387">
                  <c:v>2.57672166667</c:v>
                </c:pt>
                <c:pt idx="1388">
                  <c:v>2.57672166667</c:v>
                </c:pt>
                <c:pt idx="1389">
                  <c:v>2.57672166667</c:v>
                </c:pt>
                <c:pt idx="1390">
                  <c:v>2.57672166667</c:v>
                </c:pt>
                <c:pt idx="1391">
                  <c:v>2.57672166667</c:v>
                </c:pt>
                <c:pt idx="1392">
                  <c:v>2.57672166667</c:v>
                </c:pt>
                <c:pt idx="1393">
                  <c:v>2.57672166667</c:v>
                </c:pt>
                <c:pt idx="1394">
                  <c:v>2.57672166667</c:v>
                </c:pt>
                <c:pt idx="1395">
                  <c:v>2.57672166667</c:v>
                </c:pt>
                <c:pt idx="1396">
                  <c:v>2.57672166667</c:v>
                </c:pt>
                <c:pt idx="1397">
                  <c:v>2.57672166667</c:v>
                </c:pt>
                <c:pt idx="1398">
                  <c:v>2.57672166667</c:v>
                </c:pt>
                <c:pt idx="1399">
                  <c:v>2.57672166667</c:v>
                </c:pt>
                <c:pt idx="1400">
                  <c:v>2.57672166667</c:v>
                </c:pt>
                <c:pt idx="1401">
                  <c:v>2.57672166667</c:v>
                </c:pt>
                <c:pt idx="1402">
                  <c:v>2.57672166667</c:v>
                </c:pt>
                <c:pt idx="1403">
                  <c:v>2.57672166667</c:v>
                </c:pt>
                <c:pt idx="1404">
                  <c:v>2.57672166667</c:v>
                </c:pt>
                <c:pt idx="1405">
                  <c:v>2.57672166667</c:v>
                </c:pt>
                <c:pt idx="1406">
                  <c:v>2.57672166667</c:v>
                </c:pt>
                <c:pt idx="1407">
                  <c:v>2.57672166667</c:v>
                </c:pt>
                <c:pt idx="1408">
                  <c:v>2.57672166667</c:v>
                </c:pt>
                <c:pt idx="1409">
                  <c:v>2.57672166667</c:v>
                </c:pt>
                <c:pt idx="1410">
                  <c:v>2.57672166667</c:v>
                </c:pt>
                <c:pt idx="1411">
                  <c:v>2.57672166667</c:v>
                </c:pt>
                <c:pt idx="1412">
                  <c:v>2.57672166667</c:v>
                </c:pt>
                <c:pt idx="1413">
                  <c:v>2.57672166667</c:v>
                </c:pt>
                <c:pt idx="1414">
                  <c:v>2.57672166667</c:v>
                </c:pt>
                <c:pt idx="1415">
                  <c:v>2.57672166667</c:v>
                </c:pt>
                <c:pt idx="1416">
                  <c:v>2.57672166667</c:v>
                </c:pt>
                <c:pt idx="1417">
                  <c:v>2.57672166667</c:v>
                </c:pt>
                <c:pt idx="1418">
                  <c:v>2.57672166667</c:v>
                </c:pt>
                <c:pt idx="1419">
                  <c:v>2.57672166667</c:v>
                </c:pt>
                <c:pt idx="1420">
                  <c:v>2.57672166667</c:v>
                </c:pt>
                <c:pt idx="1421">
                  <c:v>2.57672166667</c:v>
                </c:pt>
                <c:pt idx="1422">
                  <c:v>2.57672166667</c:v>
                </c:pt>
                <c:pt idx="1423">
                  <c:v>2.57672166667</c:v>
                </c:pt>
              </c:numCache>
            </c:numRef>
          </c:yVal>
          <c:smooth val="1"/>
        </c:ser>
        <c:dLbls>
          <c:showLegendKey val="0"/>
          <c:showVal val="0"/>
          <c:showCatName val="0"/>
          <c:showSerName val="0"/>
          <c:showPercent val="0"/>
          <c:showBubbleSize val="0"/>
        </c:dLbls>
        <c:axId val="-1846456000"/>
        <c:axId val="-1362417728"/>
      </c:scatterChart>
      <c:valAx>
        <c:axId val="-1846456000"/>
        <c:scaling>
          <c:orientation val="minMax"/>
        </c:scaling>
        <c:delete val="0"/>
        <c:axPos val="b"/>
        <c:majorTickMark val="none"/>
        <c:minorTickMark val="none"/>
        <c:tickLblPos val="nextTo"/>
        <c:spPr>
          <a:ln>
            <a:solidFill>
              <a:srgbClr val="000C14"/>
            </a:solidFill>
          </a:ln>
        </c:spPr>
        <c:txPr>
          <a:bodyPr/>
          <a:lstStyle/>
          <a:p>
            <a:pPr>
              <a:defRPr sz="1100">
                <a:solidFill>
                  <a:sysClr val="windowText" lastClr="000000"/>
                </a:solidFill>
              </a:defRPr>
            </a:pPr>
            <a:endParaRPr lang="en-US"/>
          </a:p>
        </c:txPr>
        <c:crossAx val="-1362417728"/>
        <c:crosses val="autoZero"/>
        <c:crossBetween val="midCat"/>
        <c:dispUnits>
          <c:builtInUnit val="millions"/>
          <c:dispUnitsLbl>
            <c:layout>
              <c:manualLayout>
                <c:xMode val="edge"/>
                <c:yMode val="edge"/>
                <c:x val="0.61880859375"/>
                <c:y val="0.263884514435696"/>
              </c:manualLayout>
            </c:layout>
            <c:tx>
              <c:rich>
                <a:bodyPr/>
                <a:lstStyle/>
                <a:p>
                  <a:pPr>
                    <a:defRPr sz="1100">
                      <a:solidFill>
                        <a:sysClr val="windowText" lastClr="000000"/>
                      </a:solidFill>
                    </a:defRPr>
                  </a:pPr>
                  <a:r>
                    <a:rPr lang="en-US" sz="1100">
                      <a:solidFill>
                        <a:sysClr val="windowText" lastClr="000000"/>
                      </a:solidFill>
                    </a:rPr>
                    <a:t>Animal Manure, Millions of Wet Tons</a:t>
                  </a:r>
                </a:p>
              </c:rich>
            </c:tx>
          </c:dispUnitsLbl>
        </c:dispUnits>
      </c:valAx>
      <c:valAx>
        <c:axId val="-1362417728"/>
        <c:scaling>
          <c:orientation val="minMax"/>
        </c:scaling>
        <c:delete val="0"/>
        <c:axPos val="l"/>
        <c:title>
          <c:tx>
            <c:rich>
              <a:bodyPr/>
              <a:lstStyle/>
              <a:p>
                <a:pPr>
                  <a:defRPr sz="1100">
                    <a:solidFill>
                      <a:sysClr val="windowText" lastClr="000000"/>
                    </a:solidFill>
                  </a:defRPr>
                </a:pPr>
                <a:r>
                  <a:rPr lang="en-US" sz="1100">
                    <a:solidFill>
                      <a:sysClr val="windowText" lastClr="000000"/>
                    </a:solidFill>
                  </a:rPr>
                  <a:t>$/Wet Ton</a:t>
                </a:r>
              </a:p>
            </c:rich>
          </c:tx>
          <c:layout>
            <c:manualLayout>
              <c:xMode val="edge"/>
              <c:yMode val="edge"/>
              <c:x val="0.0254638382414202"/>
              <c:y val="0.405833134494552"/>
            </c:manualLayout>
          </c:layout>
          <c:overlay val="0"/>
          <c:spPr>
            <a:ln>
              <a:noFill/>
            </a:ln>
          </c:spPr>
        </c:title>
        <c:numFmt formatCode="&quot;$&quot;#,##0" sourceLinked="0"/>
        <c:majorTickMark val="none"/>
        <c:minorTickMark val="none"/>
        <c:tickLblPos val="nextTo"/>
        <c:spPr>
          <a:ln>
            <a:solidFill>
              <a:srgbClr val="000C14"/>
            </a:solidFill>
          </a:ln>
        </c:spPr>
        <c:txPr>
          <a:bodyPr/>
          <a:lstStyle/>
          <a:p>
            <a:pPr>
              <a:defRPr sz="1100">
                <a:solidFill>
                  <a:sysClr val="windowText" lastClr="000000"/>
                </a:solidFill>
              </a:defRPr>
            </a:pPr>
            <a:endParaRPr lang="en-US"/>
          </a:p>
        </c:txPr>
        <c:crossAx val="-184645600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 County Level Excess Manure</a:t>
            </a:r>
            <a:r>
              <a:rPr lang="en-US" baseline="0">
                <a:solidFill>
                  <a:sysClr val="windowText" lastClr="000000"/>
                </a:solidFill>
              </a:rPr>
              <a:t> Nitrogen</a:t>
            </a:r>
            <a:endParaRPr lang="en-US">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4"/>
              </a:solidFill>
              <a:ln>
                <a:noFill/>
              </a:ln>
              <a:effectLst/>
            </c:spPr>
          </c:dPt>
          <c:dPt>
            <c:idx val="1"/>
            <c:invertIfNegative val="0"/>
            <c:bubble3D val="0"/>
            <c:spPr>
              <a:solidFill>
                <a:schemeClr val="accent3"/>
              </a:solidFill>
              <a:ln>
                <a:noFill/>
              </a:ln>
              <a:effectLst/>
            </c:spPr>
          </c:dPt>
          <c:cat>
            <c:strRef>
              <c:f>USDA!$C$3:$D$3</c:f>
              <c:strCache>
                <c:ptCount val="2"/>
                <c:pt idx="0">
                  <c:v>NREL WTE</c:v>
                </c:pt>
                <c:pt idx="1">
                  <c:v>USDA NRCS</c:v>
                </c:pt>
              </c:strCache>
            </c:strRef>
          </c:cat>
          <c:val>
            <c:numRef>
              <c:f>USDA!$C$4:$D$4</c:f>
              <c:numCache>
                <c:formatCode>_(* #,##0.00_);_(* \(#,##0.00\);_(* "-"??_);_(@_)</c:formatCode>
                <c:ptCount val="2"/>
                <c:pt idx="0">
                  <c:v>3.257017420722E8</c:v>
                </c:pt>
                <c:pt idx="1">
                  <c:v>3.35E8</c:v>
                </c:pt>
              </c:numCache>
            </c:numRef>
          </c:val>
        </c:ser>
        <c:dLbls>
          <c:showLegendKey val="0"/>
          <c:showVal val="0"/>
          <c:showCatName val="0"/>
          <c:showSerName val="0"/>
          <c:showPercent val="0"/>
          <c:showBubbleSize val="0"/>
        </c:dLbls>
        <c:gapWidth val="219"/>
        <c:overlap val="-27"/>
        <c:axId val="-1362289952"/>
        <c:axId val="-1846205600"/>
      </c:barChart>
      <c:catAx>
        <c:axId val="-1362289952"/>
        <c:scaling>
          <c:orientation val="minMax"/>
        </c:scaling>
        <c:delete val="0"/>
        <c:axPos val="b"/>
        <c:numFmt formatCode="General" sourceLinked="1"/>
        <c:majorTickMark val="none"/>
        <c:minorTickMark val="none"/>
        <c:tickLblPos val="nextTo"/>
        <c:spPr>
          <a:noFill/>
          <a:ln w="9525" cap="flat" cmpd="sng" algn="ctr">
            <a:solidFill>
              <a:srgbClr val="000C14"/>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846205600"/>
        <c:crosses val="autoZero"/>
        <c:auto val="1"/>
        <c:lblAlgn val="ctr"/>
        <c:lblOffset val="100"/>
        <c:noMultiLvlLbl val="0"/>
      </c:catAx>
      <c:valAx>
        <c:axId val="-1846205600"/>
        <c:scaling>
          <c:orientation val="minMax"/>
        </c:scaling>
        <c:delete val="0"/>
        <c:axPos val="l"/>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362289952"/>
        <c:crosses val="autoZero"/>
        <c:crossBetween val="between"/>
        <c:dispUnits>
          <c:builtInUnit val="millions"/>
          <c:dispUnitsLbl>
            <c:layout>
              <c:manualLayout>
                <c:xMode val="edge"/>
                <c:yMode val="edge"/>
                <c:x val="0.0361111111111111"/>
                <c:y val="0.190231481481481"/>
              </c:manualLayout>
            </c:layout>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fr-FR" dirty="0" smtClean="0">
                      <a:solidFill>
                        <a:sysClr val="windowText" lastClr="000000"/>
                      </a:solidFill>
                    </a:rPr>
                    <a:t>Millions of Pounds</a:t>
                  </a:r>
                  <a:r>
                    <a:rPr lang="fr-FR" baseline="0" dirty="0" smtClean="0">
                      <a:solidFill>
                        <a:sysClr val="windowText" lastClr="000000"/>
                      </a:solidFill>
                    </a:rPr>
                    <a:t> of </a:t>
                  </a:r>
                  <a:r>
                    <a:rPr lang="fr-FR" baseline="0" dirty="0" err="1" smtClean="0">
                      <a:solidFill>
                        <a:sysClr val="windowText" lastClr="000000"/>
                      </a:solidFill>
                    </a:rPr>
                    <a:t>Manure</a:t>
                  </a:r>
                  <a:r>
                    <a:rPr lang="fr-FR" baseline="0" dirty="0" smtClean="0">
                      <a:solidFill>
                        <a:sysClr val="windowText" lastClr="000000"/>
                      </a:solidFill>
                    </a:rPr>
                    <a:t> </a:t>
                  </a:r>
                  <a:r>
                    <a:rPr lang="fr-FR" baseline="0" dirty="0" err="1" smtClean="0">
                      <a:solidFill>
                        <a:sysClr val="windowText" lastClr="000000"/>
                      </a:solidFill>
                    </a:rPr>
                    <a:t>Nitrogen</a:t>
                  </a:r>
                  <a:endParaRPr lang="fr-FR" dirty="0">
                    <a:solidFill>
                      <a:sysClr val="windowText" lastClr="000000"/>
                    </a:solidFill>
                  </a:endParaRPr>
                </a:p>
              </c:rich>
            </c:tx>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dispUnitsLbl>
        </c:dispUnits>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7-10-30T15:51:57.875" idx="4">
    <p:pos x="2390" y="2034"/>
    <p:text>What is each denoting?  CAFOs versus farms? or costs vs values?</p:text>
  </p:cm>
  <p:cm authorId="2" dt="2017-10-30T15:53:22.415" idx="3">
    <p:pos x="2283" y="1523"/>
    <p:text>Costs to CAFOs?  I'm not sure what you're getting at when you say "values".  Do you mean what is the cost to manage manure vs the value of land application?  Or are you talking about costs of transport and land applying?</p:tex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4B4B5-6D87-F442-99FD-85D44D72241D}"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US"/>
        </a:p>
      </dgm:t>
    </dgm:pt>
    <dgm:pt modelId="{70D681E9-E3C4-E14E-B813-0588CC620100}">
      <dgm:prSet phldrT="[Text]"/>
      <dgm:spPr>
        <a:solidFill>
          <a:schemeClr val="bg2">
            <a:lumMod val="60000"/>
            <a:lumOff val="40000"/>
          </a:schemeClr>
        </a:solidFill>
      </dgm:spPr>
      <dgm:t>
        <a:bodyPr/>
        <a:lstStyle/>
        <a:p>
          <a:r>
            <a:rPr lang="en-US" dirty="0" smtClean="0"/>
            <a:t>Beef Manure</a:t>
          </a:r>
          <a:endParaRPr lang="en-US" dirty="0"/>
        </a:p>
      </dgm:t>
    </dgm:pt>
    <dgm:pt modelId="{3EEE4D1F-ABD6-D147-9C49-E6FC0A3F6689}" type="parTrans" cxnId="{15C719C4-1E94-8C46-8DE7-B15846F20A24}">
      <dgm:prSet/>
      <dgm:spPr/>
      <dgm:t>
        <a:bodyPr/>
        <a:lstStyle/>
        <a:p>
          <a:endParaRPr lang="en-US"/>
        </a:p>
      </dgm:t>
    </dgm:pt>
    <dgm:pt modelId="{070C2D09-4D65-454B-94F6-5C0A73B2A215}" type="sibTrans" cxnId="{15C719C4-1E94-8C46-8DE7-B15846F20A24}">
      <dgm:prSet/>
      <dgm:spPr/>
      <dgm:t>
        <a:bodyPr/>
        <a:lstStyle/>
        <a:p>
          <a:endParaRPr lang="en-US"/>
        </a:p>
      </dgm:t>
    </dgm:pt>
    <dgm:pt modelId="{B5758306-39CE-D04A-85E1-71932C25FB11}">
      <dgm:prSet phldrT="[Text]"/>
      <dgm:spPr>
        <a:solidFill>
          <a:schemeClr val="bg2">
            <a:lumMod val="60000"/>
            <a:lumOff val="40000"/>
          </a:schemeClr>
        </a:solidFill>
      </dgm:spPr>
      <dgm:t>
        <a:bodyPr/>
        <a:lstStyle/>
        <a:p>
          <a:r>
            <a:rPr lang="en-US" dirty="0" smtClean="0"/>
            <a:t>Dairy Manure</a:t>
          </a:r>
          <a:endParaRPr lang="en-US" dirty="0"/>
        </a:p>
      </dgm:t>
    </dgm:pt>
    <dgm:pt modelId="{6AC4225A-9138-984C-98CC-2E2EC40FE2EF}" type="parTrans" cxnId="{D4F0CB14-F2F1-C646-BEBF-6AD8B9FBB2CF}">
      <dgm:prSet/>
      <dgm:spPr/>
      <dgm:t>
        <a:bodyPr/>
        <a:lstStyle/>
        <a:p>
          <a:endParaRPr lang="en-US"/>
        </a:p>
      </dgm:t>
    </dgm:pt>
    <dgm:pt modelId="{1A129E9D-1190-A943-9991-2ECC992EFFD5}" type="sibTrans" cxnId="{D4F0CB14-F2F1-C646-BEBF-6AD8B9FBB2CF}">
      <dgm:prSet/>
      <dgm:spPr/>
      <dgm:t>
        <a:bodyPr/>
        <a:lstStyle/>
        <a:p>
          <a:endParaRPr lang="en-US"/>
        </a:p>
      </dgm:t>
    </dgm:pt>
    <dgm:pt modelId="{DC3AC41A-EC37-BF4D-8721-DBF9518CFC8A}">
      <dgm:prSet phldrT="[Text]"/>
      <dgm:spPr>
        <a:solidFill>
          <a:schemeClr val="bg2">
            <a:lumMod val="60000"/>
            <a:lumOff val="40000"/>
          </a:schemeClr>
        </a:solidFill>
      </dgm:spPr>
      <dgm:t>
        <a:bodyPr/>
        <a:lstStyle/>
        <a:p>
          <a:r>
            <a:rPr lang="en-US" dirty="0" smtClean="0"/>
            <a:t>Swine Manure</a:t>
          </a:r>
          <a:endParaRPr lang="en-US" dirty="0"/>
        </a:p>
      </dgm:t>
    </dgm:pt>
    <dgm:pt modelId="{E95FF7FC-3A7F-EC40-8C33-7F7769194871}" type="parTrans" cxnId="{FCFECF4E-F185-BF4E-8B07-8481637784AF}">
      <dgm:prSet/>
      <dgm:spPr/>
      <dgm:t>
        <a:bodyPr/>
        <a:lstStyle/>
        <a:p>
          <a:endParaRPr lang="en-US"/>
        </a:p>
      </dgm:t>
    </dgm:pt>
    <dgm:pt modelId="{618FCD5C-AB99-D64C-A2E2-BA42A6BE75CC}" type="sibTrans" cxnId="{FCFECF4E-F185-BF4E-8B07-8481637784AF}">
      <dgm:prSet/>
      <dgm:spPr/>
      <dgm:t>
        <a:bodyPr/>
        <a:lstStyle/>
        <a:p>
          <a:endParaRPr lang="en-US"/>
        </a:p>
      </dgm:t>
    </dgm:pt>
    <dgm:pt modelId="{869F2CCA-450A-B040-8F49-7303D7730263}" type="pres">
      <dgm:prSet presAssocID="{7024B4B5-6D87-F442-99FD-85D44D72241D}" presName="Name0" presStyleCnt="0">
        <dgm:presLayoutVars>
          <dgm:chMax val="7"/>
          <dgm:chPref val="7"/>
          <dgm:dir/>
        </dgm:presLayoutVars>
      </dgm:prSet>
      <dgm:spPr/>
      <dgm:t>
        <a:bodyPr/>
        <a:lstStyle/>
        <a:p>
          <a:endParaRPr lang="en-US"/>
        </a:p>
      </dgm:t>
    </dgm:pt>
    <dgm:pt modelId="{E6F8B4F6-3CCC-174B-A747-DD0DF2ADFCA1}" type="pres">
      <dgm:prSet presAssocID="{7024B4B5-6D87-F442-99FD-85D44D72241D}" presName="Name1" presStyleCnt="0"/>
      <dgm:spPr/>
    </dgm:pt>
    <dgm:pt modelId="{E9EA4E70-F1A8-134A-9F77-098E90AD31E1}" type="pres">
      <dgm:prSet presAssocID="{7024B4B5-6D87-F442-99FD-85D44D72241D}" presName="cycle" presStyleCnt="0"/>
      <dgm:spPr/>
    </dgm:pt>
    <dgm:pt modelId="{6CF0BB4B-994F-5A47-BD19-C25CD5A74332}" type="pres">
      <dgm:prSet presAssocID="{7024B4B5-6D87-F442-99FD-85D44D72241D}" presName="srcNode" presStyleLbl="node1" presStyleIdx="0" presStyleCnt="3"/>
      <dgm:spPr/>
    </dgm:pt>
    <dgm:pt modelId="{34F1E9C9-1860-174B-BBB6-CEF6E66163F3}" type="pres">
      <dgm:prSet presAssocID="{7024B4B5-6D87-F442-99FD-85D44D72241D}" presName="conn" presStyleLbl="parChTrans1D2" presStyleIdx="0" presStyleCnt="1"/>
      <dgm:spPr/>
      <dgm:t>
        <a:bodyPr/>
        <a:lstStyle/>
        <a:p>
          <a:endParaRPr lang="en-US"/>
        </a:p>
      </dgm:t>
    </dgm:pt>
    <dgm:pt modelId="{AEC7DCFE-2D0C-D540-8C52-9E589AD54232}" type="pres">
      <dgm:prSet presAssocID="{7024B4B5-6D87-F442-99FD-85D44D72241D}" presName="extraNode" presStyleLbl="node1" presStyleIdx="0" presStyleCnt="3"/>
      <dgm:spPr/>
    </dgm:pt>
    <dgm:pt modelId="{726BECB4-1FF2-F04B-82DB-11C212DD66F8}" type="pres">
      <dgm:prSet presAssocID="{7024B4B5-6D87-F442-99FD-85D44D72241D}" presName="dstNode" presStyleLbl="node1" presStyleIdx="0" presStyleCnt="3"/>
      <dgm:spPr/>
    </dgm:pt>
    <dgm:pt modelId="{1453874B-BE6E-DB46-B53A-B5730EB58393}" type="pres">
      <dgm:prSet presAssocID="{70D681E9-E3C4-E14E-B813-0588CC620100}" presName="text_1" presStyleLbl="node1" presStyleIdx="0" presStyleCnt="3">
        <dgm:presLayoutVars>
          <dgm:bulletEnabled val="1"/>
        </dgm:presLayoutVars>
      </dgm:prSet>
      <dgm:spPr/>
      <dgm:t>
        <a:bodyPr/>
        <a:lstStyle/>
        <a:p>
          <a:endParaRPr lang="en-US"/>
        </a:p>
      </dgm:t>
    </dgm:pt>
    <dgm:pt modelId="{232BFC29-0757-3745-AC6F-7976A1B55F38}" type="pres">
      <dgm:prSet presAssocID="{70D681E9-E3C4-E14E-B813-0588CC620100}" presName="accent_1" presStyleCnt="0"/>
      <dgm:spPr/>
    </dgm:pt>
    <dgm:pt modelId="{DDCCC36E-0A0F-6641-8D91-13B39EE44A0F}" type="pres">
      <dgm:prSet presAssocID="{70D681E9-E3C4-E14E-B813-0588CC620100}" presName="accentRepeatNode" presStyleLbl="solidFgAcc1" presStyleIdx="0" presStyleCnt="3"/>
      <dgm:spPr>
        <a:ln>
          <a:solidFill>
            <a:schemeClr val="accent5"/>
          </a:solidFill>
        </a:ln>
      </dgm:spPr>
    </dgm:pt>
    <dgm:pt modelId="{65E8439C-2586-D143-BF2B-17DA4FA92166}" type="pres">
      <dgm:prSet presAssocID="{B5758306-39CE-D04A-85E1-71932C25FB11}" presName="text_2" presStyleLbl="node1" presStyleIdx="1" presStyleCnt="3">
        <dgm:presLayoutVars>
          <dgm:bulletEnabled val="1"/>
        </dgm:presLayoutVars>
      </dgm:prSet>
      <dgm:spPr/>
      <dgm:t>
        <a:bodyPr/>
        <a:lstStyle/>
        <a:p>
          <a:endParaRPr lang="en-US"/>
        </a:p>
      </dgm:t>
    </dgm:pt>
    <dgm:pt modelId="{733609B6-D763-1743-9414-133EABF325F9}" type="pres">
      <dgm:prSet presAssocID="{B5758306-39CE-D04A-85E1-71932C25FB11}" presName="accent_2" presStyleCnt="0"/>
      <dgm:spPr/>
    </dgm:pt>
    <dgm:pt modelId="{5676B946-AD64-F444-A800-C0644B3D0A4B}" type="pres">
      <dgm:prSet presAssocID="{B5758306-39CE-D04A-85E1-71932C25FB11}" presName="accentRepeatNode" presStyleLbl="solidFgAcc1" presStyleIdx="1" presStyleCnt="3"/>
      <dgm:spPr>
        <a:ln>
          <a:solidFill>
            <a:schemeClr val="accent5"/>
          </a:solidFill>
        </a:ln>
      </dgm:spPr>
    </dgm:pt>
    <dgm:pt modelId="{1D290AB5-3535-1F40-8554-DA9C0DE58FCA}" type="pres">
      <dgm:prSet presAssocID="{DC3AC41A-EC37-BF4D-8721-DBF9518CFC8A}" presName="text_3" presStyleLbl="node1" presStyleIdx="2" presStyleCnt="3">
        <dgm:presLayoutVars>
          <dgm:bulletEnabled val="1"/>
        </dgm:presLayoutVars>
      </dgm:prSet>
      <dgm:spPr/>
      <dgm:t>
        <a:bodyPr/>
        <a:lstStyle/>
        <a:p>
          <a:endParaRPr lang="en-US"/>
        </a:p>
      </dgm:t>
    </dgm:pt>
    <dgm:pt modelId="{81899DDD-1C14-9641-8F19-AA012630B714}" type="pres">
      <dgm:prSet presAssocID="{DC3AC41A-EC37-BF4D-8721-DBF9518CFC8A}" presName="accent_3" presStyleCnt="0"/>
      <dgm:spPr/>
    </dgm:pt>
    <dgm:pt modelId="{FC4DC5E0-9371-8C45-90DC-7D0CBDC0C0CC}" type="pres">
      <dgm:prSet presAssocID="{DC3AC41A-EC37-BF4D-8721-DBF9518CFC8A}" presName="accentRepeatNode" presStyleLbl="solidFgAcc1" presStyleIdx="2" presStyleCnt="3"/>
      <dgm:spPr>
        <a:ln>
          <a:solidFill>
            <a:schemeClr val="accent5"/>
          </a:solidFill>
        </a:ln>
      </dgm:spPr>
    </dgm:pt>
  </dgm:ptLst>
  <dgm:cxnLst>
    <dgm:cxn modelId="{03D1A45E-F336-A54E-9A10-8F4770BC49C2}" type="presOf" srcId="{DC3AC41A-EC37-BF4D-8721-DBF9518CFC8A}" destId="{1D290AB5-3535-1F40-8554-DA9C0DE58FCA}" srcOrd="0" destOrd="0" presId="urn:microsoft.com/office/officeart/2008/layout/VerticalCurvedList"/>
    <dgm:cxn modelId="{23FEAE6A-6DE6-5E41-9603-63E29F9F1A8A}" type="presOf" srcId="{070C2D09-4D65-454B-94F6-5C0A73B2A215}" destId="{34F1E9C9-1860-174B-BBB6-CEF6E66163F3}" srcOrd="0" destOrd="0" presId="urn:microsoft.com/office/officeart/2008/layout/VerticalCurvedList"/>
    <dgm:cxn modelId="{FCFECF4E-F185-BF4E-8B07-8481637784AF}" srcId="{7024B4B5-6D87-F442-99FD-85D44D72241D}" destId="{DC3AC41A-EC37-BF4D-8721-DBF9518CFC8A}" srcOrd="2" destOrd="0" parTransId="{E95FF7FC-3A7F-EC40-8C33-7F7769194871}" sibTransId="{618FCD5C-AB99-D64C-A2E2-BA42A6BE75CC}"/>
    <dgm:cxn modelId="{32763B2A-5E13-0541-BFF1-16797EC9D08E}" type="presOf" srcId="{70D681E9-E3C4-E14E-B813-0588CC620100}" destId="{1453874B-BE6E-DB46-B53A-B5730EB58393}" srcOrd="0" destOrd="0" presId="urn:microsoft.com/office/officeart/2008/layout/VerticalCurvedList"/>
    <dgm:cxn modelId="{6323D45F-9D8E-C64E-8F2D-95092A7CD598}" type="presOf" srcId="{7024B4B5-6D87-F442-99FD-85D44D72241D}" destId="{869F2CCA-450A-B040-8F49-7303D7730263}" srcOrd="0" destOrd="0" presId="urn:microsoft.com/office/officeart/2008/layout/VerticalCurvedList"/>
    <dgm:cxn modelId="{D4F0CB14-F2F1-C646-BEBF-6AD8B9FBB2CF}" srcId="{7024B4B5-6D87-F442-99FD-85D44D72241D}" destId="{B5758306-39CE-D04A-85E1-71932C25FB11}" srcOrd="1" destOrd="0" parTransId="{6AC4225A-9138-984C-98CC-2E2EC40FE2EF}" sibTransId="{1A129E9D-1190-A943-9991-2ECC992EFFD5}"/>
    <dgm:cxn modelId="{15C719C4-1E94-8C46-8DE7-B15846F20A24}" srcId="{7024B4B5-6D87-F442-99FD-85D44D72241D}" destId="{70D681E9-E3C4-E14E-B813-0588CC620100}" srcOrd="0" destOrd="0" parTransId="{3EEE4D1F-ABD6-D147-9C49-E6FC0A3F6689}" sibTransId="{070C2D09-4D65-454B-94F6-5C0A73B2A215}"/>
    <dgm:cxn modelId="{D21F625C-785B-214F-8985-73BF3F84CD75}" type="presOf" srcId="{B5758306-39CE-D04A-85E1-71932C25FB11}" destId="{65E8439C-2586-D143-BF2B-17DA4FA92166}" srcOrd="0" destOrd="0" presId="urn:microsoft.com/office/officeart/2008/layout/VerticalCurvedList"/>
    <dgm:cxn modelId="{BF0CBC0F-2E2E-984E-90B1-F833748C79A6}" type="presParOf" srcId="{869F2CCA-450A-B040-8F49-7303D7730263}" destId="{E6F8B4F6-3CCC-174B-A747-DD0DF2ADFCA1}" srcOrd="0" destOrd="0" presId="urn:microsoft.com/office/officeart/2008/layout/VerticalCurvedList"/>
    <dgm:cxn modelId="{F6D5F464-D20F-6745-B944-3AE0887895E4}" type="presParOf" srcId="{E6F8B4F6-3CCC-174B-A747-DD0DF2ADFCA1}" destId="{E9EA4E70-F1A8-134A-9F77-098E90AD31E1}" srcOrd="0" destOrd="0" presId="urn:microsoft.com/office/officeart/2008/layout/VerticalCurvedList"/>
    <dgm:cxn modelId="{43EB8C8C-729F-4345-85BE-ABA0F20F8541}" type="presParOf" srcId="{E9EA4E70-F1A8-134A-9F77-098E90AD31E1}" destId="{6CF0BB4B-994F-5A47-BD19-C25CD5A74332}" srcOrd="0" destOrd="0" presId="urn:microsoft.com/office/officeart/2008/layout/VerticalCurvedList"/>
    <dgm:cxn modelId="{1D730349-2930-D14C-8983-81C9D5EE1D75}" type="presParOf" srcId="{E9EA4E70-F1A8-134A-9F77-098E90AD31E1}" destId="{34F1E9C9-1860-174B-BBB6-CEF6E66163F3}" srcOrd="1" destOrd="0" presId="urn:microsoft.com/office/officeart/2008/layout/VerticalCurvedList"/>
    <dgm:cxn modelId="{49103EA7-EC3A-8944-B676-7E7529B7C099}" type="presParOf" srcId="{E9EA4E70-F1A8-134A-9F77-098E90AD31E1}" destId="{AEC7DCFE-2D0C-D540-8C52-9E589AD54232}" srcOrd="2" destOrd="0" presId="urn:microsoft.com/office/officeart/2008/layout/VerticalCurvedList"/>
    <dgm:cxn modelId="{DEDF44F4-8EE8-7D4E-A88E-53242F53DBC0}" type="presParOf" srcId="{E9EA4E70-F1A8-134A-9F77-098E90AD31E1}" destId="{726BECB4-1FF2-F04B-82DB-11C212DD66F8}" srcOrd="3" destOrd="0" presId="urn:microsoft.com/office/officeart/2008/layout/VerticalCurvedList"/>
    <dgm:cxn modelId="{C3E1AD08-E3F5-4244-BC78-56598C745C1C}" type="presParOf" srcId="{E6F8B4F6-3CCC-174B-A747-DD0DF2ADFCA1}" destId="{1453874B-BE6E-DB46-B53A-B5730EB58393}" srcOrd="1" destOrd="0" presId="urn:microsoft.com/office/officeart/2008/layout/VerticalCurvedList"/>
    <dgm:cxn modelId="{C16BCD3E-627D-F349-A385-CC031D73AA13}" type="presParOf" srcId="{E6F8B4F6-3CCC-174B-A747-DD0DF2ADFCA1}" destId="{232BFC29-0757-3745-AC6F-7976A1B55F38}" srcOrd="2" destOrd="0" presId="urn:microsoft.com/office/officeart/2008/layout/VerticalCurvedList"/>
    <dgm:cxn modelId="{74F3456B-59E9-2D46-9937-B3962BF247B8}" type="presParOf" srcId="{232BFC29-0757-3745-AC6F-7976A1B55F38}" destId="{DDCCC36E-0A0F-6641-8D91-13B39EE44A0F}" srcOrd="0" destOrd="0" presId="urn:microsoft.com/office/officeart/2008/layout/VerticalCurvedList"/>
    <dgm:cxn modelId="{752B2CE4-6514-D44E-9AB8-503631E1A4B4}" type="presParOf" srcId="{E6F8B4F6-3CCC-174B-A747-DD0DF2ADFCA1}" destId="{65E8439C-2586-D143-BF2B-17DA4FA92166}" srcOrd="3" destOrd="0" presId="urn:microsoft.com/office/officeart/2008/layout/VerticalCurvedList"/>
    <dgm:cxn modelId="{51485C68-08CB-A248-BD3B-12607FEE19CE}" type="presParOf" srcId="{E6F8B4F6-3CCC-174B-A747-DD0DF2ADFCA1}" destId="{733609B6-D763-1743-9414-133EABF325F9}" srcOrd="4" destOrd="0" presId="urn:microsoft.com/office/officeart/2008/layout/VerticalCurvedList"/>
    <dgm:cxn modelId="{C58B1B49-FEE3-224D-9942-2070F0375E6A}" type="presParOf" srcId="{733609B6-D763-1743-9414-133EABF325F9}" destId="{5676B946-AD64-F444-A800-C0644B3D0A4B}" srcOrd="0" destOrd="0" presId="urn:microsoft.com/office/officeart/2008/layout/VerticalCurvedList"/>
    <dgm:cxn modelId="{E3681A57-778E-674D-A0D6-F45AAFFB1A0D}" type="presParOf" srcId="{E6F8B4F6-3CCC-174B-A747-DD0DF2ADFCA1}" destId="{1D290AB5-3535-1F40-8554-DA9C0DE58FCA}" srcOrd="5" destOrd="0" presId="urn:microsoft.com/office/officeart/2008/layout/VerticalCurvedList"/>
    <dgm:cxn modelId="{9B80741C-22DA-6C4B-9B8E-20A3AEFBDDA2}" type="presParOf" srcId="{E6F8B4F6-3CCC-174B-A747-DD0DF2ADFCA1}" destId="{81899DDD-1C14-9641-8F19-AA012630B714}" srcOrd="6" destOrd="0" presId="urn:microsoft.com/office/officeart/2008/layout/VerticalCurvedList"/>
    <dgm:cxn modelId="{CC57BB37-6F45-DC45-8F56-0770107CFF5E}" type="presParOf" srcId="{81899DDD-1C14-9641-8F19-AA012630B714}" destId="{FC4DC5E0-9371-8C45-90DC-7D0CBDC0C0CC}"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1E9C9-1860-174B-BBB6-CEF6E66163F3}">
      <dsp:nvSpPr>
        <dsp:cNvPr id="0" name=""/>
        <dsp:cNvSpPr/>
      </dsp:nvSpPr>
      <dsp:spPr>
        <a:xfrm>
          <a:off x="-4806359" y="-637673"/>
          <a:ext cx="5724684" cy="5724684"/>
        </a:xfrm>
        <a:prstGeom prst="blockArc">
          <a:avLst>
            <a:gd name="adj1" fmla="val 18900000"/>
            <a:gd name="adj2" fmla="val 2700000"/>
            <a:gd name="adj3" fmla="val 377"/>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3874B-BE6E-DB46-B53A-B5730EB58393}">
      <dsp:nvSpPr>
        <dsp:cNvPr id="0" name=""/>
        <dsp:cNvSpPr/>
      </dsp:nvSpPr>
      <dsp:spPr>
        <a:xfrm>
          <a:off x="590617" y="524107"/>
          <a:ext cx="2752357" cy="850280"/>
        </a:xfrm>
        <a:prstGeom prst="rect">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491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Beef Manure</a:t>
          </a:r>
          <a:endParaRPr lang="en-US" sz="2500" kern="1200" dirty="0"/>
        </a:p>
      </dsp:txBody>
      <dsp:txXfrm>
        <a:off x="590617" y="524107"/>
        <a:ext cx="2752357" cy="850280"/>
      </dsp:txXfrm>
    </dsp:sp>
    <dsp:sp modelId="{DDCCC36E-0A0F-6641-8D91-13B39EE44A0F}">
      <dsp:nvSpPr>
        <dsp:cNvPr id="0" name=""/>
        <dsp:cNvSpPr/>
      </dsp:nvSpPr>
      <dsp:spPr>
        <a:xfrm>
          <a:off x="59192" y="417822"/>
          <a:ext cx="1062850" cy="1062850"/>
        </a:xfrm>
        <a:prstGeom prst="ellipse">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65E8439C-2586-D143-BF2B-17DA4FA92166}">
      <dsp:nvSpPr>
        <dsp:cNvPr id="0" name=""/>
        <dsp:cNvSpPr/>
      </dsp:nvSpPr>
      <dsp:spPr>
        <a:xfrm>
          <a:off x="899694" y="1799528"/>
          <a:ext cx="2443281" cy="850280"/>
        </a:xfrm>
        <a:prstGeom prst="rect">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491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Dairy Manure</a:t>
          </a:r>
          <a:endParaRPr lang="en-US" sz="2500" kern="1200" dirty="0"/>
        </a:p>
      </dsp:txBody>
      <dsp:txXfrm>
        <a:off x="899694" y="1799528"/>
        <a:ext cx="2443281" cy="850280"/>
      </dsp:txXfrm>
    </dsp:sp>
    <dsp:sp modelId="{5676B946-AD64-F444-A800-C0644B3D0A4B}">
      <dsp:nvSpPr>
        <dsp:cNvPr id="0" name=""/>
        <dsp:cNvSpPr/>
      </dsp:nvSpPr>
      <dsp:spPr>
        <a:xfrm>
          <a:off x="368269" y="1693243"/>
          <a:ext cx="1062850" cy="1062850"/>
        </a:xfrm>
        <a:prstGeom prst="ellipse">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1D290AB5-3535-1F40-8554-DA9C0DE58FCA}">
      <dsp:nvSpPr>
        <dsp:cNvPr id="0" name=""/>
        <dsp:cNvSpPr/>
      </dsp:nvSpPr>
      <dsp:spPr>
        <a:xfrm>
          <a:off x="590617" y="3074949"/>
          <a:ext cx="2752357" cy="850280"/>
        </a:xfrm>
        <a:prstGeom prst="rect">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491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Swine Manure</a:t>
          </a:r>
          <a:endParaRPr lang="en-US" sz="2500" kern="1200" dirty="0"/>
        </a:p>
      </dsp:txBody>
      <dsp:txXfrm>
        <a:off x="590617" y="3074949"/>
        <a:ext cx="2752357" cy="850280"/>
      </dsp:txXfrm>
    </dsp:sp>
    <dsp:sp modelId="{FC4DC5E0-9371-8C45-90DC-7D0CBDC0C0CC}">
      <dsp:nvSpPr>
        <dsp:cNvPr id="0" name=""/>
        <dsp:cNvSpPr/>
      </dsp:nvSpPr>
      <dsp:spPr>
        <a:xfrm>
          <a:off x="59192" y="2968663"/>
          <a:ext cx="1062850" cy="1062850"/>
        </a:xfrm>
        <a:prstGeom prst="ellipse">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A2DCE88-7797-456C-A0C6-F29864AD7F93}" type="datetimeFigureOut">
              <a:rPr lang="en-US" smtClean="0"/>
              <a:t>11/2/17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6D8E9D5-C64F-48F7-9527-F6955330CB36}" type="slidenum">
              <a:rPr lang="en-US" smtClean="0"/>
              <a:t>‹#›</a:t>
            </a:fld>
            <a:endParaRPr lang="en-US"/>
          </a:p>
        </p:txBody>
      </p:sp>
    </p:spTree>
    <p:extLst>
      <p:ext uri="{BB962C8B-B14F-4D97-AF65-F5344CB8AC3E}">
        <p14:creationId xmlns:p14="http://schemas.microsoft.com/office/powerpoint/2010/main" val="9611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11/2/17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2</a:t>
            </a:fld>
            <a:endParaRPr lang="en-US" dirty="0"/>
          </a:p>
        </p:txBody>
      </p:sp>
    </p:spTree>
    <p:extLst>
      <p:ext uri="{BB962C8B-B14F-4D97-AF65-F5344CB8AC3E}">
        <p14:creationId xmlns:p14="http://schemas.microsoft.com/office/powerpoint/2010/main" val="243132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4</a:t>
            </a:fld>
            <a:endParaRPr lang="en-US" dirty="0"/>
          </a:p>
        </p:txBody>
      </p:sp>
    </p:spTree>
    <p:extLst>
      <p:ext uri="{BB962C8B-B14F-4D97-AF65-F5344CB8AC3E}">
        <p14:creationId xmlns:p14="http://schemas.microsoft.com/office/powerpoint/2010/main" val="102716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7</a:t>
            </a:fld>
            <a:endParaRPr lang="en-US" dirty="0"/>
          </a:p>
        </p:txBody>
      </p:sp>
    </p:spTree>
    <p:extLst>
      <p:ext uri="{BB962C8B-B14F-4D97-AF65-F5344CB8AC3E}">
        <p14:creationId xmlns:p14="http://schemas.microsoft.com/office/powerpoint/2010/main" val="7941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pic>
        <p:nvPicPr>
          <p:cNvPr id="2" name="Picture 1" descr="40.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92461" y="440904"/>
            <a:ext cx="3127556" cy="747292"/>
          </a:xfrm>
          <a:prstGeom prst="rect">
            <a:avLst/>
          </a:prstGeom>
        </p:spPr>
      </p:pic>
      <p:pic>
        <p:nvPicPr>
          <p:cNvPr id="3" name="Picture 2" descr="1.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7404923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6_Title &amp; Content - Bar Layout">
    <p:spTree>
      <p:nvGrpSpPr>
        <p:cNvPr id="1" name=""/>
        <p:cNvGrpSpPr/>
        <p:nvPr/>
      </p:nvGrpSpPr>
      <p:grpSpPr>
        <a:xfrm>
          <a:off x="0" y="0"/>
          <a:ext cx="0" cy="0"/>
          <a:chOff x="0" y="0"/>
          <a:chExt cx="0" cy="0"/>
        </a:xfrm>
      </p:grpSpPr>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spTree>
    <p:extLst>
      <p:ext uri="{BB962C8B-B14F-4D97-AF65-F5344CB8AC3E}">
        <p14:creationId xmlns:p14="http://schemas.microsoft.com/office/powerpoint/2010/main" val="195749222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0_Title &amp; Content - Bar Layou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Tree>
    <p:extLst>
      <p:ext uri="{BB962C8B-B14F-4D97-AF65-F5344CB8AC3E}">
        <p14:creationId xmlns:p14="http://schemas.microsoft.com/office/powerpoint/2010/main" val="73304386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mp; Content - Bar Layout">
    <p:spTree>
      <p:nvGrpSpPr>
        <p:cNvPr id="1" name=""/>
        <p:cNvGrpSpPr/>
        <p:nvPr/>
      </p:nvGrpSpPr>
      <p:grpSpPr>
        <a:xfrm>
          <a:off x="0" y="0"/>
          <a:ext cx="0" cy="0"/>
          <a:chOff x="0" y="0"/>
          <a:chExt cx="0" cy="0"/>
        </a:xfrm>
      </p:grpSpPr>
      <p:pic>
        <p:nvPicPr>
          <p:cNvPr id="7" name="Picture 6"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389770982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5" name="Picture 4"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Rectangle 9"/>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6" name="Rectangle 5"/>
          <p:cNvSpPr/>
          <p:nvPr userDrawn="1"/>
        </p:nvSpPr>
        <p:spPr>
          <a:xfrm>
            <a:off x="0" y="0"/>
            <a:ext cx="9144000" cy="760746"/>
          </a:xfrm>
          <a:prstGeom prst="rect">
            <a:avLst/>
          </a:prstGeom>
          <a:gradFill flip="none" rotWithShape="1">
            <a:gsLst>
              <a:gs pos="100000">
                <a:schemeClr val="tx1">
                  <a:lumMod val="60000"/>
                  <a:lumOff val="40000"/>
                </a:schemeClr>
              </a:gs>
              <a:gs pos="69000">
                <a:schemeClr val="tx1"/>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transition.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11" name="Rectangle 10"/>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4" name="TextBox 13"/>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creen Shot 2017-03-06 at 3.55.17 P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6407"/>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5" name="Picture 4" descr="white-logo.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104925" y="5520328"/>
            <a:ext cx="2296996" cy="606028"/>
          </a:xfrm>
          <a:prstGeom prst="rect">
            <a:avLst/>
          </a:prstGeom>
        </p:spPr>
      </p:pic>
      <p:sp>
        <p:nvSpPr>
          <p:cNvPr id="7" name="TextBox 6"/>
          <p:cNvSpPr txBox="1"/>
          <p:nvPr userDrawn="1"/>
        </p:nvSpPr>
        <p:spPr>
          <a:xfrm>
            <a:off x="6016477" y="4796015"/>
            <a:ext cx="2296996" cy="369332"/>
          </a:xfrm>
          <a:prstGeom prst="rect">
            <a:avLst/>
          </a:prstGeom>
          <a:noFill/>
        </p:spPr>
        <p:txBody>
          <a:bodyPr wrap="square" rtlCol="0">
            <a:spAutoFit/>
          </a:bodyPr>
          <a:lstStyle/>
          <a:p>
            <a:r>
              <a:rPr lang="en-US" dirty="0" err="1" smtClean="0">
                <a:solidFill>
                  <a:schemeClr val="bg1"/>
                </a:solidFill>
              </a:rPr>
              <a:t>www.nrel.gov</a:t>
            </a:r>
            <a:endParaRPr lang="en-US" dirty="0">
              <a:solidFill>
                <a:schemeClr val="bg1"/>
              </a:solidFill>
            </a:endParaRPr>
          </a:p>
        </p:txBody>
      </p:sp>
      <p:sp>
        <p:nvSpPr>
          <p:cNvPr id="8" name="Rectangle 7"/>
          <p:cNvSpPr/>
          <p:nvPr userDrawn="1"/>
        </p:nvSpPr>
        <p:spPr>
          <a:xfrm>
            <a:off x="84153" y="6531838"/>
            <a:ext cx="8989082" cy="246221"/>
          </a:xfrm>
          <a:prstGeom prst="rect">
            <a:avLst/>
          </a:prstGeom>
        </p:spPr>
        <p:txBody>
          <a:bodyPr wrap="square">
            <a:spAutoFit/>
          </a:bodyPr>
          <a:lstStyle/>
          <a:p>
            <a:pPr algn="ctr"/>
            <a:r>
              <a:rPr lang="en-US" sz="1000" dirty="0" smtClean="0">
                <a:solidFill>
                  <a:srgbClr val="FFFFFF"/>
                </a:solidFill>
              </a:rPr>
              <a:t>NREL is a national laboratory of the U.S. Department of Energy, Office of Energy Efficiency and Renewable Energy, operated by the Alliance for Sustainable Energy, LLC.</a:t>
            </a:r>
            <a:endParaRPr lang="en-US" sz="1000" dirty="0">
              <a:solidFill>
                <a:srgbClr val="FFFFFF"/>
              </a:solidFill>
            </a:endParaRPr>
          </a:p>
        </p:txBody>
      </p:sp>
    </p:spTree>
    <p:extLst>
      <p:ext uri="{BB962C8B-B14F-4D97-AF65-F5344CB8AC3E}">
        <p14:creationId xmlns:p14="http://schemas.microsoft.com/office/powerpoint/2010/main" val="326545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7" name="Rectangle 6"/>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0" name="TextBox 9"/>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smtClean="0"/>
              <a:t>Click to edit Master title style</a:t>
            </a:r>
            <a:endParaRPr lang="en-US" dirty="0"/>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55584891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50" r:id="rId2"/>
    <p:sldLayoutId id="2147483676" r:id="rId3"/>
    <p:sldLayoutId id="2147483677" r:id="rId4"/>
    <p:sldLayoutId id="2147483675" r:id="rId5"/>
    <p:sldLayoutId id="2147483652" r:id="rId6"/>
    <p:sldLayoutId id="2147483674" r:id="rId7"/>
    <p:sldLayoutId id="2147483670" r:id="rId8"/>
    <p:sldLayoutId id="2147483667" r:id="rId9"/>
    <p:sldLayoutId id="2147483678" r:id="rId10"/>
    <p:sldLayoutId id="2147483686" r:id="rId11"/>
    <p:sldLayoutId id="2147483689" r:id="rId12"/>
    <p:sldLayoutId id="2147483691" r:id="rId13"/>
  </p:sldLayoutIdLs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438" y="3443538"/>
            <a:ext cx="5139372" cy="880866"/>
          </a:xfrm>
        </p:spPr>
        <p:txBody>
          <a:bodyPr>
            <a:normAutofit fontScale="90000"/>
          </a:bodyPr>
          <a:lstStyle/>
          <a:p>
            <a:r>
              <a:rPr lang="en-US" dirty="0" smtClean="0"/>
              <a:t>Concentrated Animal Feed Operation (CAFO) Manure Economic Analysis</a:t>
            </a:r>
            <a:endParaRPr lang="en-US" dirty="0"/>
          </a:p>
        </p:txBody>
      </p:sp>
      <p:sp>
        <p:nvSpPr>
          <p:cNvPr id="3" name="Text Placeholder 2"/>
          <p:cNvSpPr>
            <a:spLocks noGrp="1"/>
          </p:cNvSpPr>
          <p:nvPr>
            <p:ph type="body" sz="quarter" idx="10"/>
          </p:nvPr>
        </p:nvSpPr>
        <p:spPr>
          <a:xfrm>
            <a:off x="2761708" y="4684154"/>
            <a:ext cx="5139372" cy="682929"/>
          </a:xfrm>
        </p:spPr>
        <p:txBody>
          <a:bodyPr/>
          <a:lstStyle/>
          <a:p>
            <a:r>
              <a:rPr lang="en-US" dirty="0" smtClean="0"/>
              <a:t>Alex Badgett, Emily </a:t>
            </a:r>
            <a:r>
              <a:rPr lang="en-US" dirty="0" err="1" smtClean="0"/>
              <a:t>Newes</a:t>
            </a:r>
            <a:r>
              <a:rPr lang="en-US" dirty="0" smtClean="0"/>
              <a:t>, </a:t>
            </a:r>
            <a:r>
              <a:rPr lang="en-US" dirty="0" err="1" smtClean="0"/>
              <a:t>Anelia</a:t>
            </a:r>
            <a:r>
              <a:rPr lang="en-US" dirty="0" smtClean="0"/>
              <a:t> Milbrandt</a:t>
            </a:r>
            <a:endParaRPr lang="en-US" dirty="0"/>
          </a:p>
        </p:txBody>
      </p:sp>
      <p:sp>
        <p:nvSpPr>
          <p:cNvPr id="5" name="Text Placeholder 4"/>
          <p:cNvSpPr>
            <a:spLocks noGrp="1"/>
          </p:cNvSpPr>
          <p:nvPr>
            <p:ph type="body" sz="quarter" idx="12"/>
          </p:nvPr>
        </p:nvSpPr>
        <p:spPr>
          <a:xfrm>
            <a:off x="2767322" y="5423698"/>
            <a:ext cx="5139372" cy="682929"/>
          </a:xfrm>
        </p:spPr>
        <p:txBody>
          <a:bodyPr/>
          <a:lstStyle/>
          <a:p>
            <a:r>
              <a:rPr lang="en-US" dirty="0" smtClean="0"/>
              <a:t>November </a:t>
            </a:r>
            <a:r>
              <a:rPr lang="en-US" dirty="0"/>
              <a:t>1</a:t>
            </a:r>
            <a:r>
              <a:rPr lang="en-US" dirty="0" smtClean="0"/>
              <a:t>, 2017</a:t>
            </a:r>
            <a:endParaRPr lang="en-US" dirty="0"/>
          </a:p>
        </p:txBody>
      </p:sp>
      <p:sp>
        <p:nvSpPr>
          <p:cNvPr id="6" name="TextBox 5"/>
          <p:cNvSpPr txBox="1"/>
          <p:nvPr/>
        </p:nvSpPr>
        <p:spPr>
          <a:xfrm>
            <a:off x="2761708" y="5056837"/>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Tree>
    <p:extLst>
      <p:ext uri="{BB962C8B-B14F-4D97-AF65-F5344CB8AC3E}">
        <p14:creationId xmlns:p14="http://schemas.microsoft.com/office/powerpoint/2010/main" val="342320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Identified swine, dairy, and cattle manure markets from state programs and online marketplaces</a:t>
            </a:r>
          </a:p>
          <a:p>
            <a:r>
              <a:rPr lang="en-US" dirty="0" smtClean="0"/>
              <a:t>Several articles discuss existence of markets, few provide specific information on market structure</a:t>
            </a:r>
            <a:r>
              <a:rPr lang="en-US" baseline="30000" dirty="0" smtClean="0"/>
              <a:t> </a:t>
            </a:r>
            <a:r>
              <a:rPr lang="en-US" dirty="0" smtClean="0"/>
              <a:t>or manure prices</a:t>
            </a:r>
          </a:p>
          <a:p>
            <a:r>
              <a:rPr lang="en-US" dirty="0" smtClean="0"/>
              <a:t>States with identified markets used in model: </a:t>
            </a:r>
          </a:p>
          <a:p>
            <a:pPr lvl="1"/>
            <a:r>
              <a:rPr lang="en-US" dirty="0" smtClean="0"/>
              <a:t>Nebraska: 50% of manure is sold as fertilizer</a:t>
            </a:r>
            <a:r>
              <a:rPr lang="en-US" baseline="30000" dirty="0" smtClean="0"/>
              <a:t>5</a:t>
            </a:r>
            <a:endParaRPr lang="en-US" dirty="0" smtClean="0"/>
          </a:p>
          <a:p>
            <a:pPr lvl="1"/>
            <a:r>
              <a:rPr lang="en-US" dirty="0" smtClean="0"/>
              <a:t>Pennsylvania: extensive manure broker program suggests functioning market</a:t>
            </a:r>
            <a:r>
              <a:rPr lang="en-US" baseline="30000" dirty="0" smtClean="0"/>
              <a:t>6</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Locating Non-Poultry Manure Markets</a:t>
            </a:r>
            <a:endParaRPr lang="en-US" dirty="0"/>
          </a:p>
        </p:txBody>
      </p:sp>
      <p:sp>
        <p:nvSpPr>
          <p:cNvPr id="4" name="TextBox 3"/>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5" name="TextBox 4"/>
          <p:cNvSpPr txBox="1"/>
          <p:nvPr/>
        </p:nvSpPr>
        <p:spPr>
          <a:xfrm>
            <a:off x="457200" y="6259616"/>
            <a:ext cx="8486078" cy="553998"/>
          </a:xfrm>
          <a:prstGeom prst="rect">
            <a:avLst/>
          </a:prstGeom>
          <a:noFill/>
        </p:spPr>
        <p:txBody>
          <a:bodyPr wrap="square" rtlCol="0">
            <a:spAutoFit/>
          </a:bodyPr>
          <a:lstStyle/>
          <a:p>
            <a:r>
              <a:rPr lang="en-US" sz="900" baseline="30000" dirty="0"/>
              <a:t>5</a:t>
            </a:r>
            <a:r>
              <a:rPr lang="en-US" sz="900" dirty="0" smtClean="0"/>
              <a:t> K</a:t>
            </a:r>
            <a:r>
              <a:rPr lang="en-US" sz="900" dirty="0"/>
              <a:t>. </a:t>
            </a:r>
            <a:r>
              <a:rPr lang="en-US" sz="900" dirty="0" err="1"/>
              <a:t>Glewen</a:t>
            </a:r>
            <a:r>
              <a:rPr lang="en-US" sz="900" dirty="0"/>
              <a:t> and R. </a:t>
            </a:r>
            <a:r>
              <a:rPr lang="en-US" sz="900" dirty="0" err="1"/>
              <a:t>Koelsch</a:t>
            </a:r>
            <a:r>
              <a:rPr lang="en-US" sz="900" dirty="0"/>
              <a:t>, “Marketing Manure Part 1,” </a:t>
            </a:r>
            <a:r>
              <a:rPr lang="en-US" sz="900" i="1" dirty="0"/>
              <a:t>Univ. Nebraska Lincoln Biol. Syst. Eng.</a:t>
            </a:r>
            <a:r>
              <a:rPr lang="en-US" sz="900" dirty="0"/>
              <a:t>, vol. 7, no. 5</a:t>
            </a:r>
            <a:r>
              <a:rPr lang="en-US" sz="900" dirty="0" smtClean="0"/>
              <a:t>.</a:t>
            </a:r>
          </a:p>
          <a:p>
            <a:r>
              <a:rPr lang="en-US" sz="900" baseline="30000" dirty="0"/>
              <a:t>6</a:t>
            </a:r>
            <a:r>
              <a:rPr lang="en-US" sz="900" dirty="0" smtClean="0"/>
              <a:t> State </a:t>
            </a:r>
            <a:r>
              <a:rPr lang="en-US" sz="900" dirty="0"/>
              <a:t>of Pennsylvania, “Commercial Manure Hauler and Broker Certification Program,” 2004. [Online]. </a:t>
            </a:r>
            <a:endParaRPr lang="en-US" baseline="30000" dirty="0"/>
          </a:p>
          <a:p>
            <a:endParaRPr lang="en-US" baseline="30000" dirty="0"/>
          </a:p>
        </p:txBody>
      </p:sp>
    </p:spTree>
    <p:extLst>
      <p:ext uri="{BB962C8B-B14F-4D97-AF65-F5344CB8AC3E}">
        <p14:creationId xmlns:p14="http://schemas.microsoft.com/office/powerpoint/2010/main" val="667204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3144644"/>
          </a:xfrm>
        </p:spPr>
        <p:txBody>
          <a:bodyPr/>
          <a:lstStyle/>
          <a:p>
            <a:r>
              <a:rPr lang="en-US" dirty="0" smtClean="0"/>
              <a:t>Costs for transport and land application of manure were modeled based on manure tonnage and regional economic parameters</a:t>
            </a:r>
          </a:p>
          <a:p>
            <a:r>
              <a:rPr lang="en-US" dirty="0" smtClean="0"/>
              <a:t>Model assumes tractor and tractor drawn spreader tank with broadcast application and tillage incorporation</a:t>
            </a:r>
            <a:r>
              <a:rPr lang="en-US" baseline="30000" dirty="0"/>
              <a:t>7</a:t>
            </a:r>
            <a:endParaRPr lang="en-US" dirty="0"/>
          </a:p>
        </p:txBody>
      </p:sp>
      <p:sp>
        <p:nvSpPr>
          <p:cNvPr id="3" name="Title 2"/>
          <p:cNvSpPr>
            <a:spLocks noGrp="1"/>
          </p:cNvSpPr>
          <p:nvPr>
            <p:ph type="title"/>
          </p:nvPr>
        </p:nvSpPr>
        <p:spPr/>
        <p:txBody>
          <a:bodyPr/>
          <a:lstStyle/>
          <a:p>
            <a:r>
              <a:rPr lang="en-US" dirty="0" smtClean="0"/>
              <a:t>Cost Determination of Manure Land Application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13519065"/>
              </p:ext>
            </p:extLst>
          </p:nvPr>
        </p:nvGraphicFramePr>
        <p:xfrm>
          <a:off x="1466385" y="4463223"/>
          <a:ext cx="6211229" cy="1524248"/>
        </p:xfrm>
        <a:graphic>
          <a:graphicData uri="http://schemas.openxmlformats.org/drawingml/2006/table">
            <a:tbl>
              <a:tblPr firstRow="1" bandRow="1">
                <a:tableStyleId>{35758FB7-9AC5-4552-8A53-C91805E547FA}</a:tableStyleId>
              </a:tblPr>
              <a:tblGrid>
                <a:gridCol w="1337321"/>
                <a:gridCol w="1147170"/>
                <a:gridCol w="1242246"/>
                <a:gridCol w="1242246"/>
                <a:gridCol w="1242246"/>
              </a:tblGrid>
              <a:tr h="762124">
                <a:tc>
                  <a:txBody>
                    <a:bodyPr/>
                    <a:lstStyle/>
                    <a:p>
                      <a:endParaRPr lang="en-US" dirty="0"/>
                    </a:p>
                  </a:txBody>
                  <a:tcPr/>
                </a:tc>
                <a:tc>
                  <a:txBody>
                    <a:bodyPr/>
                    <a:lstStyle/>
                    <a:p>
                      <a:r>
                        <a:rPr lang="en-US" dirty="0" smtClean="0">
                          <a:solidFill>
                            <a:schemeClr val="bg1"/>
                          </a:solidFill>
                        </a:rPr>
                        <a:t>$/Acre</a:t>
                      </a:r>
                      <a:endParaRPr lang="en-US" dirty="0">
                        <a:solidFill>
                          <a:schemeClr val="bg1"/>
                        </a:solidFill>
                      </a:endParaRPr>
                    </a:p>
                  </a:txBody>
                  <a:tcPr/>
                </a:tc>
                <a:tc>
                  <a:txBody>
                    <a:bodyPr/>
                    <a:lstStyle/>
                    <a:p>
                      <a:r>
                        <a:rPr lang="en-US" dirty="0" smtClean="0">
                          <a:solidFill>
                            <a:schemeClr val="bg1"/>
                          </a:solidFill>
                        </a:rPr>
                        <a:t>$/Hour</a:t>
                      </a:r>
                      <a:endParaRPr lang="en-US" dirty="0">
                        <a:solidFill>
                          <a:schemeClr val="bg1"/>
                        </a:solidFill>
                      </a:endParaRPr>
                    </a:p>
                  </a:txBody>
                  <a:tcPr/>
                </a:tc>
                <a:tc>
                  <a:txBody>
                    <a:bodyPr/>
                    <a:lstStyle/>
                    <a:p>
                      <a:r>
                        <a:rPr lang="en-US" dirty="0" smtClean="0">
                          <a:solidFill>
                            <a:schemeClr val="bg1"/>
                          </a:solidFill>
                        </a:rPr>
                        <a:t>$/Wet Ton</a:t>
                      </a:r>
                      <a:endParaRPr lang="en-US" dirty="0">
                        <a:solidFill>
                          <a:schemeClr val="bg1"/>
                        </a:solidFill>
                      </a:endParaRPr>
                    </a:p>
                  </a:txBody>
                  <a:tcPr/>
                </a:tc>
                <a:tc>
                  <a:txBody>
                    <a:bodyPr/>
                    <a:lstStyle/>
                    <a:p>
                      <a:r>
                        <a:rPr lang="en-US" dirty="0" smtClean="0">
                          <a:solidFill>
                            <a:schemeClr val="bg1"/>
                          </a:solidFill>
                        </a:rPr>
                        <a:t>$/Gallon</a:t>
                      </a:r>
                      <a:endParaRPr lang="en-US" dirty="0">
                        <a:solidFill>
                          <a:schemeClr val="bg1"/>
                        </a:solidFill>
                      </a:endParaRPr>
                    </a:p>
                  </a:txBody>
                  <a:tcPr/>
                </a:tc>
              </a:tr>
              <a:tr h="762124">
                <a:tc>
                  <a:txBody>
                    <a:bodyPr/>
                    <a:lstStyle/>
                    <a:p>
                      <a:r>
                        <a:rPr lang="en-US" dirty="0" smtClean="0">
                          <a:solidFill>
                            <a:schemeClr val="bg1"/>
                          </a:solidFill>
                        </a:rPr>
                        <a:t>Average</a:t>
                      </a:r>
                      <a:endParaRPr lang="en-US" dirty="0">
                        <a:solidFill>
                          <a:schemeClr val="bg1"/>
                        </a:solidFill>
                      </a:endParaRPr>
                    </a:p>
                  </a:txBody>
                  <a:tcPr>
                    <a:lnL w="9525" cap="flat" cmpd="sng" algn="ctr">
                      <a:noFill/>
                      <a:prstDash val="solid"/>
                    </a:lnL>
                  </a:tcPr>
                </a:tc>
                <a:tc>
                  <a:txBody>
                    <a:bodyPr/>
                    <a:lstStyle/>
                    <a:p>
                      <a:r>
                        <a:rPr lang="en-US" dirty="0" smtClean="0">
                          <a:solidFill>
                            <a:schemeClr val="bg1"/>
                          </a:solidFill>
                        </a:rPr>
                        <a:t>$29.52</a:t>
                      </a:r>
                      <a:endParaRPr lang="en-US" dirty="0">
                        <a:solidFill>
                          <a:schemeClr val="bg1"/>
                        </a:solidFill>
                      </a:endParaRPr>
                    </a:p>
                  </a:txBody>
                  <a:tcPr/>
                </a:tc>
                <a:tc>
                  <a:txBody>
                    <a:bodyPr/>
                    <a:lstStyle/>
                    <a:p>
                      <a:r>
                        <a:rPr lang="en-US" dirty="0" smtClean="0">
                          <a:solidFill>
                            <a:schemeClr val="bg1"/>
                          </a:solidFill>
                        </a:rPr>
                        <a:t>$137.28</a:t>
                      </a:r>
                      <a:endParaRPr lang="en-US" dirty="0">
                        <a:solidFill>
                          <a:schemeClr val="bg1"/>
                        </a:solidFill>
                      </a:endParaRPr>
                    </a:p>
                  </a:txBody>
                  <a:tcPr/>
                </a:tc>
                <a:tc>
                  <a:txBody>
                    <a:bodyPr/>
                    <a:lstStyle/>
                    <a:p>
                      <a:r>
                        <a:rPr lang="en-US" dirty="0" smtClean="0">
                          <a:solidFill>
                            <a:schemeClr val="bg1"/>
                          </a:solidFill>
                        </a:rPr>
                        <a:t>$19.84</a:t>
                      </a:r>
                      <a:endParaRPr lang="en-US" dirty="0">
                        <a:solidFill>
                          <a:schemeClr val="bg1"/>
                        </a:solidFill>
                      </a:endParaRPr>
                    </a:p>
                  </a:txBody>
                  <a:tcPr/>
                </a:tc>
                <a:tc>
                  <a:txBody>
                    <a:bodyPr/>
                    <a:lstStyle/>
                    <a:p>
                      <a:r>
                        <a:rPr lang="en-US" dirty="0" smtClean="0">
                          <a:solidFill>
                            <a:schemeClr val="bg1"/>
                          </a:solidFill>
                        </a:rPr>
                        <a:t>$</a:t>
                      </a:r>
                      <a:r>
                        <a:rPr lang="en-US" dirty="0" smtClean="0">
                          <a:solidFill>
                            <a:schemeClr val="bg1"/>
                          </a:solidFill>
                        </a:rPr>
                        <a:t>0.08</a:t>
                      </a:r>
                      <a:endParaRPr lang="en-US" dirty="0">
                        <a:solidFill>
                          <a:schemeClr val="bg1"/>
                        </a:solidFill>
                      </a:endParaRPr>
                    </a:p>
                  </a:txBody>
                  <a:tcPr/>
                </a:tc>
              </a:tr>
            </a:tbl>
          </a:graphicData>
        </a:graphic>
      </p:graphicFrame>
      <p:sp>
        <p:nvSpPr>
          <p:cNvPr id="7" name="TextBox 6"/>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8" name="TextBox 7"/>
          <p:cNvSpPr txBox="1"/>
          <p:nvPr/>
        </p:nvSpPr>
        <p:spPr>
          <a:xfrm>
            <a:off x="457200" y="6259616"/>
            <a:ext cx="8486078" cy="830997"/>
          </a:xfrm>
          <a:prstGeom prst="rect">
            <a:avLst/>
          </a:prstGeom>
          <a:noFill/>
        </p:spPr>
        <p:txBody>
          <a:bodyPr wrap="square" rtlCol="0">
            <a:spAutoFit/>
          </a:bodyPr>
          <a:lstStyle/>
          <a:p>
            <a:r>
              <a:rPr lang="en-US" sz="900" baseline="30000" dirty="0"/>
              <a:t>7</a:t>
            </a:r>
            <a:r>
              <a:rPr lang="en-US" sz="900" dirty="0" smtClean="0"/>
              <a:t> J</a:t>
            </a:r>
            <a:r>
              <a:rPr lang="en-US" sz="900" dirty="0"/>
              <a:t>. C. </a:t>
            </a:r>
            <a:r>
              <a:rPr lang="en-US" sz="900" dirty="0" err="1"/>
              <a:t>Hadrich</a:t>
            </a:r>
            <a:r>
              <a:rPr lang="en-US" sz="900" dirty="0"/>
              <a:t>, T. M. </a:t>
            </a:r>
            <a:r>
              <a:rPr lang="en-US" sz="900" dirty="0" err="1"/>
              <a:t>Harrigan</a:t>
            </a:r>
            <a:r>
              <a:rPr lang="en-US" sz="900" dirty="0"/>
              <a:t>, and C. A. Wolf, “Economic Comparison of Liquid Manure Transport and Land Application,” </a:t>
            </a:r>
            <a:r>
              <a:rPr lang="en-US" sz="900" i="1" dirty="0"/>
              <a:t>Appl. Eng. Agric.</a:t>
            </a:r>
            <a:r>
              <a:rPr lang="en-US" sz="900" dirty="0"/>
              <a:t>, vol. 26, no. 5, pp. 743–758, 2010.</a:t>
            </a:r>
          </a:p>
          <a:p>
            <a:endParaRPr lang="en-US" sz="900" dirty="0" smtClean="0"/>
          </a:p>
          <a:p>
            <a:endParaRPr lang="en-US" sz="900" dirty="0"/>
          </a:p>
          <a:p>
            <a:endParaRPr lang="en-US" sz="900" dirty="0" smtClean="0"/>
          </a:p>
          <a:p>
            <a:endParaRPr lang="en-US" baseline="30000" dirty="0"/>
          </a:p>
        </p:txBody>
      </p:sp>
    </p:spTree>
    <p:extLst>
      <p:ext uri="{BB962C8B-B14F-4D97-AF65-F5344CB8AC3E}">
        <p14:creationId xmlns:p14="http://schemas.microsoft.com/office/powerpoint/2010/main" val="100822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03416"/>
            <a:ext cx="8229600" cy="848207"/>
          </a:xfrm>
        </p:spPr>
        <p:txBody>
          <a:bodyPr>
            <a:normAutofit fontScale="85000" lnSpcReduction="10000"/>
          </a:bodyPr>
          <a:lstStyle/>
          <a:p>
            <a:r>
              <a:rPr lang="en-US" dirty="0" smtClean="0"/>
              <a:t>National Resources Conservation Service considers all farms - we only consider beef, dairy, and swine CAFOs (no poultry)</a:t>
            </a:r>
          </a:p>
          <a:p>
            <a:endParaRPr lang="en-US" dirty="0" smtClean="0"/>
          </a:p>
          <a:p>
            <a:endParaRPr lang="en-US" dirty="0"/>
          </a:p>
        </p:txBody>
      </p:sp>
      <p:sp>
        <p:nvSpPr>
          <p:cNvPr id="3" name="Title 2"/>
          <p:cNvSpPr>
            <a:spLocks noGrp="1"/>
          </p:cNvSpPr>
          <p:nvPr>
            <p:ph type="title"/>
          </p:nvPr>
        </p:nvSpPr>
        <p:spPr/>
        <p:txBody>
          <a:bodyPr/>
          <a:lstStyle/>
          <a:p>
            <a:r>
              <a:rPr lang="en-US" dirty="0" smtClean="0"/>
              <a:t>Relating USDA Modeling to WTE Model</a:t>
            </a:r>
            <a:endParaRPr lang="en-US" dirty="0"/>
          </a:p>
        </p:txBody>
      </p:sp>
      <p:sp>
        <p:nvSpPr>
          <p:cNvPr id="4" name="TextBox 3"/>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5" name="TextBox 4"/>
          <p:cNvSpPr txBox="1"/>
          <p:nvPr/>
        </p:nvSpPr>
        <p:spPr>
          <a:xfrm>
            <a:off x="457200" y="6259616"/>
            <a:ext cx="8486078" cy="553998"/>
          </a:xfrm>
          <a:prstGeom prst="rect">
            <a:avLst/>
          </a:prstGeom>
          <a:noFill/>
        </p:spPr>
        <p:txBody>
          <a:bodyPr wrap="square" rtlCol="0">
            <a:spAutoFit/>
          </a:bodyPr>
          <a:lstStyle/>
          <a:p>
            <a:r>
              <a:rPr lang="en-US" sz="900" baseline="30000" dirty="0"/>
              <a:t>8</a:t>
            </a:r>
            <a:r>
              <a:rPr lang="en-US" sz="900" dirty="0" smtClean="0"/>
              <a:t> N</a:t>
            </a:r>
            <a:r>
              <a:rPr lang="en-US" sz="900" dirty="0"/>
              <a:t>. R. </a:t>
            </a:r>
            <a:r>
              <a:rPr lang="en-US" sz="900" dirty="0" err="1"/>
              <a:t>Gollehon</a:t>
            </a:r>
            <a:r>
              <a:rPr lang="en-US" sz="900" dirty="0"/>
              <a:t>, R. L. Kellogg, and D. C. Moffitt, “Estimates of Recoverable and Non-Recoverable Manure Nutrients Based on the Census of Agriculture-2012 Results,” 2016.</a:t>
            </a:r>
          </a:p>
          <a:p>
            <a:endParaRPr lang="en-US" sz="900" dirty="0" smtClean="0"/>
          </a:p>
          <a:p>
            <a:endParaRPr lang="en-US" baseline="30000"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9470" y="2065186"/>
            <a:ext cx="5202983" cy="3963020"/>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500672424"/>
              </p:ext>
            </p:extLst>
          </p:nvPr>
        </p:nvGraphicFramePr>
        <p:xfrm>
          <a:off x="5879805" y="1951623"/>
          <a:ext cx="2977114" cy="41944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899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Relating USDA Modeling to WTE Model</a:t>
            </a:r>
            <a:endParaRPr lang="en-US" dirty="0"/>
          </a:p>
        </p:txBody>
      </p:sp>
      <p:sp>
        <p:nvSpPr>
          <p:cNvPr id="4" name="TextBox 3"/>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2936" b="7915"/>
          <a:stretch/>
        </p:blipFill>
        <p:spPr>
          <a:xfrm>
            <a:off x="0" y="1063257"/>
            <a:ext cx="9144000" cy="5029200"/>
          </a:xfrm>
          <a:prstGeom prst="rect">
            <a:avLst/>
          </a:prstGeom>
        </p:spPr>
      </p:pic>
    </p:spTree>
    <p:extLst>
      <p:ext uri="{BB962C8B-B14F-4D97-AF65-F5344CB8AC3E}">
        <p14:creationId xmlns:p14="http://schemas.microsoft.com/office/powerpoint/2010/main" val="1066874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8033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Modeling Overview</a:t>
            </a:r>
            <a:endParaRPr lang="en-US" dirty="0"/>
          </a:p>
        </p:txBody>
      </p:sp>
    </p:spTree>
    <p:extLst>
      <p:ext uri="{BB962C8B-B14F-4D97-AF65-F5344CB8AC3E}">
        <p14:creationId xmlns:p14="http://schemas.microsoft.com/office/powerpoint/2010/main" val="149367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84887"/>
            <a:ext cx="4828478" cy="4081346"/>
          </a:xfrm>
        </p:spPr>
        <p:txBody>
          <a:bodyPr>
            <a:normAutofit fontScale="92500" lnSpcReduction="20000"/>
          </a:bodyPr>
          <a:lstStyle/>
          <a:p>
            <a:r>
              <a:rPr lang="en-US" dirty="0" smtClean="0"/>
              <a:t>Identify the economic drivers of manure management of CAFOs</a:t>
            </a:r>
          </a:p>
          <a:p>
            <a:r>
              <a:rPr lang="en-US" dirty="0" smtClean="0"/>
              <a:t>Understand the costs (transport, land application) and values (nutrients) farms assign to manure, and the drivers of each</a:t>
            </a:r>
          </a:p>
          <a:p>
            <a:r>
              <a:rPr lang="en-US" dirty="0" smtClean="0"/>
              <a:t>Model manure production and economics across the country to identify areas of interest for waste-to-energy (WTE)</a:t>
            </a:r>
          </a:p>
        </p:txBody>
      </p:sp>
      <p:sp>
        <p:nvSpPr>
          <p:cNvPr id="3" name="Title 2"/>
          <p:cNvSpPr>
            <a:spLocks noGrp="1"/>
          </p:cNvSpPr>
          <p:nvPr>
            <p:ph type="title"/>
          </p:nvPr>
        </p:nvSpPr>
        <p:spPr/>
        <p:txBody>
          <a:bodyPr/>
          <a:lstStyle/>
          <a:p>
            <a:r>
              <a:rPr lang="en-US" dirty="0" smtClean="0"/>
              <a:t>Objectives</a:t>
            </a:r>
            <a:endParaRPr lang="en-US" dirty="0"/>
          </a:p>
        </p:txBody>
      </p:sp>
      <p:graphicFrame>
        <p:nvGraphicFramePr>
          <p:cNvPr id="2" name="Diagram 1"/>
          <p:cNvGraphicFramePr/>
          <p:nvPr>
            <p:extLst>
              <p:ext uri="{D42A27DB-BD31-4B8C-83A1-F6EECF244321}">
                <p14:modId xmlns:p14="http://schemas.microsoft.com/office/powerpoint/2010/main" val="1022047180"/>
              </p:ext>
            </p:extLst>
          </p:nvPr>
        </p:nvGraphicFramePr>
        <p:xfrm>
          <a:off x="5285678" y="1371599"/>
          <a:ext cx="3401122" cy="444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Tree>
    <p:extLst>
      <p:ext uri="{BB962C8B-B14F-4D97-AF65-F5344CB8AC3E}">
        <p14:creationId xmlns:p14="http://schemas.microsoft.com/office/powerpoint/2010/main" val="666027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Evaluating Supply &amp; Demand</a:t>
            </a:r>
            <a:endParaRPr lang="en-US" dirty="0"/>
          </a:p>
        </p:txBody>
      </p:sp>
      <p:sp>
        <p:nvSpPr>
          <p:cNvPr id="5" name="Content Placeholder 2"/>
          <p:cNvSpPr>
            <a:spLocks noGrp="1"/>
          </p:cNvSpPr>
          <p:nvPr>
            <p:ph sz="half" idx="1"/>
          </p:nvPr>
        </p:nvSpPr>
        <p:spPr>
          <a:xfrm>
            <a:off x="457200" y="1603917"/>
            <a:ext cx="4038600" cy="4267200"/>
          </a:xfrm>
        </p:spPr>
        <p:txBody>
          <a:bodyPr>
            <a:normAutofit fontScale="92500"/>
          </a:bodyPr>
          <a:lstStyle/>
          <a:p>
            <a:r>
              <a:rPr lang="en-US" dirty="0" smtClean="0"/>
              <a:t>Point-by-point CAFO manure production from Milbrandt et al, 2017</a:t>
            </a:r>
            <a:r>
              <a:rPr lang="en-US" baseline="30000" dirty="0" smtClean="0"/>
              <a:t>1</a:t>
            </a:r>
            <a:r>
              <a:rPr lang="en-US" dirty="0" smtClean="0"/>
              <a:t> (pending journal publication)</a:t>
            </a:r>
          </a:p>
          <a:p>
            <a:r>
              <a:rPr lang="en-US" dirty="0" smtClean="0"/>
              <a:t>Adjusted for confinement and recoverability</a:t>
            </a:r>
          </a:p>
          <a:p>
            <a:r>
              <a:rPr lang="en-US" dirty="0"/>
              <a:t>S</a:t>
            </a:r>
            <a:r>
              <a:rPr lang="en-US" dirty="0" smtClean="0"/>
              <a:t>upply computed in terms of Nitrogen &amp; Phosphorous nutrients</a:t>
            </a:r>
            <a:endParaRPr lang="en-US" dirty="0"/>
          </a:p>
        </p:txBody>
      </p:sp>
      <p:sp>
        <p:nvSpPr>
          <p:cNvPr id="6" name="Text Placeholder 4"/>
          <p:cNvSpPr txBox="1">
            <a:spLocks/>
          </p:cNvSpPr>
          <p:nvPr/>
        </p:nvSpPr>
        <p:spPr>
          <a:xfrm>
            <a:off x="457200" y="913514"/>
            <a:ext cx="4038600" cy="457200"/>
          </a:xfrm>
          <a:prstGeom prst="rect">
            <a:avLst/>
          </a:prstGeom>
        </p:spPr>
        <p:txBody>
          <a:bodyPr/>
          <a:lst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mtClean="0"/>
              <a:t>Supply</a:t>
            </a:r>
            <a:endParaRPr lang="en-US" dirty="0"/>
          </a:p>
        </p:txBody>
      </p:sp>
      <p:sp>
        <p:nvSpPr>
          <p:cNvPr id="7" name="Text Placeholder 5"/>
          <p:cNvSpPr txBox="1">
            <a:spLocks/>
          </p:cNvSpPr>
          <p:nvPr/>
        </p:nvSpPr>
        <p:spPr>
          <a:xfrm>
            <a:off x="4648200" y="913514"/>
            <a:ext cx="4038600" cy="457200"/>
          </a:xfrm>
          <a:prstGeom prst="rect">
            <a:avLst/>
          </a:prstGeom>
        </p:spPr>
        <p:txBody>
          <a:bodyPr/>
          <a:lst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mtClean="0"/>
              <a:t>Demand</a:t>
            </a:r>
            <a:endParaRPr lang="en-US" dirty="0"/>
          </a:p>
        </p:txBody>
      </p:sp>
      <p:cxnSp>
        <p:nvCxnSpPr>
          <p:cNvPr id="9" name="Straight Connector 8"/>
          <p:cNvCxnSpPr>
            <a:stCxn id="3" idx="2"/>
          </p:cNvCxnSpPr>
          <p:nvPr/>
        </p:nvCxnSpPr>
        <p:spPr>
          <a:xfrm>
            <a:off x="4572000" y="662497"/>
            <a:ext cx="76200" cy="60616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4876840" y="1603917"/>
            <a:ext cx="4038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Estimated by nutrient demand of farmland acreage in county</a:t>
            </a:r>
          </a:p>
          <a:p>
            <a:r>
              <a:rPr lang="en-US" dirty="0" smtClean="0"/>
              <a:t>Crop types from Kellogg et al, 2007</a:t>
            </a:r>
            <a:r>
              <a:rPr lang="en-US" baseline="30000" dirty="0" smtClean="0"/>
              <a:t>2</a:t>
            </a:r>
            <a:r>
              <a:rPr lang="en-US" dirty="0" smtClean="0"/>
              <a:t> and production by county from USDA National Agricultural Statistics Service (NASS)</a:t>
            </a:r>
            <a:r>
              <a:rPr lang="en-US" baseline="30000" dirty="0" smtClean="0"/>
              <a:t>3</a:t>
            </a:r>
            <a:endParaRPr lang="en-US" baseline="30000" dirty="0" smtClean="0"/>
          </a:p>
          <a:p>
            <a:endParaRPr lang="en-US" dirty="0" smtClean="0"/>
          </a:p>
        </p:txBody>
      </p:sp>
      <p:sp>
        <p:nvSpPr>
          <p:cNvPr id="28" name="TextBox 27"/>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2" name="TextBox 1"/>
          <p:cNvSpPr txBox="1"/>
          <p:nvPr/>
        </p:nvSpPr>
        <p:spPr>
          <a:xfrm>
            <a:off x="457200" y="6144322"/>
            <a:ext cx="3813717" cy="677108"/>
          </a:xfrm>
          <a:prstGeom prst="rect">
            <a:avLst/>
          </a:prstGeom>
          <a:noFill/>
        </p:spPr>
        <p:txBody>
          <a:bodyPr wrap="square" rtlCol="0">
            <a:spAutoFit/>
          </a:bodyPr>
          <a:lstStyle/>
          <a:p>
            <a:r>
              <a:rPr lang="en-US" sz="1000" baseline="30000" dirty="0" smtClean="0"/>
              <a:t>1</a:t>
            </a:r>
            <a:r>
              <a:rPr lang="en-US" sz="1000" dirty="0" smtClean="0"/>
              <a:t>A</a:t>
            </a:r>
            <a:r>
              <a:rPr lang="en-US" sz="1000" dirty="0"/>
              <a:t>. Milbrandt, T. </a:t>
            </a:r>
            <a:r>
              <a:rPr lang="en-US" sz="1000" dirty="0" err="1"/>
              <a:t>Seiple</a:t>
            </a:r>
            <a:r>
              <a:rPr lang="en-US" sz="1000" dirty="0"/>
              <a:t>, D. </a:t>
            </a:r>
            <a:r>
              <a:rPr lang="en-US" sz="1000" dirty="0" err="1"/>
              <a:t>Heimiller</a:t>
            </a:r>
            <a:r>
              <a:rPr lang="en-US" sz="1000" dirty="0"/>
              <a:t>, R. Skaggs, and A. Coleman, “Wet Waste-to-Energy Resource Assessment (Pending Publication).”</a:t>
            </a:r>
          </a:p>
          <a:p>
            <a:endParaRPr lang="en-US" dirty="0"/>
          </a:p>
        </p:txBody>
      </p:sp>
      <p:sp>
        <p:nvSpPr>
          <p:cNvPr id="18" name="TextBox 17"/>
          <p:cNvSpPr txBox="1"/>
          <p:nvPr/>
        </p:nvSpPr>
        <p:spPr>
          <a:xfrm>
            <a:off x="4873083" y="5755583"/>
            <a:ext cx="3813717" cy="810478"/>
          </a:xfrm>
          <a:prstGeom prst="rect">
            <a:avLst/>
          </a:prstGeom>
          <a:noFill/>
        </p:spPr>
        <p:txBody>
          <a:bodyPr wrap="square" rtlCol="0">
            <a:spAutoFit/>
          </a:bodyPr>
          <a:lstStyle/>
          <a:p>
            <a:r>
              <a:rPr lang="en-US" sz="1000" baseline="30000" dirty="0" smtClean="0"/>
              <a:t>2</a:t>
            </a:r>
            <a:r>
              <a:rPr lang="en-US" sz="1000" dirty="0"/>
              <a:t> </a:t>
            </a:r>
            <a:r>
              <a:rPr lang="en-US" sz="1000" dirty="0" smtClean="0"/>
              <a:t>R</a:t>
            </a:r>
            <a:r>
              <a:rPr lang="en-US" sz="1000" dirty="0"/>
              <a:t>. L. Kellogg, D. C. Moffitt, and N. R. </a:t>
            </a:r>
            <a:r>
              <a:rPr lang="en-US" sz="1000" dirty="0" err="1"/>
              <a:t>Gollehon</a:t>
            </a:r>
            <a:r>
              <a:rPr lang="en-US" sz="1000" dirty="0"/>
              <a:t>, “Estimates of Recoverable and Non-Recoverable Manure Nutrients Based on the Census of Agriculture,” 2007.</a:t>
            </a:r>
          </a:p>
          <a:p>
            <a:endParaRPr lang="en-US" sz="1000" baseline="30000" dirty="0" smtClean="0"/>
          </a:p>
          <a:p>
            <a:r>
              <a:rPr lang="en-US" sz="1000" baseline="30000" dirty="0"/>
              <a:t>3</a:t>
            </a:r>
            <a:r>
              <a:rPr lang="en-US" sz="1000" dirty="0" smtClean="0"/>
              <a:t> </a:t>
            </a:r>
            <a:r>
              <a:rPr lang="en-US" sz="1000" dirty="0"/>
              <a:t>https://</a:t>
            </a:r>
            <a:r>
              <a:rPr lang="en-US" sz="1000" dirty="0" err="1"/>
              <a:t>www.nass.usda.gov</a:t>
            </a:r>
            <a:r>
              <a:rPr lang="en-US" sz="1000" dirty="0"/>
              <a:t>/</a:t>
            </a:r>
            <a:endParaRPr lang="en-US" dirty="0"/>
          </a:p>
        </p:txBody>
      </p:sp>
    </p:spTree>
    <p:extLst>
      <p:ext uri="{BB962C8B-B14F-4D97-AF65-F5344CB8AC3E}">
        <p14:creationId xmlns:p14="http://schemas.microsoft.com/office/powerpoint/2010/main" val="1972745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Model Market Scenarios</a:t>
            </a:r>
            <a:endParaRPr lang="en-US" dirty="0"/>
          </a:p>
        </p:txBody>
      </p:sp>
      <p:grpSp>
        <p:nvGrpSpPr>
          <p:cNvPr id="20" name="Group 19"/>
          <p:cNvGrpSpPr/>
          <p:nvPr/>
        </p:nvGrpSpPr>
        <p:grpSpPr>
          <a:xfrm>
            <a:off x="223025" y="1165998"/>
            <a:ext cx="7132982" cy="4999368"/>
            <a:chOff x="1085467" y="1119979"/>
            <a:chExt cx="6973064" cy="4999368"/>
          </a:xfrm>
        </p:grpSpPr>
        <p:sp>
          <p:nvSpPr>
            <p:cNvPr id="21" name="Freeform 20"/>
            <p:cNvSpPr/>
            <p:nvPr/>
          </p:nvSpPr>
          <p:spPr>
            <a:xfrm rot="2562851">
              <a:off x="3167562" y="4632225"/>
              <a:ext cx="809100" cy="56337"/>
            </a:xfrm>
            <a:custGeom>
              <a:avLst/>
              <a:gdLst/>
              <a:ahLst/>
              <a:cxnLst/>
              <a:rect l="0" t="0" r="0" b="0"/>
              <a:pathLst>
                <a:path>
                  <a:moveTo>
                    <a:pt x="0" y="28168"/>
                  </a:moveTo>
                  <a:lnTo>
                    <a:pt x="809100" y="28168"/>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3274870" y="3525490"/>
              <a:ext cx="1034631" cy="56337"/>
            </a:xfrm>
            <a:custGeom>
              <a:avLst/>
              <a:gdLst/>
              <a:ahLst/>
              <a:cxnLst/>
              <a:rect l="0" t="0" r="0" b="0"/>
              <a:pathLst>
                <a:path>
                  <a:moveTo>
                    <a:pt x="0" y="28168"/>
                  </a:moveTo>
                  <a:lnTo>
                    <a:pt x="1034631" y="28168"/>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rot="19104261">
              <a:off x="3155971" y="2412166"/>
              <a:ext cx="943079" cy="56337"/>
            </a:xfrm>
            <a:custGeom>
              <a:avLst/>
              <a:gdLst/>
              <a:ahLst/>
              <a:cxnLst/>
              <a:rect l="0" t="0" r="0" b="0"/>
              <a:pathLst>
                <a:path>
                  <a:moveTo>
                    <a:pt x="0" y="28168"/>
                  </a:moveTo>
                  <a:lnTo>
                    <a:pt x="943079" y="28168"/>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Oval 23"/>
            <p:cNvSpPr/>
            <p:nvPr/>
          </p:nvSpPr>
          <p:spPr>
            <a:xfrm>
              <a:off x="1085467" y="2265775"/>
              <a:ext cx="2575768" cy="2575768"/>
            </a:xfrm>
            <a:prstGeom prst="ellipse">
              <a:avLst/>
            </a:prstGeom>
            <a:solidFill>
              <a:schemeClr val="tx1">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Freeform 24"/>
            <p:cNvSpPr/>
            <p:nvPr/>
          </p:nvSpPr>
          <p:spPr>
            <a:xfrm>
              <a:off x="3419386" y="1181677"/>
              <a:ext cx="1443765" cy="1441934"/>
            </a:xfrm>
            <a:custGeom>
              <a:avLst/>
              <a:gdLst>
                <a:gd name="connsiteX0" fmla="*/ 0 w 1443765"/>
                <a:gd name="connsiteY0" fmla="*/ 720967 h 1441934"/>
                <a:gd name="connsiteX1" fmla="*/ 721883 w 1443765"/>
                <a:gd name="connsiteY1" fmla="*/ 0 h 1441934"/>
                <a:gd name="connsiteX2" fmla="*/ 1443766 w 1443765"/>
                <a:gd name="connsiteY2" fmla="*/ 720967 h 1441934"/>
                <a:gd name="connsiteX3" fmla="*/ 721883 w 1443765"/>
                <a:gd name="connsiteY3" fmla="*/ 1441934 h 1441934"/>
                <a:gd name="connsiteX4" fmla="*/ 0 w 1443765"/>
                <a:gd name="connsiteY4" fmla="*/ 720967 h 1441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3765" h="1441934">
                  <a:moveTo>
                    <a:pt x="0" y="720967"/>
                  </a:moveTo>
                  <a:cubicBezTo>
                    <a:pt x="0" y="322788"/>
                    <a:pt x="323198" y="0"/>
                    <a:pt x="721883" y="0"/>
                  </a:cubicBezTo>
                  <a:cubicBezTo>
                    <a:pt x="1120568" y="0"/>
                    <a:pt x="1443766" y="322788"/>
                    <a:pt x="1443766" y="720967"/>
                  </a:cubicBezTo>
                  <a:cubicBezTo>
                    <a:pt x="1443766" y="1119146"/>
                    <a:pt x="1120568" y="1441934"/>
                    <a:pt x="721883" y="1441934"/>
                  </a:cubicBezTo>
                  <a:cubicBezTo>
                    <a:pt x="323198" y="1441934"/>
                    <a:pt x="0" y="1119146"/>
                    <a:pt x="0" y="720967"/>
                  </a:cubicBezTo>
                  <a:close/>
                </a:path>
              </a:pathLst>
            </a:custGeom>
            <a:solidFill>
              <a:schemeClr val="bg2">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25404" tIns="225136" rIns="225404" bIns="225136" numCol="1" spcCol="1270" anchor="ctr" anchorCtr="0">
              <a:noAutofit/>
            </a:bodyPr>
            <a:lstStyle/>
            <a:p>
              <a:pPr lvl="0" algn="ctr" defTabSz="977900">
                <a:lnSpc>
                  <a:spcPct val="90000"/>
                </a:lnSpc>
                <a:spcBef>
                  <a:spcPct val="0"/>
                </a:spcBef>
                <a:spcAft>
                  <a:spcPct val="35000"/>
                </a:spcAft>
              </a:pPr>
              <a:r>
                <a:rPr lang="en-US" sz="2200" kern="1200" dirty="0" smtClean="0"/>
                <a:t>Scenario 1</a:t>
              </a:r>
              <a:endParaRPr lang="en-US" sz="2200" kern="1200" dirty="0"/>
            </a:p>
          </p:txBody>
        </p:sp>
        <p:sp>
          <p:nvSpPr>
            <p:cNvPr id="26" name="Freeform 25"/>
            <p:cNvSpPr/>
            <p:nvPr/>
          </p:nvSpPr>
          <p:spPr>
            <a:xfrm>
              <a:off x="5025948" y="1119979"/>
              <a:ext cx="2165648" cy="1441934"/>
            </a:xfrm>
            <a:custGeom>
              <a:avLst/>
              <a:gdLst>
                <a:gd name="connsiteX0" fmla="*/ 0 w 2165648"/>
                <a:gd name="connsiteY0" fmla="*/ 0 h 1441934"/>
                <a:gd name="connsiteX1" fmla="*/ 2165648 w 2165648"/>
                <a:gd name="connsiteY1" fmla="*/ 0 h 1441934"/>
                <a:gd name="connsiteX2" fmla="*/ 2165648 w 2165648"/>
                <a:gd name="connsiteY2" fmla="*/ 1441934 h 1441934"/>
                <a:gd name="connsiteX3" fmla="*/ 0 w 2165648"/>
                <a:gd name="connsiteY3" fmla="*/ 1441934 h 1441934"/>
                <a:gd name="connsiteX4" fmla="*/ 0 w 2165648"/>
                <a:gd name="connsiteY4" fmla="*/ 0 h 1441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48" h="1441934">
                  <a:moveTo>
                    <a:pt x="0" y="0"/>
                  </a:moveTo>
                  <a:lnTo>
                    <a:pt x="2165648" y="0"/>
                  </a:lnTo>
                  <a:lnTo>
                    <a:pt x="2165648" y="1441934"/>
                  </a:lnTo>
                  <a:lnTo>
                    <a:pt x="0" y="14419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Manure supply is less than ag land fertilizer needs</a:t>
              </a:r>
              <a:endParaRPr lang="en-US" sz="1500" kern="1200" dirty="0"/>
            </a:p>
            <a:p>
              <a:pPr marL="114300" lvl="1" indent="-114300" algn="l" defTabSz="666750">
                <a:lnSpc>
                  <a:spcPct val="90000"/>
                </a:lnSpc>
                <a:spcBef>
                  <a:spcPct val="0"/>
                </a:spcBef>
                <a:spcAft>
                  <a:spcPct val="15000"/>
                </a:spcAft>
                <a:buChar char="•"/>
              </a:pPr>
              <a:r>
                <a:rPr lang="en-US" sz="1500" kern="1200" dirty="0" smtClean="0"/>
                <a:t>Price assigned based on manure nutrient content</a:t>
              </a:r>
              <a:endParaRPr lang="en-US" sz="1500" kern="1200" dirty="0"/>
            </a:p>
          </p:txBody>
        </p:sp>
        <p:sp>
          <p:nvSpPr>
            <p:cNvPr id="27" name="Freeform 26"/>
            <p:cNvSpPr/>
            <p:nvPr/>
          </p:nvSpPr>
          <p:spPr>
            <a:xfrm>
              <a:off x="4309502" y="2832692"/>
              <a:ext cx="1441934" cy="1441934"/>
            </a:xfrm>
            <a:custGeom>
              <a:avLst/>
              <a:gdLst>
                <a:gd name="connsiteX0" fmla="*/ 0 w 1441934"/>
                <a:gd name="connsiteY0" fmla="*/ 720967 h 1441934"/>
                <a:gd name="connsiteX1" fmla="*/ 720967 w 1441934"/>
                <a:gd name="connsiteY1" fmla="*/ 0 h 1441934"/>
                <a:gd name="connsiteX2" fmla="*/ 1441934 w 1441934"/>
                <a:gd name="connsiteY2" fmla="*/ 720967 h 1441934"/>
                <a:gd name="connsiteX3" fmla="*/ 720967 w 1441934"/>
                <a:gd name="connsiteY3" fmla="*/ 1441934 h 1441934"/>
                <a:gd name="connsiteX4" fmla="*/ 0 w 1441934"/>
                <a:gd name="connsiteY4" fmla="*/ 720967 h 1441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34" h="1441934">
                  <a:moveTo>
                    <a:pt x="0" y="720967"/>
                  </a:moveTo>
                  <a:cubicBezTo>
                    <a:pt x="0" y="322788"/>
                    <a:pt x="322788" y="0"/>
                    <a:pt x="720967" y="0"/>
                  </a:cubicBezTo>
                  <a:cubicBezTo>
                    <a:pt x="1119146" y="0"/>
                    <a:pt x="1441934" y="322788"/>
                    <a:pt x="1441934" y="720967"/>
                  </a:cubicBezTo>
                  <a:cubicBezTo>
                    <a:pt x="1441934" y="1119146"/>
                    <a:pt x="1119146" y="1441934"/>
                    <a:pt x="720967" y="1441934"/>
                  </a:cubicBezTo>
                  <a:cubicBezTo>
                    <a:pt x="322788" y="1441934"/>
                    <a:pt x="0" y="1119146"/>
                    <a:pt x="0" y="720967"/>
                  </a:cubicBezTo>
                  <a:close/>
                </a:path>
              </a:pathLst>
            </a:custGeom>
            <a:solidFill>
              <a:schemeClr val="bg2">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25136" tIns="225136" rIns="225136" bIns="225136" numCol="1" spcCol="1270" anchor="ctr" anchorCtr="0">
              <a:noAutofit/>
            </a:bodyPr>
            <a:lstStyle/>
            <a:p>
              <a:pPr lvl="0" algn="ctr" defTabSz="977900">
                <a:lnSpc>
                  <a:spcPct val="90000"/>
                </a:lnSpc>
                <a:spcBef>
                  <a:spcPct val="0"/>
                </a:spcBef>
                <a:spcAft>
                  <a:spcPct val="35000"/>
                </a:spcAft>
              </a:pPr>
              <a:r>
                <a:rPr lang="en-US" sz="2200" kern="1200" dirty="0" smtClean="0"/>
                <a:t>Scenario 2</a:t>
              </a:r>
              <a:endParaRPr lang="en-US" sz="2200" kern="1200" dirty="0"/>
            </a:p>
          </p:txBody>
        </p:sp>
        <p:sp>
          <p:nvSpPr>
            <p:cNvPr id="28" name="Freeform 27"/>
            <p:cNvSpPr/>
            <p:nvPr/>
          </p:nvSpPr>
          <p:spPr>
            <a:xfrm>
              <a:off x="5895630" y="2832692"/>
              <a:ext cx="2162901" cy="1441934"/>
            </a:xfrm>
            <a:custGeom>
              <a:avLst/>
              <a:gdLst>
                <a:gd name="connsiteX0" fmla="*/ 0 w 2162901"/>
                <a:gd name="connsiteY0" fmla="*/ 0 h 1441934"/>
                <a:gd name="connsiteX1" fmla="*/ 2162901 w 2162901"/>
                <a:gd name="connsiteY1" fmla="*/ 0 h 1441934"/>
                <a:gd name="connsiteX2" fmla="*/ 2162901 w 2162901"/>
                <a:gd name="connsiteY2" fmla="*/ 1441934 h 1441934"/>
                <a:gd name="connsiteX3" fmla="*/ 0 w 2162901"/>
                <a:gd name="connsiteY3" fmla="*/ 1441934 h 1441934"/>
                <a:gd name="connsiteX4" fmla="*/ 0 w 2162901"/>
                <a:gd name="connsiteY4" fmla="*/ 0 h 1441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901" h="1441934">
                  <a:moveTo>
                    <a:pt x="0" y="0"/>
                  </a:moveTo>
                  <a:lnTo>
                    <a:pt x="2162901" y="0"/>
                  </a:lnTo>
                  <a:lnTo>
                    <a:pt x="2162901" y="1441934"/>
                  </a:lnTo>
                  <a:lnTo>
                    <a:pt x="0" y="14419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Manure market exists</a:t>
              </a:r>
              <a:endParaRPr lang="en-US" sz="1500" kern="1200" dirty="0"/>
            </a:p>
            <a:p>
              <a:pPr marL="114300" lvl="1" indent="-114300" algn="l" defTabSz="666750">
                <a:lnSpc>
                  <a:spcPct val="90000"/>
                </a:lnSpc>
                <a:spcBef>
                  <a:spcPct val="0"/>
                </a:spcBef>
                <a:spcAft>
                  <a:spcPct val="15000"/>
                </a:spcAft>
                <a:buChar char="•"/>
              </a:pPr>
              <a:r>
                <a:rPr lang="en-US" sz="1500" kern="1200" dirty="0" smtClean="0"/>
                <a:t>Price assigned based on manure nutrient content</a:t>
              </a:r>
              <a:endParaRPr lang="en-US" sz="1500" kern="1200" dirty="0"/>
            </a:p>
          </p:txBody>
        </p:sp>
        <p:sp>
          <p:nvSpPr>
            <p:cNvPr id="29" name="Freeform 28"/>
            <p:cNvSpPr/>
            <p:nvPr/>
          </p:nvSpPr>
          <p:spPr>
            <a:xfrm>
              <a:off x="3309307" y="4371229"/>
              <a:ext cx="1545461" cy="1545461"/>
            </a:xfrm>
            <a:custGeom>
              <a:avLst/>
              <a:gdLst>
                <a:gd name="connsiteX0" fmla="*/ 0 w 1545461"/>
                <a:gd name="connsiteY0" fmla="*/ 772731 h 1545461"/>
                <a:gd name="connsiteX1" fmla="*/ 772731 w 1545461"/>
                <a:gd name="connsiteY1" fmla="*/ 0 h 1545461"/>
                <a:gd name="connsiteX2" fmla="*/ 1545462 w 1545461"/>
                <a:gd name="connsiteY2" fmla="*/ 772731 h 1545461"/>
                <a:gd name="connsiteX3" fmla="*/ 772731 w 1545461"/>
                <a:gd name="connsiteY3" fmla="*/ 1545462 h 1545461"/>
                <a:gd name="connsiteX4" fmla="*/ 0 w 1545461"/>
                <a:gd name="connsiteY4" fmla="*/ 772731 h 154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461" h="1545461">
                  <a:moveTo>
                    <a:pt x="0" y="772731"/>
                  </a:moveTo>
                  <a:cubicBezTo>
                    <a:pt x="0" y="345963"/>
                    <a:pt x="345963" y="0"/>
                    <a:pt x="772731" y="0"/>
                  </a:cubicBezTo>
                  <a:cubicBezTo>
                    <a:pt x="1199499" y="0"/>
                    <a:pt x="1545462" y="345963"/>
                    <a:pt x="1545462" y="772731"/>
                  </a:cubicBezTo>
                  <a:cubicBezTo>
                    <a:pt x="1545462" y="1199499"/>
                    <a:pt x="1199499" y="1545462"/>
                    <a:pt x="772731" y="1545462"/>
                  </a:cubicBezTo>
                  <a:cubicBezTo>
                    <a:pt x="345963" y="1545462"/>
                    <a:pt x="0" y="1199499"/>
                    <a:pt x="0" y="772731"/>
                  </a:cubicBezTo>
                  <a:close/>
                </a:path>
              </a:pathLst>
            </a:custGeom>
            <a:solidFill>
              <a:schemeClr val="bg2">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40298" tIns="240298" rIns="240298" bIns="240298" numCol="1" spcCol="1270" anchor="ctr" anchorCtr="0">
              <a:noAutofit/>
            </a:bodyPr>
            <a:lstStyle/>
            <a:p>
              <a:pPr lvl="0" algn="ctr" defTabSz="977900">
                <a:lnSpc>
                  <a:spcPct val="90000"/>
                </a:lnSpc>
                <a:spcBef>
                  <a:spcPct val="0"/>
                </a:spcBef>
                <a:spcAft>
                  <a:spcPct val="35000"/>
                </a:spcAft>
              </a:pPr>
              <a:r>
                <a:rPr lang="en-US" sz="2200" kern="1200" dirty="0" smtClean="0"/>
                <a:t>Scenario 3</a:t>
              </a:r>
              <a:endParaRPr lang="en-US" sz="2200" kern="1200" dirty="0"/>
            </a:p>
          </p:txBody>
        </p:sp>
        <p:sp>
          <p:nvSpPr>
            <p:cNvPr id="30" name="Freeform 29"/>
            <p:cNvSpPr/>
            <p:nvPr/>
          </p:nvSpPr>
          <p:spPr>
            <a:xfrm>
              <a:off x="4988725" y="4573886"/>
              <a:ext cx="2318191" cy="1545461"/>
            </a:xfrm>
            <a:custGeom>
              <a:avLst/>
              <a:gdLst>
                <a:gd name="connsiteX0" fmla="*/ 0 w 2318191"/>
                <a:gd name="connsiteY0" fmla="*/ 0 h 1545461"/>
                <a:gd name="connsiteX1" fmla="*/ 2318191 w 2318191"/>
                <a:gd name="connsiteY1" fmla="*/ 0 h 1545461"/>
                <a:gd name="connsiteX2" fmla="*/ 2318191 w 2318191"/>
                <a:gd name="connsiteY2" fmla="*/ 1545461 h 1545461"/>
                <a:gd name="connsiteX3" fmla="*/ 0 w 2318191"/>
                <a:gd name="connsiteY3" fmla="*/ 1545461 h 1545461"/>
                <a:gd name="connsiteX4" fmla="*/ 0 w 2318191"/>
                <a:gd name="connsiteY4" fmla="*/ 0 h 154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8191" h="1545461">
                  <a:moveTo>
                    <a:pt x="0" y="0"/>
                  </a:moveTo>
                  <a:lnTo>
                    <a:pt x="2318191" y="0"/>
                  </a:lnTo>
                  <a:lnTo>
                    <a:pt x="2318191" y="1545461"/>
                  </a:lnTo>
                  <a:lnTo>
                    <a:pt x="0" y="15454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Manure supply is greater than ag land fertilizer needs</a:t>
              </a:r>
              <a:endParaRPr lang="en-US" sz="1500" kern="1200" dirty="0"/>
            </a:p>
            <a:p>
              <a:pPr marL="114300" lvl="1" indent="-114300" algn="l" defTabSz="666750">
                <a:lnSpc>
                  <a:spcPct val="90000"/>
                </a:lnSpc>
                <a:spcBef>
                  <a:spcPct val="0"/>
                </a:spcBef>
                <a:spcAft>
                  <a:spcPct val="15000"/>
                </a:spcAft>
                <a:buChar char="•"/>
              </a:pPr>
              <a:r>
                <a:rPr lang="en-US" sz="1500" kern="1200" dirty="0" smtClean="0"/>
                <a:t>Excess manure price assigned from hauling and field application costs</a:t>
              </a:r>
              <a:endParaRPr lang="en-US" sz="1500" kern="1200" dirty="0"/>
            </a:p>
          </p:txBody>
        </p:sp>
      </p:grpSp>
      <p:sp>
        <p:nvSpPr>
          <p:cNvPr id="31" name="TextBox 30"/>
          <p:cNvSpPr txBox="1"/>
          <p:nvPr/>
        </p:nvSpPr>
        <p:spPr>
          <a:xfrm>
            <a:off x="391724" y="3016155"/>
            <a:ext cx="2297441" cy="1200329"/>
          </a:xfrm>
          <a:prstGeom prst="rect">
            <a:avLst/>
          </a:prstGeom>
          <a:noFill/>
        </p:spPr>
        <p:txBody>
          <a:bodyPr wrap="square" rtlCol="0">
            <a:spAutoFit/>
          </a:bodyPr>
          <a:lstStyle/>
          <a:p>
            <a:pPr algn="ctr"/>
            <a:r>
              <a:rPr lang="en-US" sz="2400" smtClean="0"/>
              <a:t>Manure Supply/Demand Scenarios</a:t>
            </a:r>
            <a:endParaRPr lang="en-US" sz="2400"/>
          </a:p>
        </p:txBody>
      </p:sp>
      <p:sp>
        <p:nvSpPr>
          <p:cNvPr id="32" name="TextBox 31"/>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pic>
        <p:nvPicPr>
          <p:cNvPr id="6" name="Picture 5"/>
          <p:cNvPicPr>
            <a:picLocks noChangeAspect="1"/>
          </p:cNvPicPr>
          <p:nvPr/>
        </p:nvPicPr>
        <p:blipFill>
          <a:blip r:embed="rId2"/>
          <a:stretch>
            <a:fillRect/>
          </a:stretch>
        </p:blipFill>
        <p:spPr>
          <a:xfrm>
            <a:off x="6433998" y="1019496"/>
            <a:ext cx="2710002" cy="1618473"/>
          </a:xfrm>
          <a:prstGeom prst="rect">
            <a:avLst/>
          </a:prstGeom>
        </p:spPr>
      </p:pic>
      <p:pic>
        <p:nvPicPr>
          <p:cNvPr id="7" name="Picture 6"/>
          <p:cNvPicPr>
            <a:picLocks noChangeAspect="1"/>
          </p:cNvPicPr>
          <p:nvPr/>
        </p:nvPicPr>
        <p:blipFill>
          <a:blip r:embed="rId3"/>
          <a:stretch>
            <a:fillRect/>
          </a:stretch>
        </p:blipFill>
        <p:spPr>
          <a:xfrm>
            <a:off x="6469190" y="4567237"/>
            <a:ext cx="2675937" cy="1598129"/>
          </a:xfrm>
          <a:prstGeom prst="rect">
            <a:avLst/>
          </a:prstGeom>
        </p:spPr>
      </p:pic>
    </p:spTree>
    <p:extLst>
      <p:ext uri="{BB962C8B-B14F-4D97-AF65-F5344CB8AC3E}">
        <p14:creationId xmlns:p14="http://schemas.microsoft.com/office/powerpoint/2010/main" val="26646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9894" y="2103663"/>
            <a:ext cx="627681" cy="3937380"/>
          </a:xfrm>
          <a:prstGeom prst="rect">
            <a:avLst/>
          </a:prstGeom>
          <a:pattFill prst="ltDnDiag">
            <a:fgClr>
              <a:srgbClr val="C00000"/>
            </a:fgClr>
            <a:bgClr>
              <a:schemeClr val="bg1"/>
            </a:bgClr>
          </a:patt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National Manure Supply Curve</a:t>
            </a:r>
            <a:endParaRPr lang="en-US" dirty="0"/>
          </a:p>
        </p:txBody>
      </p:sp>
      <p:sp>
        <p:nvSpPr>
          <p:cNvPr id="11" name="Content Placeholder 2"/>
          <p:cNvSpPr>
            <a:spLocks noGrp="1"/>
          </p:cNvSpPr>
          <p:nvPr>
            <p:ph sz="half" idx="1"/>
          </p:nvPr>
        </p:nvSpPr>
        <p:spPr>
          <a:xfrm>
            <a:off x="238205" y="1600199"/>
            <a:ext cx="2631689" cy="4304371"/>
          </a:xfrm>
        </p:spPr>
        <p:txBody>
          <a:bodyPr>
            <a:normAutofit/>
          </a:bodyPr>
          <a:lstStyle/>
          <a:p>
            <a:r>
              <a:rPr lang="en-US" sz="2200" dirty="0" smtClean="0"/>
              <a:t>A portion of US animal manure is modeled at a negative cost to WTE facility (Scenario 3)</a:t>
            </a:r>
          </a:p>
          <a:p>
            <a:r>
              <a:rPr lang="en-US" sz="2200" dirty="0" smtClean="0"/>
              <a:t>Majority of manure can be utilized as an ag land fertilizer (Scenarios </a:t>
            </a:r>
            <a:r>
              <a:rPr lang="mr-IN" sz="2200" dirty="0" smtClean="0"/>
              <a:t>1</a:t>
            </a:r>
            <a:r>
              <a:rPr lang="en-US" sz="2200" dirty="0"/>
              <a:t> </a:t>
            </a:r>
            <a:r>
              <a:rPr lang="en-US" sz="2200" dirty="0" smtClean="0"/>
              <a:t>&amp; </a:t>
            </a:r>
            <a:r>
              <a:rPr lang="mr-IN" sz="2200" dirty="0" smtClean="0"/>
              <a:t>2</a:t>
            </a:r>
            <a:r>
              <a:rPr lang="en-US" sz="2200" dirty="0" smtClean="0"/>
              <a:t>)</a:t>
            </a:r>
          </a:p>
          <a:p>
            <a:endParaRPr lang="en-US" sz="2000" dirty="0"/>
          </a:p>
        </p:txBody>
      </p:sp>
      <p:sp>
        <p:nvSpPr>
          <p:cNvPr id="12" name="TextBox 11"/>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5" name="Left Brace 4"/>
          <p:cNvSpPr/>
          <p:nvPr/>
        </p:nvSpPr>
        <p:spPr>
          <a:xfrm rot="5400000">
            <a:off x="6111959" y="-421139"/>
            <a:ext cx="456088" cy="4042676"/>
          </a:xfrm>
          <a:prstGeom prst="leftBrac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725388">
            <a:off x="4066702" y="2302581"/>
            <a:ext cx="296456" cy="3172411"/>
          </a:xfrm>
          <a:prstGeom prst="rightBrac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787233" y="1044277"/>
            <a:ext cx="3310362" cy="369332"/>
          </a:xfrm>
          <a:prstGeom prst="rect">
            <a:avLst/>
          </a:prstGeom>
          <a:noFill/>
        </p:spPr>
        <p:txBody>
          <a:bodyPr wrap="square" rtlCol="0">
            <a:spAutoFit/>
          </a:bodyPr>
          <a:lstStyle/>
          <a:p>
            <a:r>
              <a:rPr lang="en-US" smtClean="0">
                <a:solidFill>
                  <a:sysClr val="windowText" lastClr="000000"/>
                </a:solidFill>
              </a:rPr>
              <a:t>Fertilizer/Commoditized </a:t>
            </a:r>
            <a:r>
              <a:rPr lang="en-US" dirty="0" smtClean="0">
                <a:solidFill>
                  <a:sysClr val="windowText" lastClr="000000"/>
                </a:solidFill>
              </a:rPr>
              <a:t>Manure</a:t>
            </a:r>
            <a:endParaRPr lang="en-US" dirty="0">
              <a:solidFill>
                <a:sysClr val="windowText" lastClr="000000"/>
              </a:solidFill>
            </a:endParaRPr>
          </a:p>
        </p:txBody>
      </p:sp>
      <p:sp>
        <p:nvSpPr>
          <p:cNvPr id="8" name="TextBox 7"/>
          <p:cNvSpPr txBox="1"/>
          <p:nvPr/>
        </p:nvSpPr>
        <p:spPr>
          <a:xfrm rot="725388">
            <a:off x="4367336" y="3916113"/>
            <a:ext cx="1603444" cy="377644"/>
          </a:xfrm>
          <a:prstGeom prst="rect">
            <a:avLst/>
          </a:prstGeom>
          <a:noFill/>
        </p:spPr>
        <p:txBody>
          <a:bodyPr wrap="square" rtlCol="0">
            <a:spAutoFit/>
          </a:bodyPr>
          <a:lstStyle/>
          <a:p>
            <a:r>
              <a:rPr lang="en-US" dirty="0" smtClean="0">
                <a:solidFill>
                  <a:sysClr val="windowText" lastClr="000000"/>
                </a:solidFill>
              </a:rPr>
              <a:t>Excess Manure</a:t>
            </a:r>
            <a:endParaRPr lang="en-US" dirty="0">
              <a:solidFill>
                <a:sysClr val="windowText" lastClr="000000"/>
              </a:solidFill>
            </a:endParaRPr>
          </a:p>
        </p:txBody>
      </p:sp>
      <p:cxnSp>
        <p:nvCxnSpPr>
          <p:cNvPr id="9" name="Straight Arrow Connector 8"/>
          <p:cNvCxnSpPr/>
          <p:nvPr/>
        </p:nvCxnSpPr>
        <p:spPr>
          <a:xfrm flipH="1" flipV="1">
            <a:off x="3497575" y="5898775"/>
            <a:ext cx="1893661" cy="43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34139" y="4759025"/>
            <a:ext cx="2927202" cy="1754326"/>
          </a:xfrm>
          <a:prstGeom prst="rect">
            <a:avLst/>
          </a:prstGeom>
          <a:noFill/>
          <a:ln>
            <a:solidFill>
              <a:srgbClr val="C00000"/>
            </a:solidFill>
          </a:ln>
        </p:spPr>
        <p:txBody>
          <a:bodyPr wrap="square" rtlCol="0">
            <a:spAutoFit/>
          </a:bodyPr>
          <a:lstStyle/>
          <a:p>
            <a:r>
              <a:rPr lang="en-US" dirty="0" smtClean="0"/>
              <a:t>Although excess manure is modeled at a negative cost, farmers are unlikely to pay to have manure removed unless the CAFO is required to do so by regulation.</a:t>
            </a:r>
            <a:endParaRPr lang="en-US" dirty="0"/>
          </a:p>
        </p:txBody>
      </p:sp>
      <p:graphicFrame>
        <p:nvGraphicFramePr>
          <p:cNvPr id="16" name="Chart 15"/>
          <p:cNvGraphicFramePr>
            <a:graphicFrameLocks/>
          </p:cNvGraphicFramePr>
          <p:nvPr>
            <p:extLst>
              <p:ext uri="{D42A27DB-BD31-4B8C-83A1-F6EECF244321}">
                <p14:modId xmlns:p14="http://schemas.microsoft.com/office/powerpoint/2010/main" val="1165821592"/>
              </p:ext>
            </p:extLst>
          </p:nvPr>
        </p:nvGraphicFramePr>
        <p:xfrm>
          <a:off x="2711302" y="1148316"/>
          <a:ext cx="62414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899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Areas of Further Analysis </a:t>
            </a:r>
            <a:endParaRPr lang="en-US" dirty="0"/>
          </a:p>
        </p:txBody>
      </p:sp>
    </p:spTree>
    <p:extLst>
      <p:ext uri="{BB962C8B-B14F-4D97-AF65-F5344CB8AC3E}">
        <p14:creationId xmlns:p14="http://schemas.microsoft.com/office/powerpoint/2010/main" val="1967328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52445"/>
            <a:ext cx="8240751" cy="5136068"/>
          </a:xfrm>
        </p:spPr>
        <p:txBody>
          <a:bodyPr>
            <a:normAutofit lnSpcReduction="10000"/>
          </a:bodyPr>
          <a:lstStyle/>
          <a:p>
            <a:r>
              <a:rPr lang="en-US" dirty="0" smtClean="0"/>
              <a:t>Farm </a:t>
            </a:r>
            <a:r>
              <a:rPr lang="en-US" dirty="0"/>
              <a:t>W</a:t>
            </a:r>
            <a:r>
              <a:rPr lang="en-US" dirty="0" smtClean="0"/>
              <a:t>illingness </a:t>
            </a:r>
            <a:r>
              <a:rPr lang="en-US" dirty="0"/>
              <a:t>T</a:t>
            </a:r>
            <a:r>
              <a:rPr lang="en-US" dirty="0" smtClean="0"/>
              <a:t>o </a:t>
            </a:r>
            <a:r>
              <a:rPr lang="en-US" dirty="0"/>
              <a:t>A</a:t>
            </a:r>
            <a:r>
              <a:rPr lang="en-US" dirty="0" smtClean="0"/>
              <a:t>ccept </a:t>
            </a:r>
            <a:r>
              <a:rPr lang="en-US" dirty="0"/>
              <a:t>M</a:t>
            </a:r>
            <a:r>
              <a:rPr lang="en-US" dirty="0" smtClean="0"/>
              <a:t>anure </a:t>
            </a:r>
            <a:r>
              <a:rPr lang="en-US" dirty="0" smtClean="0"/>
              <a:t>(WTAM) as a fertilizer varies, and is a driver of manure cost</a:t>
            </a:r>
            <a:r>
              <a:rPr lang="en-US" baseline="30000" dirty="0" smtClean="0"/>
              <a:t>3 </a:t>
            </a:r>
            <a:r>
              <a:rPr lang="en-US" dirty="0" smtClean="0"/>
              <a:t>and </a:t>
            </a:r>
            <a:r>
              <a:rPr lang="en-US" dirty="0" smtClean="0"/>
              <a:t>demand</a:t>
            </a:r>
          </a:p>
          <a:p>
            <a:r>
              <a:rPr lang="en-US" dirty="0"/>
              <a:t>Proportion </a:t>
            </a:r>
            <a:r>
              <a:rPr lang="en-US" dirty="0" smtClean="0"/>
              <a:t>of nearby ag </a:t>
            </a:r>
            <a:r>
              <a:rPr lang="en-US" dirty="0"/>
              <a:t>land that manure can be applied on varies </a:t>
            </a:r>
            <a:r>
              <a:rPr lang="en-US" dirty="0" smtClean="0"/>
              <a:t>similarly</a:t>
            </a:r>
            <a:endParaRPr lang="en-US" dirty="0" smtClean="0"/>
          </a:p>
          <a:p>
            <a:r>
              <a:rPr lang="en-US" dirty="0" smtClean="0"/>
              <a:t>In our model, a </a:t>
            </a:r>
            <a:r>
              <a:rPr lang="en-US" dirty="0"/>
              <a:t>metric for both is averaged from </a:t>
            </a:r>
            <a:r>
              <a:rPr lang="en-US"/>
              <a:t>these </a:t>
            </a:r>
            <a:r>
              <a:rPr lang="en-US" smtClean="0"/>
              <a:t>ratios by county:</a:t>
            </a:r>
            <a:endParaRPr lang="en-US" dirty="0"/>
          </a:p>
          <a:p>
            <a:pPr lvl="1"/>
            <a:r>
              <a:rPr lang="en-US" dirty="0"/>
              <a:t>Ratio of farms using manure fertilizer to total number of farms using fertilizer (USDA NASS)</a:t>
            </a:r>
          </a:p>
          <a:p>
            <a:pPr lvl="1"/>
            <a:r>
              <a:rPr lang="en-US" dirty="0"/>
              <a:t>Ratio of cropland receiving manure fertilizer to total cropland receiving fertilizer (USDA NASS</a:t>
            </a:r>
            <a:r>
              <a:rPr lang="en-US" dirty="0" smtClean="0"/>
              <a:t>)</a:t>
            </a:r>
            <a:endParaRPr lang="en-US" dirty="0" smtClean="0"/>
          </a:p>
          <a:p>
            <a:r>
              <a:rPr lang="en-US" dirty="0" smtClean="0"/>
              <a:t>Values range 0 to 1 and average 0.22</a:t>
            </a:r>
            <a:endParaRPr lang="en-US" dirty="0" smtClean="0"/>
          </a:p>
          <a:p>
            <a:pPr lvl="1"/>
            <a:endParaRPr lang="en-US" dirty="0" smtClean="0"/>
          </a:p>
        </p:txBody>
      </p:sp>
      <p:sp>
        <p:nvSpPr>
          <p:cNvPr id="3" name="Title 2"/>
          <p:cNvSpPr>
            <a:spLocks noGrp="1"/>
          </p:cNvSpPr>
          <p:nvPr>
            <p:ph type="title"/>
          </p:nvPr>
        </p:nvSpPr>
        <p:spPr>
          <a:xfrm>
            <a:off x="457200" y="106720"/>
            <a:ext cx="8229600" cy="566928"/>
          </a:xfrm>
        </p:spPr>
        <p:txBody>
          <a:bodyPr>
            <a:normAutofit/>
          </a:bodyPr>
          <a:lstStyle/>
          <a:p>
            <a:r>
              <a:rPr lang="en-US" dirty="0" smtClean="0"/>
              <a:t>Willingness to Accept Manure and Suitable Cropland</a:t>
            </a:r>
            <a:endParaRPr lang="en-US" dirty="0"/>
          </a:p>
        </p:txBody>
      </p:sp>
      <p:sp>
        <p:nvSpPr>
          <p:cNvPr id="4" name="TextBox 3"/>
          <p:cNvSpPr txBox="1"/>
          <p:nvPr/>
        </p:nvSpPr>
        <p:spPr>
          <a:xfrm>
            <a:off x="3170962" y="6588623"/>
            <a:ext cx="3557239" cy="338554"/>
          </a:xfrm>
          <a:prstGeom prst="rect">
            <a:avLst/>
          </a:prstGeom>
          <a:noFill/>
        </p:spPr>
        <p:txBody>
          <a:bodyPr wrap="square" rtlCol="0">
            <a:spAutoFit/>
          </a:bodyPr>
          <a:lstStyle/>
          <a:p>
            <a:r>
              <a:rPr lang="en-US" sz="1600" dirty="0" smtClean="0">
                <a:solidFill>
                  <a:srgbClr val="FF0000"/>
                </a:solidFill>
              </a:rPr>
              <a:t>DRAFT </a:t>
            </a:r>
            <a:r>
              <a:rPr lang="mr-IN" sz="1600" dirty="0" smtClean="0">
                <a:solidFill>
                  <a:srgbClr val="FF0000"/>
                </a:solidFill>
              </a:rPr>
              <a:t>–</a:t>
            </a:r>
            <a:r>
              <a:rPr lang="en-US" sz="1600" dirty="0" smtClean="0">
                <a:solidFill>
                  <a:srgbClr val="FF0000"/>
                </a:solidFill>
              </a:rPr>
              <a:t> DO NOT CITE/DISTRIBUTE</a:t>
            </a:r>
            <a:endParaRPr lang="en-US" sz="1600" dirty="0">
              <a:solidFill>
                <a:srgbClr val="FF0000"/>
              </a:solidFill>
            </a:endParaRPr>
          </a:p>
        </p:txBody>
      </p:sp>
      <p:sp>
        <p:nvSpPr>
          <p:cNvPr id="5" name="TextBox 4"/>
          <p:cNvSpPr txBox="1"/>
          <p:nvPr/>
        </p:nvSpPr>
        <p:spPr>
          <a:xfrm>
            <a:off x="457200" y="6209826"/>
            <a:ext cx="8229600" cy="738664"/>
          </a:xfrm>
          <a:prstGeom prst="rect">
            <a:avLst/>
          </a:prstGeom>
          <a:noFill/>
        </p:spPr>
        <p:txBody>
          <a:bodyPr wrap="square" rtlCol="0">
            <a:spAutoFit/>
          </a:bodyPr>
          <a:lstStyle/>
          <a:p>
            <a:r>
              <a:rPr lang="en-US" sz="800" baseline="30000" dirty="0" smtClean="0"/>
              <a:t>3</a:t>
            </a:r>
            <a:r>
              <a:rPr lang="en-US" sz="800" dirty="0" smtClean="0"/>
              <a:t> J</a:t>
            </a:r>
            <a:r>
              <a:rPr lang="en-US" sz="800" dirty="0"/>
              <a:t>. M. MacDonald, M. O. </a:t>
            </a:r>
            <a:r>
              <a:rPr lang="en-US" sz="800" dirty="0" err="1"/>
              <a:t>Ribaudo</a:t>
            </a:r>
            <a:r>
              <a:rPr lang="en-US" sz="800" dirty="0"/>
              <a:t>, M. J. Livingston, J. Beckman, and W. Huang, “Manure Use for Fertilizer and for Energy: Report to Congress,” United States Department of Agriculture, 2009</a:t>
            </a:r>
            <a:r>
              <a:rPr lang="en-US" sz="800" dirty="0" smtClean="0"/>
              <a:t>.</a:t>
            </a:r>
          </a:p>
          <a:p>
            <a:r>
              <a:rPr lang="en-US" sz="800" baseline="30000" dirty="0" smtClean="0"/>
              <a:t>4</a:t>
            </a:r>
            <a:r>
              <a:rPr lang="en-US" sz="800" dirty="0" smtClean="0"/>
              <a:t> R</a:t>
            </a:r>
            <a:r>
              <a:rPr lang="en-US" sz="800" dirty="0"/>
              <a:t>. L. Kellogg, D. C. Moffitt, and N. R. </a:t>
            </a:r>
            <a:r>
              <a:rPr lang="en-US" sz="800" dirty="0" err="1"/>
              <a:t>Gollehon</a:t>
            </a:r>
            <a:r>
              <a:rPr lang="en-US" sz="800" dirty="0"/>
              <a:t>, “Estimates of Recoverable and Non-Recoverable Manure Nutrients Based on the Census of Agriculture,” 2007.</a:t>
            </a:r>
          </a:p>
          <a:p>
            <a:endParaRPr lang="en-US" sz="800" dirty="0"/>
          </a:p>
          <a:p>
            <a:endParaRPr lang="en-US" dirty="0"/>
          </a:p>
        </p:txBody>
      </p:sp>
    </p:spTree>
    <p:extLst>
      <p:ext uri="{BB962C8B-B14F-4D97-AF65-F5344CB8AC3E}">
        <p14:creationId xmlns:p14="http://schemas.microsoft.com/office/powerpoint/2010/main" val="985551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WTAM &amp; Suitable Cropland Distribution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898"/>
          <a:stretch/>
        </p:blipFill>
        <p:spPr>
          <a:xfrm>
            <a:off x="0" y="829340"/>
            <a:ext cx="9144000" cy="5815424"/>
          </a:xfrm>
          <a:prstGeom prst="rect">
            <a:avLst/>
          </a:prstGeom>
        </p:spPr>
      </p:pic>
    </p:spTree>
    <p:extLst>
      <p:ext uri="{BB962C8B-B14F-4D97-AF65-F5344CB8AC3E}">
        <p14:creationId xmlns:p14="http://schemas.microsoft.com/office/powerpoint/2010/main" val="70243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NREL_lab">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nrel-40-presentation-template</Template>
  <TotalTime>15058</TotalTime>
  <Words>902</Words>
  <Application>Microsoft Macintosh PowerPoint</Application>
  <PresentationFormat>On-screen Show (4:3)</PresentationFormat>
  <Paragraphs>95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Courier New</vt:lpstr>
      <vt:lpstr>Mangal</vt:lpstr>
      <vt:lpstr>Wingdings</vt:lpstr>
      <vt:lpstr>Arial</vt:lpstr>
      <vt:lpstr>NREL_lab</vt:lpstr>
      <vt:lpstr>Concentrated Animal Feed Operation (CAFO) Manure Economic Analysis</vt:lpstr>
      <vt:lpstr>Modeling Overview</vt:lpstr>
      <vt:lpstr>Objectives</vt:lpstr>
      <vt:lpstr>Evaluating Supply &amp; Demand</vt:lpstr>
      <vt:lpstr>Model Market Scenarios</vt:lpstr>
      <vt:lpstr>National Manure Supply Curve</vt:lpstr>
      <vt:lpstr>Areas of Further Analysis </vt:lpstr>
      <vt:lpstr>Willingness to Accept Manure and Suitable Cropland</vt:lpstr>
      <vt:lpstr>WTAM &amp; Suitable Cropland Distribution</vt:lpstr>
      <vt:lpstr>Locating Non-Poultry Manure Markets</vt:lpstr>
      <vt:lpstr>Cost Determination of Manure Land Application</vt:lpstr>
      <vt:lpstr>Relating USDA Modeling to WTE Model</vt:lpstr>
      <vt:lpstr>Relating USDA Modeling to WTE Model</vt:lpstr>
      <vt:lpstr>Thank you!</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Badgett, Alex</dc:creator>
  <cp:lastModifiedBy>Badgett, Alex</cp:lastModifiedBy>
  <cp:revision>153</cp:revision>
  <cp:lastPrinted>2017-01-16T22:28:52Z</cp:lastPrinted>
  <dcterms:created xsi:type="dcterms:W3CDTF">2017-10-11T18:04:50Z</dcterms:created>
  <dcterms:modified xsi:type="dcterms:W3CDTF">2017-11-03T20:39:15Z</dcterms:modified>
</cp:coreProperties>
</file>