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1" r:id="rId2"/>
    <p:sldId id="365" r:id="rId3"/>
    <p:sldId id="366" r:id="rId4"/>
    <p:sldId id="369" r:id="rId5"/>
    <p:sldId id="373" r:id="rId6"/>
    <p:sldId id="374" r:id="rId7"/>
    <p:sldId id="372" r:id="rId8"/>
    <p:sldId id="377" r:id="rId9"/>
    <p:sldId id="379" r:id="rId10"/>
    <p:sldId id="378" r:id="rId11"/>
    <p:sldId id="375" r:id="rId12"/>
    <p:sldId id="380" r:id="rId13"/>
    <p:sldId id="367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2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REL" initials="N" lastIdx="2" clrIdx="0"/>
  <p:cmAuthor id="1" name="Badgett, Alex" initials="B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79" autoAdjust="0"/>
    <p:restoredTop sz="91851" autoAdjust="0"/>
  </p:normalViewPr>
  <p:slideViewPr>
    <p:cSldViewPr snapToGrid="0" snapToObjects="1">
      <p:cViewPr varScale="1">
        <p:scale>
          <a:sx n="115" d="100"/>
          <a:sy n="115" d="100"/>
        </p:scale>
        <p:origin x="1296" y="152"/>
      </p:cViewPr>
      <p:guideLst>
        <p:guide orient="horz" pos="2051"/>
        <p:guide pos="25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091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badgett/Desktop/WtE/Supply%20Curves/POTW%20CapEx/Python%20Cost%20Modeling/POTW_Fig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abadgett/Desktop/WtE/Supply%20Curves/POTW%20CapEx/Python%20Cost%20Modeling/POTW_Pi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abadgett/Desktop/WtE/Supply%20Curves/POTW%20CapEx/Python%20Cost%20Modeling/POTW_Fi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448046606115"/>
          <c:y val="0.119487377865405"/>
          <c:w val="0.82194214529154"/>
          <c:h val="0.791114716048766"/>
        </c:manualLayout>
      </c:layout>
      <c:scatterChart>
        <c:scatterStyle val="smoothMarker"/>
        <c:varyColors val="0"/>
        <c:ser>
          <c:idx val="1"/>
          <c:order val="0"/>
          <c:tx>
            <c:v>POTWs Treating &gt;10 and &lt;50 MGD</c:v>
          </c:tx>
          <c:spPr>
            <a:ln w="381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'10'!$D$1:$D$456</c:f>
              <c:numCache>
                <c:formatCode>General</c:formatCode>
                <c:ptCount val="456"/>
                <c:pt idx="0">
                  <c:v>4143.193947</c:v>
                </c:pt>
                <c:pt idx="1">
                  <c:v>8386.755964</c:v>
                </c:pt>
                <c:pt idx="2">
                  <c:v>13272.673632</c:v>
                </c:pt>
                <c:pt idx="3">
                  <c:v>17726.607125</c:v>
                </c:pt>
                <c:pt idx="4">
                  <c:v>21757.388833</c:v>
                </c:pt>
                <c:pt idx="5">
                  <c:v>25800.214709</c:v>
                </c:pt>
                <c:pt idx="6">
                  <c:v>29959.467547</c:v>
                </c:pt>
                <c:pt idx="7">
                  <c:v>34174.926504</c:v>
                </c:pt>
                <c:pt idx="8">
                  <c:v>38389.582517</c:v>
                </c:pt>
                <c:pt idx="9">
                  <c:v>42805.777615</c:v>
                </c:pt>
                <c:pt idx="10">
                  <c:v>47021.236572</c:v>
                </c:pt>
                <c:pt idx="11">
                  <c:v>51397.284442</c:v>
                </c:pt>
                <c:pt idx="12">
                  <c:v>56335.39350600001</c:v>
                </c:pt>
                <c:pt idx="13">
                  <c:v>61153.06088600001</c:v>
                </c:pt>
                <c:pt idx="14">
                  <c:v>65970.728266</c:v>
                </c:pt>
                <c:pt idx="15">
                  <c:v>70788.395646</c:v>
                </c:pt>
                <c:pt idx="16">
                  <c:v>75598.03358</c:v>
                </c:pt>
                <c:pt idx="17">
                  <c:v>80777.02601300001</c:v>
                </c:pt>
                <c:pt idx="18">
                  <c:v>85691.04674000001</c:v>
                </c:pt>
                <c:pt idx="19">
                  <c:v>90643.608806</c:v>
                </c:pt>
                <c:pt idx="20">
                  <c:v>95662.012327</c:v>
                </c:pt>
                <c:pt idx="21">
                  <c:v>100479.679707</c:v>
                </c:pt>
                <c:pt idx="22">
                  <c:v>105939.702737</c:v>
                </c:pt>
                <c:pt idx="23">
                  <c:v>112005.948913</c:v>
                </c:pt>
                <c:pt idx="24">
                  <c:v>117201.40171</c:v>
                </c:pt>
                <c:pt idx="25">
                  <c:v>122349.480777</c:v>
                </c:pt>
                <c:pt idx="26">
                  <c:v>127608.767666</c:v>
                </c:pt>
                <c:pt idx="27">
                  <c:v>133923.926656</c:v>
                </c:pt>
                <c:pt idx="28">
                  <c:v>140255.144537</c:v>
                </c:pt>
                <c:pt idx="29">
                  <c:v>145875.75648</c:v>
                </c:pt>
                <c:pt idx="30">
                  <c:v>151496.368423</c:v>
                </c:pt>
                <c:pt idx="31">
                  <c:v>157116.980366</c:v>
                </c:pt>
                <c:pt idx="32">
                  <c:v>162737.592309</c:v>
                </c:pt>
                <c:pt idx="33">
                  <c:v>168177.541725</c:v>
                </c:pt>
                <c:pt idx="34">
                  <c:v>173848.337703</c:v>
                </c:pt>
                <c:pt idx="35">
                  <c:v>179525.155765</c:v>
                </c:pt>
                <c:pt idx="36">
                  <c:v>184134.057558</c:v>
                </c:pt>
                <c:pt idx="37">
                  <c:v>189806.860898</c:v>
                </c:pt>
                <c:pt idx="38">
                  <c:v>196029.681263</c:v>
                </c:pt>
                <c:pt idx="39">
                  <c:v>202051.765488</c:v>
                </c:pt>
                <c:pt idx="40">
                  <c:v>208073.849713</c:v>
                </c:pt>
                <c:pt idx="41">
                  <c:v>213967.462807</c:v>
                </c:pt>
                <c:pt idx="42">
                  <c:v>218945.719099</c:v>
                </c:pt>
                <c:pt idx="43">
                  <c:v>223964.12262</c:v>
                </c:pt>
                <c:pt idx="44">
                  <c:v>230186.942985</c:v>
                </c:pt>
                <c:pt idx="45">
                  <c:v>236209.02721</c:v>
                </c:pt>
                <c:pt idx="46">
                  <c:v>241428.166871</c:v>
                </c:pt>
                <c:pt idx="47">
                  <c:v>247851.723377</c:v>
                </c:pt>
                <c:pt idx="48">
                  <c:v>253191.304723</c:v>
                </c:pt>
                <c:pt idx="49">
                  <c:v>259614.8612289999</c:v>
                </c:pt>
                <c:pt idx="50">
                  <c:v>266403.757512</c:v>
                </c:pt>
                <c:pt idx="51">
                  <c:v>272024.3694549999</c:v>
                </c:pt>
                <c:pt idx="52">
                  <c:v>284811.2616249999</c:v>
                </c:pt>
                <c:pt idx="53">
                  <c:v>290552.3152519999</c:v>
                </c:pt>
                <c:pt idx="54">
                  <c:v>296293.368879</c:v>
                </c:pt>
                <c:pt idx="55">
                  <c:v>303246.868797</c:v>
                </c:pt>
                <c:pt idx="56">
                  <c:v>310071.897585</c:v>
                </c:pt>
                <c:pt idx="57">
                  <c:v>317093.647791</c:v>
                </c:pt>
                <c:pt idx="58">
                  <c:v>324320.148861</c:v>
                </c:pt>
                <c:pt idx="59">
                  <c:v>331546.649931</c:v>
                </c:pt>
                <c:pt idx="60">
                  <c:v>338644.67987</c:v>
                </c:pt>
                <c:pt idx="61">
                  <c:v>345871.18094</c:v>
                </c:pt>
                <c:pt idx="62">
                  <c:v>353214.108971</c:v>
                </c:pt>
                <c:pt idx="63">
                  <c:v>360456.668932</c:v>
                </c:pt>
                <c:pt idx="64">
                  <c:v>368092.671729</c:v>
                </c:pt>
                <c:pt idx="65">
                  <c:v>372147.541774</c:v>
                </c:pt>
                <c:pt idx="66">
                  <c:v>379811.647631</c:v>
                </c:pt>
                <c:pt idx="67">
                  <c:v>387560.062667</c:v>
                </c:pt>
                <c:pt idx="68">
                  <c:v>395589.5083</c:v>
                </c:pt>
                <c:pt idx="69">
                  <c:v>401049.53133</c:v>
                </c:pt>
                <c:pt idx="70">
                  <c:v>408910.358605</c:v>
                </c:pt>
                <c:pt idx="71">
                  <c:v>416939.804238</c:v>
                </c:pt>
                <c:pt idx="72">
                  <c:v>424969.2498709999</c:v>
                </c:pt>
                <c:pt idx="73">
                  <c:v>432998.695504</c:v>
                </c:pt>
                <c:pt idx="74">
                  <c:v>441269.024506</c:v>
                </c:pt>
                <c:pt idx="75">
                  <c:v>449475.1179429999</c:v>
                </c:pt>
                <c:pt idx="76">
                  <c:v>455778.2327649999</c:v>
                </c:pt>
                <c:pt idx="77">
                  <c:v>463807.6783979999</c:v>
                </c:pt>
                <c:pt idx="78">
                  <c:v>471114.4739239998</c:v>
                </c:pt>
                <c:pt idx="79">
                  <c:v>479645.7599089999</c:v>
                </c:pt>
                <c:pt idx="80">
                  <c:v>487273.7332599998</c:v>
                </c:pt>
                <c:pt idx="81">
                  <c:v>496206.491526</c:v>
                </c:pt>
                <c:pt idx="82">
                  <c:v>501446.9092179998</c:v>
                </c:pt>
                <c:pt idx="83">
                  <c:v>510536.2416739998</c:v>
                </c:pt>
                <c:pt idx="84">
                  <c:v>519970.8402929999</c:v>
                </c:pt>
                <c:pt idx="85">
                  <c:v>529606.1750519999</c:v>
                </c:pt>
                <c:pt idx="86">
                  <c:v>536029.7315579998</c:v>
                </c:pt>
                <c:pt idx="87">
                  <c:v>545877.846627</c:v>
                </c:pt>
                <c:pt idx="88">
                  <c:v>556235.831497</c:v>
                </c:pt>
                <c:pt idx="89">
                  <c:v>565028.074465</c:v>
                </c:pt>
                <c:pt idx="90">
                  <c:v>574731.6595119999</c:v>
                </c:pt>
                <c:pt idx="91">
                  <c:v>584768.466552</c:v>
                </c:pt>
                <c:pt idx="92">
                  <c:v>594885.568052</c:v>
                </c:pt>
                <c:pt idx="93">
                  <c:v>604962.5223219999</c:v>
                </c:pt>
                <c:pt idx="94">
                  <c:v>614999.3293619999</c:v>
                </c:pt>
                <c:pt idx="95">
                  <c:v>622627.3027129999</c:v>
                </c:pt>
                <c:pt idx="96">
                  <c:v>632081.9749459999</c:v>
                </c:pt>
                <c:pt idx="97">
                  <c:v>642921.7265459999</c:v>
                </c:pt>
                <c:pt idx="98">
                  <c:v>650870.8777219999</c:v>
                </c:pt>
                <c:pt idx="99">
                  <c:v>662754.4572619998</c:v>
                </c:pt>
                <c:pt idx="100">
                  <c:v>667841.1110699999</c:v>
                </c:pt>
                <c:pt idx="101">
                  <c:v>679885.2795199999</c:v>
                </c:pt>
                <c:pt idx="102">
                  <c:v>692290.7730199998</c:v>
                </c:pt>
                <c:pt idx="103">
                  <c:v>704591.8837299999</c:v>
                </c:pt>
                <c:pt idx="104">
                  <c:v>717037.5244599999</c:v>
                </c:pt>
                <c:pt idx="105">
                  <c:v>728551.7494999999</c:v>
                </c:pt>
                <c:pt idx="106">
                  <c:v>741117.83192</c:v>
                </c:pt>
                <c:pt idx="107">
                  <c:v>745815.057615</c:v>
                </c:pt>
                <c:pt idx="108">
                  <c:v>752412.451619</c:v>
                </c:pt>
                <c:pt idx="109">
                  <c:v>765195.329069</c:v>
                </c:pt>
                <c:pt idx="110">
                  <c:v>777825.647049</c:v>
                </c:pt>
                <c:pt idx="111">
                  <c:v>782364.692665</c:v>
                </c:pt>
                <c:pt idx="112">
                  <c:v>791598.555143</c:v>
                </c:pt>
                <c:pt idx="113">
                  <c:v>804550.050953</c:v>
                </c:pt>
                <c:pt idx="114">
                  <c:v>817523.226263</c:v>
                </c:pt>
                <c:pt idx="115">
                  <c:v>821578.096308</c:v>
                </c:pt>
                <c:pt idx="116">
                  <c:v>834734.342978</c:v>
                </c:pt>
                <c:pt idx="117">
                  <c:v>847982.928268</c:v>
                </c:pt>
                <c:pt idx="118">
                  <c:v>861018.733248</c:v>
                </c:pt>
                <c:pt idx="119">
                  <c:v>874407.833838</c:v>
                </c:pt>
                <c:pt idx="120">
                  <c:v>882834.73703</c:v>
                </c:pt>
                <c:pt idx="121">
                  <c:v>889660.970235</c:v>
                </c:pt>
                <c:pt idx="122">
                  <c:v>897381.282211</c:v>
                </c:pt>
                <c:pt idx="123">
                  <c:v>901988.578115</c:v>
                </c:pt>
                <c:pt idx="124">
                  <c:v>906448.935164</c:v>
                </c:pt>
                <c:pt idx="125">
                  <c:v>912872.49167</c:v>
                </c:pt>
                <c:pt idx="126">
                  <c:v>926642.99093</c:v>
                </c:pt>
                <c:pt idx="127">
                  <c:v>940694.52079</c:v>
                </c:pt>
                <c:pt idx="128">
                  <c:v>947921.02186</c:v>
                </c:pt>
                <c:pt idx="129">
                  <c:v>957556.356619</c:v>
                </c:pt>
                <c:pt idx="130">
                  <c:v>970985.604439</c:v>
                </c:pt>
                <c:pt idx="131">
                  <c:v>975314.680052</c:v>
                </c:pt>
                <c:pt idx="132">
                  <c:v>990040.683342</c:v>
                </c:pt>
                <c:pt idx="133">
                  <c:v>994411.1106</c:v>
                </c:pt>
                <c:pt idx="134">
                  <c:v>999630.250261</c:v>
                </c:pt>
                <c:pt idx="135">
                  <c:v>1.004648653782E6</c:v>
                </c:pt>
                <c:pt idx="136">
                  <c:v>1.009626910074E6</c:v>
                </c:pt>
                <c:pt idx="137">
                  <c:v>1.020466661674E6</c:v>
                </c:pt>
                <c:pt idx="138">
                  <c:v>1.035481725004E6</c:v>
                </c:pt>
                <c:pt idx="139">
                  <c:v>1.047525893454E6</c:v>
                </c:pt>
                <c:pt idx="140">
                  <c:v>1.0567718001E6</c:v>
                </c:pt>
                <c:pt idx="141">
                  <c:v>1.07284273553E6</c:v>
                </c:pt>
                <c:pt idx="142">
                  <c:v>1.08267880643E6</c:v>
                </c:pt>
                <c:pt idx="143">
                  <c:v>1.09271561347E6</c:v>
                </c:pt>
                <c:pt idx="144">
                  <c:v>1.098737697695E6</c:v>
                </c:pt>
                <c:pt idx="145">
                  <c:v>1.109175977015E6</c:v>
                </c:pt>
                <c:pt idx="146">
                  <c:v>1.114676147273E6</c:v>
                </c:pt>
                <c:pt idx="147">
                  <c:v>1.130735038543E6</c:v>
                </c:pt>
                <c:pt idx="148">
                  <c:v>1.147115107633E6</c:v>
                </c:pt>
                <c:pt idx="149">
                  <c:v>1.157874564783E6</c:v>
                </c:pt>
                <c:pt idx="150">
                  <c:v>1.161929434828E6</c:v>
                </c:pt>
                <c:pt idx="151">
                  <c:v>1.166225188242E6</c:v>
                </c:pt>
                <c:pt idx="152">
                  <c:v>1.170520941656E6</c:v>
                </c:pt>
                <c:pt idx="153">
                  <c:v>1.182452697866E6</c:v>
                </c:pt>
                <c:pt idx="154">
                  <c:v>1.187061599659E6</c:v>
                </c:pt>
                <c:pt idx="155">
                  <c:v>1.192216102283E6</c:v>
                </c:pt>
                <c:pt idx="156">
                  <c:v>1.197244542611E6</c:v>
                </c:pt>
                <c:pt idx="157">
                  <c:v>1.20186147385E6</c:v>
                </c:pt>
                <c:pt idx="158">
                  <c:v>1.206478405089E6</c:v>
                </c:pt>
                <c:pt idx="159">
                  <c:v>1.211135483556E6</c:v>
                </c:pt>
                <c:pt idx="160">
                  <c:v>1.215427222247E6</c:v>
                </c:pt>
                <c:pt idx="161">
                  <c:v>1.22104783419E6</c:v>
                </c:pt>
                <c:pt idx="162">
                  <c:v>1.225263293147E6</c:v>
                </c:pt>
                <c:pt idx="163">
                  <c:v>1.229619267403E6</c:v>
                </c:pt>
                <c:pt idx="164">
                  <c:v>1.234035462501E6</c:v>
                </c:pt>
                <c:pt idx="165">
                  <c:v>1.238853129881E6</c:v>
                </c:pt>
                <c:pt idx="166">
                  <c:v>1.243670797261E6</c:v>
                </c:pt>
                <c:pt idx="167">
                  <c:v>1.249020415414E6</c:v>
                </c:pt>
                <c:pt idx="168">
                  <c:v>1.253585155256E6</c:v>
                </c:pt>
                <c:pt idx="169">
                  <c:v>1.258994994251E6</c:v>
                </c:pt>
                <c:pt idx="170">
                  <c:v>1.266622967602E6</c:v>
                </c:pt>
                <c:pt idx="171">
                  <c:v>1.272190183732E6</c:v>
                </c:pt>
                <c:pt idx="172">
                  <c:v>1.277369176165E6</c:v>
                </c:pt>
                <c:pt idx="173">
                  <c:v>1.282186843545E6</c:v>
                </c:pt>
                <c:pt idx="174">
                  <c:v>1.287004510925E6</c:v>
                </c:pt>
                <c:pt idx="175">
                  <c:v>1.291826193027E6</c:v>
                </c:pt>
                <c:pt idx="176">
                  <c:v>1.297410672465E6</c:v>
                </c:pt>
                <c:pt idx="177">
                  <c:v>1.302669959354E6</c:v>
                </c:pt>
                <c:pt idx="178">
                  <c:v>1.313509710954E6</c:v>
                </c:pt>
                <c:pt idx="179">
                  <c:v>1.318929586756E6</c:v>
                </c:pt>
                <c:pt idx="180">
                  <c:v>1.323960034445E6</c:v>
                </c:pt>
                <c:pt idx="181">
                  <c:v>1.329580646388E6</c:v>
                </c:pt>
                <c:pt idx="182">
                  <c:v>1.334739565207E6</c:v>
                </c:pt>
                <c:pt idx="183">
                  <c:v>1.34036017715E6</c:v>
                </c:pt>
                <c:pt idx="184">
                  <c:v>1.345579316811E6</c:v>
                </c:pt>
                <c:pt idx="185">
                  <c:v>1.350798456472E6</c:v>
                </c:pt>
                <c:pt idx="186">
                  <c:v>1.357054599037E6</c:v>
                </c:pt>
                <c:pt idx="187">
                  <c:v>1.363397861087E6</c:v>
                </c:pt>
                <c:pt idx="188">
                  <c:v>1.368701309927E6</c:v>
                </c:pt>
                <c:pt idx="189">
                  <c:v>1.374562805239E6</c:v>
                </c:pt>
                <c:pt idx="190">
                  <c:v>1.379918445476E6</c:v>
                </c:pt>
                <c:pt idx="191">
                  <c:v>1.386458830416E6</c:v>
                </c:pt>
                <c:pt idx="192">
                  <c:v>1.391930897615E6</c:v>
                </c:pt>
                <c:pt idx="193">
                  <c:v>1.397447126765E6</c:v>
                </c:pt>
                <c:pt idx="194">
                  <c:v>1.403067738708E6</c:v>
                </c:pt>
                <c:pt idx="195">
                  <c:v>1.409250411845E6</c:v>
                </c:pt>
                <c:pt idx="196">
                  <c:v>1.425991805985E6</c:v>
                </c:pt>
                <c:pt idx="197">
                  <c:v>1.431777021563E6</c:v>
                </c:pt>
                <c:pt idx="198">
                  <c:v>1.43887465003E6</c:v>
                </c:pt>
                <c:pt idx="199">
                  <c:v>1.445498942677E6</c:v>
                </c:pt>
                <c:pt idx="200">
                  <c:v>1.451708112985E6</c:v>
                </c:pt>
                <c:pt idx="201">
                  <c:v>1.458533141773E6</c:v>
                </c:pt>
                <c:pt idx="202">
                  <c:v>1.466192831434E6</c:v>
                </c:pt>
                <c:pt idx="203">
                  <c:v>1.473178449135E6</c:v>
                </c:pt>
                <c:pt idx="204">
                  <c:v>1.480204214064E6</c:v>
                </c:pt>
                <c:pt idx="205">
                  <c:v>1.486700035581E6</c:v>
                </c:pt>
                <c:pt idx="206">
                  <c:v>1.493203886544E6</c:v>
                </c:pt>
                <c:pt idx="207">
                  <c:v>1.501082780071E6</c:v>
                </c:pt>
                <c:pt idx="208">
                  <c:v>1.512725476241E6</c:v>
                </c:pt>
                <c:pt idx="209">
                  <c:v>1.519951977311E6</c:v>
                </c:pt>
                <c:pt idx="210">
                  <c:v>1.526693499864E6</c:v>
                </c:pt>
                <c:pt idx="211">
                  <c:v>1.535132447224E6</c:v>
                </c:pt>
                <c:pt idx="212">
                  <c:v>1.543653696402E6</c:v>
                </c:pt>
                <c:pt idx="213">
                  <c:v>1.552184982387E6</c:v>
                </c:pt>
                <c:pt idx="214">
                  <c:v>1.560750393516E6</c:v>
                </c:pt>
                <c:pt idx="215">
                  <c:v>1.567976894586E6</c:v>
                </c:pt>
                <c:pt idx="216">
                  <c:v>1.575203395656E6</c:v>
                </c:pt>
                <c:pt idx="217">
                  <c:v>1.582666363899E6</c:v>
                </c:pt>
                <c:pt idx="218">
                  <c:v>1.591850042342E6</c:v>
                </c:pt>
                <c:pt idx="219">
                  <c:v>1.599504512864E6</c:v>
                </c:pt>
                <c:pt idx="220">
                  <c:v>1.608055872463E6</c:v>
                </c:pt>
                <c:pt idx="221">
                  <c:v>1.617699236668E6</c:v>
                </c:pt>
                <c:pt idx="222">
                  <c:v>1.627367893627E6</c:v>
                </c:pt>
                <c:pt idx="223">
                  <c:v>1.63539733926E6</c:v>
                </c:pt>
                <c:pt idx="224">
                  <c:v>1.644229729456E6</c:v>
                </c:pt>
                <c:pt idx="225">
                  <c:v>1.653423444706E6</c:v>
                </c:pt>
                <c:pt idx="226">
                  <c:v>1.661766038718E6</c:v>
                </c:pt>
                <c:pt idx="227">
                  <c:v>1.666583706098E6</c:v>
                </c:pt>
                <c:pt idx="228">
                  <c:v>1.675817568576E6</c:v>
                </c:pt>
                <c:pt idx="229">
                  <c:v>1.680888163493E6</c:v>
                </c:pt>
                <c:pt idx="230">
                  <c:v>1.689379703722E6</c:v>
                </c:pt>
                <c:pt idx="231">
                  <c:v>1.698774155112E6</c:v>
                </c:pt>
                <c:pt idx="232">
                  <c:v>1.716438935502E6</c:v>
                </c:pt>
                <c:pt idx="233">
                  <c:v>1.728346603372E6</c:v>
                </c:pt>
                <c:pt idx="234">
                  <c:v>1.737981938131E6</c:v>
                </c:pt>
                <c:pt idx="235">
                  <c:v>1.747255947837E6</c:v>
                </c:pt>
                <c:pt idx="236">
                  <c:v>1.757854816077E6</c:v>
                </c:pt>
                <c:pt idx="237">
                  <c:v>1.769898984527E6</c:v>
                </c:pt>
                <c:pt idx="238">
                  <c:v>1.781943152977E6</c:v>
                </c:pt>
                <c:pt idx="239">
                  <c:v>1.795375612577E6</c:v>
                </c:pt>
                <c:pt idx="240">
                  <c:v>1.806604792297E6</c:v>
                </c:pt>
                <c:pt idx="241">
                  <c:v>1.820266894037E6</c:v>
                </c:pt>
                <c:pt idx="242">
                  <c:v>1.831600456547E6</c:v>
                </c:pt>
                <c:pt idx="243">
                  <c:v>1.843243152717E6</c:v>
                </c:pt>
                <c:pt idx="244">
                  <c:v>1.851228436399E6</c:v>
                </c:pt>
                <c:pt idx="245">
                  <c:v>1.864276285549E6</c:v>
                </c:pt>
                <c:pt idx="246">
                  <c:v>1.877361471629E6</c:v>
                </c:pt>
                <c:pt idx="247">
                  <c:v>1.891694032079E6</c:v>
                </c:pt>
                <c:pt idx="248">
                  <c:v>1.904982764599E6</c:v>
                </c:pt>
                <c:pt idx="249">
                  <c:v>1.911004848824E6</c:v>
                </c:pt>
                <c:pt idx="250">
                  <c:v>1.924654906404E6</c:v>
                </c:pt>
                <c:pt idx="251">
                  <c:v>1.939710116964E6</c:v>
                </c:pt>
                <c:pt idx="252">
                  <c:v>1.953560910684E6</c:v>
                </c:pt>
                <c:pt idx="253">
                  <c:v>1.968800798494E6</c:v>
                </c:pt>
                <c:pt idx="254">
                  <c:v>1.986863036444E6</c:v>
                </c:pt>
                <c:pt idx="255">
                  <c:v>2.002721191564E6</c:v>
                </c:pt>
                <c:pt idx="256">
                  <c:v>2.017342812064E6</c:v>
                </c:pt>
                <c:pt idx="257">
                  <c:v>2.023364896289E6</c:v>
                </c:pt>
                <c:pt idx="258">
                  <c:v>2.039825259839E6</c:v>
                </c:pt>
                <c:pt idx="259">
                  <c:v>2.043936737475E6</c:v>
                </c:pt>
                <c:pt idx="260">
                  <c:v>2.051564710826E6</c:v>
                </c:pt>
                <c:pt idx="261">
                  <c:v>2.067623602096E6</c:v>
                </c:pt>
                <c:pt idx="262">
                  <c:v>2.085519229046E6</c:v>
                </c:pt>
                <c:pt idx="263">
                  <c:v>2.104789898566E6</c:v>
                </c:pt>
                <c:pt idx="264">
                  <c:v>2.111494485669E6</c:v>
                </c:pt>
                <c:pt idx="265">
                  <c:v>2.122092952429E6</c:v>
                </c:pt>
                <c:pt idx="266">
                  <c:v>2.126910619809E6</c:v>
                </c:pt>
                <c:pt idx="267">
                  <c:v>2.135985499263E6</c:v>
                </c:pt>
                <c:pt idx="268">
                  <c:v>2.141947362645E6</c:v>
                </c:pt>
                <c:pt idx="269">
                  <c:v>2.161218032165E6</c:v>
                </c:pt>
                <c:pt idx="270">
                  <c:v>2.180448554455E6</c:v>
                </c:pt>
                <c:pt idx="271">
                  <c:v>2.186872110961E6</c:v>
                </c:pt>
                <c:pt idx="272">
                  <c:v>2.193127049109E6</c:v>
                </c:pt>
                <c:pt idx="273">
                  <c:v>2.209109660639E6</c:v>
                </c:pt>
                <c:pt idx="274">
                  <c:v>2.221153829089E6</c:v>
                </c:pt>
                <c:pt idx="275">
                  <c:v>2.234000942099E6</c:v>
                </c:pt>
                <c:pt idx="276">
                  <c:v>2.23922008176E6</c:v>
                </c:pt>
                <c:pt idx="277">
                  <c:v>2.247807573864E6</c:v>
                </c:pt>
                <c:pt idx="278">
                  <c:v>2.255034074934E6</c:v>
                </c:pt>
                <c:pt idx="279">
                  <c:v>2.274706216734E6</c:v>
                </c:pt>
                <c:pt idx="280">
                  <c:v>2.278958209669E6</c:v>
                </c:pt>
                <c:pt idx="281">
                  <c:v>2.284659116068E6</c:v>
                </c:pt>
                <c:pt idx="282">
                  <c:v>2.292771264991E6</c:v>
                </c:pt>
                <c:pt idx="283">
                  <c:v>2.300335805722E6</c:v>
                </c:pt>
                <c:pt idx="284">
                  <c:v>2.30716083451E6</c:v>
                </c:pt>
                <c:pt idx="285">
                  <c:v>2.31974016551E6</c:v>
                </c:pt>
                <c:pt idx="286">
                  <c:v>2.326814107112E6</c:v>
                </c:pt>
                <c:pt idx="287">
                  <c:v>2.331029566069E6</c:v>
                </c:pt>
                <c:pt idx="288">
                  <c:v>2.335345393097E6</c:v>
                </c:pt>
                <c:pt idx="289">
                  <c:v>2.339721440967E6</c:v>
                </c:pt>
                <c:pt idx="290">
                  <c:v>2.344125591897E6</c:v>
                </c:pt>
                <c:pt idx="291">
                  <c:v>2.348541786995E6</c:v>
                </c:pt>
                <c:pt idx="292">
                  <c:v>2.353042291272E6</c:v>
                </c:pt>
                <c:pt idx="293">
                  <c:v>2.357578928055E6</c:v>
                </c:pt>
                <c:pt idx="294">
                  <c:v>2.363851932456E6</c:v>
                </c:pt>
                <c:pt idx="295">
                  <c:v>2.368669599836E6</c:v>
                </c:pt>
                <c:pt idx="296">
                  <c:v>2.375093156342E6</c:v>
                </c:pt>
                <c:pt idx="297">
                  <c:v>2.379991118178E6</c:v>
                </c:pt>
                <c:pt idx="298">
                  <c:v>2.386615410825E6</c:v>
                </c:pt>
                <c:pt idx="299">
                  <c:v>2.390830869782E6</c:v>
                </c:pt>
                <c:pt idx="300">
                  <c:v>2.399241714082E6</c:v>
                </c:pt>
                <c:pt idx="301">
                  <c:v>2.407672631996E6</c:v>
                </c:pt>
                <c:pt idx="302">
                  <c:v>2.411839914279E6</c:v>
                </c:pt>
                <c:pt idx="303">
                  <c:v>2.416938612256E6</c:v>
                </c:pt>
                <c:pt idx="304">
                  <c:v>2.426814830384E6</c:v>
                </c:pt>
                <c:pt idx="305">
                  <c:v>2.431953675589E6</c:v>
                </c:pt>
                <c:pt idx="306">
                  <c:v>2.440585329644E6</c:v>
                </c:pt>
                <c:pt idx="307">
                  <c:v>2.444840935829E6</c:v>
                </c:pt>
                <c:pt idx="308">
                  <c:v>2.451786406301E6</c:v>
                </c:pt>
                <c:pt idx="309">
                  <c:v>2.458731876773E6</c:v>
                </c:pt>
                <c:pt idx="310">
                  <c:v>2.469170156093E6</c:v>
                </c:pt>
                <c:pt idx="311">
                  <c:v>2.474429442982E6</c:v>
                </c:pt>
                <c:pt idx="312">
                  <c:v>2.484948016762E6</c:v>
                </c:pt>
                <c:pt idx="313">
                  <c:v>2.491973781691E6</c:v>
                </c:pt>
                <c:pt idx="314">
                  <c:v>2.500766024659E6</c:v>
                </c:pt>
                <c:pt idx="315">
                  <c:v>2.511405040119E6</c:v>
                </c:pt>
                <c:pt idx="316">
                  <c:v>2.520317724771E6</c:v>
                </c:pt>
                <c:pt idx="317">
                  <c:v>2.524480992332E6</c:v>
                </c:pt>
                <c:pt idx="318">
                  <c:v>2.533473971441E6</c:v>
                </c:pt>
                <c:pt idx="319">
                  <c:v>2.540700472511E6</c:v>
                </c:pt>
                <c:pt idx="320">
                  <c:v>2.546120348313E6</c:v>
                </c:pt>
                <c:pt idx="321">
                  <c:v>2.551620518571E6</c:v>
                </c:pt>
                <c:pt idx="322">
                  <c:v>2.564467631581E6</c:v>
                </c:pt>
                <c:pt idx="323">
                  <c:v>2.573039064794E6</c:v>
                </c:pt>
                <c:pt idx="324">
                  <c:v>2.577455259892E6</c:v>
                </c:pt>
                <c:pt idx="325">
                  <c:v>2.58187145499E6</c:v>
                </c:pt>
                <c:pt idx="326">
                  <c:v>2.587411772477E6</c:v>
                </c:pt>
                <c:pt idx="327">
                  <c:v>2.59303238442E6</c:v>
                </c:pt>
                <c:pt idx="328">
                  <c:v>2.600013184453E6</c:v>
                </c:pt>
                <c:pt idx="329">
                  <c:v>2.604630115692E6</c:v>
                </c:pt>
                <c:pt idx="330">
                  <c:v>2.608909810214E6</c:v>
                </c:pt>
                <c:pt idx="331">
                  <c:v>2.614610716613E6</c:v>
                </c:pt>
                <c:pt idx="332">
                  <c:v>2.626052676643E6</c:v>
                </c:pt>
                <c:pt idx="333">
                  <c:v>2.630765961229E6</c:v>
                </c:pt>
                <c:pt idx="334">
                  <c:v>2.637053017159E6</c:v>
                </c:pt>
                <c:pt idx="335">
                  <c:v>2.650502338589E6</c:v>
                </c:pt>
                <c:pt idx="336">
                  <c:v>2.655279858741E6</c:v>
                </c:pt>
                <c:pt idx="337">
                  <c:v>2.670816836041E6</c:v>
                </c:pt>
                <c:pt idx="338">
                  <c:v>2.677200245319E6</c:v>
                </c:pt>
                <c:pt idx="339">
                  <c:v>2.692777369849E6</c:v>
                </c:pt>
                <c:pt idx="340">
                  <c:v>2.69763398004E6</c:v>
                </c:pt>
                <c:pt idx="341">
                  <c:v>2.70245164742E6</c:v>
                </c:pt>
                <c:pt idx="342">
                  <c:v>2.706667106377E6</c:v>
                </c:pt>
                <c:pt idx="343">
                  <c:v>2.710882565334E6</c:v>
                </c:pt>
                <c:pt idx="344">
                  <c:v>2.715102039014E6</c:v>
                </c:pt>
                <c:pt idx="345">
                  <c:v>2.7243198426E6</c:v>
                </c:pt>
                <c:pt idx="346">
                  <c:v>2.730341926825E6</c:v>
                </c:pt>
                <c:pt idx="347">
                  <c:v>2.742386095275E6</c:v>
                </c:pt>
                <c:pt idx="348">
                  <c:v>2.7484081795E6</c:v>
                </c:pt>
                <c:pt idx="349">
                  <c:v>2.753466730249E6</c:v>
                </c:pt>
                <c:pt idx="350">
                  <c:v>2.759809992299E6</c:v>
                </c:pt>
                <c:pt idx="351">
                  <c:v>2.768000026844E6</c:v>
                </c:pt>
                <c:pt idx="352">
                  <c:v>2.774150582199E6</c:v>
                </c:pt>
                <c:pt idx="353">
                  <c:v>2.779048544035E6</c:v>
                </c:pt>
                <c:pt idx="354">
                  <c:v>2.784107094784E6</c:v>
                </c:pt>
                <c:pt idx="355">
                  <c:v>2.790289767921E6</c:v>
                </c:pt>
                <c:pt idx="356">
                  <c:v>2.800647752791E6</c:v>
                </c:pt>
                <c:pt idx="357">
                  <c:v>2.805866892452E6</c:v>
                </c:pt>
                <c:pt idx="358">
                  <c:v>2.812491185099E6</c:v>
                </c:pt>
                <c:pt idx="359">
                  <c:v>2.817308852479E6</c:v>
                </c:pt>
                <c:pt idx="360">
                  <c:v>2.826981122688E6</c:v>
                </c:pt>
                <c:pt idx="361">
                  <c:v>2.833424752808E6</c:v>
                </c:pt>
                <c:pt idx="362">
                  <c:v>2.841992171298E6</c:v>
                </c:pt>
                <c:pt idx="363">
                  <c:v>2.854847313758E6</c:v>
                </c:pt>
                <c:pt idx="364">
                  <c:v>2.863679703954E6</c:v>
                </c:pt>
                <c:pt idx="365">
                  <c:v>2.871026646708E6</c:v>
                </c:pt>
                <c:pt idx="366">
                  <c:v>2.880227989931E6</c:v>
                </c:pt>
                <c:pt idx="367">
                  <c:v>2.887053018719E6</c:v>
                </c:pt>
                <c:pt idx="368">
                  <c:v>2.892673630662E6</c:v>
                </c:pt>
                <c:pt idx="369">
                  <c:v>2.89797306478E6</c:v>
                </c:pt>
                <c:pt idx="370">
                  <c:v>2.90881281638E6</c:v>
                </c:pt>
                <c:pt idx="371">
                  <c:v>2.914192544954E6</c:v>
                </c:pt>
                <c:pt idx="372">
                  <c:v>2.922543168412E6</c:v>
                </c:pt>
                <c:pt idx="373">
                  <c:v>2.927509380536E6</c:v>
                </c:pt>
                <c:pt idx="374">
                  <c:v>2.936462212417E6</c:v>
                </c:pt>
                <c:pt idx="375">
                  <c:v>2.941922235447E6</c:v>
                </c:pt>
                <c:pt idx="376">
                  <c:v>2.959225690787E6</c:v>
                </c:pt>
                <c:pt idx="377">
                  <c:v>2.971554904557E6</c:v>
                </c:pt>
                <c:pt idx="378">
                  <c:v>2.978379933345E6</c:v>
                </c:pt>
                <c:pt idx="379">
                  <c:v>2.985204962133E6</c:v>
                </c:pt>
                <c:pt idx="380">
                  <c:v>2.992515772382E6</c:v>
                </c:pt>
                <c:pt idx="381">
                  <c:v>3.007972455222E6</c:v>
                </c:pt>
                <c:pt idx="382">
                  <c:v>3.015255162411E6</c:v>
                </c:pt>
                <c:pt idx="383">
                  <c:v>3.020634890985E6</c:v>
                </c:pt>
                <c:pt idx="384">
                  <c:v>3.026014619559E6</c:v>
                </c:pt>
                <c:pt idx="385">
                  <c:v>3.038540554749E6</c:v>
                </c:pt>
                <c:pt idx="386">
                  <c:v>3.043932327491E6</c:v>
                </c:pt>
                <c:pt idx="387">
                  <c:v>3.049364247462E6</c:v>
                </c:pt>
                <c:pt idx="388">
                  <c:v>3.056590748532E6</c:v>
                </c:pt>
                <c:pt idx="389">
                  <c:v>3.062010624334E6</c:v>
                </c:pt>
                <c:pt idx="390">
                  <c:v>3.073934351094E6</c:v>
                </c:pt>
                <c:pt idx="391">
                  <c:v>3.078752018474E6</c:v>
                </c:pt>
                <c:pt idx="392">
                  <c:v>3.088226764321E6</c:v>
                </c:pt>
                <c:pt idx="393">
                  <c:v>3.093911611829E6</c:v>
                </c:pt>
                <c:pt idx="394">
                  <c:v>3.113061839659E6</c:v>
                </c:pt>
                <c:pt idx="395">
                  <c:v>3.126009320739E6</c:v>
                </c:pt>
                <c:pt idx="396">
                  <c:v>3.13255331893E6</c:v>
                </c:pt>
                <c:pt idx="397">
                  <c:v>3.141558342207E6</c:v>
                </c:pt>
                <c:pt idx="398">
                  <c:v>3.148784843277E6</c:v>
                </c:pt>
                <c:pt idx="399">
                  <c:v>3.153602510657E6</c:v>
                </c:pt>
                <c:pt idx="400">
                  <c:v>3.169139487957E6</c:v>
                </c:pt>
                <c:pt idx="401">
                  <c:v>3.180380711847E6</c:v>
                </c:pt>
                <c:pt idx="402">
                  <c:v>3.18600132379E6</c:v>
                </c:pt>
                <c:pt idx="403">
                  <c:v>3.191621935733E6</c:v>
                </c:pt>
                <c:pt idx="404">
                  <c:v>3.202863159623E6</c:v>
                </c:pt>
                <c:pt idx="405">
                  <c:v>3.208483771566E6</c:v>
                </c:pt>
                <c:pt idx="406">
                  <c:v>3.217316161762E6</c:v>
                </c:pt>
                <c:pt idx="407">
                  <c:v>3.230966219342E6</c:v>
                </c:pt>
                <c:pt idx="408">
                  <c:v>3.237642703386E6</c:v>
                </c:pt>
                <c:pt idx="409">
                  <c:v>3.252416883346E6</c:v>
                </c:pt>
                <c:pt idx="410">
                  <c:v>3.268319200426E6</c:v>
                </c:pt>
                <c:pt idx="411">
                  <c:v>3.275144229214E6</c:v>
                </c:pt>
                <c:pt idx="412">
                  <c:v>3.292527979014E6</c:v>
                </c:pt>
                <c:pt idx="413">
                  <c:v>3.298144576234E6</c:v>
                </c:pt>
                <c:pt idx="414">
                  <c:v>3.309385800124E6</c:v>
                </c:pt>
                <c:pt idx="415">
                  <c:v>3.320647097624E6</c:v>
                </c:pt>
                <c:pt idx="416">
                  <c:v>3.330376376897E6</c:v>
                </c:pt>
                <c:pt idx="417">
                  <c:v>3.339144531528E6</c:v>
                </c:pt>
                <c:pt idx="418">
                  <c:v>3.343171298513E6</c:v>
                </c:pt>
                <c:pt idx="419">
                  <c:v>3.356018411523E6</c:v>
                </c:pt>
                <c:pt idx="420">
                  <c:v>3.361711288477E6</c:v>
                </c:pt>
                <c:pt idx="421">
                  <c:v>3.375321198827E6</c:v>
                </c:pt>
                <c:pt idx="422">
                  <c:v>3.387365367277E6</c:v>
                </c:pt>
                <c:pt idx="423">
                  <c:v>3.397402174317E6</c:v>
                </c:pt>
                <c:pt idx="424">
                  <c:v>3.40543161995E6</c:v>
                </c:pt>
                <c:pt idx="425">
                  <c:v>3.411453704175E6</c:v>
                </c:pt>
                <c:pt idx="426">
                  <c:v>3.417531994519E6</c:v>
                </c:pt>
                <c:pt idx="427">
                  <c:v>3.431443009079E6</c:v>
                </c:pt>
                <c:pt idx="428">
                  <c:v>3.440717018785E6</c:v>
                </c:pt>
                <c:pt idx="429">
                  <c:v>3.458783271455E6</c:v>
                </c:pt>
                <c:pt idx="430">
                  <c:v>3.469823759205E6</c:v>
                </c:pt>
                <c:pt idx="431">
                  <c:v>3.475428312257E6</c:v>
                </c:pt>
                <c:pt idx="432">
                  <c:v>3.481398205085E6</c:v>
                </c:pt>
                <c:pt idx="433">
                  <c:v>3.489499915728E6</c:v>
                </c:pt>
                <c:pt idx="434">
                  <c:v>3.496324944516E6</c:v>
                </c:pt>
                <c:pt idx="435">
                  <c:v>3.508730438016E6</c:v>
                </c:pt>
                <c:pt idx="436">
                  <c:v>3.519851220216E6</c:v>
                </c:pt>
                <c:pt idx="437">
                  <c:v>3.525712715528E6</c:v>
                </c:pt>
                <c:pt idx="438">
                  <c:v>3.537756883978E6</c:v>
                </c:pt>
                <c:pt idx="439">
                  <c:v>3.554063483638E6</c:v>
                </c:pt>
                <c:pt idx="440">
                  <c:v>3.558170545079E6</c:v>
                </c:pt>
                <c:pt idx="441">
                  <c:v>3.576594108079E6</c:v>
                </c:pt>
                <c:pt idx="442">
                  <c:v>3.591087257449E6</c:v>
                </c:pt>
                <c:pt idx="443">
                  <c:v>3.596450927132E6</c:v>
                </c:pt>
                <c:pt idx="444">
                  <c:v>3.60568478961E6</c:v>
                </c:pt>
                <c:pt idx="445">
                  <c:v>3.61676140986E6</c:v>
                </c:pt>
                <c:pt idx="446">
                  <c:v>3.620834346157E6</c:v>
                </c:pt>
                <c:pt idx="447">
                  <c:v>3.624942612015E6</c:v>
                </c:pt>
                <c:pt idx="448">
                  <c:v>3.638994141875E6</c:v>
                </c:pt>
                <c:pt idx="449">
                  <c:v>3.643570925886E6</c:v>
                </c:pt>
                <c:pt idx="450">
                  <c:v>3.648304284087E6</c:v>
                </c:pt>
                <c:pt idx="451">
                  <c:v>3.653724159889E6</c:v>
                </c:pt>
                <c:pt idx="452">
                  <c:v>3.660067421939E6</c:v>
                </c:pt>
                <c:pt idx="453">
                  <c:v>3.667133334096E6</c:v>
                </c:pt>
                <c:pt idx="454">
                  <c:v>3.679286703006E6</c:v>
                </c:pt>
                <c:pt idx="455">
                  <c:v>3.693312137166E6</c:v>
                </c:pt>
              </c:numCache>
            </c:numRef>
          </c:xVal>
          <c:yVal>
            <c:numRef>
              <c:f>'10'!$B$1:$B$456</c:f>
              <c:numCache>
                <c:formatCode>General</c:formatCode>
                <c:ptCount val="456"/>
                <c:pt idx="0">
                  <c:v>-121.1416781</c:v>
                </c:pt>
                <c:pt idx="1">
                  <c:v>-120.5865351</c:v>
                </c:pt>
                <c:pt idx="2">
                  <c:v>-117.2204596</c:v>
                </c:pt>
                <c:pt idx="3">
                  <c:v>-116.6866029</c:v>
                </c:pt>
                <c:pt idx="4">
                  <c:v>-116.5673698</c:v>
                </c:pt>
                <c:pt idx="5">
                  <c:v>-116.5014014</c:v>
                </c:pt>
                <c:pt idx="6">
                  <c:v>-116.4232067</c:v>
                </c:pt>
                <c:pt idx="7">
                  <c:v>-115.5733423</c:v>
                </c:pt>
                <c:pt idx="8">
                  <c:v>-115.3226285</c:v>
                </c:pt>
                <c:pt idx="9">
                  <c:v>-115.0537739</c:v>
                </c:pt>
                <c:pt idx="10">
                  <c:v>-114.9067334</c:v>
                </c:pt>
                <c:pt idx="11">
                  <c:v>-114.7365872</c:v>
                </c:pt>
                <c:pt idx="12">
                  <c:v>-114.1793511</c:v>
                </c:pt>
                <c:pt idx="13">
                  <c:v>-113.3610653</c:v>
                </c:pt>
                <c:pt idx="14">
                  <c:v>-113.3610653</c:v>
                </c:pt>
                <c:pt idx="15">
                  <c:v>-113.3610653</c:v>
                </c:pt>
                <c:pt idx="16">
                  <c:v>-113.3338546</c:v>
                </c:pt>
                <c:pt idx="17">
                  <c:v>-112.9814439</c:v>
                </c:pt>
                <c:pt idx="18">
                  <c:v>-112.5459806</c:v>
                </c:pt>
                <c:pt idx="19">
                  <c:v>-112.3581345</c:v>
                </c:pt>
                <c:pt idx="20">
                  <c:v>-112.0389718</c:v>
                </c:pt>
                <c:pt idx="21">
                  <c:v>-111.8975626</c:v>
                </c:pt>
                <c:pt idx="22">
                  <c:v>-111.6142467</c:v>
                </c:pt>
                <c:pt idx="23">
                  <c:v>-111.4986026</c:v>
                </c:pt>
                <c:pt idx="24">
                  <c:v>-111.1907471</c:v>
                </c:pt>
                <c:pt idx="25">
                  <c:v>-110.9768806</c:v>
                </c:pt>
                <c:pt idx="26">
                  <c:v>-110.4618469</c:v>
                </c:pt>
                <c:pt idx="27">
                  <c:v>-110.3242476</c:v>
                </c:pt>
                <c:pt idx="28">
                  <c:v>-110.2486212</c:v>
                </c:pt>
                <c:pt idx="29">
                  <c:v>-109.5863032</c:v>
                </c:pt>
                <c:pt idx="30">
                  <c:v>-109.5863032</c:v>
                </c:pt>
                <c:pt idx="31">
                  <c:v>-109.202549</c:v>
                </c:pt>
                <c:pt idx="32">
                  <c:v>-109.202549</c:v>
                </c:pt>
                <c:pt idx="33">
                  <c:v>-109.020024</c:v>
                </c:pt>
                <c:pt idx="34">
                  <c:v>-108.9715403</c:v>
                </c:pt>
                <c:pt idx="35">
                  <c:v>-108.9438633</c:v>
                </c:pt>
                <c:pt idx="36">
                  <c:v>-108.9055711</c:v>
                </c:pt>
                <c:pt idx="37">
                  <c:v>-108.5863101</c:v>
                </c:pt>
                <c:pt idx="38">
                  <c:v>-108.0125658</c:v>
                </c:pt>
                <c:pt idx="39">
                  <c:v>-107.7763207</c:v>
                </c:pt>
                <c:pt idx="40">
                  <c:v>-107.7763207</c:v>
                </c:pt>
                <c:pt idx="41">
                  <c:v>-107.3906979</c:v>
                </c:pt>
                <c:pt idx="42">
                  <c:v>-107.1085165</c:v>
                </c:pt>
                <c:pt idx="43">
                  <c:v>-106.9179267</c:v>
                </c:pt>
                <c:pt idx="44">
                  <c:v>-106.4662434</c:v>
                </c:pt>
                <c:pt idx="45">
                  <c:v>-106.4556862</c:v>
                </c:pt>
                <c:pt idx="46">
                  <c:v>-105.976693</c:v>
                </c:pt>
                <c:pt idx="47">
                  <c:v>-105.5670902</c:v>
                </c:pt>
                <c:pt idx="48">
                  <c:v>-105.420412</c:v>
                </c:pt>
                <c:pt idx="49">
                  <c:v>-104.7308076</c:v>
                </c:pt>
                <c:pt idx="50">
                  <c:v>-104.2836733</c:v>
                </c:pt>
                <c:pt idx="51">
                  <c:v>-104.1431654</c:v>
                </c:pt>
                <c:pt idx="52">
                  <c:v>-104.1053285</c:v>
                </c:pt>
                <c:pt idx="53">
                  <c:v>-103.6033875</c:v>
                </c:pt>
                <c:pt idx="54">
                  <c:v>-103.6033875</c:v>
                </c:pt>
                <c:pt idx="55">
                  <c:v>-103.5674936</c:v>
                </c:pt>
                <c:pt idx="56">
                  <c:v>-103.0275251</c:v>
                </c:pt>
                <c:pt idx="57">
                  <c:v>-102.9063564</c:v>
                </c:pt>
                <c:pt idx="58">
                  <c:v>-102.4742108</c:v>
                </c:pt>
                <c:pt idx="59">
                  <c:v>-102.4742108</c:v>
                </c:pt>
                <c:pt idx="60">
                  <c:v>-102.3867049</c:v>
                </c:pt>
                <c:pt idx="61">
                  <c:v>-101.9983168</c:v>
                </c:pt>
                <c:pt idx="62">
                  <c:v>-101.8770199</c:v>
                </c:pt>
                <c:pt idx="63">
                  <c:v>-101.7675722</c:v>
                </c:pt>
                <c:pt idx="64">
                  <c:v>-100.6054932</c:v>
                </c:pt>
                <c:pt idx="65">
                  <c:v>-100.350288</c:v>
                </c:pt>
                <c:pt idx="66">
                  <c:v>-99.96214861999999</c:v>
                </c:pt>
                <c:pt idx="67">
                  <c:v>-99.68068088</c:v>
                </c:pt>
                <c:pt idx="68">
                  <c:v>-99.67759172</c:v>
                </c:pt>
                <c:pt idx="69">
                  <c:v>-99.52702664</c:v>
                </c:pt>
                <c:pt idx="70">
                  <c:v>-99.11844833000001</c:v>
                </c:pt>
                <c:pt idx="71">
                  <c:v>-98.95512375</c:v>
                </c:pt>
                <c:pt idx="72">
                  <c:v>-98.95512375</c:v>
                </c:pt>
                <c:pt idx="73">
                  <c:v>-98.39405481999999</c:v>
                </c:pt>
                <c:pt idx="74">
                  <c:v>-97.89284695000001</c:v>
                </c:pt>
                <c:pt idx="75">
                  <c:v>-97.63357777</c:v>
                </c:pt>
                <c:pt idx="76">
                  <c:v>-97.41145159</c:v>
                </c:pt>
                <c:pt idx="77">
                  <c:v>-97.06335034</c:v>
                </c:pt>
                <c:pt idx="78">
                  <c:v>-96.81438776</c:v>
                </c:pt>
                <c:pt idx="79">
                  <c:v>-96.73671656</c:v>
                </c:pt>
                <c:pt idx="80">
                  <c:v>-95.4433782</c:v>
                </c:pt>
                <c:pt idx="81">
                  <c:v>-94.14523063</c:v>
                </c:pt>
                <c:pt idx="82">
                  <c:v>-93.90197283000001</c:v>
                </c:pt>
                <c:pt idx="83">
                  <c:v>-93.7956931</c:v>
                </c:pt>
                <c:pt idx="84">
                  <c:v>-92.67920822000001</c:v>
                </c:pt>
                <c:pt idx="85">
                  <c:v>-91.76367216</c:v>
                </c:pt>
                <c:pt idx="86">
                  <c:v>-91.57160734999999</c:v>
                </c:pt>
                <c:pt idx="87">
                  <c:v>-90.83568945</c:v>
                </c:pt>
                <c:pt idx="88">
                  <c:v>-90.48639971</c:v>
                </c:pt>
                <c:pt idx="89">
                  <c:v>-90.44983809999999</c:v>
                </c:pt>
                <c:pt idx="90">
                  <c:v>-89.92298762999999</c:v>
                </c:pt>
                <c:pt idx="91">
                  <c:v>-89.9153221</c:v>
                </c:pt>
                <c:pt idx="92">
                  <c:v>-89.74102634</c:v>
                </c:pt>
                <c:pt idx="93">
                  <c:v>-89.7291631</c:v>
                </c:pt>
                <c:pt idx="94">
                  <c:v>-89.58655441</c:v>
                </c:pt>
                <c:pt idx="95">
                  <c:v>-88.91991678</c:v>
                </c:pt>
                <c:pt idx="96">
                  <c:v>-87.56664503</c:v>
                </c:pt>
                <c:pt idx="97">
                  <c:v>-86.14319392</c:v>
                </c:pt>
                <c:pt idx="98">
                  <c:v>-84.51661152</c:v>
                </c:pt>
                <c:pt idx="99">
                  <c:v>-82.12574509</c:v>
                </c:pt>
                <c:pt idx="100">
                  <c:v>-81.72773917000001</c:v>
                </c:pt>
                <c:pt idx="101">
                  <c:v>-80.23893396</c:v>
                </c:pt>
                <c:pt idx="102">
                  <c:v>-79.12325697</c:v>
                </c:pt>
                <c:pt idx="103">
                  <c:v>-78.99397462</c:v>
                </c:pt>
                <c:pt idx="104">
                  <c:v>-78.88917388</c:v>
                </c:pt>
                <c:pt idx="105">
                  <c:v>-78.27207989999999</c:v>
                </c:pt>
                <c:pt idx="106">
                  <c:v>-77.14443309</c:v>
                </c:pt>
                <c:pt idx="107">
                  <c:v>-76.81959387</c:v>
                </c:pt>
                <c:pt idx="108">
                  <c:v>-76.76203971</c:v>
                </c:pt>
                <c:pt idx="109">
                  <c:v>-76.62769083000001</c:v>
                </c:pt>
                <c:pt idx="110">
                  <c:v>-76.41206267</c:v>
                </c:pt>
                <c:pt idx="111">
                  <c:v>-76.3878256</c:v>
                </c:pt>
                <c:pt idx="112">
                  <c:v>-76.07434593000001</c:v>
                </c:pt>
                <c:pt idx="113">
                  <c:v>-75.78945064</c:v>
                </c:pt>
                <c:pt idx="114">
                  <c:v>-75.6812944</c:v>
                </c:pt>
                <c:pt idx="115">
                  <c:v>-74.97172495</c:v>
                </c:pt>
                <c:pt idx="116">
                  <c:v>-74.76447715</c:v>
                </c:pt>
                <c:pt idx="117">
                  <c:v>-74.62721265</c:v>
                </c:pt>
                <c:pt idx="118">
                  <c:v>-73.89621992</c:v>
                </c:pt>
                <c:pt idx="119">
                  <c:v>-73.80003196</c:v>
                </c:pt>
                <c:pt idx="120">
                  <c:v>-72.66228219</c:v>
                </c:pt>
                <c:pt idx="121">
                  <c:v>-72.16085011</c:v>
                </c:pt>
                <c:pt idx="122">
                  <c:v>-71.97859652</c:v>
                </c:pt>
                <c:pt idx="123">
                  <c:v>-71.43794659</c:v>
                </c:pt>
                <c:pt idx="124">
                  <c:v>-71.28415335</c:v>
                </c:pt>
                <c:pt idx="125">
                  <c:v>-70.65160735000001</c:v>
                </c:pt>
                <c:pt idx="126">
                  <c:v>-70.35022881</c:v>
                </c:pt>
                <c:pt idx="127">
                  <c:v>-68.81346559</c:v>
                </c:pt>
                <c:pt idx="128">
                  <c:v>-68.20950126</c:v>
                </c:pt>
                <c:pt idx="129">
                  <c:v>-67.95783021</c:v>
                </c:pt>
                <c:pt idx="130">
                  <c:v>-67.41876671</c:v>
                </c:pt>
                <c:pt idx="131">
                  <c:v>-65.37520662999999</c:v>
                </c:pt>
                <c:pt idx="132">
                  <c:v>-65.05467941</c:v>
                </c:pt>
                <c:pt idx="133">
                  <c:v>-64.61930889999999</c:v>
                </c:pt>
                <c:pt idx="134">
                  <c:v>-64.56056086</c:v>
                </c:pt>
                <c:pt idx="135">
                  <c:v>-64.23766162</c:v>
                </c:pt>
                <c:pt idx="136">
                  <c:v>-63.31376068</c:v>
                </c:pt>
                <c:pt idx="137">
                  <c:v>-63.08766462</c:v>
                </c:pt>
                <c:pt idx="138">
                  <c:v>-62.94363113</c:v>
                </c:pt>
                <c:pt idx="139">
                  <c:v>-62.91392587</c:v>
                </c:pt>
                <c:pt idx="140">
                  <c:v>-62.86110947</c:v>
                </c:pt>
                <c:pt idx="141">
                  <c:v>-62.42191219</c:v>
                </c:pt>
                <c:pt idx="142">
                  <c:v>-62.22920586</c:v>
                </c:pt>
                <c:pt idx="143">
                  <c:v>-61.74850421</c:v>
                </c:pt>
                <c:pt idx="144">
                  <c:v>-61.26611056</c:v>
                </c:pt>
                <c:pt idx="145">
                  <c:v>-61.15275115</c:v>
                </c:pt>
                <c:pt idx="146">
                  <c:v>-59.72608821</c:v>
                </c:pt>
                <c:pt idx="147">
                  <c:v>-58.62161993</c:v>
                </c:pt>
                <c:pt idx="148">
                  <c:v>-58.58651027</c:v>
                </c:pt>
                <c:pt idx="149">
                  <c:v>-58.15311155</c:v>
                </c:pt>
                <c:pt idx="150">
                  <c:v>-58.02320058</c:v>
                </c:pt>
                <c:pt idx="151">
                  <c:v>-57.45786138</c:v>
                </c:pt>
                <c:pt idx="152">
                  <c:v>-57.45786138</c:v>
                </c:pt>
                <c:pt idx="153">
                  <c:v>-56.67683255</c:v>
                </c:pt>
                <c:pt idx="154">
                  <c:v>-56.1389621</c:v>
                </c:pt>
                <c:pt idx="155">
                  <c:v>-56.12233514</c:v>
                </c:pt>
                <c:pt idx="156">
                  <c:v>-56.1172459</c:v>
                </c:pt>
                <c:pt idx="157">
                  <c:v>-56.11056926</c:v>
                </c:pt>
                <c:pt idx="158">
                  <c:v>-56.11056926</c:v>
                </c:pt>
                <c:pt idx="159">
                  <c:v>-56.10800076</c:v>
                </c:pt>
                <c:pt idx="160">
                  <c:v>-56.0680185</c:v>
                </c:pt>
                <c:pt idx="161">
                  <c:v>-55.9842772</c:v>
                </c:pt>
                <c:pt idx="162">
                  <c:v>-55.94128041</c:v>
                </c:pt>
                <c:pt idx="163">
                  <c:v>-55.82004313</c:v>
                </c:pt>
                <c:pt idx="164">
                  <c:v>-55.59342594</c:v>
                </c:pt>
                <c:pt idx="165">
                  <c:v>-55.42787403</c:v>
                </c:pt>
                <c:pt idx="166">
                  <c:v>-55.42787403</c:v>
                </c:pt>
                <c:pt idx="167">
                  <c:v>-55.1701938</c:v>
                </c:pt>
                <c:pt idx="168">
                  <c:v>-55.05723353</c:v>
                </c:pt>
                <c:pt idx="169">
                  <c:v>-55.00333287</c:v>
                </c:pt>
                <c:pt idx="170">
                  <c:v>-54.72494355</c:v>
                </c:pt>
                <c:pt idx="171">
                  <c:v>-54.58169686</c:v>
                </c:pt>
                <c:pt idx="172">
                  <c:v>-54.31602413</c:v>
                </c:pt>
                <c:pt idx="173">
                  <c:v>-54.21175681</c:v>
                </c:pt>
                <c:pt idx="174">
                  <c:v>-54.21175681</c:v>
                </c:pt>
                <c:pt idx="175">
                  <c:v>-54.19896465</c:v>
                </c:pt>
                <c:pt idx="176">
                  <c:v>-54.19306599</c:v>
                </c:pt>
                <c:pt idx="177">
                  <c:v>-54.08688324</c:v>
                </c:pt>
                <c:pt idx="178">
                  <c:v>-53.94024601</c:v>
                </c:pt>
                <c:pt idx="179">
                  <c:v>-53.64599788</c:v>
                </c:pt>
                <c:pt idx="180">
                  <c:v>-53.5583192</c:v>
                </c:pt>
                <c:pt idx="181">
                  <c:v>-53.26205814</c:v>
                </c:pt>
                <c:pt idx="182">
                  <c:v>-53.18643543</c:v>
                </c:pt>
                <c:pt idx="183">
                  <c:v>-53.12495078</c:v>
                </c:pt>
                <c:pt idx="184">
                  <c:v>-53.01753334</c:v>
                </c:pt>
                <c:pt idx="185">
                  <c:v>-52.95744449</c:v>
                </c:pt>
                <c:pt idx="186">
                  <c:v>-52.94606445</c:v>
                </c:pt>
                <c:pt idx="187">
                  <c:v>-52.92873248</c:v>
                </c:pt>
                <c:pt idx="188">
                  <c:v>-52.78658217</c:v>
                </c:pt>
                <c:pt idx="189">
                  <c:v>-52.67616485</c:v>
                </c:pt>
                <c:pt idx="190">
                  <c:v>-52.64671671</c:v>
                </c:pt>
                <c:pt idx="191">
                  <c:v>-52.35370709</c:v>
                </c:pt>
                <c:pt idx="192">
                  <c:v>-52.34286881</c:v>
                </c:pt>
                <c:pt idx="193">
                  <c:v>-52.23045031</c:v>
                </c:pt>
                <c:pt idx="194">
                  <c:v>-51.97063878</c:v>
                </c:pt>
                <c:pt idx="195">
                  <c:v>-51.81721355</c:v>
                </c:pt>
                <c:pt idx="196">
                  <c:v>-51.57800137</c:v>
                </c:pt>
                <c:pt idx="197">
                  <c:v>-51.57688656</c:v>
                </c:pt>
                <c:pt idx="198">
                  <c:v>-51.06125264</c:v>
                </c:pt>
                <c:pt idx="199">
                  <c:v>-50.91765448</c:v>
                </c:pt>
                <c:pt idx="200">
                  <c:v>-50.6426138</c:v>
                </c:pt>
                <c:pt idx="201">
                  <c:v>-50.53943348</c:v>
                </c:pt>
                <c:pt idx="202">
                  <c:v>-50.36188503</c:v>
                </c:pt>
                <c:pt idx="203">
                  <c:v>-50.24907644</c:v>
                </c:pt>
                <c:pt idx="204">
                  <c:v>-50.17808773</c:v>
                </c:pt>
                <c:pt idx="205">
                  <c:v>-50.0673611</c:v>
                </c:pt>
                <c:pt idx="206">
                  <c:v>-50.05183097</c:v>
                </c:pt>
                <c:pt idx="207">
                  <c:v>-50.02239099</c:v>
                </c:pt>
                <c:pt idx="208">
                  <c:v>-49.86314585</c:v>
                </c:pt>
                <c:pt idx="209">
                  <c:v>-49.83221583</c:v>
                </c:pt>
                <c:pt idx="210">
                  <c:v>-49.60540337</c:v>
                </c:pt>
                <c:pt idx="211">
                  <c:v>-49.21338613</c:v>
                </c:pt>
                <c:pt idx="212">
                  <c:v>-49.10086131</c:v>
                </c:pt>
                <c:pt idx="213">
                  <c:v>-49.08724181</c:v>
                </c:pt>
                <c:pt idx="214">
                  <c:v>-49.04110061</c:v>
                </c:pt>
                <c:pt idx="215">
                  <c:v>-48.76603387</c:v>
                </c:pt>
                <c:pt idx="216">
                  <c:v>-48.76603387</c:v>
                </c:pt>
                <c:pt idx="217">
                  <c:v>-48.38715452</c:v>
                </c:pt>
                <c:pt idx="218">
                  <c:v>-48.24615095</c:v>
                </c:pt>
                <c:pt idx="219">
                  <c:v>-48.09318253</c:v>
                </c:pt>
                <c:pt idx="220">
                  <c:v>-47.99481541</c:v>
                </c:pt>
                <c:pt idx="221">
                  <c:v>-47.69972445</c:v>
                </c:pt>
                <c:pt idx="222">
                  <c:v>-47.67063868</c:v>
                </c:pt>
                <c:pt idx="223">
                  <c:v>-47.54758274</c:v>
                </c:pt>
                <c:pt idx="224">
                  <c:v>-47.49617402</c:v>
                </c:pt>
                <c:pt idx="225">
                  <c:v>-47.18642159</c:v>
                </c:pt>
                <c:pt idx="226">
                  <c:v>-47.11920048</c:v>
                </c:pt>
                <c:pt idx="227">
                  <c:v>-47.11760274</c:v>
                </c:pt>
                <c:pt idx="228">
                  <c:v>-47.00338247</c:v>
                </c:pt>
                <c:pt idx="229">
                  <c:v>-46.96099398</c:v>
                </c:pt>
                <c:pt idx="230">
                  <c:v>-46.92329732</c:v>
                </c:pt>
                <c:pt idx="231">
                  <c:v>-46.81413984</c:v>
                </c:pt>
                <c:pt idx="232">
                  <c:v>-46.69187192</c:v>
                </c:pt>
                <c:pt idx="233">
                  <c:v>-46.56392715</c:v>
                </c:pt>
                <c:pt idx="234">
                  <c:v>-46.53801513</c:v>
                </c:pt>
                <c:pt idx="235">
                  <c:v>-45.96621215</c:v>
                </c:pt>
                <c:pt idx="236">
                  <c:v>-44.56343318</c:v>
                </c:pt>
                <c:pt idx="237">
                  <c:v>-44.30358037</c:v>
                </c:pt>
                <c:pt idx="238">
                  <c:v>-44.16945516</c:v>
                </c:pt>
                <c:pt idx="239">
                  <c:v>-44.12436038</c:v>
                </c:pt>
                <c:pt idx="240">
                  <c:v>-43.96894689</c:v>
                </c:pt>
                <c:pt idx="241">
                  <c:v>-43.94367828</c:v>
                </c:pt>
                <c:pt idx="242">
                  <c:v>-43.87421902</c:v>
                </c:pt>
                <c:pt idx="243">
                  <c:v>-43.5993351</c:v>
                </c:pt>
                <c:pt idx="244">
                  <c:v>-43.36913267</c:v>
                </c:pt>
                <c:pt idx="245">
                  <c:v>-42.44183683</c:v>
                </c:pt>
                <c:pt idx="246">
                  <c:v>-42.41286682</c:v>
                </c:pt>
                <c:pt idx="247">
                  <c:v>-42.3554841</c:v>
                </c:pt>
                <c:pt idx="248">
                  <c:v>-42.25636275</c:v>
                </c:pt>
                <c:pt idx="249">
                  <c:v>-42.03178293</c:v>
                </c:pt>
                <c:pt idx="250">
                  <c:v>-41.98423844</c:v>
                </c:pt>
                <c:pt idx="251">
                  <c:v>-41.8397268</c:v>
                </c:pt>
                <c:pt idx="252">
                  <c:v>-41.83603618</c:v>
                </c:pt>
                <c:pt idx="253">
                  <c:v>-41.71142127</c:v>
                </c:pt>
                <c:pt idx="254">
                  <c:v>-41.46159057</c:v>
                </c:pt>
                <c:pt idx="255">
                  <c:v>-41.2912808</c:v>
                </c:pt>
                <c:pt idx="256">
                  <c:v>-41.28495371</c:v>
                </c:pt>
                <c:pt idx="257">
                  <c:v>-41.2541167</c:v>
                </c:pt>
                <c:pt idx="258">
                  <c:v>-41.02794687</c:v>
                </c:pt>
                <c:pt idx="259">
                  <c:v>-41.02398745</c:v>
                </c:pt>
                <c:pt idx="260">
                  <c:v>-40.67515581</c:v>
                </c:pt>
                <c:pt idx="261">
                  <c:v>-40.32264822</c:v>
                </c:pt>
                <c:pt idx="262">
                  <c:v>-40.25558809</c:v>
                </c:pt>
                <c:pt idx="263">
                  <c:v>-40.18204756</c:v>
                </c:pt>
                <c:pt idx="264">
                  <c:v>-40.15291471</c:v>
                </c:pt>
                <c:pt idx="265">
                  <c:v>-40.10795202</c:v>
                </c:pt>
                <c:pt idx="266">
                  <c:v>-39.92401851</c:v>
                </c:pt>
                <c:pt idx="267">
                  <c:v>-39.89734882</c:v>
                </c:pt>
                <c:pt idx="268">
                  <c:v>-39.81446303</c:v>
                </c:pt>
                <c:pt idx="269">
                  <c:v>-38.75689024</c:v>
                </c:pt>
                <c:pt idx="270">
                  <c:v>-38.55163699</c:v>
                </c:pt>
                <c:pt idx="271">
                  <c:v>-37.45737497</c:v>
                </c:pt>
                <c:pt idx="272">
                  <c:v>-37.18292009</c:v>
                </c:pt>
                <c:pt idx="273">
                  <c:v>-37.05008106</c:v>
                </c:pt>
                <c:pt idx="274">
                  <c:v>-36.96318968</c:v>
                </c:pt>
                <c:pt idx="275">
                  <c:v>-36.92323109</c:v>
                </c:pt>
                <c:pt idx="276">
                  <c:v>-36.80236746</c:v>
                </c:pt>
                <c:pt idx="277">
                  <c:v>-36.68508383</c:v>
                </c:pt>
                <c:pt idx="278">
                  <c:v>-36.27478354</c:v>
                </c:pt>
                <c:pt idx="279">
                  <c:v>-36.10799616</c:v>
                </c:pt>
                <c:pt idx="280">
                  <c:v>-36.02749579</c:v>
                </c:pt>
                <c:pt idx="281">
                  <c:v>-35.47200684</c:v>
                </c:pt>
                <c:pt idx="282">
                  <c:v>-35.30881214</c:v>
                </c:pt>
                <c:pt idx="283">
                  <c:v>-34.588179</c:v>
                </c:pt>
                <c:pt idx="284">
                  <c:v>-33.40392283</c:v>
                </c:pt>
                <c:pt idx="285">
                  <c:v>-29.96715296</c:v>
                </c:pt>
                <c:pt idx="286">
                  <c:v>-29.30862535</c:v>
                </c:pt>
                <c:pt idx="287">
                  <c:v>-29.15697286</c:v>
                </c:pt>
                <c:pt idx="288">
                  <c:v>-29.02776213</c:v>
                </c:pt>
                <c:pt idx="289">
                  <c:v>-28.9530807</c:v>
                </c:pt>
                <c:pt idx="290">
                  <c:v>-28.9189283</c:v>
                </c:pt>
                <c:pt idx="291">
                  <c:v>-28.90442462</c:v>
                </c:pt>
                <c:pt idx="292">
                  <c:v>-28.80507245</c:v>
                </c:pt>
                <c:pt idx="293">
                  <c:v>-28.76362338</c:v>
                </c:pt>
                <c:pt idx="294">
                  <c:v>-28.57914248</c:v>
                </c:pt>
                <c:pt idx="295">
                  <c:v>-28.46246519</c:v>
                </c:pt>
                <c:pt idx="296">
                  <c:v>-28.43713424</c:v>
                </c:pt>
                <c:pt idx="297">
                  <c:v>-28.38276759</c:v>
                </c:pt>
                <c:pt idx="298">
                  <c:v>-28.31514538</c:v>
                </c:pt>
                <c:pt idx="299">
                  <c:v>-28.26851085</c:v>
                </c:pt>
                <c:pt idx="300">
                  <c:v>-28.24201288</c:v>
                </c:pt>
                <c:pt idx="301">
                  <c:v>-28.23096263</c:v>
                </c:pt>
                <c:pt idx="302">
                  <c:v>-28.20849957</c:v>
                </c:pt>
                <c:pt idx="303">
                  <c:v>-28.19450554</c:v>
                </c:pt>
                <c:pt idx="304">
                  <c:v>-28.1895479</c:v>
                </c:pt>
                <c:pt idx="305">
                  <c:v>-28.15861809</c:v>
                </c:pt>
                <c:pt idx="306">
                  <c:v>-28.12328703</c:v>
                </c:pt>
                <c:pt idx="307">
                  <c:v>-28.11989044</c:v>
                </c:pt>
                <c:pt idx="308">
                  <c:v>-28.09714613</c:v>
                </c:pt>
                <c:pt idx="309">
                  <c:v>-28.09714613</c:v>
                </c:pt>
                <c:pt idx="310">
                  <c:v>-28.08849952</c:v>
                </c:pt>
                <c:pt idx="311">
                  <c:v>-28.05424313</c:v>
                </c:pt>
                <c:pt idx="312">
                  <c:v>-28.05424313</c:v>
                </c:pt>
                <c:pt idx="313">
                  <c:v>-28.04576059</c:v>
                </c:pt>
                <c:pt idx="314">
                  <c:v>-28.04068656</c:v>
                </c:pt>
                <c:pt idx="315">
                  <c:v>-28.00382805</c:v>
                </c:pt>
                <c:pt idx="316">
                  <c:v>-27.9806896</c:v>
                </c:pt>
                <c:pt idx="317">
                  <c:v>-27.95985198</c:v>
                </c:pt>
                <c:pt idx="318">
                  <c:v>-27.94158444</c:v>
                </c:pt>
                <c:pt idx="319">
                  <c:v>-27.92229256</c:v>
                </c:pt>
                <c:pt idx="320">
                  <c:v>-27.92229256</c:v>
                </c:pt>
                <c:pt idx="321">
                  <c:v>-27.85920671</c:v>
                </c:pt>
                <c:pt idx="322">
                  <c:v>-27.85477098</c:v>
                </c:pt>
                <c:pt idx="323">
                  <c:v>-27.84289561</c:v>
                </c:pt>
                <c:pt idx="324">
                  <c:v>-27.84044503</c:v>
                </c:pt>
                <c:pt idx="325">
                  <c:v>-27.84044503</c:v>
                </c:pt>
                <c:pt idx="326">
                  <c:v>-27.82834949</c:v>
                </c:pt>
                <c:pt idx="327">
                  <c:v>-27.76795752</c:v>
                </c:pt>
                <c:pt idx="328">
                  <c:v>-27.7666759</c:v>
                </c:pt>
                <c:pt idx="329">
                  <c:v>-27.76294077</c:v>
                </c:pt>
                <c:pt idx="330">
                  <c:v>-27.75919384</c:v>
                </c:pt>
                <c:pt idx="331">
                  <c:v>-27.70926673</c:v>
                </c:pt>
                <c:pt idx="332">
                  <c:v>-27.69485145</c:v>
                </c:pt>
                <c:pt idx="333">
                  <c:v>-27.67699719</c:v>
                </c:pt>
                <c:pt idx="334">
                  <c:v>-27.67524404</c:v>
                </c:pt>
                <c:pt idx="335">
                  <c:v>-27.66429966</c:v>
                </c:pt>
                <c:pt idx="336">
                  <c:v>-27.6595965</c:v>
                </c:pt>
                <c:pt idx="337">
                  <c:v>-27.62080086</c:v>
                </c:pt>
                <c:pt idx="338">
                  <c:v>-27.61311005</c:v>
                </c:pt>
                <c:pt idx="339">
                  <c:v>-27.61044032</c:v>
                </c:pt>
                <c:pt idx="340">
                  <c:v>-27.59189166</c:v>
                </c:pt>
                <c:pt idx="341">
                  <c:v>-27.58777103</c:v>
                </c:pt>
                <c:pt idx="342">
                  <c:v>-27.58440882</c:v>
                </c:pt>
                <c:pt idx="343">
                  <c:v>-27.58440882</c:v>
                </c:pt>
                <c:pt idx="344">
                  <c:v>-27.58052461</c:v>
                </c:pt>
                <c:pt idx="345">
                  <c:v>-27.54116444</c:v>
                </c:pt>
                <c:pt idx="346">
                  <c:v>-27.49015446</c:v>
                </c:pt>
                <c:pt idx="347">
                  <c:v>-27.49015446</c:v>
                </c:pt>
                <c:pt idx="348">
                  <c:v>-27.49015446</c:v>
                </c:pt>
                <c:pt idx="349">
                  <c:v>-27.48076722</c:v>
                </c:pt>
                <c:pt idx="350">
                  <c:v>-27.44034194</c:v>
                </c:pt>
                <c:pt idx="351">
                  <c:v>-27.41389479</c:v>
                </c:pt>
                <c:pt idx="352">
                  <c:v>-27.40891701</c:v>
                </c:pt>
                <c:pt idx="353">
                  <c:v>-27.40832348</c:v>
                </c:pt>
                <c:pt idx="354">
                  <c:v>-27.39591845</c:v>
                </c:pt>
                <c:pt idx="355">
                  <c:v>-27.38913516</c:v>
                </c:pt>
                <c:pt idx="356">
                  <c:v>-27.36955778</c:v>
                </c:pt>
                <c:pt idx="357">
                  <c:v>-27.35957589</c:v>
                </c:pt>
                <c:pt idx="358">
                  <c:v>-27.35840743</c:v>
                </c:pt>
                <c:pt idx="359">
                  <c:v>-27.35462713</c:v>
                </c:pt>
                <c:pt idx="360">
                  <c:v>-27.35316102</c:v>
                </c:pt>
                <c:pt idx="361">
                  <c:v>-27.34263206</c:v>
                </c:pt>
                <c:pt idx="362">
                  <c:v>-27.33478455</c:v>
                </c:pt>
                <c:pt idx="363">
                  <c:v>-27.30176075</c:v>
                </c:pt>
                <c:pt idx="364">
                  <c:v>-27.30173458</c:v>
                </c:pt>
                <c:pt idx="365">
                  <c:v>-27.30117933</c:v>
                </c:pt>
                <c:pt idx="366">
                  <c:v>-27.29403115</c:v>
                </c:pt>
                <c:pt idx="367">
                  <c:v>-27.22866571</c:v>
                </c:pt>
                <c:pt idx="368">
                  <c:v>-27.22804127</c:v>
                </c:pt>
                <c:pt idx="369">
                  <c:v>-27.22150702</c:v>
                </c:pt>
                <c:pt idx="370">
                  <c:v>-27.21818601</c:v>
                </c:pt>
                <c:pt idx="371">
                  <c:v>-27.2068084</c:v>
                </c:pt>
                <c:pt idx="372">
                  <c:v>-27.20653412</c:v>
                </c:pt>
                <c:pt idx="373">
                  <c:v>-27.17622556</c:v>
                </c:pt>
                <c:pt idx="374">
                  <c:v>-27.17223383</c:v>
                </c:pt>
                <c:pt idx="375">
                  <c:v>-27.13991027</c:v>
                </c:pt>
                <c:pt idx="376">
                  <c:v>-27.13487932</c:v>
                </c:pt>
                <c:pt idx="377">
                  <c:v>-27.12970742</c:v>
                </c:pt>
                <c:pt idx="378">
                  <c:v>-27.12813194</c:v>
                </c:pt>
                <c:pt idx="379">
                  <c:v>-27.12813194</c:v>
                </c:pt>
                <c:pt idx="380">
                  <c:v>-27.12459461</c:v>
                </c:pt>
                <c:pt idx="381">
                  <c:v>-27.1174275</c:v>
                </c:pt>
                <c:pt idx="382">
                  <c:v>-27.10184153</c:v>
                </c:pt>
                <c:pt idx="383">
                  <c:v>-27.0634292</c:v>
                </c:pt>
                <c:pt idx="384">
                  <c:v>-27.0634292</c:v>
                </c:pt>
                <c:pt idx="385">
                  <c:v>-27.05733256</c:v>
                </c:pt>
                <c:pt idx="386">
                  <c:v>-27.0554739</c:v>
                </c:pt>
                <c:pt idx="387">
                  <c:v>-27.02921103</c:v>
                </c:pt>
                <c:pt idx="388">
                  <c:v>-27.02385367</c:v>
                </c:pt>
                <c:pt idx="389">
                  <c:v>-27.02385367</c:v>
                </c:pt>
                <c:pt idx="390">
                  <c:v>-27.01910415</c:v>
                </c:pt>
                <c:pt idx="391">
                  <c:v>-27.01486943</c:v>
                </c:pt>
                <c:pt idx="392">
                  <c:v>-27.00999945</c:v>
                </c:pt>
                <c:pt idx="393">
                  <c:v>-26.99604234</c:v>
                </c:pt>
                <c:pt idx="394">
                  <c:v>-26.97362573</c:v>
                </c:pt>
                <c:pt idx="395">
                  <c:v>-26.95484108</c:v>
                </c:pt>
                <c:pt idx="396">
                  <c:v>-26.95161024</c:v>
                </c:pt>
                <c:pt idx="397">
                  <c:v>-26.93748419</c:v>
                </c:pt>
                <c:pt idx="398">
                  <c:v>-26.92680288</c:v>
                </c:pt>
                <c:pt idx="399">
                  <c:v>-26.91954714</c:v>
                </c:pt>
                <c:pt idx="400">
                  <c:v>-26.91117671</c:v>
                </c:pt>
                <c:pt idx="401">
                  <c:v>-26.9108011</c:v>
                </c:pt>
                <c:pt idx="402">
                  <c:v>-26.9108011</c:v>
                </c:pt>
                <c:pt idx="403">
                  <c:v>-26.9108011</c:v>
                </c:pt>
                <c:pt idx="404">
                  <c:v>-26.89950351</c:v>
                </c:pt>
                <c:pt idx="405">
                  <c:v>-26.89950351</c:v>
                </c:pt>
                <c:pt idx="406">
                  <c:v>-26.89146694</c:v>
                </c:pt>
                <c:pt idx="407">
                  <c:v>-26.87678795</c:v>
                </c:pt>
                <c:pt idx="408">
                  <c:v>-26.85250606</c:v>
                </c:pt>
                <c:pt idx="409">
                  <c:v>-26.85239867</c:v>
                </c:pt>
                <c:pt idx="410">
                  <c:v>-26.81372507</c:v>
                </c:pt>
                <c:pt idx="411">
                  <c:v>-26.81268811</c:v>
                </c:pt>
                <c:pt idx="412">
                  <c:v>-26.80846154</c:v>
                </c:pt>
                <c:pt idx="413">
                  <c:v>-26.80692647</c:v>
                </c:pt>
                <c:pt idx="414">
                  <c:v>-26.80456739</c:v>
                </c:pt>
                <c:pt idx="415">
                  <c:v>-26.79868439</c:v>
                </c:pt>
                <c:pt idx="416">
                  <c:v>-26.78411555</c:v>
                </c:pt>
                <c:pt idx="417">
                  <c:v>-26.77318211</c:v>
                </c:pt>
                <c:pt idx="418">
                  <c:v>-26.77234976</c:v>
                </c:pt>
                <c:pt idx="419">
                  <c:v>-26.76436593</c:v>
                </c:pt>
                <c:pt idx="420">
                  <c:v>-26.76267285</c:v>
                </c:pt>
                <c:pt idx="421">
                  <c:v>-26.68449535</c:v>
                </c:pt>
                <c:pt idx="422">
                  <c:v>-26.6835548</c:v>
                </c:pt>
                <c:pt idx="423">
                  <c:v>-26.6835548</c:v>
                </c:pt>
                <c:pt idx="424">
                  <c:v>-26.67567321</c:v>
                </c:pt>
                <c:pt idx="425">
                  <c:v>-26.67567321</c:v>
                </c:pt>
                <c:pt idx="426">
                  <c:v>-26.65413586</c:v>
                </c:pt>
                <c:pt idx="427">
                  <c:v>-26.61565798</c:v>
                </c:pt>
                <c:pt idx="428">
                  <c:v>-26.59475982</c:v>
                </c:pt>
                <c:pt idx="429">
                  <c:v>-26.58454349</c:v>
                </c:pt>
                <c:pt idx="430">
                  <c:v>-26.57742257</c:v>
                </c:pt>
                <c:pt idx="431">
                  <c:v>-26.57260614</c:v>
                </c:pt>
                <c:pt idx="432">
                  <c:v>-26.56523422</c:v>
                </c:pt>
                <c:pt idx="433">
                  <c:v>-26.55706776</c:v>
                </c:pt>
                <c:pt idx="434">
                  <c:v>-26.53918807</c:v>
                </c:pt>
                <c:pt idx="435">
                  <c:v>-26.494825</c:v>
                </c:pt>
                <c:pt idx="436">
                  <c:v>-26.46306592</c:v>
                </c:pt>
                <c:pt idx="437">
                  <c:v>-26.36107098</c:v>
                </c:pt>
                <c:pt idx="438">
                  <c:v>-26.32745294</c:v>
                </c:pt>
                <c:pt idx="439">
                  <c:v>-26.31630911</c:v>
                </c:pt>
                <c:pt idx="440">
                  <c:v>-26.2954708</c:v>
                </c:pt>
                <c:pt idx="441">
                  <c:v>-26.23044114</c:v>
                </c:pt>
                <c:pt idx="442">
                  <c:v>-26.15275302</c:v>
                </c:pt>
                <c:pt idx="443">
                  <c:v>-25.09091214</c:v>
                </c:pt>
                <c:pt idx="444">
                  <c:v>-24.6568506</c:v>
                </c:pt>
                <c:pt idx="445">
                  <c:v>-24.46808987</c:v>
                </c:pt>
                <c:pt idx="446">
                  <c:v>-20.34481116</c:v>
                </c:pt>
                <c:pt idx="447">
                  <c:v>-18.1282009</c:v>
                </c:pt>
                <c:pt idx="448">
                  <c:v>-14.7591298</c:v>
                </c:pt>
                <c:pt idx="449">
                  <c:v>-7.951043221</c:v>
                </c:pt>
                <c:pt idx="450">
                  <c:v>-7.616309332</c:v>
                </c:pt>
                <c:pt idx="451">
                  <c:v>-7.029705472</c:v>
                </c:pt>
                <c:pt idx="452">
                  <c:v>-6.622487056</c:v>
                </c:pt>
                <c:pt idx="453">
                  <c:v>-6.270447122</c:v>
                </c:pt>
                <c:pt idx="454">
                  <c:v>-4.976905038</c:v>
                </c:pt>
                <c:pt idx="455">
                  <c:v>-4.737103075</c:v>
                </c:pt>
              </c:numCache>
            </c:numRef>
          </c:yVal>
          <c:smooth val="1"/>
        </c:ser>
        <c:ser>
          <c:idx val="0"/>
          <c:order val="1"/>
          <c:tx>
            <c:v>POTWs Treating&gt;50 MGD</c:v>
          </c:tx>
          <c:spPr>
            <a:ln w="381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'50'!$D$1:$D$100</c:f>
              <c:numCache>
                <c:formatCode>General</c:formatCode>
                <c:ptCount val="100"/>
                <c:pt idx="0">
                  <c:v>23606.5701604389</c:v>
                </c:pt>
                <c:pt idx="1">
                  <c:v>53793.2710169593</c:v>
                </c:pt>
                <c:pt idx="2">
                  <c:v>84947.52007223241</c:v>
                </c:pt>
                <c:pt idx="3">
                  <c:v>119072.6640116424</c:v>
                </c:pt>
                <c:pt idx="4">
                  <c:v>190387.3898162215</c:v>
                </c:pt>
                <c:pt idx="5">
                  <c:v>234950.8130782746</c:v>
                </c:pt>
                <c:pt idx="6">
                  <c:v>255185.0160729365</c:v>
                </c:pt>
                <c:pt idx="7">
                  <c:v>372414.9223118504</c:v>
                </c:pt>
                <c:pt idx="8">
                  <c:v>399313.5651817383</c:v>
                </c:pt>
                <c:pt idx="9">
                  <c:v>511055.3453306323</c:v>
                </c:pt>
                <c:pt idx="10">
                  <c:v>837050.8380224073</c:v>
                </c:pt>
                <c:pt idx="11">
                  <c:v>899472.9527886577</c:v>
                </c:pt>
                <c:pt idx="12">
                  <c:v>1.16464539481196E6</c:v>
                </c:pt>
                <c:pt idx="13">
                  <c:v>1.24639318079952E6</c:v>
                </c:pt>
                <c:pt idx="14">
                  <c:v>1.28212421386549E6</c:v>
                </c:pt>
                <c:pt idx="15">
                  <c:v>1.37549863712935E6</c:v>
                </c:pt>
                <c:pt idx="16">
                  <c:v>1.42126647723632E6</c:v>
                </c:pt>
                <c:pt idx="17">
                  <c:v>1.45640333132546E6</c:v>
                </c:pt>
                <c:pt idx="18">
                  <c:v>1.50458000512228E6</c:v>
                </c:pt>
                <c:pt idx="19">
                  <c:v>1.54155560226133E6</c:v>
                </c:pt>
                <c:pt idx="20">
                  <c:v>1.66601200956977E6</c:v>
                </c:pt>
                <c:pt idx="21">
                  <c:v>1.69772831981934E6</c:v>
                </c:pt>
                <c:pt idx="22">
                  <c:v>1.75035732121954E6</c:v>
                </c:pt>
                <c:pt idx="23">
                  <c:v>1.81860760909836E6</c:v>
                </c:pt>
                <c:pt idx="24">
                  <c:v>1.85052465548875E6</c:v>
                </c:pt>
                <c:pt idx="25">
                  <c:v>1.8890659945262E6</c:v>
                </c:pt>
                <c:pt idx="26">
                  <c:v>1.91797199880429E6</c:v>
                </c:pt>
                <c:pt idx="27">
                  <c:v>1.97859431333195E6</c:v>
                </c:pt>
                <c:pt idx="28">
                  <c:v>2.01271945727136E6</c:v>
                </c:pt>
                <c:pt idx="29">
                  <c:v>2.04082251698616E6</c:v>
                </c:pt>
                <c:pt idx="30">
                  <c:v>2.08498446796658E6</c:v>
                </c:pt>
                <c:pt idx="31">
                  <c:v>2.10907280486498E6</c:v>
                </c:pt>
                <c:pt idx="32">
                  <c:v>2.1482163523249E6</c:v>
                </c:pt>
                <c:pt idx="33">
                  <c:v>2.18073560713775E6</c:v>
                </c:pt>
                <c:pt idx="34">
                  <c:v>2.20202046309346E6</c:v>
                </c:pt>
                <c:pt idx="35">
                  <c:v>2.22229481331629E6</c:v>
                </c:pt>
                <c:pt idx="36">
                  <c:v>2.24520563201264E6</c:v>
                </c:pt>
                <c:pt idx="37">
                  <c:v>2.26929396891105E6</c:v>
                </c:pt>
                <c:pt idx="38">
                  <c:v>2.29043549926222E6</c:v>
                </c:pt>
                <c:pt idx="39">
                  <c:v>2.31494939677916E6</c:v>
                </c:pt>
                <c:pt idx="40">
                  <c:v>2.33743184455101E6</c:v>
                </c:pt>
                <c:pt idx="41">
                  <c:v>2.36315015891288E6</c:v>
                </c:pt>
                <c:pt idx="42">
                  <c:v>2.386435551248E6</c:v>
                </c:pt>
                <c:pt idx="43">
                  <c:v>2.41052388814641E6</c:v>
                </c:pt>
                <c:pt idx="44">
                  <c:v>2.4354151696081E6</c:v>
                </c:pt>
                <c:pt idx="45">
                  <c:v>2.46398112686364E6</c:v>
                </c:pt>
                <c:pt idx="46">
                  <c:v>2.49308786728254E6</c:v>
                </c:pt>
                <c:pt idx="47">
                  <c:v>2.52497600766866E6</c:v>
                </c:pt>
                <c:pt idx="48">
                  <c:v>2.55508642879166E6</c:v>
                </c:pt>
                <c:pt idx="49">
                  <c:v>2.5899021050555E6</c:v>
                </c:pt>
                <c:pt idx="50">
                  <c:v>2.62154213557155E6</c:v>
                </c:pt>
                <c:pt idx="51">
                  <c:v>2.65650635657959E6</c:v>
                </c:pt>
                <c:pt idx="52">
                  <c:v>2.68902561139244E6</c:v>
                </c:pt>
                <c:pt idx="53">
                  <c:v>2.72639866609032E6</c:v>
                </c:pt>
                <c:pt idx="54">
                  <c:v>2.76333411600121E6</c:v>
                </c:pt>
                <c:pt idx="55">
                  <c:v>2.80191158754401E6</c:v>
                </c:pt>
                <c:pt idx="56">
                  <c:v>2.84005145429982E6</c:v>
                </c:pt>
                <c:pt idx="57">
                  <c:v>2.87859279333727E6</c:v>
                </c:pt>
                <c:pt idx="58">
                  <c:v>2.9139223541216E6</c:v>
                </c:pt>
                <c:pt idx="59">
                  <c:v>2.93760921873837E6</c:v>
                </c:pt>
                <c:pt idx="60">
                  <c:v>2.97117230148348E6</c:v>
                </c:pt>
                <c:pt idx="61">
                  <c:v>3.00329008401469E6</c:v>
                </c:pt>
                <c:pt idx="62">
                  <c:v>3.0354078665459E6</c:v>
                </c:pt>
                <c:pt idx="63">
                  <c:v>3.05748884203611E6</c:v>
                </c:pt>
                <c:pt idx="64">
                  <c:v>3.08759926315912E6</c:v>
                </c:pt>
                <c:pt idx="65">
                  <c:v>3.16026574613598E6</c:v>
                </c:pt>
                <c:pt idx="66">
                  <c:v>3.22088806066364E6</c:v>
                </c:pt>
                <c:pt idx="67">
                  <c:v>3.29475896048542E6</c:v>
                </c:pt>
                <c:pt idx="68">
                  <c:v>3.35228993844445E6</c:v>
                </c:pt>
                <c:pt idx="69">
                  <c:v>3.48838904192045E6</c:v>
                </c:pt>
                <c:pt idx="70">
                  <c:v>3.55463196839107E6</c:v>
                </c:pt>
                <c:pt idx="71">
                  <c:v>3.6851104599241E6</c:v>
                </c:pt>
                <c:pt idx="72">
                  <c:v>3.70658119754622E6</c:v>
                </c:pt>
                <c:pt idx="73">
                  <c:v>3.73247615971201E6</c:v>
                </c:pt>
                <c:pt idx="74">
                  <c:v>3.7600131435097E6</c:v>
                </c:pt>
                <c:pt idx="75">
                  <c:v>3.90855788771654E6</c:v>
                </c:pt>
                <c:pt idx="76">
                  <c:v>3.96958167452584E6</c:v>
                </c:pt>
                <c:pt idx="77">
                  <c:v>4.00764124682533E6</c:v>
                </c:pt>
                <c:pt idx="78">
                  <c:v>4.08661084462394E6</c:v>
                </c:pt>
                <c:pt idx="79">
                  <c:v>4.1663030925295E6</c:v>
                </c:pt>
                <c:pt idx="80">
                  <c:v>4.23214454671848E6</c:v>
                </c:pt>
                <c:pt idx="81">
                  <c:v>4.26225496784149E6</c:v>
                </c:pt>
                <c:pt idx="82">
                  <c:v>4.28353299876841E6</c:v>
                </c:pt>
                <c:pt idx="83">
                  <c:v>4.33973911819803E6</c:v>
                </c:pt>
                <c:pt idx="84">
                  <c:v>4.38876691323192E6</c:v>
                </c:pt>
                <c:pt idx="85">
                  <c:v>4.41285525013033E6</c:v>
                </c:pt>
                <c:pt idx="86">
                  <c:v>4.46468933641288E6</c:v>
                </c:pt>
                <c:pt idx="87">
                  <c:v>4.51435306354089E6</c:v>
                </c:pt>
                <c:pt idx="88">
                  <c:v>4.56534004330919E6</c:v>
                </c:pt>
                <c:pt idx="89">
                  <c:v>4.621104543229E6</c:v>
                </c:pt>
                <c:pt idx="90">
                  <c:v>4.68092391319338E6</c:v>
                </c:pt>
                <c:pt idx="91">
                  <c:v>4.74194770000268E6</c:v>
                </c:pt>
                <c:pt idx="92">
                  <c:v>4.8101979878815E6</c:v>
                </c:pt>
                <c:pt idx="93">
                  <c:v>4.8953101115892E6</c:v>
                </c:pt>
                <c:pt idx="94">
                  <c:v>4.99567818199923E6</c:v>
                </c:pt>
                <c:pt idx="95">
                  <c:v>5.10458155311693E6</c:v>
                </c:pt>
                <c:pt idx="96">
                  <c:v>5.13067725142354E6</c:v>
                </c:pt>
                <c:pt idx="97">
                  <c:v>5.15898104727917E6</c:v>
                </c:pt>
                <c:pt idx="98">
                  <c:v>5.19511355262678E6</c:v>
                </c:pt>
                <c:pt idx="99">
                  <c:v>5.2320088553095E6</c:v>
                </c:pt>
              </c:numCache>
            </c:numRef>
          </c:xVal>
          <c:yVal>
            <c:numRef>
              <c:f>'50'!$B$1:$B$100</c:f>
              <c:numCache>
                <c:formatCode>General</c:formatCode>
                <c:ptCount val="100"/>
                <c:pt idx="0">
                  <c:v>-111.115897543735</c:v>
                </c:pt>
                <c:pt idx="1">
                  <c:v>-103.47206589313</c:v>
                </c:pt>
                <c:pt idx="2">
                  <c:v>-92.0213073771437</c:v>
                </c:pt>
                <c:pt idx="3">
                  <c:v>-90.2330469789104</c:v>
                </c:pt>
                <c:pt idx="4">
                  <c:v>-90.08272901291259</c:v>
                </c:pt>
                <c:pt idx="5">
                  <c:v>-80.9024051118525</c:v>
                </c:pt>
                <c:pt idx="6">
                  <c:v>-75.8816972561853</c:v>
                </c:pt>
                <c:pt idx="7">
                  <c:v>-72.47933475770471</c:v>
                </c:pt>
                <c:pt idx="8">
                  <c:v>-69.8138248811463</c:v>
                </c:pt>
                <c:pt idx="9">
                  <c:v>-67.1969005463644</c:v>
                </c:pt>
                <c:pt idx="10">
                  <c:v>-64.0655145239575</c:v>
                </c:pt>
                <c:pt idx="11">
                  <c:v>-62.9280848587862</c:v>
                </c:pt>
                <c:pt idx="12">
                  <c:v>-62.1374531397852</c:v>
                </c:pt>
                <c:pt idx="13">
                  <c:v>-60.8581873866065</c:v>
                </c:pt>
                <c:pt idx="14">
                  <c:v>-59.8993168677011</c:v>
                </c:pt>
                <c:pt idx="15">
                  <c:v>-58.2876453825932</c:v>
                </c:pt>
                <c:pt idx="16">
                  <c:v>-54.9383106460422</c:v>
                </c:pt>
                <c:pt idx="17">
                  <c:v>-50.0</c:v>
                </c:pt>
                <c:pt idx="18">
                  <c:v>-50.0</c:v>
                </c:pt>
                <c:pt idx="19">
                  <c:v>-50.0</c:v>
                </c:pt>
                <c:pt idx="20">
                  <c:v>-50.0</c:v>
                </c:pt>
                <c:pt idx="21">
                  <c:v>-50.0</c:v>
                </c:pt>
                <c:pt idx="22">
                  <c:v>-50.0</c:v>
                </c:pt>
                <c:pt idx="23">
                  <c:v>-50.0</c:v>
                </c:pt>
                <c:pt idx="24">
                  <c:v>-50.0</c:v>
                </c:pt>
                <c:pt idx="25">
                  <c:v>-50.0</c:v>
                </c:pt>
                <c:pt idx="26">
                  <c:v>-50.0</c:v>
                </c:pt>
                <c:pt idx="27">
                  <c:v>-50.0</c:v>
                </c:pt>
                <c:pt idx="28">
                  <c:v>-50.0</c:v>
                </c:pt>
                <c:pt idx="29">
                  <c:v>-50.0</c:v>
                </c:pt>
                <c:pt idx="30">
                  <c:v>-50.0</c:v>
                </c:pt>
                <c:pt idx="31">
                  <c:v>-50.0</c:v>
                </c:pt>
                <c:pt idx="32">
                  <c:v>-48.152487253768</c:v>
                </c:pt>
                <c:pt idx="33">
                  <c:v>-42.4463067313135</c:v>
                </c:pt>
                <c:pt idx="34">
                  <c:v>-39.0279533727651</c:v>
                </c:pt>
                <c:pt idx="35">
                  <c:v>-38.6071851782478</c:v>
                </c:pt>
                <c:pt idx="36">
                  <c:v>-38.1432817285505</c:v>
                </c:pt>
                <c:pt idx="37">
                  <c:v>-37.5240452309094</c:v>
                </c:pt>
                <c:pt idx="38">
                  <c:v>-37.3741920862486</c:v>
                </c:pt>
                <c:pt idx="39">
                  <c:v>-37.3041627197173</c:v>
                </c:pt>
                <c:pt idx="40">
                  <c:v>-36.8097313937522</c:v>
                </c:pt>
                <c:pt idx="41">
                  <c:v>-36.6920391722098</c:v>
                </c:pt>
                <c:pt idx="42">
                  <c:v>-36.268160249817</c:v>
                </c:pt>
                <c:pt idx="43">
                  <c:v>-36.2546189466537</c:v>
                </c:pt>
                <c:pt idx="44">
                  <c:v>-35.54343137002</c:v>
                </c:pt>
                <c:pt idx="45">
                  <c:v>-35.2965713345077</c:v>
                </c:pt>
                <c:pt idx="46">
                  <c:v>-34.1527961765001</c:v>
                </c:pt>
                <c:pt idx="47">
                  <c:v>-33.7427334477057</c:v>
                </c:pt>
                <c:pt idx="48">
                  <c:v>-33.3862332919233</c:v>
                </c:pt>
                <c:pt idx="49">
                  <c:v>-32.4258603507649</c:v>
                </c:pt>
                <c:pt idx="50">
                  <c:v>-32.3848021562506</c:v>
                </c:pt>
                <c:pt idx="51">
                  <c:v>-32.3601710446302</c:v>
                </c:pt>
                <c:pt idx="52">
                  <c:v>-31.7661860051315</c:v>
                </c:pt>
                <c:pt idx="53">
                  <c:v>-31.0624028312194</c:v>
                </c:pt>
                <c:pt idx="54">
                  <c:v>-30.6959822585576</c:v>
                </c:pt>
                <c:pt idx="55">
                  <c:v>-30.5506648678743</c:v>
                </c:pt>
                <c:pt idx="56">
                  <c:v>-30.061687523403</c:v>
                </c:pt>
                <c:pt idx="57">
                  <c:v>-29.4127890874559</c:v>
                </c:pt>
                <c:pt idx="58">
                  <c:v>-27.5785463409633</c:v>
                </c:pt>
                <c:pt idx="59">
                  <c:v>-27.5560738278362</c:v>
                </c:pt>
                <c:pt idx="60">
                  <c:v>-27.5552853186037</c:v>
                </c:pt>
                <c:pt idx="61">
                  <c:v>-27.4901544559968</c:v>
                </c:pt>
                <c:pt idx="62">
                  <c:v>-27.4901544559968</c:v>
                </c:pt>
                <c:pt idx="63">
                  <c:v>-27.4901544559968</c:v>
                </c:pt>
                <c:pt idx="64">
                  <c:v>-27.4901544559968</c:v>
                </c:pt>
                <c:pt idx="65">
                  <c:v>-27.4686669259496</c:v>
                </c:pt>
                <c:pt idx="66">
                  <c:v>-27.4643978802449</c:v>
                </c:pt>
                <c:pt idx="67">
                  <c:v>-27.4056056964635</c:v>
                </c:pt>
                <c:pt idx="68">
                  <c:v>-27.4005905920948</c:v>
                </c:pt>
                <c:pt idx="69">
                  <c:v>-27.3869002186906</c:v>
                </c:pt>
                <c:pt idx="70">
                  <c:v>-27.3722986093746</c:v>
                </c:pt>
                <c:pt idx="71">
                  <c:v>-27.3704854425035</c:v>
                </c:pt>
                <c:pt idx="72">
                  <c:v>-27.3191073394466</c:v>
                </c:pt>
                <c:pt idx="73">
                  <c:v>-27.0111010893526</c:v>
                </c:pt>
                <c:pt idx="74">
                  <c:v>-26.8482477332344</c:v>
                </c:pt>
                <c:pt idx="75">
                  <c:v>-26.845773558584</c:v>
                </c:pt>
                <c:pt idx="76">
                  <c:v>-26.807039113569</c:v>
                </c:pt>
                <c:pt idx="77">
                  <c:v>-26.7887900433249</c:v>
                </c:pt>
                <c:pt idx="78">
                  <c:v>-26.7541340302109</c:v>
                </c:pt>
                <c:pt idx="79">
                  <c:v>-26.7251593157335</c:v>
                </c:pt>
                <c:pt idx="80">
                  <c:v>-26.7033774417446</c:v>
                </c:pt>
                <c:pt idx="81">
                  <c:v>-26.6897582550862</c:v>
                </c:pt>
                <c:pt idx="82">
                  <c:v>-26.5972960504812</c:v>
                </c:pt>
                <c:pt idx="83">
                  <c:v>-26.3274529367342</c:v>
                </c:pt>
                <c:pt idx="84">
                  <c:v>-26.292249583328</c:v>
                </c:pt>
                <c:pt idx="85">
                  <c:v>-26.2360590444137</c:v>
                </c:pt>
                <c:pt idx="86">
                  <c:v>-25.1962889839721</c:v>
                </c:pt>
                <c:pt idx="87">
                  <c:v>-25.1044664663022</c:v>
                </c:pt>
                <c:pt idx="88">
                  <c:v>-24.9494889358551</c:v>
                </c:pt>
                <c:pt idx="89">
                  <c:v>-22.8751258487186</c:v>
                </c:pt>
                <c:pt idx="90">
                  <c:v>-22.1710701156397</c:v>
                </c:pt>
                <c:pt idx="91">
                  <c:v>-21.0173463309797</c:v>
                </c:pt>
                <c:pt idx="92">
                  <c:v>-19.113053022433</c:v>
                </c:pt>
                <c:pt idx="93">
                  <c:v>-13.2241180316423</c:v>
                </c:pt>
                <c:pt idx="94">
                  <c:v>-8.58252938140808</c:v>
                </c:pt>
                <c:pt idx="95">
                  <c:v>-6.06156012767609</c:v>
                </c:pt>
                <c:pt idx="96">
                  <c:v>-4.01703047596772</c:v>
                </c:pt>
                <c:pt idx="97">
                  <c:v>-3.95175509777484</c:v>
                </c:pt>
                <c:pt idx="98">
                  <c:v>-3.78461056876578</c:v>
                </c:pt>
                <c:pt idx="99">
                  <c:v>-3.77211705035906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48037392"/>
        <c:axId val="-1360390880"/>
      </c:scatterChart>
      <c:valAx>
        <c:axId val="-1848037392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 w="9525" cap="flat" cmpd="sng" algn="ctr">
            <a:solidFill>
              <a:srgbClr val="000C1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C1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0390880"/>
        <c:crosses val="autoZero"/>
        <c:crossBetween val="midCat"/>
        <c:dispUnits>
          <c:builtInUnit val="millions"/>
          <c:dispUnitsLbl>
            <c:layout/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rgbClr val="000C14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fr-FR" sz="1050" dirty="0" err="1" smtClean="0">
                      <a:solidFill>
                        <a:srgbClr val="000C14"/>
                      </a:solidFill>
                    </a:rPr>
                    <a:t>Sludge</a:t>
                  </a:r>
                  <a:r>
                    <a:rPr lang="fr-FR" sz="1050" dirty="0" smtClean="0">
                      <a:solidFill>
                        <a:srgbClr val="000C14"/>
                      </a:solidFill>
                    </a:rPr>
                    <a:t>, Millions</a:t>
                  </a:r>
                  <a:r>
                    <a:rPr lang="fr-FR" sz="1050" baseline="0" dirty="0" smtClean="0">
                      <a:solidFill>
                        <a:srgbClr val="000C14"/>
                      </a:solidFill>
                    </a:rPr>
                    <a:t> of </a:t>
                  </a:r>
                  <a:r>
                    <a:rPr lang="fr-FR" sz="1050" baseline="0" dirty="0" err="1" smtClean="0">
                      <a:solidFill>
                        <a:srgbClr val="000C14"/>
                      </a:solidFill>
                    </a:rPr>
                    <a:t>Wet</a:t>
                  </a:r>
                  <a:r>
                    <a:rPr lang="fr-FR" sz="1050" baseline="0" dirty="0" smtClean="0">
                      <a:solidFill>
                        <a:srgbClr val="000C14"/>
                      </a:solidFill>
                    </a:rPr>
                    <a:t> Tons</a:t>
                  </a:r>
                  <a:endParaRPr lang="fr-FR" sz="1050" dirty="0">
                    <a:solidFill>
                      <a:srgbClr val="000C14"/>
                    </a:solidFill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rgbClr val="000C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-1360390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000C1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smtClean="0">
                    <a:solidFill>
                      <a:srgbClr val="000C14"/>
                    </a:solidFill>
                  </a:rPr>
                  <a:t>$/</a:t>
                </a:r>
                <a:r>
                  <a:rPr lang="en-US" sz="1100" smtClean="0">
                    <a:solidFill>
                      <a:srgbClr val="000C14"/>
                    </a:solidFill>
                  </a:rPr>
                  <a:t>Wet Ton</a:t>
                </a:r>
                <a:endParaRPr lang="en-US" sz="1100" dirty="0">
                  <a:solidFill>
                    <a:srgbClr val="000C14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000C1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000C1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C1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48037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742211815402"/>
          <c:y val="0.162958433058714"/>
          <c:w val="0.314413646055437"/>
          <c:h val="0.1179563363319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0C14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C14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rgbClr val="000C14"/>
                </a:solidFill>
              </a:rPr>
              <a:t>Disposal Alternative</a:t>
            </a:r>
            <a:r>
              <a:rPr lang="en-US" sz="1600" baseline="0">
                <a:solidFill>
                  <a:srgbClr val="000C14"/>
                </a:solidFill>
              </a:rPr>
              <a:t> Chosen by Model</a:t>
            </a:r>
            <a:endParaRPr lang="en-US" sz="1600">
              <a:solidFill>
                <a:srgbClr val="000C14"/>
              </a:solidFill>
            </a:endParaRPr>
          </a:p>
        </c:rich>
      </c:tx>
      <c:layout>
        <c:manualLayout>
          <c:xMode val="edge"/>
          <c:yMode val="edge"/>
          <c:x val="0.304015140468553"/>
          <c:y val="0.03593455056548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C14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000C1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Sheet1!$I$2:$M$2</c:f>
              <c:strCache>
                <c:ptCount val="5"/>
                <c:pt idx="0">
                  <c:v>Class A</c:v>
                </c:pt>
                <c:pt idx="1">
                  <c:v>Landfill</c:v>
                </c:pt>
                <c:pt idx="2">
                  <c:v>Land Application</c:v>
                </c:pt>
                <c:pt idx="3">
                  <c:v>Incineration</c:v>
                </c:pt>
                <c:pt idx="4">
                  <c:v>Storage</c:v>
                </c:pt>
              </c:strCache>
            </c:strRef>
          </c:cat>
          <c:val>
            <c:numRef>
              <c:f>Sheet1!$I$3:$M$3</c:f>
              <c:numCache>
                <c:formatCode>General</c:formatCode>
                <c:ptCount val="5"/>
                <c:pt idx="0">
                  <c:v>124.0</c:v>
                </c:pt>
                <c:pt idx="1">
                  <c:v>107.0</c:v>
                </c:pt>
                <c:pt idx="2">
                  <c:v>185.0</c:v>
                </c:pt>
                <c:pt idx="3">
                  <c:v>130.0</c:v>
                </c:pt>
                <c:pt idx="4">
                  <c:v>11.0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Sheet1!$I$2:$M$2</c:f>
              <c:strCache>
                <c:ptCount val="5"/>
                <c:pt idx="0">
                  <c:v>Class A</c:v>
                </c:pt>
                <c:pt idx="1">
                  <c:v>Landfill</c:v>
                </c:pt>
                <c:pt idx="2">
                  <c:v>Land Application</c:v>
                </c:pt>
                <c:pt idx="3">
                  <c:v>Incineration</c:v>
                </c:pt>
                <c:pt idx="4">
                  <c:v>Storage</c:v>
                </c:pt>
              </c:strCache>
            </c:strRef>
          </c:cat>
          <c:val>
            <c:numRef>
              <c:f>Sheet1!$I$4:$M$4</c:f>
              <c:numCache>
                <c:formatCode>General</c:formatCode>
                <c:ptCount val="5"/>
                <c:pt idx="0">
                  <c:v>0.22262118491921</c:v>
                </c:pt>
                <c:pt idx="1">
                  <c:v>0.192100538599641</c:v>
                </c:pt>
                <c:pt idx="2">
                  <c:v>0.33213644524237</c:v>
                </c:pt>
                <c:pt idx="3">
                  <c:v>0.233393177737881</c:v>
                </c:pt>
                <c:pt idx="4">
                  <c:v>0.0197486535008977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9461686479595"/>
          <c:y val="0.0304449648711944"/>
          <c:w val="0.860720938743227"/>
          <c:h val="0.903501078758598"/>
        </c:manualLayout>
      </c:layout>
      <c:scatterChart>
        <c:scatterStyle val="smoothMarker"/>
        <c:varyColors val="0"/>
        <c:ser>
          <c:idx val="0"/>
          <c:order val="0"/>
          <c:tx>
            <c:v>Dewatering &amp; Storage Costs</c:v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'dw-st'!$H$2:$H$558</c:f>
              <c:numCache>
                <c:formatCode>General</c:formatCode>
                <c:ptCount val="557"/>
                <c:pt idx="0">
                  <c:v>4143.19394652602</c:v>
                </c:pt>
                <c:pt idx="1">
                  <c:v>8386.755963462059</c:v>
                </c:pt>
                <c:pt idx="2">
                  <c:v>13272.67363102229</c:v>
                </c:pt>
                <c:pt idx="3">
                  <c:v>17726.60712353776</c:v>
                </c:pt>
                <c:pt idx="4">
                  <c:v>21757.38883120454</c:v>
                </c:pt>
                <c:pt idx="5">
                  <c:v>25800.21470732053</c:v>
                </c:pt>
                <c:pt idx="6">
                  <c:v>29959.46754511215</c:v>
                </c:pt>
                <c:pt idx="7">
                  <c:v>34174.92650233339</c:v>
                </c:pt>
                <c:pt idx="8">
                  <c:v>38389.58251499135</c:v>
                </c:pt>
                <c:pt idx="9">
                  <c:v>42805.77761303265</c:v>
                </c:pt>
                <c:pt idx="10">
                  <c:v>47021.2365702539</c:v>
                </c:pt>
                <c:pt idx="11">
                  <c:v>51397.28444013117</c:v>
                </c:pt>
                <c:pt idx="12">
                  <c:v>75003.85460057007</c:v>
                </c:pt>
                <c:pt idx="13">
                  <c:v>79941.96366474353</c:v>
                </c:pt>
                <c:pt idx="14">
                  <c:v>84759.63104442493</c:v>
                </c:pt>
                <c:pt idx="15">
                  <c:v>89577.29842410635</c:v>
                </c:pt>
                <c:pt idx="16">
                  <c:v>94394.96580378777</c:v>
                </c:pt>
                <c:pt idx="17">
                  <c:v>99573.95823694528</c:v>
                </c:pt>
                <c:pt idx="18">
                  <c:v>104383.596170994</c:v>
                </c:pt>
                <c:pt idx="19">
                  <c:v>109297.6168982689</c:v>
                </c:pt>
                <c:pt idx="20">
                  <c:v>114250.1789645814</c:v>
                </c:pt>
                <c:pt idx="21">
                  <c:v>119067.8463442628</c:v>
                </c:pt>
                <c:pt idx="22">
                  <c:v>124086.2498647643</c:v>
                </c:pt>
                <c:pt idx="23">
                  <c:v>129546.2728950699</c:v>
                </c:pt>
                <c:pt idx="24">
                  <c:v>135612.5190706521</c:v>
                </c:pt>
                <c:pt idx="25">
                  <c:v>140807.9718673568</c:v>
                </c:pt>
                <c:pt idx="26">
                  <c:v>145956.0509348281</c:v>
                </c:pt>
                <c:pt idx="27">
                  <c:v>151215.3378243136</c:v>
                </c:pt>
                <c:pt idx="28">
                  <c:v>157530.4968145126</c:v>
                </c:pt>
                <c:pt idx="29">
                  <c:v>163861.7146959773</c:v>
                </c:pt>
                <c:pt idx="30">
                  <c:v>169482.3266389389</c:v>
                </c:pt>
                <c:pt idx="31">
                  <c:v>175102.9385819006</c:v>
                </c:pt>
                <c:pt idx="32">
                  <c:v>180723.5505248622</c:v>
                </c:pt>
                <c:pt idx="33">
                  <c:v>186344.1624678239</c:v>
                </c:pt>
                <c:pt idx="34">
                  <c:v>191784.1118840475</c:v>
                </c:pt>
                <c:pt idx="35">
                  <c:v>197454.9078622141</c:v>
                </c:pt>
                <c:pt idx="36">
                  <c:v>203131.7259246054</c:v>
                </c:pt>
                <c:pt idx="37">
                  <c:v>208804.5292641803</c:v>
                </c:pt>
                <c:pt idx="38">
                  <c:v>213413.4310574088</c:v>
                </c:pt>
                <c:pt idx="39">
                  <c:v>219636.2514228306</c:v>
                </c:pt>
                <c:pt idx="40">
                  <c:v>225658.3356474324</c:v>
                </c:pt>
                <c:pt idx="41">
                  <c:v>231680.4198720342</c:v>
                </c:pt>
                <c:pt idx="42">
                  <c:v>237574.0329665111</c:v>
                </c:pt>
                <c:pt idx="43">
                  <c:v>243596.1171911129</c:v>
                </c:pt>
                <c:pt idx="44">
                  <c:v>248574.3734834503</c:v>
                </c:pt>
                <c:pt idx="45">
                  <c:v>254797.1938488721</c:v>
                </c:pt>
                <c:pt idx="46">
                  <c:v>259815.5973693736</c:v>
                </c:pt>
                <c:pt idx="47">
                  <c:v>290002.298225894</c:v>
                </c:pt>
                <c:pt idx="48">
                  <c:v>296425.854732136</c:v>
                </c:pt>
                <c:pt idx="49">
                  <c:v>309212.7469023737</c:v>
                </c:pt>
                <c:pt idx="50">
                  <c:v>314431.8865636952</c:v>
                </c:pt>
                <c:pt idx="51">
                  <c:v>320855.4430699371</c:v>
                </c:pt>
                <c:pt idx="52">
                  <c:v>326195.0244157507</c:v>
                </c:pt>
                <c:pt idx="53">
                  <c:v>332983.9206982851</c:v>
                </c:pt>
                <c:pt idx="54">
                  <c:v>339937.420616292</c:v>
                </c:pt>
                <c:pt idx="55">
                  <c:v>345558.0325592535</c:v>
                </c:pt>
                <c:pt idx="56">
                  <c:v>352383.0613471356</c:v>
                </c:pt>
                <c:pt idx="57">
                  <c:v>358124.1149745893</c:v>
                </c:pt>
                <c:pt idx="58">
                  <c:v>363865.1686020429</c:v>
                </c:pt>
                <c:pt idx="59">
                  <c:v>370886.9188079286</c:v>
                </c:pt>
                <c:pt idx="60">
                  <c:v>378113.4198774507</c:v>
                </c:pt>
                <c:pt idx="61">
                  <c:v>385339.9209469728</c:v>
                </c:pt>
                <c:pt idx="62">
                  <c:v>392437.9508863701</c:v>
                </c:pt>
                <c:pt idx="63">
                  <c:v>399780.8789175679</c:v>
                </c:pt>
                <c:pt idx="64">
                  <c:v>407007.37998709</c:v>
                </c:pt>
                <c:pt idx="65">
                  <c:v>414249.9399478777</c:v>
                </c:pt>
                <c:pt idx="66">
                  <c:v>421885.9427446728</c:v>
                </c:pt>
                <c:pt idx="67">
                  <c:v>429550.0486011826</c:v>
                </c:pt>
                <c:pt idx="68">
                  <c:v>437579.494233985</c:v>
                </c:pt>
                <c:pt idx="69">
                  <c:v>445327.9092696393</c:v>
                </c:pt>
                <c:pt idx="70">
                  <c:v>453188.7365441528</c:v>
                </c:pt>
                <c:pt idx="71">
                  <c:v>461218.1821769552</c:v>
                </c:pt>
                <c:pt idx="72">
                  <c:v>469247.6278097575</c:v>
                </c:pt>
                <c:pt idx="73">
                  <c:v>477277.07344256</c:v>
                </c:pt>
                <c:pt idx="74">
                  <c:v>485547.4024443463</c:v>
                </c:pt>
                <c:pt idx="75">
                  <c:v>491007.425474652</c:v>
                </c:pt>
                <c:pt idx="76">
                  <c:v>499213.5189113759</c:v>
                </c:pt>
                <c:pt idx="77">
                  <c:v>503268.3889559411</c:v>
                </c:pt>
                <c:pt idx="78">
                  <c:v>511799.6749407936</c:v>
                </c:pt>
                <c:pt idx="79">
                  <c:v>519106.4704666437</c:v>
                </c:pt>
                <c:pt idx="80">
                  <c:v>527135.916099446</c:v>
                </c:pt>
                <c:pt idx="81">
                  <c:v>533439.030921196</c:v>
                </c:pt>
                <c:pt idx="82">
                  <c:v>541067.0042723583</c:v>
                </c:pt>
                <c:pt idx="83">
                  <c:v>549999.7625388509</c:v>
                </c:pt>
                <c:pt idx="84">
                  <c:v>559089.0949951832</c:v>
                </c:pt>
                <c:pt idx="85">
                  <c:v>568523.693613726</c:v>
                </c:pt>
                <c:pt idx="86">
                  <c:v>599677.9426689991</c:v>
                </c:pt>
                <c:pt idx="87">
                  <c:v>609313.2774283619</c:v>
                </c:pt>
                <c:pt idx="88">
                  <c:v>680628.003232941</c:v>
                </c:pt>
                <c:pt idx="89">
                  <c:v>685868.4209251895</c:v>
                </c:pt>
                <c:pt idx="90">
                  <c:v>719993.5648645995</c:v>
                </c:pt>
                <c:pt idx="91">
                  <c:v>729841.6799332316</c:v>
                </c:pt>
                <c:pt idx="92">
                  <c:v>738633.9229011502</c:v>
                </c:pt>
                <c:pt idx="93">
                  <c:v>745057.4794073921</c:v>
                </c:pt>
                <c:pt idx="94">
                  <c:v>755415.4642737071</c:v>
                </c:pt>
                <c:pt idx="95">
                  <c:v>765452.27131471</c:v>
                </c:pt>
                <c:pt idx="96">
                  <c:v>775529.225583877</c:v>
                </c:pt>
                <c:pt idx="97">
                  <c:v>785646.3270812078</c:v>
                </c:pt>
                <c:pt idx="98">
                  <c:v>795683.1341222108</c:v>
                </c:pt>
                <c:pt idx="99">
                  <c:v>805386.7191694524</c:v>
                </c:pt>
                <c:pt idx="100">
                  <c:v>813014.6925206147</c:v>
                </c:pt>
                <c:pt idx="101">
                  <c:v>822469.3647532394</c:v>
                </c:pt>
                <c:pt idx="102">
                  <c:v>833309.1163575225</c:v>
                </c:pt>
                <c:pt idx="103">
                  <c:v>841258.2675339968</c:v>
                </c:pt>
                <c:pt idx="104">
                  <c:v>885821.6907960499</c:v>
                </c:pt>
                <c:pt idx="105">
                  <c:v>897705.2703325973</c:v>
                </c:pt>
                <c:pt idx="106">
                  <c:v>909749.4387818007</c:v>
                </c:pt>
                <c:pt idx="107">
                  <c:v>914836.092590181</c:v>
                </c:pt>
                <c:pt idx="108">
                  <c:v>927137.2032996343</c:v>
                </c:pt>
                <c:pt idx="109">
                  <c:v>939542.696802314</c:v>
                </c:pt>
                <c:pt idx="110">
                  <c:v>951988.3375331576</c:v>
                </c:pt>
                <c:pt idx="111">
                  <c:v>963502.562570596</c:v>
                </c:pt>
                <c:pt idx="112">
                  <c:v>976068.6449859315</c:v>
                </c:pt>
                <c:pt idx="113">
                  <c:v>988851.5224333529</c:v>
                </c:pt>
                <c:pt idx="114">
                  <c:v>1.00148184041375E6</c:v>
                </c:pt>
                <c:pt idx="115">
                  <c:v>1.01443333621946E6</c:v>
                </c:pt>
                <c:pt idx="116">
                  <c:v>1.02740651152838E6</c:v>
                </c:pt>
                <c:pt idx="117">
                  <c:v>1.0366403740061E6</c:v>
                </c:pt>
                <c:pt idx="118">
                  <c:v>1.04979662067545E6</c:v>
                </c:pt>
                <c:pt idx="119">
                  <c:v>1.06304520596957E6</c:v>
                </c:pt>
                <c:pt idx="120">
                  <c:v>1.06964259997377E6</c:v>
                </c:pt>
                <c:pt idx="121">
                  <c:v>1.08267840495862E6</c:v>
                </c:pt>
                <c:pt idx="122">
                  <c:v>1.09606750555132E6</c:v>
                </c:pt>
                <c:pt idx="123">
                  <c:v>1.21329741179023E6</c:v>
                </c:pt>
                <c:pt idx="124">
                  <c:v>1.21799463748542E6</c:v>
                </c:pt>
                <c:pt idx="125">
                  <c:v>1.22253368310164E6</c:v>
                </c:pt>
                <c:pt idx="126">
                  <c:v>1.23096058629327E6</c:v>
                </c:pt>
                <c:pt idx="127">
                  <c:v>1.23501545633784E6</c:v>
                </c:pt>
                <c:pt idx="128">
                  <c:v>1.24273576831377E6</c:v>
                </c:pt>
                <c:pt idx="129">
                  <c:v>1.2495620015185E6</c:v>
                </c:pt>
                <c:pt idx="130">
                  <c:v>1.27646064438839E6</c:v>
                </c:pt>
                <c:pt idx="131">
                  <c:v>1.29023114364865E6</c:v>
                </c:pt>
                <c:pt idx="132">
                  <c:v>1.30428267350605E6</c:v>
                </c:pt>
                <c:pt idx="133">
                  <c:v>1.31070623001229E6</c:v>
                </c:pt>
                <c:pt idx="134">
                  <c:v>1.31531352591639E6</c:v>
                </c:pt>
                <c:pt idx="135">
                  <c:v>1.31977388296542E6</c:v>
                </c:pt>
                <c:pt idx="136">
                  <c:v>1.43151566311431E6</c:v>
                </c:pt>
                <c:pt idx="137">
                  <c:v>1.44494491093517E6</c:v>
                </c:pt>
                <c:pt idx="138">
                  <c:v>1.45458024569453E6</c:v>
                </c:pt>
                <c:pt idx="139">
                  <c:v>1.46180674676406E6</c:v>
                </c:pt>
                <c:pt idx="140">
                  <c:v>1.47653275005462E6</c:v>
                </c:pt>
                <c:pt idx="141">
                  <c:v>1.53895486482087E6</c:v>
                </c:pt>
                <c:pt idx="142">
                  <c:v>1.55502580025492E6</c:v>
                </c:pt>
                <c:pt idx="143">
                  <c:v>1.56706996870412E6</c:v>
                </c:pt>
                <c:pt idx="144">
                  <c:v>1.57790972030841E6</c:v>
                </c:pt>
                <c:pt idx="145">
                  <c:v>1.59292478364175E6</c:v>
                </c:pt>
                <c:pt idx="146">
                  <c:v>1.60217069028792E6</c:v>
                </c:pt>
                <c:pt idx="147">
                  <c:v>1.60649976590084E6</c:v>
                </c:pt>
                <c:pt idx="148">
                  <c:v>1.61171890556217E6</c:v>
                </c:pt>
                <c:pt idx="149">
                  <c:v>1.62155497646235E6</c:v>
                </c:pt>
                <c:pt idx="150">
                  <c:v>1.62657337998285E6</c:v>
                </c:pt>
                <c:pt idx="151">
                  <c:v>1.63094380724078E6</c:v>
                </c:pt>
                <c:pt idx="152">
                  <c:v>1.64098061428179E6</c:v>
                </c:pt>
                <c:pt idx="153">
                  <c:v>1.67671164734776E6</c:v>
                </c:pt>
                <c:pt idx="154">
                  <c:v>1.6816899036401E6</c:v>
                </c:pt>
                <c:pt idx="155">
                  <c:v>1.69212818296274E6</c:v>
                </c:pt>
                <c:pt idx="156">
                  <c:v>1.7855026062266E6</c:v>
                </c:pt>
                <c:pt idx="157">
                  <c:v>1.7915246904512E6</c:v>
                </c:pt>
                <c:pt idx="158">
                  <c:v>1.80790475954212E6</c:v>
                </c:pt>
                <c:pt idx="159">
                  <c:v>1.82396365080772E6</c:v>
                </c:pt>
                <c:pt idx="160">
                  <c:v>1.83472310795568E6</c:v>
                </c:pt>
                <c:pt idx="161">
                  <c:v>1.84022327821414E6</c:v>
                </c:pt>
                <c:pt idx="162">
                  <c:v>1.85215503442449E6</c:v>
                </c:pt>
                <c:pt idx="163">
                  <c:v>1.89792287453146E6</c:v>
                </c:pt>
                <c:pt idx="164">
                  <c:v>2.22391836722324E6</c:v>
                </c:pt>
                <c:pt idx="165">
                  <c:v>2.2279732372678E6</c:v>
                </c:pt>
                <c:pt idx="166">
                  <c:v>2.23226899068135E6</c:v>
                </c:pt>
                <c:pt idx="167">
                  <c:v>2.2365647440949E6</c:v>
                </c:pt>
                <c:pt idx="168">
                  <c:v>2.24218535603786E6</c:v>
                </c:pt>
                <c:pt idx="169">
                  <c:v>2.24981332938903E6</c:v>
                </c:pt>
                <c:pt idx="170">
                  <c:v>2.254967832013E6</c:v>
                </c:pt>
                <c:pt idx="171">
                  <c:v>2.26580758361729E6</c:v>
                </c:pt>
                <c:pt idx="172">
                  <c:v>2.27041648541051E6</c:v>
                </c:pt>
                <c:pt idx="173">
                  <c:v>2.27503341664938E6</c:v>
                </c:pt>
                <c:pt idx="174">
                  <c:v>2.27965034788824E6</c:v>
                </c:pt>
                <c:pt idx="175">
                  <c:v>2.28430742635526E6</c:v>
                </c:pt>
                <c:pt idx="176">
                  <c:v>2.2893358666828E6</c:v>
                </c:pt>
                <c:pt idx="177">
                  <c:v>2.29362760537354E6</c:v>
                </c:pt>
                <c:pt idx="178">
                  <c:v>2.29798357962933E6</c:v>
                </c:pt>
                <c:pt idx="179">
                  <c:v>2.30239977472737E6</c:v>
                </c:pt>
                <c:pt idx="180">
                  <c:v>2.30721744210706E6</c:v>
                </c:pt>
                <c:pt idx="181">
                  <c:v>2.31203510948674E6</c:v>
                </c:pt>
                <c:pt idx="182">
                  <c:v>2.31625056844396E6</c:v>
                </c:pt>
                <c:pt idx="183">
                  <c:v>2.32160018659681E6</c:v>
                </c:pt>
                <c:pt idx="184">
                  <c:v>2.32616492643906E6</c:v>
                </c:pt>
                <c:pt idx="185">
                  <c:v>2.33157476543416E6</c:v>
                </c:pt>
                <c:pt idx="186">
                  <c:v>2.34831615957855E6</c:v>
                </c:pt>
                <c:pt idx="187">
                  <c:v>2.35388337570806E6</c:v>
                </c:pt>
                <c:pt idx="188">
                  <c:v>2.35946785514567E6</c:v>
                </c:pt>
                <c:pt idx="189">
                  <c:v>2.36464684757883E6</c:v>
                </c:pt>
                <c:pt idx="190">
                  <c:v>2.36946451495851E6</c:v>
                </c:pt>
                <c:pt idx="191">
                  <c:v>2.37428218233819E6</c:v>
                </c:pt>
                <c:pt idx="192">
                  <c:v>2.37910386444069E6</c:v>
                </c:pt>
                <c:pt idx="193">
                  <c:v>2.38436315133018E6</c:v>
                </c:pt>
                <c:pt idx="194">
                  <c:v>2.38978302713232E6</c:v>
                </c:pt>
                <c:pt idx="195">
                  <c:v>2.39612628918223E6</c:v>
                </c:pt>
                <c:pt idx="196">
                  <c:v>2.44028824016264E6</c:v>
                </c:pt>
                <c:pt idx="197">
                  <c:v>2.4453186878516E6</c:v>
                </c:pt>
                <c:pt idx="198">
                  <c:v>2.4979476892518E6</c:v>
                </c:pt>
                <c:pt idx="199">
                  <c:v>2.56619797713062E6</c:v>
                </c:pt>
                <c:pt idx="200">
                  <c:v>2.60317357426967E6</c:v>
                </c:pt>
                <c:pt idx="201">
                  <c:v>2.65135024806649E6</c:v>
                </c:pt>
                <c:pt idx="202">
                  <c:v>2.71197256259414E6</c:v>
                </c:pt>
                <c:pt idx="203">
                  <c:v>2.7505139016316E6</c:v>
                </c:pt>
                <c:pt idx="204">
                  <c:v>2.78565075572074E6</c:v>
                </c:pt>
                <c:pt idx="205">
                  <c:v>2.7912713676637E6</c:v>
                </c:pt>
                <c:pt idx="206">
                  <c:v>2.79689197960666E6</c:v>
                </c:pt>
                <c:pt idx="207">
                  <c:v>2.80205089842574E6</c:v>
                </c:pt>
                <c:pt idx="208">
                  <c:v>2.83617604236515E6</c:v>
                </c:pt>
                <c:pt idx="209">
                  <c:v>2.86427910207996E6</c:v>
                </c:pt>
                <c:pt idx="210">
                  <c:v>2.89619614847035E6</c:v>
                </c:pt>
                <c:pt idx="211">
                  <c:v>2.92791245871992E6</c:v>
                </c:pt>
                <c:pt idx="212">
                  <c:v>2.95200079561832E6</c:v>
                </c:pt>
                <c:pt idx="213">
                  <c:v>2.95721993527964E6</c:v>
                </c:pt>
                <c:pt idx="214">
                  <c:v>2.98612593955773E6</c:v>
                </c:pt>
                <c:pt idx="215">
                  <c:v>2.99238208212253E6</c:v>
                </c:pt>
                <c:pt idx="216">
                  <c:v>2.997685530963E6</c:v>
                </c:pt>
                <c:pt idx="217">
                  <c:v>3.00290467062432E6</c:v>
                </c:pt>
                <c:pt idx="218">
                  <c:v>3.00876616593626E6</c:v>
                </c:pt>
                <c:pt idx="219">
                  <c:v>3.01412180617334E6</c:v>
                </c:pt>
                <c:pt idx="220">
                  <c:v>3.0195938733721E6</c:v>
                </c:pt>
                <c:pt idx="221">
                  <c:v>3.14405028068053E6</c:v>
                </c:pt>
                <c:pt idx="222">
                  <c:v>3.15059066562073E6</c:v>
                </c:pt>
                <c:pt idx="223">
                  <c:v>3.15610689477047E6</c:v>
                </c:pt>
                <c:pt idx="224">
                  <c:v>3.16172750671343E6</c:v>
                </c:pt>
                <c:pt idx="225">
                  <c:v>3.16791017985069E6</c:v>
                </c:pt>
                <c:pt idx="226">
                  <c:v>3.17369539542912E6</c:v>
                </c:pt>
                <c:pt idx="227">
                  <c:v>3.18533809159668E6</c:v>
                </c:pt>
                <c:pt idx="228">
                  <c:v>3.1924357200638E6</c:v>
                </c:pt>
                <c:pt idx="229">
                  <c:v>3.19906001271086E6</c:v>
                </c:pt>
                <c:pt idx="230">
                  <c:v>3.23820356017077E6</c:v>
                </c:pt>
                <c:pt idx="231">
                  <c:v>3.24441273047862E6</c:v>
                </c:pt>
                <c:pt idx="232">
                  <c:v>3.2512377592665E6</c:v>
                </c:pt>
                <c:pt idx="233">
                  <c:v>3.25822337696704E6</c:v>
                </c:pt>
                <c:pt idx="234">
                  <c:v>3.26524914189574E6</c:v>
                </c:pt>
                <c:pt idx="235">
                  <c:v>3.27290883155715E6</c:v>
                </c:pt>
                <c:pt idx="236">
                  <c:v>3.27940465307409E6</c:v>
                </c:pt>
                <c:pt idx="237">
                  <c:v>3.28590850403666E6</c:v>
                </c:pt>
                <c:pt idx="238">
                  <c:v>3.29313500510618E6</c:v>
                </c:pt>
                <c:pt idx="239">
                  <c:v>3.30101389863337E6</c:v>
                </c:pt>
                <c:pt idx="240">
                  <c:v>3.30775542118667E6</c:v>
                </c:pt>
                <c:pt idx="241">
                  <c:v>3.31619436854675E6</c:v>
                </c:pt>
                <c:pt idx="242">
                  <c:v>3.32471561772456E6</c:v>
                </c:pt>
                <c:pt idx="243">
                  <c:v>3.33324690370941E6</c:v>
                </c:pt>
                <c:pt idx="244">
                  <c:v>3.3418123148382E6</c:v>
                </c:pt>
                <c:pt idx="245">
                  <c:v>3.34903881590772E6</c:v>
                </c:pt>
                <c:pt idx="246">
                  <c:v>3.35626531697725E6</c:v>
                </c:pt>
                <c:pt idx="247">
                  <c:v>3.36372828522065E6</c:v>
                </c:pt>
                <c:pt idx="248">
                  <c:v>3.3713827557424E6</c:v>
                </c:pt>
                <c:pt idx="249">
                  <c:v>3.38904753613457E6</c:v>
                </c:pt>
                <c:pt idx="250">
                  <c:v>3.39823121457709E6</c:v>
                </c:pt>
                <c:pt idx="251">
                  <c:v>3.40678257417602E6</c:v>
                </c:pt>
                <c:pt idx="252">
                  <c:v>3.41481201980882E6</c:v>
                </c:pt>
                <c:pt idx="253">
                  <c:v>3.42364441000491E6</c:v>
                </c:pt>
                <c:pt idx="254">
                  <c:v>3.4332877742099E6</c:v>
                </c:pt>
                <c:pt idx="255">
                  <c:v>3.44295643116864E6</c:v>
                </c:pt>
                <c:pt idx="256">
                  <c:v>3.45129902518112E6</c:v>
                </c:pt>
                <c:pt idx="257">
                  <c:v>3.46049274043068E6</c:v>
                </c:pt>
                <c:pt idx="258">
                  <c:v>3.46972660290841E6</c:v>
                </c:pt>
                <c:pt idx="259">
                  <c:v>3.47821814313738E6</c:v>
                </c:pt>
                <c:pt idx="260">
                  <c:v>3.48761259452775E6</c:v>
                </c:pt>
                <c:pt idx="261">
                  <c:v>3.49724792928712E6</c:v>
                </c:pt>
                <c:pt idx="262">
                  <c:v>3.506521938993E6</c:v>
                </c:pt>
                <c:pt idx="263">
                  <c:v>3.51842960686645E6</c:v>
                </c:pt>
                <c:pt idx="264">
                  <c:v>3.52902847510175E6</c:v>
                </c:pt>
                <c:pt idx="265">
                  <c:v>3.53409907001886E6</c:v>
                </c:pt>
                <c:pt idx="266">
                  <c:v>3.53891673739854E6</c:v>
                </c:pt>
                <c:pt idx="267">
                  <c:v>3.55096090584775E6</c:v>
                </c:pt>
                <c:pt idx="268">
                  <c:v>3.56300507429695E6</c:v>
                </c:pt>
                <c:pt idx="269">
                  <c:v>3.57423425401443E6</c:v>
                </c:pt>
                <c:pt idx="270">
                  <c:v>3.58556781652513E6</c:v>
                </c:pt>
                <c:pt idx="271">
                  <c:v>3.59900027612424E6</c:v>
                </c:pt>
                <c:pt idx="272">
                  <c:v>3.61266237786845E6</c:v>
                </c:pt>
                <c:pt idx="273">
                  <c:v>3.62430507403602E6</c:v>
                </c:pt>
                <c:pt idx="274">
                  <c:v>3.65682432884887E6</c:v>
                </c:pt>
                <c:pt idx="275">
                  <c:v>3.66987217800217E6</c:v>
                </c:pt>
                <c:pt idx="276">
                  <c:v>3.68295736407767E6</c:v>
                </c:pt>
                <c:pt idx="277">
                  <c:v>3.69728992453222E6</c:v>
                </c:pt>
                <c:pt idx="278">
                  <c:v>3.71057865705451E6</c:v>
                </c:pt>
                <c:pt idx="279">
                  <c:v>3.72422871463027E6</c:v>
                </c:pt>
                <c:pt idx="280">
                  <c:v>3.73221399831209E6</c:v>
                </c:pt>
                <c:pt idx="281">
                  <c:v>3.74606479202868E6</c:v>
                </c:pt>
                <c:pt idx="282">
                  <c:v>3.76112000259018E6</c:v>
                </c:pt>
                <c:pt idx="283">
                  <c:v>3.77635989040124E6</c:v>
                </c:pt>
                <c:pt idx="284">
                  <c:v>3.79098151089857E6</c:v>
                </c:pt>
                <c:pt idx="285">
                  <c:v>3.80683966602336E6</c:v>
                </c:pt>
                <c:pt idx="286">
                  <c:v>3.82490190397435E6</c:v>
                </c:pt>
                <c:pt idx="287">
                  <c:v>3.84136226752159E6</c:v>
                </c:pt>
                <c:pt idx="288">
                  <c:v>3.8574211587872E6</c:v>
                </c:pt>
                <c:pt idx="289">
                  <c:v>3.87531678574131E6</c:v>
                </c:pt>
                <c:pt idx="290">
                  <c:v>3.89458745526003E6</c:v>
                </c:pt>
                <c:pt idx="291">
                  <c:v>3.90060953948463E6</c:v>
                </c:pt>
                <c:pt idx="292">
                  <c:v>3.91120800624765E6</c:v>
                </c:pt>
                <c:pt idx="293">
                  <c:v>3.91883597959881E6</c:v>
                </c:pt>
                <c:pt idx="294">
                  <c:v>3.93890959368082E6</c:v>
                </c:pt>
                <c:pt idx="295">
                  <c:v>3.96019444963653E6</c:v>
                </c:pt>
                <c:pt idx="296">
                  <c:v>3.96621653386113E6</c:v>
                </c:pt>
                <c:pt idx="297">
                  <c:v>3.98548720337986E6</c:v>
                </c:pt>
                <c:pt idx="298">
                  <c:v>4.00576155360269E6</c:v>
                </c:pt>
                <c:pt idx="299">
                  <c:v>4.02499207589325E6</c:v>
                </c:pt>
                <c:pt idx="300">
                  <c:v>4.03406695534744E6</c:v>
                </c:pt>
                <c:pt idx="301">
                  <c:v>4.0569777740438E6</c:v>
                </c:pt>
                <c:pt idx="302">
                  <c:v>4.06368236114719E6</c:v>
                </c:pt>
                <c:pt idx="303">
                  <c:v>4.08482389149835E6</c:v>
                </c:pt>
                <c:pt idx="304">
                  <c:v>4.10891222839676E6</c:v>
                </c:pt>
                <c:pt idx="305">
                  <c:v>4.11487409177912E6</c:v>
                </c:pt>
                <c:pt idx="306">
                  <c:v>4.13938798929606E6</c:v>
                </c:pt>
                <c:pt idx="307">
                  <c:v>4.16187043706791E6</c:v>
                </c:pt>
                <c:pt idx="308">
                  <c:v>4.16598191470419E6</c:v>
                </c:pt>
                <c:pt idx="309">
                  <c:v>4.18196452623628E6</c:v>
                </c:pt>
                <c:pt idx="310">
                  <c:v>4.20524991857141E6</c:v>
                </c:pt>
                <c:pt idx="311">
                  <c:v>4.23096823293327E6</c:v>
                </c:pt>
                <c:pt idx="312">
                  <c:v>4.24381534594576E6</c:v>
                </c:pt>
                <c:pt idx="313">
                  <c:v>4.25585951439496E6</c:v>
                </c:pt>
                <c:pt idx="314">
                  <c:v>4.27553165619532E6</c:v>
                </c:pt>
                <c:pt idx="315">
                  <c:v>4.28034932357501E6</c:v>
                </c:pt>
                <c:pt idx="316">
                  <c:v>4.30524060503669E6</c:v>
                </c:pt>
                <c:pt idx="317">
                  <c:v>4.33380656229223E6</c:v>
                </c:pt>
                <c:pt idx="318">
                  <c:v>4.34239405439651E6</c:v>
                </c:pt>
                <c:pt idx="319">
                  <c:v>4.34881761090276E6</c:v>
                </c:pt>
                <c:pt idx="320">
                  <c:v>4.35507254905071E6</c:v>
                </c:pt>
                <c:pt idx="321">
                  <c:v>4.38417928946962E6</c:v>
                </c:pt>
                <c:pt idx="322">
                  <c:v>4.39140579053914E6</c:v>
                </c:pt>
                <c:pt idx="323">
                  <c:v>4.39951793946196E6</c:v>
                </c:pt>
                <c:pt idx="324">
                  <c:v>4.43140607984807E6</c:v>
                </c:pt>
                <c:pt idx="325">
                  <c:v>4.43662521950939E6</c:v>
                </c:pt>
                <c:pt idx="326">
                  <c:v>4.46826525002545E6</c:v>
                </c:pt>
                <c:pt idx="327">
                  <c:v>4.47582979075611E6</c:v>
                </c:pt>
                <c:pt idx="328">
                  <c:v>4.4815306971554E6</c:v>
                </c:pt>
                <c:pt idx="329">
                  <c:v>4.51634637341923E6</c:v>
                </c:pt>
                <c:pt idx="330">
                  <c:v>4.55131059442727E6</c:v>
                </c:pt>
                <c:pt idx="331">
                  <c:v>4.55556258736212E6</c:v>
                </c:pt>
                <c:pt idx="332">
                  <c:v>4.59293564206E6</c:v>
                </c:pt>
                <c:pt idx="333">
                  <c:v>4.62987109197089E6</c:v>
                </c:pt>
                <c:pt idx="334">
                  <c:v>4.63669612075877E6</c:v>
                </c:pt>
                <c:pt idx="335">
                  <c:v>4.67527359230157E6</c:v>
                </c:pt>
                <c:pt idx="336">
                  <c:v>4.71341345905738E6</c:v>
                </c:pt>
                <c:pt idx="337">
                  <c:v>4.75195479809483E6</c:v>
                </c:pt>
                <c:pt idx="338">
                  <c:v>4.76453412909546E6</c:v>
                </c:pt>
                <c:pt idx="339">
                  <c:v>4.83720061207233E6</c:v>
                </c:pt>
                <c:pt idx="340">
                  <c:v>4.91107151189411E6</c:v>
                </c:pt>
                <c:pt idx="341">
                  <c:v>4.97169382642176E6</c:v>
                </c:pt>
                <c:pt idx="342">
                  <c:v>5.03793675289238E6</c:v>
                </c:pt>
                <c:pt idx="343">
                  <c:v>5.07326631367672E6</c:v>
                </c:pt>
                <c:pt idx="344">
                  <c:v>5.13079729163574E6</c:v>
                </c:pt>
                <c:pt idx="345">
                  <c:v>5.20976688943435E6</c:v>
                </c:pt>
                <c:pt idx="346">
                  <c:v>5.24332997217947E6</c:v>
                </c:pt>
                <c:pt idx="347">
                  <c:v>5.25040391378197E6</c:v>
                </c:pt>
                <c:pt idx="348">
                  <c:v>5.31142770059127E6</c:v>
                </c:pt>
                <c:pt idx="349">
                  <c:v>5.37726915478024E6</c:v>
                </c:pt>
                <c:pt idx="350">
                  <c:v>5.40938693731145E6</c:v>
                </c:pt>
                <c:pt idx="351">
                  <c:v>5.44150471984266E6</c:v>
                </c:pt>
                <c:pt idx="352">
                  <c:v>5.52119696774823E6</c:v>
                </c:pt>
                <c:pt idx="353">
                  <c:v>5.54709192991401E6</c:v>
                </c:pt>
                <c:pt idx="354">
                  <c:v>5.57720235103702E6</c:v>
                </c:pt>
                <c:pt idx="355">
                  <c:v>5.61526192333651E6</c:v>
                </c:pt>
                <c:pt idx="356">
                  <c:v>5.63894878795327E6</c:v>
                </c:pt>
                <c:pt idx="357">
                  <c:v>5.72069657394083E6</c:v>
                </c:pt>
                <c:pt idx="358">
                  <c:v>5.74277754943104E6</c:v>
                </c:pt>
                <c:pt idx="359">
                  <c:v>5.77031453322874E6</c:v>
                </c:pt>
                <c:pt idx="360">
                  <c:v>5.90079302476177E6</c:v>
                </c:pt>
                <c:pt idx="361">
                  <c:v>5.93090344588478E6</c:v>
                </c:pt>
                <c:pt idx="362">
                  <c:v>5.94820690122347E6</c:v>
                </c:pt>
                <c:pt idx="363">
                  <c:v>5.97229523812188E6</c:v>
                </c:pt>
                <c:pt idx="364">
                  <c:v>6.00240565924489E6</c:v>
                </c:pt>
                <c:pt idx="365">
                  <c:v>6.05143345427878E6</c:v>
                </c:pt>
                <c:pt idx="366">
                  <c:v>6.08395270909163E6</c:v>
                </c:pt>
                <c:pt idx="367">
                  <c:v>6.14015882852124E6</c:v>
                </c:pt>
                <c:pt idx="368">
                  <c:v>6.15561551136439E6</c:v>
                </c:pt>
                <c:pt idx="369">
                  <c:v>6.17689354229132E6</c:v>
                </c:pt>
                <c:pt idx="370">
                  <c:v>6.19836427991343E6</c:v>
                </c:pt>
                <c:pt idx="371">
                  <c:v>6.2139012572129E6</c:v>
                </c:pt>
                <c:pt idx="372">
                  <c:v>6.22947838174054E6</c:v>
                </c:pt>
                <c:pt idx="373">
                  <c:v>6.24232549475302E6</c:v>
                </c:pt>
                <c:pt idx="374">
                  <c:v>6.25518063721114E6</c:v>
                </c:pt>
                <c:pt idx="375">
                  <c:v>6.27324688988494E6</c:v>
                </c:pt>
                <c:pt idx="376">
                  <c:v>6.2880210698493E6</c:v>
                </c:pt>
                <c:pt idx="377">
                  <c:v>6.31210940674771E6</c:v>
                </c:pt>
                <c:pt idx="378">
                  <c:v>6.32555872818265E6</c:v>
                </c:pt>
                <c:pt idx="379">
                  <c:v>6.34579293117731E6</c:v>
                </c:pt>
                <c:pt idx="380">
                  <c:v>6.36169524825308E6</c:v>
                </c:pt>
                <c:pt idx="381">
                  <c:v>6.37907899804809E6</c:v>
                </c:pt>
                <c:pt idx="382">
                  <c:v>6.5151781015241E6</c:v>
                </c:pt>
                <c:pt idx="383">
                  <c:v>6.52770403671127E6</c:v>
                </c:pt>
                <c:pt idx="384">
                  <c:v>6.53814231603391E6</c:v>
                </c:pt>
                <c:pt idx="385">
                  <c:v>6.55367929333338E6</c:v>
                </c:pt>
                <c:pt idx="386">
                  <c:v>6.56419786711235E6</c:v>
                </c:pt>
                <c:pt idx="387">
                  <c:v>6.57483688257582E6</c:v>
                </c:pt>
                <c:pt idx="388">
                  <c:v>6.59398711041005E6</c:v>
                </c:pt>
                <c:pt idx="389">
                  <c:v>6.60041066691629E6</c:v>
                </c:pt>
                <c:pt idx="390">
                  <c:v>6.61406072449205E6</c:v>
                </c:pt>
                <c:pt idx="391">
                  <c:v>6.62767063483965E6</c:v>
                </c:pt>
                <c:pt idx="392">
                  <c:v>6.64158164939849E6</c:v>
                </c:pt>
                <c:pt idx="393">
                  <c:v>6.65302360942523E6</c:v>
                </c:pt>
                <c:pt idx="394">
                  <c:v>6.66587072243771E6</c:v>
                </c:pt>
                <c:pt idx="395">
                  <c:v>6.67779444920242E6</c:v>
                </c:pt>
                <c:pt idx="396">
                  <c:v>6.69074193028532E6</c:v>
                </c:pt>
                <c:pt idx="397">
                  <c:v>6.7015816818896E6</c:v>
                </c:pt>
                <c:pt idx="398">
                  <c:v>6.7136258503388E6</c:v>
                </c:pt>
                <c:pt idx="399">
                  <c:v>6.72486707422473E6</c:v>
                </c:pt>
                <c:pt idx="400">
                  <c:v>6.77453080135274E6</c:v>
                </c:pt>
                <c:pt idx="401">
                  <c:v>6.7929543643572E6</c:v>
                </c:pt>
                <c:pt idx="402">
                  <c:v>6.80419558824313E6</c:v>
                </c:pt>
                <c:pt idx="403">
                  <c:v>6.81545688574313E6</c:v>
                </c:pt>
                <c:pt idx="404">
                  <c:v>6.82386773004349E6</c:v>
                </c:pt>
                <c:pt idx="405">
                  <c:v>6.83229864795793E6</c:v>
                </c:pt>
                <c:pt idx="406">
                  <c:v>6.8409303020132E6</c:v>
                </c:pt>
                <c:pt idx="407">
                  <c:v>6.85723690167657E6</c:v>
                </c:pt>
                <c:pt idx="408">
                  <c:v>7.00578164588342E6</c:v>
                </c:pt>
                <c:pt idx="409">
                  <c:v>7.01457388885133E6</c:v>
                </c:pt>
                <c:pt idx="410">
                  <c:v>7.02348657350375E6</c:v>
                </c:pt>
                <c:pt idx="411">
                  <c:v>7.03589206700642E6</c:v>
                </c:pt>
                <c:pt idx="412">
                  <c:v>7.04488504611516E6</c:v>
                </c:pt>
                <c:pt idx="413">
                  <c:v>7.05937819548237E6</c:v>
                </c:pt>
                <c:pt idx="414">
                  <c:v>7.06857953870528E6</c:v>
                </c:pt>
                <c:pt idx="415">
                  <c:v>7.0798207625912E6</c:v>
                </c:pt>
                <c:pt idx="416">
                  <c:v>7.1308077423595E6</c:v>
                </c:pt>
                <c:pt idx="417">
                  <c:v>7.1393751608497E6</c:v>
                </c:pt>
                <c:pt idx="418">
                  <c:v>7.14925137897805E6</c:v>
                </c:pt>
                <c:pt idx="419">
                  <c:v>7.16129554742725E6</c:v>
                </c:pt>
                <c:pt idx="420">
                  <c:v>7.17012793762333E6</c:v>
                </c:pt>
                <c:pt idx="421">
                  <c:v>7.17847856108145E6</c:v>
                </c:pt>
                <c:pt idx="422">
                  <c:v>7.18959934328288E6</c:v>
                </c:pt>
                <c:pt idx="423">
                  <c:v>7.19855217516345E6</c:v>
                </c:pt>
                <c:pt idx="424">
                  <c:v>7.25038626144601E6</c:v>
                </c:pt>
                <c:pt idx="425">
                  <c:v>7.26271547521518E6</c:v>
                </c:pt>
                <c:pt idx="426">
                  <c:v>7.27172049849236E6</c:v>
                </c:pt>
                <c:pt idx="427">
                  <c:v>7.28207848335868E6</c:v>
                </c:pt>
                <c:pt idx="428">
                  <c:v>7.29311897110378E6</c:v>
                </c:pt>
                <c:pt idx="429">
                  <c:v>7.3016904043168E6</c:v>
                </c:pt>
                <c:pt idx="430">
                  <c:v>7.313734572766E6</c:v>
                </c:pt>
                <c:pt idx="431">
                  <c:v>7.32256696296208E6</c:v>
                </c:pt>
                <c:pt idx="432">
                  <c:v>7.33178476654854E6</c:v>
                </c:pt>
                <c:pt idx="433">
                  <c:v>7.34151404582181E6</c:v>
                </c:pt>
                <c:pt idx="434">
                  <c:v>7.35118631603108E6</c:v>
                </c:pt>
                <c:pt idx="435">
                  <c:v>7.36122312307208E6</c:v>
                </c:pt>
                <c:pt idx="436">
                  <c:v>7.36749612747271E6</c:v>
                </c:pt>
                <c:pt idx="437">
                  <c:v>7.37412042011977E6</c:v>
                </c:pt>
                <c:pt idx="438">
                  <c:v>7.38288857475079E6</c:v>
                </c:pt>
                <c:pt idx="439">
                  <c:v>7.38983404522317E6</c:v>
                </c:pt>
                <c:pt idx="440">
                  <c:v>7.39677951569554E6</c:v>
                </c:pt>
                <c:pt idx="441">
                  <c:v>7.40605352540143E6</c:v>
                </c:pt>
                <c:pt idx="442">
                  <c:v>7.41307929033013E6</c:v>
                </c:pt>
                <c:pt idx="443">
                  <c:v>7.42042623308414E6</c:v>
                </c:pt>
                <c:pt idx="444">
                  <c:v>7.42765273415367E6</c:v>
                </c:pt>
                <c:pt idx="445">
                  <c:v>7.43712748000037E6</c:v>
                </c:pt>
                <c:pt idx="446">
                  <c:v>7.44341453593086E6</c:v>
                </c:pt>
                <c:pt idx="447">
                  <c:v>7.44979794520894E6</c:v>
                </c:pt>
                <c:pt idx="448">
                  <c:v>7.45624157532926E6</c:v>
                </c:pt>
                <c:pt idx="449">
                  <c:v>7.46306660411714E6</c:v>
                </c:pt>
                <c:pt idx="450">
                  <c:v>7.4712566386626E6</c:v>
                </c:pt>
                <c:pt idx="451">
                  <c:v>7.47808166745048E6</c:v>
                </c:pt>
                <c:pt idx="452">
                  <c:v>7.48490669623837E6</c:v>
                </c:pt>
                <c:pt idx="453">
                  <c:v>7.49213319730789E6</c:v>
                </c:pt>
                <c:pt idx="454">
                  <c:v>7.49935969837741E6</c:v>
                </c:pt>
                <c:pt idx="455">
                  <c:v>7.50738914401021E6</c:v>
                </c:pt>
                <c:pt idx="456">
                  <c:v>7.51549085465371E6</c:v>
                </c:pt>
                <c:pt idx="457">
                  <c:v>7.52280166490238E6</c:v>
                </c:pt>
                <c:pt idx="458">
                  <c:v>7.52914492695229E6</c:v>
                </c:pt>
                <c:pt idx="459">
                  <c:v>7.53576921959935E6</c:v>
                </c:pt>
                <c:pt idx="460">
                  <c:v>7.54275001963251E6</c:v>
                </c:pt>
                <c:pt idx="461">
                  <c:v>7.55003272682146E6</c:v>
                </c:pt>
                <c:pt idx="462">
                  <c:v>7.55657672501219E6</c:v>
                </c:pt>
                <c:pt idx="463">
                  <c:v>7.56340175380008E6</c:v>
                </c:pt>
                <c:pt idx="464">
                  <c:v>7.57007823784375E6</c:v>
                </c:pt>
                <c:pt idx="465">
                  <c:v>7.57690326663163E6</c:v>
                </c:pt>
                <c:pt idx="466">
                  <c:v>7.5825238785746E6</c:v>
                </c:pt>
                <c:pt idx="467">
                  <c:v>7.58673933753182E6</c:v>
                </c:pt>
                <c:pt idx="468">
                  <c:v>7.59105516455945E6</c:v>
                </c:pt>
                <c:pt idx="469">
                  <c:v>7.59543121242933E6</c:v>
                </c:pt>
                <c:pt idx="470">
                  <c:v>7.59983536335892E6</c:v>
                </c:pt>
                <c:pt idx="471">
                  <c:v>7.60425155845696E6</c:v>
                </c:pt>
                <c:pt idx="472">
                  <c:v>7.60875206273415E6</c:v>
                </c:pt>
                <c:pt idx="473">
                  <c:v>7.61328869951668E6</c:v>
                </c:pt>
                <c:pt idx="474">
                  <c:v>7.61810636689636E6</c:v>
                </c:pt>
                <c:pt idx="475">
                  <c:v>7.62300432873237E6</c:v>
                </c:pt>
                <c:pt idx="476">
                  <c:v>7.6281030267092E6</c:v>
                </c:pt>
                <c:pt idx="477">
                  <c:v>7.63324187191419E6</c:v>
                </c:pt>
                <c:pt idx="478">
                  <c:v>7.63850115880368E6</c:v>
                </c:pt>
                <c:pt idx="479">
                  <c:v>7.64392103460582E6</c:v>
                </c:pt>
                <c:pt idx="480">
                  <c:v>7.64942120486429E6</c:v>
                </c:pt>
                <c:pt idx="481">
                  <c:v>7.65496152235092E6</c:v>
                </c:pt>
                <c:pt idx="482">
                  <c:v>7.66058213429388E6</c:v>
                </c:pt>
                <c:pt idx="483">
                  <c:v>7.66628304069317E6</c:v>
                </c:pt>
                <c:pt idx="484">
                  <c:v>7.67230512491778E6</c:v>
                </c:pt>
                <c:pt idx="485">
                  <c:v>7.67832720914238E6</c:v>
                </c:pt>
                <c:pt idx="486">
                  <c:v>7.6844777644971E6</c:v>
                </c:pt>
                <c:pt idx="487">
                  <c:v>7.69066043763436E6</c:v>
                </c:pt>
                <c:pt idx="488">
                  <c:v>7.69668252185896E6</c:v>
                </c:pt>
                <c:pt idx="489">
                  <c:v>7.70230313380193E6</c:v>
                </c:pt>
                <c:pt idx="490">
                  <c:v>7.70827302662992E6</c:v>
                </c:pt>
                <c:pt idx="491">
                  <c:v>7.71396590358357E6</c:v>
                </c:pt>
                <c:pt idx="492">
                  <c:v>7.71926533770122E6</c:v>
                </c:pt>
                <c:pt idx="493">
                  <c:v>7.72488193492137E6</c:v>
                </c:pt>
                <c:pt idx="494">
                  <c:v>7.73030181072351E6</c:v>
                </c:pt>
                <c:pt idx="495">
                  <c:v>7.73552095038483E6</c:v>
                </c:pt>
                <c:pt idx="496">
                  <c:v>7.7405795011335E6</c:v>
                </c:pt>
                <c:pt idx="497">
                  <c:v>7.74563805188216E6</c:v>
                </c:pt>
                <c:pt idx="498">
                  <c:v>7.75045571926184E6</c:v>
                </c:pt>
                <c:pt idx="499">
                  <c:v>7.7551690038483E6</c:v>
                </c:pt>
                <c:pt idx="500">
                  <c:v>7.75978593508716E6</c:v>
                </c:pt>
                <c:pt idx="501">
                  <c:v>7.76547078259518E6</c:v>
                </c:pt>
                <c:pt idx="502">
                  <c:v>7.77093080562549E6</c:v>
                </c:pt>
                <c:pt idx="503">
                  <c:v>7.77574847300517E6</c:v>
                </c:pt>
                <c:pt idx="504">
                  <c:v>7.78071468512906E6</c:v>
                </c:pt>
                <c:pt idx="505">
                  <c:v>7.78493014408628E6</c:v>
                </c:pt>
                <c:pt idx="506">
                  <c:v>7.79100843443031E6</c:v>
                </c:pt>
                <c:pt idx="507">
                  <c:v>7.7952640406157E6</c:v>
                </c:pt>
                <c:pt idx="508">
                  <c:v>7.8001206508067E6</c:v>
                </c:pt>
                <c:pt idx="509">
                  <c:v>7.80489817095821E6</c:v>
                </c:pt>
                <c:pt idx="510">
                  <c:v>7.80979613279422E6</c:v>
                </c:pt>
                <c:pt idx="511">
                  <c:v>7.81541674473719E6</c:v>
                </c:pt>
                <c:pt idx="512">
                  <c:v>7.82103735668015E6</c:v>
                </c:pt>
                <c:pt idx="513">
                  <c:v>7.82646927665074E6</c:v>
                </c:pt>
                <c:pt idx="514">
                  <c:v>7.83186104939317E6</c:v>
                </c:pt>
                <c:pt idx="515">
                  <c:v>7.83724077796714E6</c:v>
                </c:pt>
                <c:pt idx="516">
                  <c:v>7.84262050654112E6</c:v>
                </c:pt>
                <c:pt idx="517">
                  <c:v>7.84678377410173E6</c:v>
                </c:pt>
                <c:pt idx="518">
                  <c:v>7.85106346862401E6</c:v>
                </c:pt>
                <c:pt idx="519">
                  <c:v>7.90682796854382E6</c:v>
                </c:pt>
                <c:pt idx="520">
                  <c:v>7.91790458879428E6</c:v>
                </c:pt>
                <c:pt idx="521">
                  <c:v>7.92232078389232E6</c:v>
                </c:pt>
                <c:pt idx="522">
                  <c:v>7.92673697899036E6</c:v>
                </c:pt>
                <c:pt idx="523">
                  <c:v>7.93234153204205E6</c:v>
                </c:pt>
                <c:pt idx="524">
                  <c:v>7.93715919942174E6</c:v>
                </c:pt>
                <c:pt idx="525">
                  <c:v>7.94132648170516E6</c:v>
                </c:pt>
                <c:pt idx="526">
                  <c:v>7.94718797701711E6</c:v>
                </c:pt>
                <c:pt idx="527">
                  <c:v>7.95200564439679E6</c:v>
                </c:pt>
                <c:pt idx="528">
                  <c:v>7.95738537297076E6</c:v>
                </c:pt>
                <c:pt idx="529">
                  <c:v>7.9616048466508E6</c:v>
                </c:pt>
                <c:pt idx="530">
                  <c:v>7.96582030560802E6</c:v>
                </c:pt>
                <c:pt idx="531">
                  <c:v>7.97003576456525E6</c:v>
                </c:pt>
                <c:pt idx="532">
                  <c:v>7.97926962704297E6</c:v>
                </c:pt>
                <c:pt idx="533">
                  <c:v>8.03908899700735E6</c:v>
                </c:pt>
                <c:pt idx="534">
                  <c:v>8.0431157639922E6</c:v>
                </c:pt>
                <c:pt idx="535">
                  <c:v>8.04722282543337E6</c:v>
                </c:pt>
                <c:pt idx="536">
                  <c:v>8.05258649511609E6</c:v>
                </c:pt>
                <c:pt idx="537">
                  <c:v>8.11361028192539E6</c:v>
                </c:pt>
                <c:pt idx="538">
                  <c:v>8.1818605698042E6</c:v>
                </c:pt>
                <c:pt idx="539">
                  <c:v>8.4470330118275E6</c:v>
                </c:pt>
                <c:pt idx="540">
                  <c:v>8.45110594812474E6</c:v>
                </c:pt>
                <c:pt idx="541">
                  <c:v>8.46515747798215E6</c:v>
                </c:pt>
                <c:pt idx="542">
                  <c:v>8.55026960168985E6</c:v>
                </c:pt>
                <c:pt idx="543">
                  <c:v>8.55437786754787E6</c:v>
                </c:pt>
                <c:pt idx="544">
                  <c:v>8.6547459379579E6</c:v>
                </c:pt>
                <c:pt idx="545">
                  <c:v>8.7636493090756E6</c:v>
                </c:pt>
                <c:pt idx="546">
                  <c:v>8.7682260930863E6</c:v>
                </c:pt>
                <c:pt idx="547">
                  <c:v>8.77456935513621E6</c:v>
                </c:pt>
                <c:pt idx="548">
                  <c:v>8.78163526729308E6</c:v>
                </c:pt>
                <c:pt idx="549">
                  <c:v>8.79378863620289E6</c:v>
                </c:pt>
                <c:pt idx="550">
                  <c:v>8.80781407036199E6</c:v>
                </c:pt>
                <c:pt idx="551">
                  <c:v>8.83390976866859E6</c:v>
                </c:pt>
                <c:pt idx="552">
                  <c:v>8.83864312686913E6</c:v>
                </c:pt>
                <c:pt idx="553">
                  <c:v>8.84406300267127E6</c:v>
                </c:pt>
                <c:pt idx="554">
                  <c:v>8.880958305354E6</c:v>
                </c:pt>
                <c:pt idx="555">
                  <c:v>8.91709081070161E6</c:v>
                </c:pt>
                <c:pt idx="556">
                  <c:v>8.94539460655724E6</c:v>
                </c:pt>
              </c:numCache>
            </c:numRef>
          </c:xVal>
          <c:yVal>
            <c:numRef>
              <c:f>'dw-st'!$F$2:$F$558</c:f>
              <c:numCache>
                <c:formatCode>General</c:formatCode>
                <c:ptCount val="557"/>
                <c:pt idx="0">
                  <c:v>-114.37065081823</c:v>
                </c:pt>
                <c:pt idx="1">
                  <c:v>-113.939109037136</c:v>
                </c:pt>
                <c:pt idx="2">
                  <c:v>-111.244112936949</c:v>
                </c:pt>
                <c:pt idx="3">
                  <c:v>-110.518602445618</c:v>
                </c:pt>
                <c:pt idx="4">
                  <c:v>-110.351264585659</c:v>
                </c:pt>
                <c:pt idx="5">
                  <c:v>-110.300664067182</c:v>
                </c:pt>
                <c:pt idx="6">
                  <c:v>-110.131804908439</c:v>
                </c:pt>
                <c:pt idx="7">
                  <c:v>-109.583244293918</c:v>
                </c:pt>
                <c:pt idx="8">
                  <c:v>-109.380932529736</c:v>
                </c:pt>
                <c:pt idx="9">
                  <c:v>-109.065506274996</c:v>
                </c:pt>
                <c:pt idx="10">
                  <c:v>-109.042530134774</c:v>
                </c:pt>
                <c:pt idx="11">
                  <c:v>-108.927539109622</c:v>
                </c:pt>
                <c:pt idx="12">
                  <c:v>-108.908440496628</c:v>
                </c:pt>
                <c:pt idx="13">
                  <c:v>-108.527220066263</c:v>
                </c:pt>
                <c:pt idx="14">
                  <c:v>-107.861840752789</c:v>
                </c:pt>
                <c:pt idx="15">
                  <c:v>-107.861840752789</c:v>
                </c:pt>
                <c:pt idx="16">
                  <c:v>-107.861840752789</c:v>
                </c:pt>
                <c:pt idx="17">
                  <c:v>-107.55012198024</c:v>
                </c:pt>
                <c:pt idx="18">
                  <c:v>-107.375735903654</c:v>
                </c:pt>
                <c:pt idx="19">
                  <c:v>-107.055010152983</c:v>
                </c:pt>
                <c:pt idx="20">
                  <c:v>-106.901504799893</c:v>
                </c:pt>
                <c:pt idx="21">
                  <c:v>-106.648528880533</c:v>
                </c:pt>
                <c:pt idx="22">
                  <c:v>-106.639790605863</c:v>
                </c:pt>
                <c:pt idx="23">
                  <c:v>-106.415980632009</c:v>
                </c:pt>
                <c:pt idx="24">
                  <c:v>-106.385853314931</c:v>
                </c:pt>
                <c:pt idx="25">
                  <c:v>-105.938843646618</c:v>
                </c:pt>
                <c:pt idx="26">
                  <c:v>-105.880852133929</c:v>
                </c:pt>
                <c:pt idx="27">
                  <c:v>-105.451317169455</c:v>
                </c:pt>
                <c:pt idx="28">
                  <c:v>-105.352553099348</c:v>
                </c:pt>
                <c:pt idx="29">
                  <c:v>-105.285647881136</c:v>
                </c:pt>
                <c:pt idx="30">
                  <c:v>-104.716794123678</c:v>
                </c:pt>
                <c:pt idx="31">
                  <c:v>-104.716794123678</c:v>
                </c:pt>
                <c:pt idx="32">
                  <c:v>-104.266526133576</c:v>
                </c:pt>
                <c:pt idx="33">
                  <c:v>-104.266526133576</c:v>
                </c:pt>
                <c:pt idx="34">
                  <c:v>-104.263862759019</c:v>
                </c:pt>
                <c:pt idx="35">
                  <c:v>-104.06968698664</c:v>
                </c:pt>
                <c:pt idx="36">
                  <c:v>-104.046069878138</c:v>
                </c:pt>
                <c:pt idx="37">
                  <c:v>-103.86437332633</c:v>
                </c:pt>
                <c:pt idx="38">
                  <c:v>-103.371711289259</c:v>
                </c:pt>
                <c:pt idx="39">
                  <c:v>-103.341095751696</c:v>
                </c:pt>
                <c:pt idx="40">
                  <c:v>-103.158876555186</c:v>
                </c:pt>
                <c:pt idx="41">
                  <c:v>-103.158876555186</c:v>
                </c:pt>
                <c:pt idx="42">
                  <c:v>-102.844317607696</c:v>
                </c:pt>
                <c:pt idx="43">
                  <c:v>-102.068614797662</c:v>
                </c:pt>
                <c:pt idx="44">
                  <c:v>-101.919930897542</c:v>
                </c:pt>
                <c:pt idx="45">
                  <c:v>-101.904003993133</c:v>
                </c:pt>
                <c:pt idx="46">
                  <c:v>-101.76381546103</c:v>
                </c:pt>
                <c:pt idx="47">
                  <c:v>-101.371079390607</c:v>
                </c:pt>
                <c:pt idx="48">
                  <c:v>-101.113927651845</c:v>
                </c:pt>
                <c:pt idx="49">
                  <c:v>-101.067035593333</c:v>
                </c:pt>
                <c:pt idx="50">
                  <c:v>-100.987017336505</c:v>
                </c:pt>
                <c:pt idx="51">
                  <c:v>-100.55942316504</c:v>
                </c:pt>
                <c:pt idx="52">
                  <c:v>-100.523478406311</c:v>
                </c:pt>
                <c:pt idx="53">
                  <c:v>-100.1529362288</c:v>
                </c:pt>
                <c:pt idx="54">
                  <c:v>-99.5121592045451</c:v>
                </c:pt>
                <c:pt idx="55">
                  <c:v>-99.4472148574922</c:v>
                </c:pt>
                <c:pt idx="56">
                  <c:v>-99.0465429901997</c:v>
                </c:pt>
                <c:pt idx="57">
                  <c:v>-98.9875665629781</c:v>
                </c:pt>
                <c:pt idx="58">
                  <c:v>-98.9875665629781</c:v>
                </c:pt>
                <c:pt idx="59">
                  <c:v>-98.7414101712393</c:v>
                </c:pt>
                <c:pt idx="60">
                  <c:v>-98.445495106869</c:v>
                </c:pt>
                <c:pt idx="61">
                  <c:v>-98.445495106869</c:v>
                </c:pt>
                <c:pt idx="62">
                  <c:v>-98.4025231321874</c:v>
                </c:pt>
                <c:pt idx="63">
                  <c:v>-97.9866774622418</c:v>
                </c:pt>
                <c:pt idx="64">
                  <c:v>-97.9211102349748</c:v>
                </c:pt>
                <c:pt idx="65">
                  <c:v>-97.8420522984988</c:v>
                </c:pt>
                <c:pt idx="66">
                  <c:v>-96.8282748848811</c:v>
                </c:pt>
                <c:pt idx="67">
                  <c:v>-96.1951493426711</c:v>
                </c:pt>
                <c:pt idx="68">
                  <c:v>-95.8559536097327</c:v>
                </c:pt>
                <c:pt idx="69">
                  <c:v>-95.8062550341976</c:v>
                </c:pt>
                <c:pt idx="70">
                  <c:v>-95.4196368456368</c:v>
                </c:pt>
                <c:pt idx="71">
                  <c:v>-95.2211909920702</c:v>
                </c:pt>
                <c:pt idx="72">
                  <c:v>-95.2211909920702</c:v>
                </c:pt>
                <c:pt idx="73">
                  <c:v>-94.75104534270351</c:v>
                </c:pt>
                <c:pt idx="74">
                  <c:v>-94.2362488057518</c:v>
                </c:pt>
                <c:pt idx="75">
                  <c:v>-94.09679138260169</c:v>
                </c:pt>
                <c:pt idx="76">
                  <c:v>-94.0465819903121</c:v>
                </c:pt>
                <c:pt idx="77">
                  <c:v>-93.4809950609697</c:v>
                </c:pt>
                <c:pt idx="78">
                  <c:v>-93.15899981990999</c:v>
                </c:pt>
                <c:pt idx="79">
                  <c:v>-93.000594015286</c:v>
                </c:pt>
                <c:pt idx="80">
                  <c:v>-92.9653999603471</c:v>
                </c:pt>
                <c:pt idx="81">
                  <c:v>-92.8620790526362</c:v>
                </c:pt>
                <c:pt idx="82">
                  <c:v>-91.7535630447033</c:v>
                </c:pt>
                <c:pt idx="83">
                  <c:v>-90.8841636086247</c:v>
                </c:pt>
                <c:pt idx="84">
                  <c:v>-90.4562996677491</c:v>
                </c:pt>
                <c:pt idx="85">
                  <c:v>-89.3410632523139</c:v>
                </c:pt>
                <c:pt idx="86">
                  <c:v>-88.6831318696242</c:v>
                </c:pt>
                <c:pt idx="87">
                  <c:v>-88.4727088908074</c:v>
                </c:pt>
                <c:pt idx="88">
                  <c:v>-88.3508945811758</c:v>
                </c:pt>
                <c:pt idx="89">
                  <c:v>-88.2975744966778</c:v>
                </c:pt>
                <c:pt idx="90">
                  <c:v>-88.2255241717896</c:v>
                </c:pt>
                <c:pt idx="91">
                  <c:v>-87.6962158144572</c:v>
                </c:pt>
                <c:pt idx="92">
                  <c:v>-87.1338889167581</c:v>
                </c:pt>
                <c:pt idx="93">
                  <c:v>-87.0894943405691</c:v>
                </c:pt>
                <c:pt idx="94">
                  <c:v>-86.8605964561242</c:v>
                </c:pt>
                <c:pt idx="95">
                  <c:v>-86.7131051950865</c:v>
                </c:pt>
                <c:pt idx="96">
                  <c:v>-86.53543514124389</c:v>
                </c:pt>
                <c:pt idx="97">
                  <c:v>-86.52523986665589</c:v>
                </c:pt>
                <c:pt idx="98">
                  <c:v>-86.4646368431068</c:v>
                </c:pt>
                <c:pt idx="99">
                  <c:v>-86.2253536691012</c:v>
                </c:pt>
                <c:pt idx="100">
                  <c:v>-84.67267133933601</c:v>
                </c:pt>
                <c:pt idx="101">
                  <c:v>-84.4225506252244</c:v>
                </c:pt>
                <c:pt idx="102">
                  <c:v>-83.0989104414453</c:v>
                </c:pt>
                <c:pt idx="103">
                  <c:v>-80.3900006641244</c:v>
                </c:pt>
                <c:pt idx="104">
                  <c:v>-79.4511612870612</c:v>
                </c:pt>
                <c:pt idx="105">
                  <c:v>-78.77143072102589</c:v>
                </c:pt>
                <c:pt idx="106">
                  <c:v>-77.46557615747621</c:v>
                </c:pt>
                <c:pt idx="107">
                  <c:v>-76.3212622563115</c:v>
                </c:pt>
                <c:pt idx="108">
                  <c:v>-76.2570970929409</c:v>
                </c:pt>
                <c:pt idx="109">
                  <c:v>-75.8466600515401</c:v>
                </c:pt>
                <c:pt idx="110">
                  <c:v>-75.61828863003061</c:v>
                </c:pt>
                <c:pt idx="111">
                  <c:v>-75.53683644283269</c:v>
                </c:pt>
                <c:pt idx="112">
                  <c:v>-74.3845779481553</c:v>
                </c:pt>
                <c:pt idx="113">
                  <c:v>-73.9553044713346</c:v>
                </c:pt>
                <c:pt idx="114">
                  <c:v>-73.6270017341255</c:v>
                </c:pt>
                <c:pt idx="115">
                  <c:v>-73.13851572263501</c:v>
                </c:pt>
                <c:pt idx="116">
                  <c:v>-73.0330775504117</c:v>
                </c:pt>
                <c:pt idx="117">
                  <c:v>-72.3468859383379</c:v>
                </c:pt>
                <c:pt idx="118">
                  <c:v>-72.13885997469499</c:v>
                </c:pt>
                <c:pt idx="119">
                  <c:v>-72.12907744499709</c:v>
                </c:pt>
                <c:pt idx="120">
                  <c:v>-72.0489233695754</c:v>
                </c:pt>
                <c:pt idx="121">
                  <c:v>-71.2791989851092</c:v>
                </c:pt>
                <c:pt idx="122">
                  <c:v>-71.2454760266952</c:v>
                </c:pt>
                <c:pt idx="123">
                  <c:v>-70.7675941514304</c:v>
                </c:pt>
                <c:pt idx="124">
                  <c:v>-70.71469209862499</c:v>
                </c:pt>
                <c:pt idx="125">
                  <c:v>-70.114722593595</c:v>
                </c:pt>
                <c:pt idx="126">
                  <c:v>-69.16407848163669</c:v>
                </c:pt>
                <c:pt idx="127">
                  <c:v>-68.4365904701716</c:v>
                </c:pt>
                <c:pt idx="128">
                  <c:v>-68.253138879037</c:v>
                </c:pt>
                <c:pt idx="129">
                  <c:v>-67.8655679069164</c:v>
                </c:pt>
                <c:pt idx="130">
                  <c:v>-67.7847697139774</c:v>
                </c:pt>
                <c:pt idx="131">
                  <c:v>-67.7092074716685</c:v>
                </c:pt>
                <c:pt idx="132">
                  <c:v>-66.2044006703781</c:v>
                </c:pt>
                <c:pt idx="133">
                  <c:v>-66.1694943405691</c:v>
                </c:pt>
                <c:pt idx="134">
                  <c:v>-65.6296361050893</c:v>
                </c:pt>
                <c:pt idx="135">
                  <c:v>-65.3226878962943</c:v>
                </c:pt>
                <c:pt idx="136">
                  <c:v>-65.17724361706949</c:v>
                </c:pt>
                <c:pt idx="137">
                  <c:v>-64.7806978931275</c:v>
                </c:pt>
                <c:pt idx="138">
                  <c:v>-64.6514926665654</c:v>
                </c:pt>
                <c:pt idx="139">
                  <c:v>-64.118726404326</c:v>
                </c:pt>
                <c:pt idx="140">
                  <c:v>-62.5173991864841</c:v>
                </c:pt>
                <c:pt idx="141">
                  <c:v>-61.2815337366783</c:v>
                </c:pt>
                <c:pt idx="142">
                  <c:v>-60.1772394065457</c:v>
                </c:pt>
                <c:pt idx="143">
                  <c:v>-60.0801823837573</c:v>
                </c:pt>
                <c:pt idx="144">
                  <c:v>-60.0436272458583</c:v>
                </c:pt>
                <c:pt idx="145">
                  <c:v>-59.9755379266731</c:v>
                </c:pt>
                <c:pt idx="146">
                  <c:v>-59.4554743501132</c:v>
                </c:pt>
                <c:pt idx="147">
                  <c:v>-59.2681324032023</c:v>
                </c:pt>
                <c:pt idx="148">
                  <c:v>-59.2667531026092</c:v>
                </c:pt>
                <c:pt idx="149">
                  <c:v>-58.9710057964113</c:v>
                </c:pt>
                <c:pt idx="150">
                  <c:v>-58.7708280627763</c:v>
                </c:pt>
                <c:pt idx="151">
                  <c:v>-58.5590408871378</c:v>
                </c:pt>
                <c:pt idx="152">
                  <c:v>-58.5365320687578</c:v>
                </c:pt>
                <c:pt idx="153">
                  <c:v>-58.2965001702496</c:v>
                </c:pt>
                <c:pt idx="154">
                  <c:v>-58.0573165662332</c:v>
                </c:pt>
                <c:pt idx="155">
                  <c:v>-58.0279461980577</c:v>
                </c:pt>
                <c:pt idx="156">
                  <c:v>-56.7953023989532</c:v>
                </c:pt>
                <c:pt idx="157">
                  <c:v>-56.4597299611986</c:v>
                </c:pt>
                <c:pt idx="158">
                  <c:v>-56.3923629700498</c:v>
                </c:pt>
                <c:pt idx="159">
                  <c:v>-56.2221316990858</c:v>
                </c:pt>
                <c:pt idx="160">
                  <c:v>-55.2362251596307</c:v>
                </c:pt>
                <c:pt idx="161">
                  <c:v>-54.8818050657481</c:v>
                </c:pt>
                <c:pt idx="162">
                  <c:v>-53.9101966526592</c:v>
                </c:pt>
                <c:pt idx="163">
                  <c:v>-53.5018234514036</c:v>
                </c:pt>
                <c:pt idx="164">
                  <c:v>-52.3912311873909</c:v>
                </c:pt>
                <c:pt idx="165">
                  <c:v>-51.4880660971184</c:v>
                </c:pt>
                <c:pt idx="166">
                  <c:v>-51.2326018424451</c:v>
                </c:pt>
                <c:pt idx="167">
                  <c:v>-51.2326018424451</c:v>
                </c:pt>
                <c:pt idx="168">
                  <c:v>-51.2242676712132</c:v>
                </c:pt>
                <c:pt idx="169">
                  <c:v>-50.9788653126309</c:v>
                </c:pt>
                <c:pt idx="170">
                  <c:v>-50.9323851980141</c:v>
                </c:pt>
                <c:pt idx="171">
                  <c:v>-50.8962086343382</c:v>
                </c:pt>
                <c:pt idx="172">
                  <c:v>-50.3854271600493</c:v>
                </c:pt>
                <c:pt idx="173">
                  <c:v>-50.3655248437537</c:v>
                </c:pt>
                <c:pt idx="174">
                  <c:v>-50.3655248437537</c:v>
                </c:pt>
                <c:pt idx="175">
                  <c:v>-50.2895224971587</c:v>
                </c:pt>
                <c:pt idx="176">
                  <c:v>-50.2747850191297</c:v>
                </c:pt>
                <c:pt idx="177">
                  <c:v>-50.2573555535672</c:v>
                </c:pt>
                <c:pt idx="178">
                  <c:v>-50.0838001117332</c:v>
                </c:pt>
                <c:pt idx="179">
                  <c:v>-49.92497930526</c:v>
                </c:pt>
                <c:pt idx="180">
                  <c:v>-49.8858562313232</c:v>
                </c:pt>
                <c:pt idx="181">
                  <c:v>-49.8858562313232</c:v>
                </c:pt>
                <c:pt idx="182">
                  <c:v>-49.77763219065</c:v>
                </c:pt>
                <c:pt idx="183">
                  <c:v>-49.603612898641</c:v>
                </c:pt>
                <c:pt idx="184">
                  <c:v>-49.5483454166975</c:v>
                </c:pt>
                <c:pt idx="185">
                  <c:v>-49.4848112774445</c:v>
                </c:pt>
                <c:pt idx="186">
                  <c:v>-49.4323060493796</c:v>
                </c:pt>
                <c:pt idx="187">
                  <c:v>-49.1838303491718</c:v>
                </c:pt>
                <c:pt idx="188">
                  <c:v>-49.1823348357097</c:v>
                </c:pt>
                <c:pt idx="189">
                  <c:v>-49.0996201635352</c:v>
                </c:pt>
                <c:pt idx="190">
                  <c:v>-48.9518337999493</c:v>
                </c:pt>
                <c:pt idx="191">
                  <c:v>-48.9518337999493</c:v>
                </c:pt>
                <c:pt idx="192">
                  <c:v>-48.9427821128813</c:v>
                </c:pt>
                <c:pt idx="193">
                  <c:v>-48.9367322243402</c:v>
                </c:pt>
                <c:pt idx="194">
                  <c:v>-48.6224321363789</c:v>
                </c:pt>
                <c:pt idx="195">
                  <c:v>-48.6073629841155</c:v>
                </c:pt>
                <c:pt idx="196">
                  <c:v>-48.5113525006696</c:v>
                </c:pt>
                <c:pt idx="197">
                  <c:v>-48.4883822930982</c:v>
                </c:pt>
                <c:pt idx="198">
                  <c:v>-48.4758276124323</c:v>
                </c:pt>
                <c:pt idx="199">
                  <c:v>-48.4652527115647</c:v>
                </c:pt>
                <c:pt idx="200">
                  <c:v>-48.4336175021944</c:v>
                </c:pt>
                <c:pt idx="201">
                  <c:v>-48.4254059465152</c:v>
                </c:pt>
                <c:pt idx="202">
                  <c:v>-48.4150753874937</c:v>
                </c:pt>
                <c:pt idx="203">
                  <c:v>-48.2994309092563</c:v>
                </c:pt>
                <c:pt idx="204">
                  <c:v>-48.2882758766399</c:v>
                </c:pt>
                <c:pt idx="205">
                  <c:v>-48.2716329339969</c:v>
                </c:pt>
                <c:pt idx="206">
                  <c:v>-48.2493876460824</c:v>
                </c:pt>
                <c:pt idx="207">
                  <c:v>-48.2235889201573</c:v>
                </c:pt>
                <c:pt idx="208">
                  <c:v>-48.2189748869128</c:v>
                </c:pt>
                <c:pt idx="209">
                  <c:v>-48.1844318961459</c:v>
                </c:pt>
                <c:pt idx="210">
                  <c:v>-48.1717739834935</c:v>
                </c:pt>
                <c:pt idx="211">
                  <c:v>-48.1672078459136</c:v>
                </c:pt>
                <c:pt idx="212">
                  <c:v>-48.1507757329696</c:v>
                </c:pt>
                <c:pt idx="213">
                  <c:v>-48.103062780297</c:v>
                </c:pt>
                <c:pt idx="214">
                  <c:v>-48.0976703850022</c:v>
                </c:pt>
                <c:pt idx="215">
                  <c:v>-48.0044540225887</c:v>
                </c:pt>
                <c:pt idx="216">
                  <c:v>-47.9379840270256</c:v>
                </c:pt>
                <c:pt idx="217">
                  <c:v>-47.8668956319794</c:v>
                </c:pt>
                <c:pt idx="218">
                  <c:v>-47.8499967485326</c:v>
                </c:pt>
                <c:pt idx="219">
                  <c:v>-47.8378526344305</c:v>
                </c:pt>
                <c:pt idx="220">
                  <c:v>-47.6198981014312</c:v>
                </c:pt>
                <c:pt idx="221">
                  <c:v>-47.5942739452622</c:v>
                </c:pt>
                <c:pt idx="222">
                  <c:v>-47.5721197252155</c:v>
                </c:pt>
                <c:pt idx="223">
                  <c:v>-47.539106765472</c:v>
                </c:pt>
                <c:pt idx="224">
                  <c:v>-47.3520647822206</c:v>
                </c:pt>
                <c:pt idx="225">
                  <c:v>-47.3046235819996</c:v>
                </c:pt>
                <c:pt idx="226">
                  <c:v>-47.0677016635483</c:v>
                </c:pt>
                <c:pt idx="227">
                  <c:v>-46.9379115145137</c:v>
                </c:pt>
                <c:pt idx="228">
                  <c:v>-46.8863122492056</c:v>
                </c:pt>
                <c:pt idx="229">
                  <c:v>-46.6467514291832</c:v>
                </c:pt>
                <c:pt idx="230">
                  <c:v>-46.5329404896381</c:v>
                </c:pt>
                <c:pt idx="231">
                  <c:v>-46.3883224840947</c:v>
                </c:pt>
                <c:pt idx="232">
                  <c:v>-46.3679652401102</c:v>
                </c:pt>
                <c:pt idx="233">
                  <c:v>-46.1530048719709</c:v>
                </c:pt>
                <c:pt idx="234">
                  <c:v>-46.1003217148493</c:v>
                </c:pt>
                <c:pt idx="235">
                  <c:v>-46.0939468604067</c:v>
                </c:pt>
                <c:pt idx="236">
                  <c:v>-45.9664469439224</c:v>
                </c:pt>
                <c:pt idx="237">
                  <c:v>-45.9550171257947</c:v>
                </c:pt>
                <c:pt idx="238">
                  <c:v>-45.8428971797482</c:v>
                </c:pt>
                <c:pt idx="239">
                  <c:v>-45.8377691045105</c:v>
                </c:pt>
                <c:pt idx="240">
                  <c:v>-45.6255044770412</c:v>
                </c:pt>
                <c:pt idx="241">
                  <c:v>-45.2217164594619</c:v>
                </c:pt>
                <c:pt idx="242">
                  <c:v>-45.1353779733906</c:v>
                </c:pt>
                <c:pt idx="243">
                  <c:v>-45.1249168182571</c:v>
                </c:pt>
                <c:pt idx="244">
                  <c:v>-45.0894577338303</c:v>
                </c:pt>
                <c:pt idx="245">
                  <c:v>-45.0006740002182</c:v>
                </c:pt>
                <c:pt idx="246">
                  <c:v>-45.0006740002182</c:v>
                </c:pt>
                <c:pt idx="247">
                  <c:v>-44.7162060944182</c:v>
                </c:pt>
                <c:pt idx="248">
                  <c:v>-44.4943797284669</c:v>
                </c:pt>
                <c:pt idx="249">
                  <c:v>-44.4793397276835</c:v>
                </c:pt>
                <c:pt idx="250">
                  <c:v>-44.4740739318214</c:v>
                </c:pt>
                <c:pt idx="251">
                  <c:v>-44.370147217012</c:v>
                </c:pt>
                <c:pt idx="252">
                  <c:v>-44.0799851531081</c:v>
                </c:pt>
                <c:pt idx="253">
                  <c:v>-44.0682539159898</c:v>
                </c:pt>
                <c:pt idx="254">
                  <c:v>-44.0459738618947</c:v>
                </c:pt>
                <c:pt idx="255">
                  <c:v>-44.0230656882767</c:v>
                </c:pt>
                <c:pt idx="256">
                  <c:v>-43.7520444147445</c:v>
                </c:pt>
                <c:pt idx="257">
                  <c:v>-43.743653882117</c:v>
                </c:pt>
                <c:pt idx="258">
                  <c:v>-43.6849164893663</c:v>
                </c:pt>
                <c:pt idx="259">
                  <c:v>-43.6012865656709</c:v>
                </c:pt>
                <c:pt idx="260">
                  <c:v>-43.5367937513925</c:v>
                </c:pt>
                <c:pt idx="261">
                  <c:v>-43.3197346595225</c:v>
                </c:pt>
                <c:pt idx="262">
                  <c:v>-42.8572659952422</c:v>
                </c:pt>
                <c:pt idx="263">
                  <c:v>-42.7211892139515</c:v>
                </c:pt>
                <c:pt idx="264">
                  <c:v>-41.7425729666171</c:v>
                </c:pt>
                <c:pt idx="265">
                  <c:v>-41.6511098191936</c:v>
                </c:pt>
                <c:pt idx="266">
                  <c:v>-41.628497525953</c:v>
                </c:pt>
                <c:pt idx="267">
                  <c:v>-41.4302581890803</c:v>
                </c:pt>
                <c:pt idx="268">
                  <c:v>-41.409552062528</c:v>
                </c:pt>
                <c:pt idx="269">
                  <c:v>-41.2608892221942</c:v>
                </c:pt>
                <c:pt idx="270">
                  <c:v>-41.1836068624919</c:v>
                </c:pt>
                <c:pt idx="271">
                  <c:v>-41.1314251212876</c:v>
                </c:pt>
                <c:pt idx="272">
                  <c:v>-40.9786727882186</c:v>
                </c:pt>
                <c:pt idx="273">
                  <c:v>-40.9585142505763</c:v>
                </c:pt>
                <c:pt idx="274">
                  <c:v>-40.796807335024</c:v>
                </c:pt>
                <c:pt idx="275">
                  <c:v>-39.9969448058621</c:v>
                </c:pt>
                <c:pt idx="276">
                  <c:v>-39.9725922824121</c:v>
                </c:pt>
                <c:pt idx="277">
                  <c:v>-39.8850243915007</c:v>
                </c:pt>
                <c:pt idx="278">
                  <c:v>-39.8407915002532</c:v>
                </c:pt>
                <c:pt idx="279">
                  <c:v>-39.610651070431</c:v>
                </c:pt>
                <c:pt idx="280">
                  <c:v>-39.5309427030195</c:v>
                </c:pt>
                <c:pt idx="281">
                  <c:v>-39.4847975993874</c:v>
                </c:pt>
                <c:pt idx="282">
                  <c:v>-39.4417537368711</c:v>
                </c:pt>
                <c:pt idx="283">
                  <c:v>-39.3308213406716</c:v>
                </c:pt>
                <c:pt idx="284">
                  <c:v>-39.0136491681605</c:v>
                </c:pt>
                <c:pt idx="285">
                  <c:v>-38.9657605179546</c:v>
                </c:pt>
                <c:pt idx="286">
                  <c:v>-38.7423427297076</c:v>
                </c:pt>
                <c:pt idx="287">
                  <c:v>-38.6387761637769</c:v>
                </c:pt>
                <c:pt idx="288">
                  <c:v>-38.1791884132803</c:v>
                </c:pt>
                <c:pt idx="289">
                  <c:v>-37.9809050957978</c:v>
                </c:pt>
                <c:pt idx="290">
                  <c:v>-37.6839964200893</c:v>
                </c:pt>
                <c:pt idx="291">
                  <c:v>-37.3875276435412</c:v>
                </c:pt>
                <c:pt idx="292">
                  <c:v>-37.0003912364147</c:v>
                </c:pt>
                <c:pt idx="293">
                  <c:v>-36.7788622582399</c:v>
                </c:pt>
                <c:pt idx="294">
                  <c:v>-36.6750153775333</c:v>
                </c:pt>
                <c:pt idx="295">
                  <c:v>-36.6339273888728</c:v>
                </c:pt>
                <c:pt idx="296">
                  <c:v>-36.6098614176716</c:v>
                </c:pt>
                <c:pt idx="297">
                  <c:v>-36.5825137341253</c:v>
                </c:pt>
                <c:pt idx="298">
                  <c:v>-36.5725773970021</c:v>
                </c:pt>
                <c:pt idx="299">
                  <c:v>-36.4882696490171</c:v>
                </c:pt>
                <c:pt idx="300">
                  <c:v>-36.4492724953871</c:v>
                </c:pt>
                <c:pt idx="301">
                  <c:v>-35.8185954752563</c:v>
                </c:pt>
                <c:pt idx="302">
                  <c:v>-35.7849871191637</c:v>
                </c:pt>
                <c:pt idx="303">
                  <c:v>-35.5378176157197</c:v>
                </c:pt>
                <c:pt idx="304">
                  <c:v>-35.2430448543806</c:v>
                </c:pt>
                <c:pt idx="305">
                  <c:v>-35.1343571356285</c:v>
                </c:pt>
                <c:pt idx="306">
                  <c:v>-35.0377789940765</c:v>
                </c:pt>
                <c:pt idx="307">
                  <c:v>-34.8980575304498</c:v>
                </c:pt>
                <c:pt idx="308">
                  <c:v>-34.7323641253598</c:v>
                </c:pt>
                <c:pt idx="309">
                  <c:v>-34.5405631146195</c:v>
                </c:pt>
                <c:pt idx="310">
                  <c:v>-34.5187464248173</c:v>
                </c:pt>
                <c:pt idx="311">
                  <c:v>-34.4640199172557</c:v>
                </c:pt>
                <c:pt idx="312">
                  <c:v>-34.2178781268459</c:v>
                </c:pt>
                <c:pt idx="313">
                  <c:v>-34.1334231908821</c:v>
                </c:pt>
                <c:pt idx="314">
                  <c:v>-33.9566717082021</c:v>
                </c:pt>
                <c:pt idx="315">
                  <c:v>-33.9398016408256</c:v>
                </c:pt>
                <c:pt idx="316">
                  <c:v>-33.7494479551593</c:v>
                </c:pt>
                <c:pt idx="317">
                  <c:v>-33.1443735199331</c:v>
                </c:pt>
                <c:pt idx="318">
                  <c:v>-33.0160736115412</c:v>
                </c:pt>
                <c:pt idx="319">
                  <c:v>-32.8972660714193</c:v>
                </c:pt>
                <c:pt idx="320">
                  <c:v>-32.7463020734273</c:v>
                </c:pt>
                <c:pt idx="321">
                  <c:v>-32.4175436972051</c:v>
                </c:pt>
                <c:pt idx="322">
                  <c:v>-32.1840086883374</c:v>
                </c:pt>
                <c:pt idx="323">
                  <c:v>-31.6815119283185</c:v>
                </c:pt>
                <c:pt idx="324">
                  <c:v>-31.6586680535793</c:v>
                </c:pt>
                <c:pt idx="325">
                  <c:v>-31.5085597073912</c:v>
                </c:pt>
                <c:pt idx="326">
                  <c:v>-30.8519766485716</c:v>
                </c:pt>
                <c:pt idx="327">
                  <c:v>-30.6001682218204</c:v>
                </c:pt>
                <c:pt idx="328">
                  <c:v>-30.5439946316368</c:v>
                </c:pt>
                <c:pt idx="329">
                  <c:v>-30.3884350739748</c:v>
                </c:pt>
                <c:pt idx="330">
                  <c:v>-30.3248389674528</c:v>
                </c:pt>
                <c:pt idx="331">
                  <c:v>-29.8265177047361</c:v>
                </c:pt>
                <c:pt idx="332">
                  <c:v>-29.3040569136569</c:v>
                </c:pt>
                <c:pt idx="333">
                  <c:v>-29.090921115421</c:v>
                </c:pt>
                <c:pt idx="334">
                  <c:v>-28.8057463098882</c:v>
                </c:pt>
                <c:pt idx="335">
                  <c:v>-28.800672551631</c:v>
                </c:pt>
                <c:pt idx="336">
                  <c:v>-28.5986332350616</c:v>
                </c:pt>
                <c:pt idx="337">
                  <c:v>-28.0581449023738</c:v>
                </c:pt>
                <c:pt idx="338">
                  <c:v>-26.8991984825947</c:v>
                </c:pt>
                <c:pt idx="339">
                  <c:v>-25.347302302731</c:v>
                </c:pt>
                <c:pt idx="340">
                  <c:v>-25.2902291138914</c:v>
                </c:pt>
                <c:pt idx="341">
                  <c:v>-25.2615858023051</c:v>
                </c:pt>
                <c:pt idx="342">
                  <c:v>-25.2125911534242</c:v>
                </c:pt>
                <c:pt idx="343">
                  <c:v>-25.1911710194919</c:v>
                </c:pt>
                <c:pt idx="344">
                  <c:v>-25.1698593278378</c:v>
                </c:pt>
                <c:pt idx="345">
                  <c:v>-25.1549262981039</c:v>
                </c:pt>
                <c:pt idx="346">
                  <c:v>-25.1291282439301</c:v>
                </c:pt>
                <c:pt idx="347">
                  <c:v>-25.1069636340505</c:v>
                </c:pt>
                <c:pt idx="348">
                  <c:v>-25.0636548561489</c:v>
                </c:pt>
                <c:pt idx="349">
                  <c:v>-25.0432407233671</c:v>
                </c:pt>
                <c:pt idx="350">
                  <c:v>-25.0296343777898</c:v>
                </c:pt>
                <c:pt idx="351">
                  <c:v>-25.0296343777898</c:v>
                </c:pt>
                <c:pt idx="352">
                  <c:v>-25.0089233721083</c:v>
                </c:pt>
                <c:pt idx="353">
                  <c:v>-25.0003944853751</c:v>
                </c:pt>
                <c:pt idx="354">
                  <c:v>-24.9773629105528</c:v>
                </c:pt>
                <c:pt idx="355">
                  <c:v>-24.9642807416763</c:v>
                </c:pt>
                <c:pt idx="356">
                  <c:v>-24.93882544782</c:v>
                </c:pt>
                <c:pt idx="357">
                  <c:v>-24.8961439893294</c:v>
                </c:pt>
                <c:pt idx="358">
                  <c:v>-24.7988643767558</c:v>
                </c:pt>
                <c:pt idx="359">
                  <c:v>-24.7890581241514</c:v>
                </c:pt>
                <c:pt idx="360">
                  <c:v>-24.7574046860867</c:v>
                </c:pt>
                <c:pt idx="361">
                  <c:v>-24.7388937728197</c:v>
                </c:pt>
                <c:pt idx="362">
                  <c:v>-24.6779590421841</c:v>
                </c:pt>
                <c:pt idx="363">
                  <c:v>-24.6565486062524</c:v>
                </c:pt>
                <c:pt idx="364">
                  <c:v>-24.6369633916524</c:v>
                </c:pt>
                <c:pt idx="365">
                  <c:v>-24.5982156379483</c:v>
                </c:pt>
                <c:pt idx="366">
                  <c:v>-24.5751372897184</c:v>
                </c:pt>
                <c:pt idx="367">
                  <c:v>-24.5223176650565</c:v>
                </c:pt>
                <c:pt idx="368">
                  <c:v>-24.5010776193227</c:v>
                </c:pt>
                <c:pt idx="369">
                  <c:v>-24.4846891722099</c:v>
                </c:pt>
                <c:pt idx="370">
                  <c:v>-24.4744093513581</c:v>
                </c:pt>
                <c:pt idx="371">
                  <c:v>-24.4722654326356</c:v>
                </c:pt>
                <c:pt idx="372">
                  <c:v>-24.4658611089897</c:v>
                </c:pt>
                <c:pt idx="373">
                  <c:v>-24.3857964307245</c:v>
                </c:pt>
                <c:pt idx="374">
                  <c:v>-24.384410707304</c:v>
                </c:pt>
                <c:pt idx="375">
                  <c:v>-24.3466110385568</c:v>
                </c:pt>
                <c:pt idx="376">
                  <c:v>-24.3404507650167</c:v>
                </c:pt>
                <c:pt idx="377">
                  <c:v>-24.3383777385044</c:v>
                </c:pt>
                <c:pt idx="378">
                  <c:v>-24.2780350001834</c:v>
                </c:pt>
                <c:pt idx="379">
                  <c:v>-24.2759520924784</c:v>
                </c:pt>
                <c:pt idx="380">
                  <c:v>-24.2587633546089</c:v>
                </c:pt>
                <c:pt idx="381">
                  <c:v>-24.2460281538451</c:v>
                </c:pt>
                <c:pt idx="382">
                  <c:v>-24.2409646319812</c:v>
                </c:pt>
                <c:pt idx="383">
                  <c:v>-24.2052796509212</c:v>
                </c:pt>
                <c:pt idx="384">
                  <c:v>-24.1946626137702</c:v>
                </c:pt>
                <c:pt idx="385">
                  <c:v>-24.1926690978405</c:v>
                </c:pt>
                <c:pt idx="386">
                  <c:v>-24.1776646853697</c:v>
                </c:pt>
                <c:pt idx="387">
                  <c:v>-24.152654069111</c:v>
                </c:pt>
                <c:pt idx="388">
                  <c:v>-24.1035677058043</c:v>
                </c:pt>
                <c:pt idx="389">
                  <c:v>-24.0932168438498</c:v>
                </c:pt>
                <c:pt idx="390">
                  <c:v>-24.0892451790604</c:v>
                </c:pt>
                <c:pt idx="391">
                  <c:v>-24.0444233610459</c:v>
                </c:pt>
                <c:pt idx="392">
                  <c:v>-24.0107503024536</c:v>
                </c:pt>
                <c:pt idx="393">
                  <c:v>-23.9995177260919</c:v>
                </c:pt>
                <c:pt idx="394">
                  <c:v>-23.979536152456</c:v>
                </c:pt>
                <c:pt idx="395">
                  <c:v>-23.9625072087672</c:v>
                </c:pt>
                <c:pt idx="396">
                  <c:v>-23.9575424550733</c:v>
                </c:pt>
                <c:pt idx="397">
                  <c:v>-23.9434236666412</c:v>
                </c:pt>
                <c:pt idx="398">
                  <c:v>-23.8982168369326</c:v>
                </c:pt>
                <c:pt idx="399">
                  <c:v>-23.845680503536</c:v>
                </c:pt>
                <c:pt idx="400">
                  <c:v>-23.8427705850179</c:v>
                </c:pt>
                <c:pt idx="401">
                  <c:v>-23.8392538633797</c:v>
                </c:pt>
                <c:pt idx="402">
                  <c:v>-23.8230435869962</c:v>
                </c:pt>
                <c:pt idx="403">
                  <c:v>-23.8206509599163</c:v>
                </c:pt>
                <c:pt idx="404">
                  <c:v>-23.8044155880465</c:v>
                </c:pt>
                <c:pt idx="405">
                  <c:v>-23.8000189841145</c:v>
                </c:pt>
                <c:pt idx="406">
                  <c:v>-23.7571909921888</c:v>
                </c:pt>
                <c:pt idx="407">
                  <c:v>-23.7570470226664</c:v>
                </c:pt>
                <c:pt idx="408">
                  <c:v>-23.7509010464628</c:v>
                </c:pt>
                <c:pt idx="409">
                  <c:v>-23.7243536534721</c:v>
                </c:pt>
                <c:pt idx="410">
                  <c:v>-23.700511905433</c:v>
                </c:pt>
                <c:pt idx="411">
                  <c:v>-23.6972480319633</c:v>
                </c:pt>
                <c:pt idx="412">
                  <c:v>-23.6849767386947</c:v>
                </c:pt>
                <c:pt idx="413">
                  <c:v>-23.6722893858461</c:v>
                </c:pt>
                <c:pt idx="414">
                  <c:v>-23.6708068939787</c:v>
                </c:pt>
                <c:pt idx="415">
                  <c:v>-23.6562972928095</c:v>
                </c:pt>
                <c:pt idx="416">
                  <c:v>-23.5885819909394</c:v>
                </c:pt>
                <c:pt idx="417">
                  <c:v>-23.5801688460636</c:v>
                </c:pt>
                <c:pt idx="418">
                  <c:v>-23.5619347474786</c:v>
                </c:pt>
                <c:pt idx="419">
                  <c:v>-23.5590627560205</c:v>
                </c:pt>
                <c:pt idx="420">
                  <c:v>-23.5572774424327</c:v>
                </c:pt>
                <c:pt idx="421">
                  <c:v>-23.5489798961574</c:v>
                </c:pt>
                <c:pt idx="422">
                  <c:v>-23.543727999882</c:v>
                </c:pt>
                <c:pt idx="423">
                  <c:v>-23.5290504415825</c:v>
                </c:pt>
                <c:pt idx="424">
                  <c:v>-23.5136387507515</c:v>
                </c:pt>
                <c:pt idx="425">
                  <c:v>-23.492768570679</c:v>
                </c:pt>
                <c:pt idx="426">
                  <c:v>-23.4706859774744</c:v>
                </c:pt>
                <c:pt idx="427">
                  <c:v>-23.4581976920145</c:v>
                </c:pt>
                <c:pt idx="428">
                  <c:v>-23.4433809319921</c:v>
                </c:pt>
                <c:pt idx="429">
                  <c:v>-23.3999093945204</c:v>
                </c:pt>
                <c:pt idx="430">
                  <c:v>-23.3494610068839</c:v>
                </c:pt>
                <c:pt idx="431">
                  <c:v>-23.3435497312883</c:v>
                </c:pt>
                <c:pt idx="432">
                  <c:v>-23.2831174888066</c:v>
                </c:pt>
                <c:pt idx="433">
                  <c:v>-23.2272094320078</c:v>
                </c:pt>
                <c:pt idx="434">
                  <c:v>-23.2104735404776</c:v>
                </c:pt>
                <c:pt idx="435">
                  <c:v>-23.195468022981</c:v>
                </c:pt>
                <c:pt idx="436">
                  <c:v>-23.1911669177787</c:v>
                </c:pt>
                <c:pt idx="437">
                  <c:v>-23.1251867849231</c:v>
                </c:pt>
                <c:pt idx="438">
                  <c:v>-23.1080061390807</c:v>
                </c:pt>
                <c:pt idx="439">
                  <c:v>-23.0707923162711</c:v>
                </c:pt>
                <c:pt idx="440">
                  <c:v>-23.0707923162711</c:v>
                </c:pt>
                <c:pt idx="441">
                  <c:v>-23.0594367292443</c:v>
                </c:pt>
                <c:pt idx="442">
                  <c:v>-23.057983800858</c:v>
                </c:pt>
                <c:pt idx="443">
                  <c:v>-23.053882906378</c:v>
                </c:pt>
                <c:pt idx="444">
                  <c:v>-23.0272297312865</c:v>
                </c:pt>
                <c:pt idx="445">
                  <c:v>-22.98587659591</c:v>
                </c:pt>
                <c:pt idx="446">
                  <c:v>-22.9837798567286</c:v>
                </c:pt>
                <c:pt idx="447">
                  <c:v>-22.9747033847419</c:v>
                </c:pt>
                <c:pt idx="448">
                  <c:v>-22.9096982624244</c:v>
                </c:pt>
                <c:pt idx="449">
                  <c:v>-22.9085858082314</c:v>
                </c:pt>
                <c:pt idx="450">
                  <c:v>-22.9009718522024</c:v>
                </c:pt>
                <c:pt idx="451">
                  <c:v>-22.8847675857581</c:v>
                </c:pt>
                <c:pt idx="452">
                  <c:v>-22.8847675857581</c:v>
                </c:pt>
                <c:pt idx="453">
                  <c:v>-22.8824036237352</c:v>
                </c:pt>
                <c:pt idx="454">
                  <c:v>-22.8614560018343</c:v>
                </c:pt>
                <c:pt idx="455">
                  <c:v>-22.8381406317233</c:v>
                </c:pt>
                <c:pt idx="456">
                  <c:v>-22.8189188335121</c:v>
                </c:pt>
                <c:pt idx="457">
                  <c:v>-22.7935948913211</c:v>
                </c:pt>
                <c:pt idx="458">
                  <c:v>-22.7735553286667</c:v>
                </c:pt>
                <c:pt idx="459">
                  <c:v>-22.7519836464218</c:v>
                </c:pt>
                <c:pt idx="460">
                  <c:v>-22.7240573826155</c:v>
                </c:pt>
                <c:pt idx="461">
                  <c:v>-22.6592987579277</c:v>
                </c:pt>
                <c:pt idx="462">
                  <c:v>-22.5373473637766</c:v>
                </c:pt>
                <c:pt idx="463">
                  <c:v>-22.5275401473151</c:v>
                </c:pt>
                <c:pt idx="464">
                  <c:v>-22.4773201615666</c:v>
                </c:pt>
                <c:pt idx="465">
                  <c:v>-22.4588180171922</c:v>
                </c:pt>
                <c:pt idx="466">
                  <c:v>-22.032107866383</c:v>
                </c:pt>
                <c:pt idx="467">
                  <c:v>-21.9499794689543</c:v>
                </c:pt>
                <c:pt idx="468">
                  <c:v>-21.9495979434262</c:v>
                </c:pt>
                <c:pt idx="469">
                  <c:v>-21.9493845610853</c:v>
                </c:pt>
                <c:pt idx="470">
                  <c:v>-21.9492887933088</c:v>
                </c:pt>
                <c:pt idx="471">
                  <c:v>-21.9492484748875</c:v>
                </c:pt>
                <c:pt idx="472">
                  <c:v>-21.9489780763945</c:v>
                </c:pt>
                <c:pt idx="473">
                  <c:v>-21.9488683376076</c:v>
                </c:pt>
                <c:pt idx="474">
                  <c:v>-21.9481298354814</c:v>
                </c:pt>
                <c:pt idx="475">
                  <c:v>-21.9479531178909</c:v>
                </c:pt>
                <c:pt idx="476">
                  <c:v>-21.9475703247375</c:v>
                </c:pt>
                <c:pt idx="477">
                  <c:v>-21.9475032180481</c:v>
                </c:pt>
                <c:pt idx="478">
                  <c:v>-21.9473194364347</c:v>
                </c:pt>
                <c:pt idx="479">
                  <c:v>-21.9471127580563</c:v>
                </c:pt>
                <c:pt idx="480">
                  <c:v>-21.9470247166104</c:v>
                </c:pt>
                <c:pt idx="481">
                  <c:v>-21.9469843140209</c:v>
                </c:pt>
                <c:pt idx="482">
                  <c:v>-21.9469104693367</c:v>
                </c:pt>
                <c:pt idx="483">
                  <c:v>-21.9468455557428</c:v>
                </c:pt>
                <c:pt idx="484">
                  <c:v>-21.9466675497009</c:v>
                </c:pt>
                <c:pt idx="485">
                  <c:v>-21.9466675497009</c:v>
                </c:pt>
                <c:pt idx="486">
                  <c:v>-21.9466295242773</c:v>
                </c:pt>
                <c:pt idx="487">
                  <c:v>-21.9466227291597</c:v>
                </c:pt>
                <c:pt idx="488">
                  <c:v>-21.9272196808018</c:v>
                </c:pt>
                <c:pt idx="489">
                  <c:v>-21.8911509436443</c:v>
                </c:pt>
                <c:pt idx="490">
                  <c:v>-21.8895555095556</c:v>
                </c:pt>
                <c:pt idx="491">
                  <c:v>-21.8826861048792</c:v>
                </c:pt>
                <c:pt idx="492">
                  <c:v>-21.8754200348614</c:v>
                </c:pt>
                <c:pt idx="493">
                  <c:v>-21.8748524600174</c:v>
                </c:pt>
                <c:pt idx="494">
                  <c:v>-21.8711615879473</c:v>
                </c:pt>
                <c:pt idx="495">
                  <c:v>-21.8674236127529</c:v>
                </c:pt>
                <c:pt idx="496">
                  <c:v>-21.8532679427005</c:v>
                </c:pt>
                <c:pt idx="497">
                  <c:v>-21.8515264496157</c:v>
                </c:pt>
                <c:pt idx="498">
                  <c:v>-21.8253000350456</c:v>
                </c:pt>
                <c:pt idx="499">
                  <c:v>-21.8131208236986</c:v>
                </c:pt>
                <c:pt idx="500">
                  <c:v>-21.8013996404512</c:v>
                </c:pt>
                <c:pt idx="501">
                  <c:v>-21.7996725560451</c:v>
                </c:pt>
                <c:pt idx="502">
                  <c:v>-21.7835053661644</c:v>
                </c:pt>
                <c:pt idx="503">
                  <c:v>-21.7782112345146</c:v>
                </c:pt>
                <c:pt idx="504">
                  <c:v>-21.7707076205878</c:v>
                </c:pt>
                <c:pt idx="505">
                  <c:v>-21.7617501864505</c:v>
                </c:pt>
                <c:pt idx="506">
                  <c:v>-21.7530166618325</c:v>
                </c:pt>
                <c:pt idx="507">
                  <c:v>-21.7528111196628</c:v>
                </c:pt>
                <c:pt idx="508">
                  <c:v>-21.7329667996519</c:v>
                </c:pt>
                <c:pt idx="509">
                  <c:v>-21.7254244668142</c:v>
                </c:pt>
                <c:pt idx="510">
                  <c:v>-21.7243095365874</c:v>
                </c:pt>
                <c:pt idx="511">
                  <c:v>-21.7187351781575</c:v>
                </c:pt>
                <c:pt idx="512">
                  <c:v>-21.7187351781575</c:v>
                </c:pt>
                <c:pt idx="513">
                  <c:v>-21.7029725127929</c:v>
                </c:pt>
                <c:pt idx="514">
                  <c:v>-21.6994804546623</c:v>
                </c:pt>
                <c:pt idx="515">
                  <c:v>-21.6984229518463</c:v>
                </c:pt>
                <c:pt idx="516">
                  <c:v>-21.6984229518463</c:v>
                </c:pt>
                <c:pt idx="517">
                  <c:v>-21.6719187591505</c:v>
                </c:pt>
                <c:pt idx="518">
                  <c:v>-21.6578838375983</c:v>
                </c:pt>
                <c:pt idx="519">
                  <c:v>-21.6490560220215</c:v>
                </c:pt>
                <c:pt idx="520">
                  <c:v>-21.6092162744055</c:v>
                </c:pt>
                <c:pt idx="521">
                  <c:v>-21.5956474068569</c:v>
                </c:pt>
                <c:pt idx="522">
                  <c:v>-21.5956474068569</c:v>
                </c:pt>
                <c:pt idx="523">
                  <c:v>-21.567638536313</c:v>
                </c:pt>
                <c:pt idx="524">
                  <c:v>-21.5529642010107</c:v>
                </c:pt>
                <c:pt idx="525">
                  <c:v>-21.5426088865377</c:v>
                </c:pt>
                <c:pt idx="526">
                  <c:v>-21.5355093479018</c:v>
                </c:pt>
                <c:pt idx="527">
                  <c:v>-21.4784309521131</c:v>
                </c:pt>
                <c:pt idx="528">
                  <c:v>-21.4645046753895</c:v>
                </c:pt>
                <c:pt idx="529">
                  <c:v>-21.3597124231104</c:v>
                </c:pt>
                <c:pt idx="530">
                  <c:v>-21.35891403743</c:v>
                </c:pt>
                <c:pt idx="531">
                  <c:v>-21.35891403743</c:v>
                </c:pt>
                <c:pt idx="532">
                  <c:v>-20.9293906059224</c:v>
                </c:pt>
                <c:pt idx="533">
                  <c:v>-20.5153573176195</c:v>
                </c:pt>
                <c:pt idx="534">
                  <c:v>-20.1108679562449</c:v>
                </c:pt>
                <c:pt idx="535">
                  <c:v>-19.9400921701927</c:v>
                </c:pt>
                <c:pt idx="536">
                  <c:v>-19.9278576564211</c:v>
                </c:pt>
                <c:pt idx="537">
                  <c:v>-19.816468380953</c:v>
                </c:pt>
                <c:pt idx="538">
                  <c:v>-17.4794713956716</c:v>
                </c:pt>
                <c:pt idx="539">
                  <c:v>-17.2024122750815</c:v>
                </c:pt>
                <c:pt idx="540">
                  <c:v>-14.0040963915373</c:v>
                </c:pt>
                <c:pt idx="541">
                  <c:v>-12.3180525402354</c:v>
                </c:pt>
                <c:pt idx="542">
                  <c:v>-11.8800788175843</c:v>
                </c:pt>
                <c:pt idx="543">
                  <c:v>-11.3315349822195</c:v>
                </c:pt>
                <c:pt idx="544">
                  <c:v>-7.00233607749653</c:v>
                </c:pt>
                <c:pt idx="545">
                  <c:v>-4.49096511179309</c:v>
                </c:pt>
                <c:pt idx="546">
                  <c:v>-2.11358077750398</c:v>
                </c:pt>
                <c:pt idx="547">
                  <c:v>-2.0643911956718</c:v>
                </c:pt>
                <c:pt idx="548">
                  <c:v>-2.05189682944584</c:v>
                </c:pt>
                <c:pt idx="549">
                  <c:v>-2.01063824502795</c:v>
                </c:pt>
                <c:pt idx="550">
                  <c:v>-2.00456968827499</c:v>
                </c:pt>
                <c:pt idx="551">
                  <c:v>-1.99394162822763</c:v>
                </c:pt>
                <c:pt idx="552">
                  <c:v>-1.96318832118932</c:v>
                </c:pt>
                <c:pt idx="553">
                  <c:v>-1.94386492321904</c:v>
                </c:pt>
                <c:pt idx="554">
                  <c:v>-1.89421294246533</c:v>
                </c:pt>
                <c:pt idx="555">
                  <c:v>-1.89337757174674</c:v>
                </c:pt>
                <c:pt idx="556">
                  <c:v>-1.88977799931565</c:v>
                </c:pt>
              </c:numCache>
            </c:numRef>
          </c:yVal>
          <c:smooth val="1"/>
        </c:ser>
        <c:ser>
          <c:idx val="1"/>
          <c:order val="1"/>
          <c:tx>
            <c:v>No Dewatering or Storage Costs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 dw-st'!$H$2:$H$558</c:f>
              <c:numCache>
                <c:formatCode>General</c:formatCode>
                <c:ptCount val="557"/>
                <c:pt idx="0">
                  <c:v>4143.19394652602</c:v>
                </c:pt>
                <c:pt idx="1">
                  <c:v>8386.755963462059</c:v>
                </c:pt>
                <c:pt idx="2">
                  <c:v>13272.67363102229</c:v>
                </c:pt>
                <c:pt idx="3">
                  <c:v>17726.60712353776</c:v>
                </c:pt>
                <c:pt idx="4">
                  <c:v>21757.38883120454</c:v>
                </c:pt>
                <c:pt idx="5">
                  <c:v>25800.21470732053</c:v>
                </c:pt>
                <c:pt idx="6">
                  <c:v>29959.46754511215</c:v>
                </c:pt>
                <c:pt idx="7">
                  <c:v>34174.92650233339</c:v>
                </c:pt>
                <c:pt idx="8">
                  <c:v>38389.58251499135</c:v>
                </c:pt>
                <c:pt idx="9">
                  <c:v>42805.77761303265</c:v>
                </c:pt>
                <c:pt idx="10">
                  <c:v>47021.2365702539</c:v>
                </c:pt>
                <c:pt idx="11">
                  <c:v>51397.28444013117</c:v>
                </c:pt>
                <c:pt idx="12">
                  <c:v>56335.39350430462</c:v>
                </c:pt>
                <c:pt idx="13">
                  <c:v>61153.06088398604</c:v>
                </c:pt>
                <c:pt idx="14">
                  <c:v>65970.72826366745</c:v>
                </c:pt>
                <c:pt idx="15">
                  <c:v>70788.39564334886</c:v>
                </c:pt>
                <c:pt idx="16">
                  <c:v>75598.03357739748</c:v>
                </c:pt>
                <c:pt idx="17">
                  <c:v>80777.026010555</c:v>
                </c:pt>
                <c:pt idx="18">
                  <c:v>85691.04673783004</c:v>
                </c:pt>
                <c:pt idx="19">
                  <c:v>90643.60880414252</c:v>
                </c:pt>
                <c:pt idx="20">
                  <c:v>95662.012324644</c:v>
                </c:pt>
                <c:pt idx="21">
                  <c:v>100479.6797043254</c:v>
                </c:pt>
                <c:pt idx="22">
                  <c:v>105939.702734631</c:v>
                </c:pt>
                <c:pt idx="23">
                  <c:v>112005.9489102132</c:v>
                </c:pt>
                <c:pt idx="24">
                  <c:v>117201.401706918</c:v>
                </c:pt>
                <c:pt idx="25">
                  <c:v>140807.9718673569</c:v>
                </c:pt>
                <c:pt idx="26">
                  <c:v>145956.0509348281</c:v>
                </c:pt>
                <c:pt idx="27">
                  <c:v>151215.3378243136</c:v>
                </c:pt>
                <c:pt idx="28">
                  <c:v>157530.4968145127</c:v>
                </c:pt>
                <c:pt idx="29">
                  <c:v>163861.7146959773</c:v>
                </c:pt>
                <c:pt idx="30">
                  <c:v>169482.326638939</c:v>
                </c:pt>
                <c:pt idx="31">
                  <c:v>175102.9385819006</c:v>
                </c:pt>
                <c:pt idx="32">
                  <c:v>180723.5505248623</c:v>
                </c:pt>
                <c:pt idx="33">
                  <c:v>186344.1624678239</c:v>
                </c:pt>
                <c:pt idx="34">
                  <c:v>191784.1118840475</c:v>
                </c:pt>
                <c:pt idx="35">
                  <c:v>197454.9078622141</c:v>
                </c:pt>
                <c:pt idx="36">
                  <c:v>203131.7259246054</c:v>
                </c:pt>
                <c:pt idx="37">
                  <c:v>207740.627717834</c:v>
                </c:pt>
                <c:pt idx="38">
                  <c:v>213413.4310574088</c:v>
                </c:pt>
                <c:pt idx="39">
                  <c:v>219636.2514228307</c:v>
                </c:pt>
                <c:pt idx="40">
                  <c:v>225658.3356474324</c:v>
                </c:pt>
                <c:pt idx="41">
                  <c:v>231680.4198720342</c:v>
                </c:pt>
                <c:pt idx="42">
                  <c:v>237574.0329665111</c:v>
                </c:pt>
                <c:pt idx="43">
                  <c:v>242552.2892588486</c:v>
                </c:pt>
                <c:pt idx="44">
                  <c:v>247570.6927793501</c:v>
                </c:pt>
                <c:pt idx="45">
                  <c:v>253793.5131447719</c:v>
                </c:pt>
                <c:pt idx="46">
                  <c:v>259815.5973693737</c:v>
                </c:pt>
                <c:pt idx="47">
                  <c:v>265034.7370306952</c:v>
                </c:pt>
                <c:pt idx="48">
                  <c:v>271458.2935369371</c:v>
                </c:pt>
                <c:pt idx="49">
                  <c:v>276797.8748827507</c:v>
                </c:pt>
                <c:pt idx="50">
                  <c:v>283221.4313889925</c:v>
                </c:pt>
                <c:pt idx="51">
                  <c:v>290010.327671527</c:v>
                </c:pt>
                <c:pt idx="52">
                  <c:v>295630.9396144886</c:v>
                </c:pt>
                <c:pt idx="53">
                  <c:v>308417.8317847264</c:v>
                </c:pt>
                <c:pt idx="54">
                  <c:v>314158.88541218</c:v>
                </c:pt>
                <c:pt idx="55">
                  <c:v>319899.9390396337</c:v>
                </c:pt>
                <c:pt idx="56">
                  <c:v>326853.4389576406</c:v>
                </c:pt>
                <c:pt idx="57">
                  <c:v>357040.1398141609</c:v>
                </c:pt>
                <c:pt idx="58">
                  <c:v>363865.1686020429</c:v>
                </c:pt>
                <c:pt idx="59">
                  <c:v>370886.9188079286</c:v>
                </c:pt>
                <c:pt idx="60">
                  <c:v>378113.4198774507</c:v>
                </c:pt>
                <c:pt idx="61">
                  <c:v>385339.9209469728</c:v>
                </c:pt>
                <c:pt idx="62">
                  <c:v>392437.9508863701</c:v>
                </c:pt>
                <c:pt idx="63">
                  <c:v>399664.4519558923</c:v>
                </c:pt>
                <c:pt idx="64">
                  <c:v>407007.37998709</c:v>
                </c:pt>
                <c:pt idx="65">
                  <c:v>414249.9399478777</c:v>
                </c:pt>
                <c:pt idx="66">
                  <c:v>421885.9427446728</c:v>
                </c:pt>
                <c:pt idx="67">
                  <c:v>425940.8127892379</c:v>
                </c:pt>
                <c:pt idx="68">
                  <c:v>433604.9186457478</c:v>
                </c:pt>
                <c:pt idx="69">
                  <c:v>441353.333681402</c:v>
                </c:pt>
                <c:pt idx="70">
                  <c:v>449382.7793142044</c:v>
                </c:pt>
                <c:pt idx="71">
                  <c:v>454842.80234451</c:v>
                </c:pt>
                <c:pt idx="72">
                  <c:v>462703.6296190235</c:v>
                </c:pt>
                <c:pt idx="73">
                  <c:v>470733.075251826</c:v>
                </c:pt>
                <c:pt idx="74">
                  <c:v>478762.5208846283</c:v>
                </c:pt>
                <c:pt idx="75">
                  <c:v>486791.9665174307</c:v>
                </c:pt>
                <c:pt idx="76">
                  <c:v>495062.295519217</c:v>
                </c:pt>
                <c:pt idx="77">
                  <c:v>503268.3889559411</c:v>
                </c:pt>
                <c:pt idx="78">
                  <c:v>509571.5037776909</c:v>
                </c:pt>
                <c:pt idx="79">
                  <c:v>517600.9494104933</c:v>
                </c:pt>
                <c:pt idx="80">
                  <c:v>524907.7449363435</c:v>
                </c:pt>
                <c:pt idx="81">
                  <c:v>533439.030921196</c:v>
                </c:pt>
                <c:pt idx="82">
                  <c:v>541067.0042723583</c:v>
                </c:pt>
                <c:pt idx="83">
                  <c:v>549999.7625388509</c:v>
                </c:pt>
                <c:pt idx="84">
                  <c:v>555240.1802310994</c:v>
                </c:pt>
                <c:pt idx="85">
                  <c:v>564329.5126874316</c:v>
                </c:pt>
                <c:pt idx="86">
                  <c:v>573764.1113059744</c:v>
                </c:pt>
                <c:pt idx="87">
                  <c:v>604918.3603612475</c:v>
                </c:pt>
                <c:pt idx="88">
                  <c:v>614553.6951206104</c:v>
                </c:pt>
                <c:pt idx="89">
                  <c:v>620977.2516268523</c:v>
                </c:pt>
                <c:pt idx="90">
                  <c:v>630825.3666954843</c:v>
                </c:pt>
                <c:pt idx="91">
                  <c:v>641183.3515617994</c:v>
                </c:pt>
                <c:pt idx="92">
                  <c:v>649975.594529718</c:v>
                </c:pt>
                <c:pt idx="93">
                  <c:v>684100.738469128</c:v>
                </c:pt>
                <c:pt idx="94">
                  <c:v>755415.4642737071</c:v>
                </c:pt>
                <c:pt idx="95">
                  <c:v>765119.0493209487</c:v>
                </c:pt>
                <c:pt idx="96">
                  <c:v>775155.8563619516</c:v>
                </c:pt>
                <c:pt idx="97">
                  <c:v>785272.9578592826</c:v>
                </c:pt>
                <c:pt idx="98">
                  <c:v>795349.9121284495</c:v>
                </c:pt>
                <c:pt idx="99">
                  <c:v>805386.7191694524</c:v>
                </c:pt>
                <c:pt idx="100">
                  <c:v>813014.6925206147</c:v>
                </c:pt>
                <c:pt idx="101">
                  <c:v>822469.3647532394</c:v>
                </c:pt>
                <c:pt idx="102">
                  <c:v>833309.1163575225</c:v>
                </c:pt>
                <c:pt idx="103">
                  <c:v>841258.2675339968</c:v>
                </c:pt>
                <c:pt idx="104">
                  <c:v>853141.8470705442</c:v>
                </c:pt>
                <c:pt idx="105">
                  <c:v>858228.5008789245</c:v>
                </c:pt>
                <c:pt idx="106">
                  <c:v>902791.9241409776</c:v>
                </c:pt>
                <c:pt idx="107">
                  <c:v>914836.092590181</c:v>
                </c:pt>
                <c:pt idx="108">
                  <c:v>927241.5860928607</c:v>
                </c:pt>
                <c:pt idx="109">
                  <c:v>939542.696802314</c:v>
                </c:pt>
                <c:pt idx="110">
                  <c:v>951988.3375331576</c:v>
                </c:pt>
                <c:pt idx="111">
                  <c:v>963502.562570596</c:v>
                </c:pt>
                <c:pt idx="112">
                  <c:v>976068.6449859315</c:v>
                </c:pt>
                <c:pt idx="113">
                  <c:v>980765.870681121</c:v>
                </c:pt>
                <c:pt idx="114">
                  <c:v>987363.264685313</c:v>
                </c:pt>
                <c:pt idx="115">
                  <c:v>1.00014614213273E6</c:v>
                </c:pt>
                <c:pt idx="116">
                  <c:v>1.01277646011313E6</c:v>
                </c:pt>
                <c:pt idx="117">
                  <c:v>1.01731550572936E6</c:v>
                </c:pt>
                <c:pt idx="118">
                  <c:v>1.02654936820708E6</c:v>
                </c:pt>
                <c:pt idx="119">
                  <c:v>1.03950086401279E6</c:v>
                </c:pt>
                <c:pt idx="120">
                  <c:v>1.05247403932171E6</c:v>
                </c:pt>
                <c:pt idx="121">
                  <c:v>1.05652890936627E6</c:v>
                </c:pt>
                <c:pt idx="122">
                  <c:v>1.06968515603562E6</c:v>
                </c:pt>
                <c:pt idx="123">
                  <c:v>1.08293374132974E6</c:v>
                </c:pt>
                <c:pt idx="124">
                  <c:v>1.0959695463146E6</c:v>
                </c:pt>
                <c:pt idx="125">
                  <c:v>1.1093586469073E6</c:v>
                </c:pt>
                <c:pt idx="126">
                  <c:v>1.11778555009892E6</c:v>
                </c:pt>
                <c:pt idx="127">
                  <c:v>1.23501545633784E6</c:v>
                </c:pt>
                <c:pt idx="128">
                  <c:v>1.24184168954256E6</c:v>
                </c:pt>
                <c:pt idx="129">
                  <c:v>1.2495620015185E6</c:v>
                </c:pt>
                <c:pt idx="130">
                  <c:v>1.2541692974226E6</c:v>
                </c:pt>
                <c:pt idx="131">
                  <c:v>1.25862965447163E6</c:v>
                </c:pt>
                <c:pt idx="132">
                  <c:v>1.26505321097787E6</c:v>
                </c:pt>
                <c:pt idx="133">
                  <c:v>1.27882371023812E6</c:v>
                </c:pt>
                <c:pt idx="134">
                  <c:v>1.30572235310801E6</c:v>
                </c:pt>
                <c:pt idx="135">
                  <c:v>1.31977388296542E6</c:v>
                </c:pt>
                <c:pt idx="136">
                  <c:v>1.32700038403494E6</c:v>
                </c:pt>
                <c:pt idx="137">
                  <c:v>1.3366357187943E6</c:v>
                </c:pt>
                <c:pt idx="138">
                  <c:v>1.35006496661516E6</c:v>
                </c:pt>
                <c:pt idx="139">
                  <c:v>1.46180674676406E6</c:v>
                </c:pt>
                <c:pt idx="140">
                  <c:v>1.46613582237698E6</c:v>
                </c:pt>
                <c:pt idx="141">
                  <c:v>1.48086182566754E6</c:v>
                </c:pt>
                <c:pt idx="142">
                  <c:v>1.48523225292548E6</c:v>
                </c:pt>
                <c:pt idx="143">
                  <c:v>1.4904513925868E6</c:v>
                </c:pt>
                <c:pt idx="144">
                  <c:v>1.4954697961073E6</c:v>
                </c:pt>
                <c:pt idx="145">
                  <c:v>1.82146528879907E6</c:v>
                </c:pt>
                <c:pt idx="146">
                  <c:v>1.82644354509141E6</c:v>
                </c:pt>
                <c:pt idx="147">
                  <c:v>1.83728329669569E6</c:v>
                </c:pt>
                <c:pt idx="148">
                  <c:v>1.85229836002903E6</c:v>
                </c:pt>
                <c:pt idx="149">
                  <c:v>1.91472047479529E6</c:v>
                </c:pt>
                <c:pt idx="150">
                  <c:v>1.92676464324449E6</c:v>
                </c:pt>
                <c:pt idx="151">
                  <c:v>1.93601054989066E6</c:v>
                </c:pt>
                <c:pt idx="152">
                  <c:v>1.95208148532471E6</c:v>
                </c:pt>
                <c:pt idx="153">
                  <c:v>1.9619175562249E6</c:v>
                </c:pt>
                <c:pt idx="154">
                  <c:v>1.9719543632659E6</c:v>
                </c:pt>
                <c:pt idx="155">
                  <c:v>1.9779764474905E6</c:v>
                </c:pt>
                <c:pt idx="156">
                  <c:v>1.98841472681314E6</c:v>
                </c:pt>
                <c:pt idx="157">
                  <c:v>2.02414575987912E6</c:v>
                </c:pt>
                <c:pt idx="158">
                  <c:v>2.02964593013759E6</c:v>
                </c:pt>
                <c:pt idx="159">
                  <c:v>2.04570482140319E6</c:v>
                </c:pt>
                <c:pt idx="160">
                  <c:v>2.06208489049411E6</c:v>
                </c:pt>
                <c:pt idx="161">
                  <c:v>2.15545931375797E6</c:v>
                </c:pt>
                <c:pt idx="162">
                  <c:v>2.16621877090592E6</c:v>
                </c:pt>
                <c:pt idx="163">
                  <c:v>2.17027364095049E6</c:v>
                </c:pt>
                <c:pt idx="164">
                  <c:v>2.17456939436403E6</c:v>
                </c:pt>
                <c:pt idx="165">
                  <c:v>2.17886514777758E6</c:v>
                </c:pt>
                <c:pt idx="166">
                  <c:v>2.19079690398793E6</c:v>
                </c:pt>
                <c:pt idx="167">
                  <c:v>2.19540580578116E6</c:v>
                </c:pt>
                <c:pt idx="168">
                  <c:v>2.20056030840513E6</c:v>
                </c:pt>
                <c:pt idx="169">
                  <c:v>2.205177239644E6</c:v>
                </c:pt>
                <c:pt idx="170">
                  <c:v>2.20979417088286E6</c:v>
                </c:pt>
                <c:pt idx="171">
                  <c:v>2.21445124934988E6</c:v>
                </c:pt>
                <c:pt idx="172">
                  <c:v>2.21874298804062E6</c:v>
                </c:pt>
                <c:pt idx="173">
                  <c:v>2.22377142836816E6</c:v>
                </c:pt>
                <c:pt idx="174">
                  <c:v>2.22939204031112E6</c:v>
                </c:pt>
                <c:pt idx="175">
                  <c:v>2.23360749926834E6</c:v>
                </c:pt>
                <c:pt idx="176">
                  <c:v>2.23796347352414E6</c:v>
                </c:pt>
                <c:pt idx="177">
                  <c:v>2.24237966862218E6</c:v>
                </c:pt>
                <c:pt idx="178">
                  <c:v>2.24719733600186E6</c:v>
                </c:pt>
                <c:pt idx="179">
                  <c:v>2.25201500338154E6</c:v>
                </c:pt>
                <c:pt idx="180">
                  <c:v>2.25736462153439E6</c:v>
                </c:pt>
                <c:pt idx="181">
                  <c:v>2.26192936137664E6</c:v>
                </c:pt>
                <c:pt idx="182">
                  <c:v>2.26733920037174E6</c:v>
                </c:pt>
                <c:pt idx="183">
                  <c:v>2.31310704047872E6</c:v>
                </c:pt>
                <c:pt idx="184">
                  <c:v>2.32073501382988E6</c:v>
                </c:pt>
                <c:pt idx="185">
                  <c:v>2.32630222995938E6</c:v>
                </c:pt>
                <c:pt idx="186">
                  <c:v>2.33148122239254E6</c:v>
                </c:pt>
                <c:pt idx="187">
                  <c:v>2.33629888977222E6</c:v>
                </c:pt>
                <c:pt idx="188">
                  <c:v>2.3411165571519E6</c:v>
                </c:pt>
                <c:pt idx="189">
                  <c:v>2.3459382392544E6</c:v>
                </c:pt>
                <c:pt idx="190">
                  <c:v>2.35152271869201E6</c:v>
                </c:pt>
                <c:pt idx="191">
                  <c:v>2.3567820055815E6</c:v>
                </c:pt>
                <c:pt idx="192">
                  <c:v>2.36762175718578E6</c:v>
                </c:pt>
                <c:pt idx="193">
                  <c:v>2.37304163298793E6</c:v>
                </c:pt>
                <c:pt idx="194">
                  <c:v>2.37807208067688E6</c:v>
                </c:pt>
                <c:pt idx="195">
                  <c:v>2.38369269261984E6</c:v>
                </c:pt>
                <c:pt idx="196">
                  <c:v>2.38885161143891E6</c:v>
                </c:pt>
                <c:pt idx="197">
                  <c:v>2.39447222338188E6</c:v>
                </c:pt>
                <c:pt idx="198">
                  <c:v>2.3996913630432E6</c:v>
                </c:pt>
                <c:pt idx="199">
                  <c:v>2.40491050270452E6</c:v>
                </c:pt>
                <c:pt idx="200">
                  <c:v>2.41125376475443E6</c:v>
                </c:pt>
                <c:pt idx="201">
                  <c:v>2.41750990731923E6</c:v>
                </c:pt>
                <c:pt idx="202">
                  <c:v>2.4228133561597E6</c:v>
                </c:pt>
                <c:pt idx="203">
                  <c:v>2.42867485147164E6</c:v>
                </c:pt>
                <c:pt idx="204">
                  <c:v>2.43403049170872E6</c:v>
                </c:pt>
                <c:pt idx="205">
                  <c:v>2.43950255890747E6</c:v>
                </c:pt>
                <c:pt idx="206">
                  <c:v>2.44604294384767E6</c:v>
                </c:pt>
                <c:pt idx="207">
                  <c:v>2.45155917299741E6</c:v>
                </c:pt>
                <c:pt idx="208">
                  <c:v>2.45717978494037E6</c:v>
                </c:pt>
                <c:pt idx="209">
                  <c:v>2.46336245807763E6</c:v>
                </c:pt>
                <c:pt idx="210">
                  <c:v>2.46914767365606E6</c:v>
                </c:pt>
                <c:pt idx="211">
                  <c:v>2.48588906780046E6</c:v>
                </c:pt>
                <c:pt idx="212">
                  <c:v>2.49298669626757E6</c:v>
                </c:pt>
                <c:pt idx="213">
                  <c:v>2.49961098891463E6</c:v>
                </c:pt>
                <c:pt idx="214">
                  <c:v>2.50582015922248E6</c:v>
                </c:pt>
                <c:pt idx="215">
                  <c:v>2.51264518801036E6</c:v>
                </c:pt>
                <c:pt idx="216">
                  <c:v>2.52030487767177E6</c:v>
                </c:pt>
                <c:pt idx="217">
                  <c:v>2.52729049537231E6</c:v>
                </c:pt>
                <c:pt idx="218">
                  <c:v>2.53431626030101E6</c:v>
                </c:pt>
                <c:pt idx="219">
                  <c:v>2.54081208181795E6</c:v>
                </c:pt>
                <c:pt idx="220">
                  <c:v>2.54731593278052E6</c:v>
                </c:pt>
                <c:pt idx="221">
                  <c:v>2.55519482630771E6</c:v>
                </c:pt>
                <c:pt idx="222">
                  <c:v>2.57928316320612E6</c:v>
                </c:pt>
                <c:pt idx="223">
                  <c:v>2.60738622292092E6</c:v>
                </c:pt>
                <c:pt idx="224">
                  <c:v>2.63629222719901E6</c:v>
                </c:pt>
                <c:pt idx="225">
                  <c:v>2.66800853744858E6</c:v>
                </c:pt>
                <c:pt idx="226">
                  <c:v>2.69992558383897E6</c:v>
                </c:pt>
                <c:pt idx="227">
                  <c:v>2.73405072777838E6</c:v>
                </c:pt>
                <c:pt idx="228">
                  <c:v>2.76918758186752E6</c:v>
                </c:pt>
                <c:pt idx="229">
                  <c:v>2.80616317900658E6</c:v>
                </c:pt>
                <c:pt idx="230">
                  <c:v>2.84470451804403E6</c:v>
                </c:pt>
                <c:pt idx="231">
                  <c:v>2.88886646902444E6</c:v>
                </c:pt>
                <c:pt idx="232">
                  <c:v>2.93704314282126E6</c:v>
                </c:pt>
                <c:pt idx="233">
                  <c:v>2.98967214422146E6</c:v>
                </c:pt>
                <c:pt idx="234">
                  <c:v>3.05029445874912E6</c:v>
                </c:pt>
                <c:pt idx="235">
                  <c:v>3.11854474662794E6</c:v>
                </c:pt>
                <c:pt idx="236">
                  <c:v>3.24300115393637E6</c:v>
                </c:pt>
                <c:pt idx="237">
                  <c:v>3.2502276550059E6</c:v>
                </c:pt>
                <c:pt idx="238">
                  <c:v>3.26187035117346E6</c:v>
                </c:pt>
                <c:pt idx="239">
                  <c:v>3.26861187372676E6</c:v>
                </c:pt>
                <c:pt idx="240">
                  <c:v>3.27705082108683E6</c:v>
                </c:pt>
                <c:pt idx="241">
                  <c:v>3.28557207026465E6</c:v>
                </c:pt>
                <c:pt idx="242">
                  <c:v>3.2941033562495E6</c:v>
                </c:pt>
                <c:pt idx="243">
                  <c:v>3.30266876737829E6</c:v>
                </c:pt>
                <c:pt idx="244">
                  <c:v>3.30989526844781E6</c:v>
                </c:pt>
                <c:pt idx="245">
                  <c:v>3.31712176951733E6</c:v>
                </c:pt>
                <c:pt idx="246">
                  <c:v>3.32458473776074E6</c:v>
                </c:pt>
                <c:pt idx="247">
                  <c:v>3.33376841620326E6</c:v>
                </c:pt>
                <c:pt idx="248">
                  <c:v>3.37291196366317E6</c:v>
                </c:pt>
                <c:pt idx="249">
                  <c:v>3.38056643418492E6</c:v>
                </c:pt>
                <c:pt idx="250">
                  <c:v>3.38911779378386E6</c:v>
                </c:pt>
                <c:pt idx="251">
                  <c:v>3.39876115798885E6</c:v>
                </c:pt>
                <c:pt idx="252">
                  <c:v>3.40842981494759E6</c:v>
                </c:pt>
                <c:pt idx="253">
                  <c:v>3.41645926058039E6</c:v>
                </c:pt>
                <c:pt idx="254">
                  <c:v>3.42529165077648E6</c:v>
                </c:pt>
                <c:pt idx="255">
                  <c:v>3.43448536602604E6</c:v>
                </c:pt>
                <c:pt idx="256">
                  <c:v>3.44282796003852E6</c:v>
                </c:pt>
                <c:pt idx="257">
                  <c:v>3.4476456274182E6</c:v>
                </c:pt>
                <c:pt idx="258">
                  <c:v>3.45687948989592E6</c:v>
                </c:pt>
                <c:pt idx="259">
                  <c:v>3.46537103012489E6</c:v>
                </c:pt>
                <c:pt idx="260">
                  <c:v>3.47044162504201E6</c:v>
                </c:pt>
                <c:pt idx="261">
                  <c:v>3.47983607643239E6</c:v>
                </c:pt>
                <c:pt idx="262">
                  <c:v>3.49750085682455E6</c:v>
                </c:pt>
                <c:pt idx="263">
                  <c:v>3.50713619158391E6</c:v>
                </c:pt>
                <c:pt idx="264">
                  <c:v>3.51904385945736E6</c:v>
                </c:pt>
                <c:pt idx="265">
                  <c:v>3.52831786916325E6</c:v>
                </c:pt>
                <c:pt idx="266">
                  <c:v>3.53891673739855E6</c:v>
                </c:pt>
                <c:pt idx="267">
                  <c:v>3.55096090584775E6</c:v>
                </c:pt>
                <c:pt idx="268">
                  <c:v>3.56300507429695E6</c:v>
                </c:pt>
                <c:pt idx="269">
                  <c:v>3.57643753389607E6</c:v>
                </c:pt>
                <c:pt idx="270">
                  <c:v>3.58766671361354E6</c:v>
                </c:pt>
                <c:pt idx="271">
                  <c:v>3.60132881535775E6</c:v>
                </c:pt>
                <c:pt idx="272">
                  <c:v>3.61266237786845E6</c:v>
                </c:pt>
                <c:pt idx="273">
                  <c:v>3.62430507403602E6</c:v>
                </c:pt>
                <c:pt idx="274">
                  <c:v>3.63229035771784E6</c:v>
                </c:pt>
                <c:pt idx="275">
                  <c:v>3.64533820687114E6</c:v>
                </c:pt>
                <c:pt idx="276">
                  <c:v>3.65842339294664E6</c:v>
                </c:pt>
                <c:pt idx="277">
                  <c:v>3.69094264775949E6</c:v>
                </c:pt>
                <c:pt idx="278">
                  <c:v>3.70527520821404E6</c:v>
                </c:pt>
                <c:pt idx="279">
                  <c:v>3.71856394073633E6</c:v>
                </c:pt>
                <c:pt idx="280">
                  <c:v>3.73221399831209E6</c:v>
                </c:pt>
                <c:pt idx="281">
                  <c:v>3.7382360825367E6</c:v>
                </c:pt>
                <c:pt idx="282">
                  <c:v>3.75208687625328E6</c:v>
                </c:pt>
                <c:pt idx="283">
                  <c:v>3.76714208681478E6</c:v>
                </c:pt>
                <c:pt idx="284">
                  <c:v>3.78238197462584E6</c:v>
                </c:pt>
                <c:pt idx="285">
                  <c:v>3.80044421257683E6</c:v>
                </c:pt>
                <c:pt idx="286">
                  <c:v>3.81506583307417E6</c:v>
                </c:pt>
                <c:pt idx="287">
                  <c:v>3.83092398819895E6</c:v>
                </c:pt>
                <c:pt idx="288">
                  <c:v>3.83694607242355E6</c:v>
                </c:pt>
                <c:pt idx="289">
                  <c:v>3.8534064359708E6</c:v>
                </c:pt>
                <c:pt idx="290">
                  <c:v>3.85751791360707E6</c:v>
                </c:pt>
                <c:pt idx="291">
                  <c:v>3.86514588695823E6</c:v>
                </c:pt>
                <c:pt idx="292">
                  <c:v>3.88120477822384E6</c:v>
                </c:pt>
                <c:pt idx="293">
                  <c:v>3.89910040517795E6</c:v>
                </c:pt>
                <c:pt idx="294">
                  <c:v>3.91837107469667E6</c:v>
                </c:pt>
                <c:pt idx="295">
                  <c:v>3.92507566180006E6</c:v>
                </c:pt>
                <c:pt idx="296">
                  <c:v>3.93567412856308E6</c:v>
                </c:pt>
                <c:pt idx="297">
                  <c:v>3.94049179594276E6</c:v>
                </c:pt>
                <c:pt idx="298">
                  <c:v>3.94956667539696E6</c:v>
                </c:pt>
                <c:pt idx="299">
                  <c:v>3.95552853877931E6</c:v>
                </c:pt>
                <c:pt idx="300">
                  <c:v>3.97681339473502E6</c:v>
                </c:pt>
                <c:pt idx="301">
                  <c:v>3.99608406425375E6</c:v>
                </c:pt>
                <c:pt idx="302">
                  <c:v>4.01615767833576E6</c:v>
                </c:pt>
                <c:pt idx="303">
                  <c:v>4.03643202855858E6</c:v>
                </c:pt>
                <c:pt idx="304">
                  <c:v>4.05566255084914E6</c:v>
                </c:pt>
                <c:pt idx="305">
                  <c:v>4.0785733695455E6</c:v>
                </c:pt>
                <c:pt idx="306">
                  <c:v>4.10266170644391E6</c:v>
                </c:pt>
                <c:pt idx="307">
                  <c:v>4.10908526295015E6</c:v>
                </c:pt>
                <c:pt idx="308">
                  <c:v>4.13022679330132E6</c:v>
                </c:pt>
                <c:pt idx="309">
                  <c:v>4.15474069081826E6</c:v>
                </c:pt>
                <c:pt idx="310">
                  <c:v>4.16099562896622E6</c:v>
                </c:pt>
                <c:pt idx="311">
                  <c:v>4.17697824049831E6</c:v>
                </c:pt>
                <c:pt idx="312">
                  <c:v>4.18902240894751E6</c:v>
                </c:pt>
                <c:pt idx="313">
                  <c:v>4.20186952196E6</c:v>
                </c:pt>
                <c:pt idx="314">
                  <c:v>4.22435196973184E6</c:v>
                </c:pt>
                <c:pt idx="315">
                  <c:v>4.22957110939316E6</c:v>
                </c:pt>
                <c:pt idx="316">
                  <c:v>4.25528942375503E6</c:v>
                </c:pt>
                <c:pt idx="317">
                  <c:v>4.26387691585931E6</c:v>
                </c:pt>
                <c:pt idx="318">
                  <c:v>4.28716230819444E6</c:v>
                </c:pt>
                <c:pt idx="319">
                  <c:v>4.29438880926396E6</c:v>
                </c:pt>
                <c:pt idx="320">
                  <c:v>4.31406095106433E6</c:v>
                </c:pt>
                <c:pt idx="321">
                  <c:v>4.31831294399918E6</c:v>
                </c:pt>
                <c:pt idx="322">
                  <c:v>4.34320422546086E6</c:v>
                </c:pt>
                <c:pt idx="323">
                  <c:v>4.34890513186015E6</c:v>
                </c:pt>
                <c:pt idx="324">
                  <c:v>4.37747108911569E6</c:v>
                </c:pt>
                <c:pt idx="325">
                  <c:v>4.38558323803851E6</c:v>
                </c:pt>
                <c:pt idx="326">
                  <c:v>4.39314777876918E6</c:v>
                </c:pt>
                <c:pt idx="327">
                  <c:v>4.42225451918808E6</c:v>
                </c:pt>
                <c:pt idx="328">
                  <c:v>4.4541426595742E6</c:v>
                </c:pt>
                <c:pt idx="329">
                  <c:v>4.46096768836208E6</c:v>
                </c:pt>
                <c:pt idx="330">
                  <c:v>4.49578336462591E6</c:v>
                </c:pt>
                <c:pt idx="331">
                  <c:v>4.52742339514197E6</c:v>
                </c:pt>
                <c:pt idx="332">
                  <c:v>4.56238761615E6</c:v>
                </c:pt>
                <c:pt idx="333">
                  <c:v>4.59976067084788E6</c:v>
                </c:pt>
                <c:pt idx="334">
                  <c:v>4.63833814239068E6</c:v>
                </c:pt>
                <c:pt idx="335">
                  <c:v>4.67527359230157E6</c:v>
                </c:pt>
                <c:pt idx="336">
                  <c:v>4.71341345905738E6</c:v>
                </c:pt>
                <c:pt idx="337">
                  <c:v>4.72599279005801E6</c:v>
                </c:pt>
                <c:pt idx="338">
                  <c:v>4.76453412909547E6</c:v>
                </c:pt>
                <c:pt idx="339">
                  <c:v>4.77160807069796E6</c:v>
                </c:pt>
                <c:pt idx="340">
                  <c:v>4.77582352965519E6</c:v>
                </c:pt>
                <c:pt idx="341">
                  <c:v>4.78013935668282E6</c:v>
                </c:pt>
                <c:pt idx="342">
                  <c:v>4.78451540455269E6</c:v>
                </c:pt>
                <c:pt idx="343">
                  <c:v>4.78891955548229E6</c:v>
                </c:pt>
                <c:pt idx="344">
                  <c:v>4.79333575058033E6</c:v>
                </c:pt>
                <c:pt idx="345">
                  <c:v>4.79783625485751E6</c:v>
                </c:pt>
                <c:pt idx="346">
                  <c:v>4.80237289164005E6</c:v>
                </c:pt>
                <c:pt idx="347">
                  <c:v>4.80879644814629E6</c:v>
                </c:pt>
                <c:pt idx="348">
                  <c:v>4.81506945254691E6</c:v>
                </c:pt>
                <c:pt idx="349">
                  <c:v>4.8198871199266E6</c:v>
                </c:pt>
                <c:pt idx="350">
                  <c:v>4.82976333805494E6</c:v>
                </c:pt>
                <c:pt idx="351">
                  <c:v>4.83466129989095E6</c:v>
                </c:pt>
                <c:pt idx="352">
                  <c:v>4.84128559253801E6</c:v>
                </c:pt>
                <c:pt idx="353">
                  <c:v>4.84550105149524E6</c:v>
                </c:pt>
                <c:pt idx="354">
                  <c:v>4.8539118957956E6</c:v>
                </c:pt>
                <c:pt idx="355">
                  <c:v>4.86234281371004E6</c:v>
                </c:pt>
                <c:pt idx="356">
                  <c:v>4.86651009599346E6</c:v>
                </c:pt>
                <c:pt idx="357">
                  <c:v>4.87160879397029E6</c:v>
                </c:pt>
                <c:pt idx="358">
                  <c:v>4.87674763917529E6</c:v>
                </c:pt>
                <c:pt idx="359">
                  <c:v>4.88100324536067E6</c:v>
                </c:pt>
                <c:pt idx="360">
                  <c:v>4.88963489941593E6</c:v>
                </c:pt>
                <c:pt idx="361">
                  <c:v>4.89658036988831E6</c:v>
                </c:pt>
                <c:pt idx="362">
                  <c:v>4.90352584036068E6</c:v>
                </c:pt>
                <c:pt idx="363">
                  <c:v>4.91396411968332E6</c:v>
                </c:pt>
                <c:pt idx="364">
                  <c:v>4.91922340657281E6</c:v>
                </c:pt>
                <c:pt idx="365">
                  <c:v>4.92974198035178E6</c:v>
                </c:pt>
                <c:pt idx="366">
                  <c:v>4.93676774528048E6</c:v>
                </c:pt>
                <c:pt idx="367">
                  <c:v>4.9455599882484E6</c:v>
                </c:pt>
                <c:pt idx="368">
                  <c:v>4.95619900371186E6</c:v>
                </c:pt>
                <c:pt idx="369">
                  <c:v>4.96511168836428E6</c:v>
                </c:pt>
                <c:pt idx="370">
                  <c:v>4.96927495592488E6</c:v>
                </c:pt>
                <c:pt idx="371">
                  <c:v>4.97826793503362E6</c:v>
                </c:pt>
                <c:pt idx="372">
                  <c:v>4.98368781083576E6</c:v>
                </c:pt>
                <c:pt idx="373">
                  <c:v>4.99091431190529E6</c:v>
                </c:pt>
                <c:pt idx="374">
                  <c:v>4.99533050700333E6</c:v>
                </c:pt>
                <c:pt idx="375">
                  <c:v>4.99974670210137E6</c:v>
                </c:pt>
                <c:pt idx="376">
                  <c:v>5.00524687235984E6</c:v>
                </c:pt>
                <c:pt idx="377">
                  <c:v>5.01381830557286E6</c:v>
                </c:pt>
                <c:pt idx="378">
                  <c:v>5.02666541858534E6</c:v>
                </c:pt>
                <c:pt idx="379">
                  <c:v>5.03220573607197E6</c:v>
                </c:pt>
                <c:pt idx="380">
                  <c:v>5.03918653610513E6</c:v>
                </c:pt>
                <c:pt idx="381">
                  <c:v>5.04380346734399E6</c:v>
                </c:pt>
                <c:pt idx="382">
                  <c:v>5.04808316186628E6</c:v>
                </c:pt>
                <c:pt idx="383">
                  <c:v>5.05370377380924E6</c:v>
                </c:pt>
                <c:pt idx="384">
                  <c:v>5.05940468020853E6</c:v>
                </c:pt>
                <c:pt idx="385">
                  <c:v>5.07084664023527E6</c:v>
                </c:pt>
                <c:pt idx="386">
                  <c:v>5.07555992482173E6</c:v>
                </c:pt>
                <c:pt idx="387">
                  <c:v>5.08184698075221E6</c:v>
                </c:pt>
                <c:pt idx="388">
                  <c:v>5.08662450090373E6</c:v>
                </c:pt>
                <c:pt idx="389">
                  <c:v>5.10007382233867E6</c:v>
                </c:pt>
                <c:pt idx="390">
                  <c:v>5.10645723161675E6</c:v>
                </c:pt>
                <c:pt idx="391">
                  <c:v>5.12199420891622E6</c:v>
                </c:pt>
                <c:pt idx="392">
                  <c:v>5.12685081910722E6</c:v>
                </c:pt>
                <c:pt idx="393">
                  <c:v>5.14242794363486E6</c:v>
                </c:pt>
                <c:pt idx="394">
                  <c:v>5.14664340259208E6</c:v>
                </c:pt>
                <c:pt idx="395">
                  <c:v>5.1508588615493E6</c:v>
                </c:pt>
                <c:pt idx="396">
                  <c:v>5.15507833522934E6</c:v>
                </c:pt>
                <c:pt idx="397">
                  <c:v>5.15989600260902E6</c:v>
                </c:pt>
                <c:pt idx="398">
                  <c:v>5.19522556339335E6</c:v>
                </c:pt>
                <c:pt idx="399">
                  <c:v>5.21891242801012E6</c:v>
                </c:pt>
                <c:pt idx="400">
                  <c:v>5.25247551075523E6</c:v>
                </c:pt>
                <c:pt idx="401">
                  <c:v>5.26169331434169E6</c:v>
                </c:pt>
                <c:pt idx="402">
                  <c:v>5.26675186509035E6</c:v>
                </c:pt>
                <c:pt idx="403">
                  <c:v>5.27277394931496E6</c:v>
                </c:pt>
                <c:pt idx="404">
                  <c:v>5.27879603353956E6</c:v>
                </c:pt>
                <c:pt idx="405">
                  <c:v>5.29084020198876E6</c:v>
                </c:pt>
                <c:pt idx="406">
                  <c:v>5.31292117747897E6</c:v>
                </c:pt>
                <c:pt idx="407">
                  <c:v>5.34303159860198E6</c:v>
                </c:pt>
                <c:pt idx="408">
                  <c:v>5.37514938113319E6</c:v>
                </c:pt>
                <c:pt idx="409">
                  <c:v>5.4072671636644E6</c:v>
                </c:pt>
                <c:pt idx="410">
                  <c:v>5.47993364664126E6</c:v>
                </c:pt>
                <c:pt idx="411">
                  <c:v>5.54055596116892E6</c:v>
                </c:pt>
                <c:pt idx="412">
                  <c:v>5.54689922321883E6</c:v>
                </c:pt>
                <c:pt idx="413">
                  <c:v>5.55179718505484E6</c:v>
                </c:pt>
                <c:pt idx="414">
                  <c:v>5.5599872196003E6</c:v>
                </c:pt>
                <c:pt idx="415">
                  <c:v>5.56613777495502E6</c:v>
                </c:pt>
                <c:pt idx="416">
                  <c:v>5.64000867477681E6</c:v>
                </c:pt>
                <c:pt idx="417">
                  <c:v>5.64506722552547E6</c:v>
                </c:pt>
                <c:pt idx="418">
                  <c:v>5.7025982034845E6</c:v>
                </c:pt>
                <c:pt idx="419">
                  <c:v>5.70878087662176E6</c:v>
                </c:pt>
                <c:pt idx="420">
                  <c:v>5.84487998009776E6</c:v>
                </c:pt>
                <c:pt idx="421">
                  <c:v>5.85150427274482E6</c:v>
                </c:pt>
                <c:pt idx="422">
                  <c:v>5.8563219401245E6</c:v>
                </c:pt>
                <c:pt idx="423">
                  <c:v>5.92256486659512E6</c:v>
                </c:pt>
                <c:pt idx="424">
                  <c:v>5.92778400625644E6</c:v>
                </c:pt>
                <c:pt idx="425">
                  <c:v>6.05826249778948E6</c:v>
                </c:pt>
                <c:pt idx="426">
                  <c:v>6.06862048265579E6</c:v>
                </c:pt>
                <c:pt idx="427">
                  <c:v>6.07829275286507E6</c:v>
                </c:pt>
                <c:pt idx="428">
                  <c:v>6.08473638298539E6</c:v>
                </c:pt>
                <c:pt idx="429">
                  <c:v>6.09330380147559E6</c:v>
                </c:pt>
                <c:pt idx="430">
                  <c:v>6.11477453909771E6</c:v>
                </c:pt>
                <c:pt idx="431">
                  <c:v>6.12360692929379E6</c:v>
                </c:pt>
                <c:pt idx="432">
                  <c:v>6.1364620717519E6</c:v>
                </c:pt>
                <c:pt idx="433">
                  <c:v>6.14380901450592E6</c:v>
                </c:pt>
                <c:pt idx="434">
                  <c:v>6.15301035772883E6</c:v>
                </c:pt>
                <c:pt idx="435">
                  <c:v>6.15983538651671E6</c:v>
                </c:pt>
                <c:pt idx="436">
                  <c:v>6.16545599845967E6</c:v>
                </c:pt>
                <c:pt idx="437">
                  <c:v>6.17629575006396E6</c:v>
                </c:pt>
                <c:pt idx="438">
                  <c:v>6.18159518418161E6</c:v>
                </c:pt>
                <c:pt idx="439">
                  <c:v>6.18994580763972E6</c:v>
                </c:pt>
                <c:pt idx="440">
                  <c:v>6.1953255362137E6</c:v>
                </c:pt>
                <c:pt idx="441">
                  <c:v>6.20029174833759E6</c:v>
                </c:pt>
                <c:pt idx="442">
                  <c:v>6.20924458021816E6</c:v>
                </c:pt>
                <c:pt idx="443">
                  <c:v>6.21470460324847E6</c:v>
                </c:pt>
                <c:pt idx="444">
                  <c:v>6.22152963203635E6</c:v>
                </c:pt>
                <c:pt idx="445">
                  <c:v>6.22835466082423E6</c:v>
                </c:pt>
                <c:pt idx="446">
                  <c:v>6.2356654710729E6</c:v>
                </c:pt>
                <c:pt idx="447">
                  <c:v>6.24799468484207E6</c:v>
                </c:pt>
                <c:pt idx="448">
                  <c:v>6.26529814018075E6</c:v>
                </c:pt>
                <c:pt idx="449">
                  <c:v>6.2807548230239E6</c:v>
                </c:pt>
                <c:pt idx="450">
                  <c:v>6.28803753021285E6</c:v>
                </c:pt>
                <c:pt idx="451">
                  <c:v>6.29341725878683E6</c:v>
                </c:pt>
                <c:pt idx="452">
                  <c:v>6.2987969873608E6</c:v>
                </c:pt>
                <c:pt idx="453">
                  <c:v>6.30418876010323E6</c:v>
                </c:pt>
                <c:pt idx="454">
                  <c:v>6.3167146952904E6</c:v>
                </c:pt>
                <c:pt idx="455">
                  <c:v>6.32214661526099E6</c:v>
                </c:pt>
                <c:pt idx="456">
                  <c:v>6.32756649106314E6</c:v>
                </c:pt>
                <c:pt idx="457">
                  <c:v>6.33479299213266E6</c:v>
                </c:pt>
                <c:pt idx="458">
                  <c:v>6.34671671889737E6</c:v>
                </c:pt>
                <c:pt idx="459">
                  <c:v>6.35619146474408E6</c:v>
                </c:pt>
                <c:pt idx="460">
                  <c:v>6.36100913212376E6</c:v>
                </c:pt>
                <c:pt idx="461">
                  <c:v>6.36669397963178E6</c:v>
                </c:pt>
                <c:pt idx="462">
                  <c:v>6.39258894179757E6</c:v>
                </c:pt>
                <c:pt idx="463">
                  <c:v>6.4117391696318E6</c:v>
                </c:pt>
                <c:pt idx="464">
                  <c:v>6.4246866507147E6</c:v>
                </c:pt>
                <c:pt idx="465">
                  <c:v>6.43369167399188E6</c:v>
                </c:pt>
                <c:pt idx="466">
                  <c:v>6.44023567218262E6</c:v>
                </c:pt>
                <c:pt idx="467">
                  <c:v>6.44746217325214E6</c:v>
                </c:pt>
                <c:pt idx="468">
                  <c:v>6.45227984063182E6</c:v>
                </c:pt>
                <c:pt idx="469">
                  <c:v>6.46781681793129E6</c:v>
                </c:pt>
                <c:pt idx="470">
                  <c:v>6.47343742987426E6</c:v>
                </c:pt>
                <c:pt idx="471">
                  <c:v>6.47905804181722E6</c:v>
                </c:pt>
                <c:pt idx="472">
                  <c:v>6.49029926570314E6</c:v>
                </c:pt>
                <c:pt idx="473">
                  <c:v>6.4959198776461E6</c:v>
                </c:pt>
                <c:pt idx="474">
                  <c:v>6.50716110153203E6</c:v>
                </c:pt>
                <c:pt idx="475">
                  <c:v>6.51599349172811E6</c:v>
                </c:pt>
                <c:pt idx="476">
                  <c:v>6.52964354930387E6</c:v>
                </c:pt>
                <c:pt idx="477">
                  <c:v>6.53632003334755E6</c:v>
                </c:pt>
                <c:pt idx="478">
                  <c:v>6.5510942133119E6</c:v>
                </c:pt>
                <c:pt idx="479">
                  <c:v>6.5786311971096E6</c:v>
                </c:pt>
                <c:pt idx="480">
                  <c:v>6.72717594131644E6</c:v>
                </c:pt>
                <c:pt idx="481">
                  <c:v>6.74455969111146E6</c:v>
                </c:pt>
                <c:pt idx="482">
                  <c:v>6.75017628833161E6</c:v>
                </c:pt>
                <c:pt idx="483">
                  <c:v>6.76141751221753E6</c:v>
                </c:pt>
                <c:pt idx="484">
                  <c:v>6.77731982929329E6</c:v>
                </c:pt>
                <c:pt idx="485">
                  <c:v>6.83834361610259E6</c:v>
                </c:pt>
                <c:pt idx="486">
                  <c:v>6.8496049136026E6</c:v>
                </c:pt>
                <c:pt idx="487">
                  <c:v>6.85642994239048E6</c:v>
                </c:pt>
                <c:pt idx="488">
                  <c:v>6.86615922166375E6</c:v>
                </c:pt>
                <c:pt idx="489">
                  <c:v>6.90421879396323E6</c:v>
                </c:pt>
                <c:pt idx="490">
                  <c:v>6.91298694859425E6</c:v>
                </c:pt>
                <c:pt idx="491">
                  <c:v>6.92583406160673E6</c:v>
                </c:pt>
                <c:pt idx="492">
                  <c:v>6.9315269385604E6</c:v>
                </c:pt>
                <c:pt idx="493">
                  <c:v>6.93555370554524E6</c:v>
                </c:pt>
                <c:pt idx="494">
                  <c:v>7.01452330334385E6</c:v>
                </c:pt>
                <c:pt idx="495">
                  <c:v>7.09627108933141E6</c:v>
                </c:pt>
                <c:pt idx="496">
                  <c:v>7.10309611811929E6</c:v>
                </c:pt>
                <c:pt idx="497">
                  <c:v>7.18278836602486E6</c:v>
                </c:pt>
                <c:pt idx="498">
                  <c:v>7.23181616105875E6</c:v>
                </c:pt>
                <c:pt idx="499">
                  <c:v>7.29765761524773E6</c:v>
                </c:pt>
                <c:pt idx="500">
                  <c:v>7.31126752559533E6</c:v>
                </c:pt>
                <c:pt idx="501">
                  <c:v>7.32130433263633E6</c:v>
                </c:pt>
                <c:pt idx="502">
                  <c:v>7.33334850108553E6</c:v>
                </c:pt>
                <c:pt idx="503">
                  <c:v>7.36345892220854E6</c:v>
                </c:pt>
                <c:pt idx="504">
                  <c:v>7.36948100643314E6</c:v>
                </c:pt>
                <c:pt idx="505">
                  <c:v>7.37751045206595E6</c:v>
                </c:pt>
                <c:pt idx="506">
                  <c:v>7.39774465506061E6</c:v>
                </c:pt>
                <c:pt idx="507">
                  <c:v>7.40382294540464E6</c:v>
                </c:pt>
                <c:pt idx="508">
                  <c:v>7.4363422002175E6</c:v>
                </c:pt>
                <c:pt idx="509">
                  <c:v>7.45025321477632E6</c:v>
                </c:pt>
                <c:pt idx="510">
                  <c:v>7.47153124570325E6</c:v>
                </c:pt>
                <c:pt idx="511">
                  <c:v>7.48080525540913E6</c:v>
                </c:pt>
                <c:pt idx="512">
                  <c:v>7.74597769743243E6</c:v>
                </c:pt>
                <c:pt idx="513">
                  <c:v>7.76404395010624E6</c:v>
                </c:pt>
                <c:pt idx="514">
                  <c:v>7.78813228700464E6</c:v>
                </c:pt>
                <c:pt idx="515">
                  <c:v>7.81824270812765E6</c:v>
                </c:pt>
                <c:pt idx="516">
                  <c:v>7.82384726117935E6</c:v>
                </c:pt>
                <c:pt idx="517">
                  <c:v>7.83488774892445E6</c:v>
                </c:pt>
                <c:pt idx="518">
                  <c:v>7.8407492442364E6</c:v>
                </c:pt>
                <c:pt idx="519">
                  <c:v>7.84671913706439E6</c:v>
                </c:pt>
                <c:pt idx="520">
                  <c:v>7.85482084770788E6</c:v>
                </c:pt>
                <c:pt idx="521">
                  <c:v>7.86722634121056E6</c:v>
                </c:pt>
                <c:pt idx="522">
                  <c:v>7.87834712341199E6</c:v>
                </c:pt>
                <c:pt idx="523">
                  <c:v>7.89465372307537E6</c:v>
                </c:pt>
                <c:pt idx="524">
                  <c:v>7.90669789152457E6</c:v>
                </c:pt>
                <c:pt idx="525">
                  <c:v>7.96290401095419E6</c:v>
                </c:pt>
                <c:pt idx="526">
                  <c:v>7.96701107239537E6</c:v>
                </c:pt>
                <c:pt idx="527">
                  <c:v>7.99109940929378E6</c:v>
                </c:pt>
                <c:pt idx="528">
                  <c:v>8.00952297229824E6</c:v>
                </c:pt>
                <c:pt idx="529">
                  <c:v>8.02401612166545E6</c:v>
                </c:pt>
                <c:pt idx="530">
                  <c:v>8.07585020794801E6</c:v>
                </c:pt>
                <c:pt idx="531">
                  <c:v>8.12551393507601E6</c:v>
                </c:pt>
                <c:pt idx="532">
                  <c:v>8.13087760475873E6</c:v>
                </c:pt>
                <c:pt idx="533">
                  <c:v>8.18186458452702E6</c:v>
                </c:pt>
                <c:pt idx="534">
                  <c:v>8.19109844700474E6</c:v>
                </c:pt>
                <c:pt idx="535">
                  <c:v>8.2021750672552E6</c:v>
                </c:pt>
                <c:pt idx="536">
                  <c:v>8.25793956717501E6</c:v>
                </c:pt>
                <c:pt idx="537">
                  <c:v>8.31775893713939E6</c:v>
                </c:pt>
                <c:pt idx="538">
                  <c:v>8.37878272394868E6</c:v>
                </c:pt>
                <c:pt idx="539">
                  <c:v>8.38285566024592E6</c:v>
                </c:pt>
                <c:pt idx="540">
                  <c:v>8.45110594812474E6</c:v>
                </c:pt>
                <c:pt idx="541">
                  <c:v>8.45521421398276E6</c:v>
                </c:pt>
                <c:pt idx="542">
                  <c:v>8.46926574384017E6</c:v>
                </c:pt>
                <c:pt idx="543">
                  <c:v>8.55437786754787E6</c:v>
                </c:pt>
                <c:pt idx="544">
                  <c:v>8.6547459379579E6</c:v>
                </c:pt>
                <c:pt idx="545">
                  <c:v>8.6593227219686E6</c:v>
                </c:pt>
                <c:pt idx="546">
                  <c:v>8.66405608016914E6</c:v>
                </c:pt>
                <c:pt idx="547">
                  <c:v>8.66947595597128E6</c:v>
                </c:pt>
                <c:pt idx="548">
                  <c:v>8.77837932708897E6</c:v>
                </c:pt>
                <c:pt idx="549">
                  <c:v>8.78472258913889E6</c:v>
                </c:pt>
                <c:pt idx="550">
                  <c:v>8.79178850129576E6</c:v>
                </c:pt>
                <c:pt idx="551">
                  <c:v>8.80394187020556E6</c:v>
                </c:pt>
                <c:pt idx="552">
                  <c:v>8.81796730436466E6</c:v>
                </c:pt>
                <c:pt idx="553">
                  <c:v>8.84406300267127E6</c:v>
                </c:pt>
                <c:pt idx="554">
                  <c:v>8.8723667985269E6</c:v>
                </c:pt>
                <c:pt idx="555">
                  <c:v>8.90849930387451E6</c:v>
                </c:pt>
                <c:pt idx="556">
                  <c:v>8.94539460655724E6</c:v>
                </c:pt>
              </c:numCache>
            </c:numRef>
          </c:xVal>
          <c:yVal>
            <c:numRef>
              <c:f>'dw-st'!$F$2:$F$558</c:f>
              <c:numCache>
                <c:formatCode>General</c:formatCode>
                <c:ptCount val="557"/>
                <c:pt idx="0">
                  <c:v>-114.37065081823</c:v>
                </c:pt>
                <c:pt idx="1">
                  <c:v>-113.939109037136</c:v>
                </c:pt>
                <c:pt idx="2">
                  <c:v>-111.244112936949</c:v>
                </c:pt>
                <c:pt idx="3">
                  <c:v>-110.518602445618</c:v>
                </c:pt>
                <c:pt idx="4">
                  <c:v>-110.351264585659</c:v>
                </c:pt>
                <c:pt idx="5">
                  <c:v>-110.300664067182</c:v>
                </c:pt>
                <c:pt idx="6">
                  <c:v>-110.131804908439</c:v>
                </c:pt>
                <c:pt idx="7">
                  <c:v>-109.583244293918</c:v>
                </c:pt>
                <c:pt idx="8">
                  <c:v>-109.380932529736</c:v>
                </c:pt>
                <c:pt idx="9">
                  <c:v>-109.065506274996</c:v>
                </c:pt>
                <c:pt idx="10">
                  <c:v>-109.042530134774</c:v>
                </c:pt>
                <c:pt idx="11">
                  <c:v>-108.927539109622</c:v>
                </c:pt>
                <c:pt idx="12">
                  <c:v>-108.908440496628</c:v>
                </c:pt>
                <c:pt idx="13">
                  <c:v>-108.527220066263</c:v>
                </c:pt>
                <c:pt idx="14">
                  <c:v>-107.861840752789</c:v>
                </c:pt>
                <c:pt idx="15">
                  <c:v>-107.861840752789</c:v>
                </c:pt>
                <c:pt idx="16">
                  <c:v>-107.861840752789</c:v>
                </c:pt>
                <c:pt idx="17">
                  <c:v>-107.55012198024</c:v>
                </c:pt>
                <c:pt idx="18">
                  <c:v>-107.375735903654</c:v>
                </c:pt>
                <c:pt idx="19">
                  <c:v>-107.055010152983</c:v>
                </c:pt>
                <c:pt idx="20">
                  <c:v>-106.901504799893</c:v>
                </c:pt>
                <c:pt idx="21">
                  <c:v>-106.648528880533</c:v>
                </c:pt>
                <c:pt idx="22">
                  <c:v>-106.639790605863</c:v>
                </c:pt>
                <c:pt idx="23">
                  <c:v>-106.415980632009</c:v>
                </c:pt>
                <c:pt idx="24">
                  <c:v>-106.385853314931</c:v>
                </c:pt>
                <c:pt idx="25">
                  <c:v>-105.938843646618</c:v>
                </c:pt>
                <c:pt idx="26">
                  <c:v>-105.880852133929</c:v>
                </c:pt>
                <c:pt idx="27">
                  <c:v>-105.451317169455</c:v>
                </c:pt>
                <c:pt idx="28">
                  <c:v>-105.352553099348</c:v>
                </c:pt>
                <c:pt idx="29">
                  <c:v>-105.285647881136</c:v>
                </c:pt>
                <c:pt idx="30">
                  <c:v>-104.716794123678</c:v>
                </c:pt>
                <c:pt idx="31">
                  <c:v>-104.716794123678</c:v>
                </c:pt>
                <c:pt idx="32">
                  <c:v>-104.266526133576</c:v>
                </c:pt>
                <c:pt idx="33">
                  <c:v>-104.266526133576</c:v>
                </c:pt>
                <c:pt idx="34">
                  <c:v>-104.263862759019</c:v>
                </c:pt>
                <c:pt idx="35">
                  <c:v>-104.06968698664</c:v>
                </c:pt>
                <c:pt idx="36">
                  <c:v>-104.046069878138</c:v>
                </c:pt>
                <c:pt idx="37">
                  <c:v>-103.86437332633</c:v>
                </c:pt>
                <c:pt idx="38">
                  <c:v>-103.371711289259</c:v>
                </c:pt>
                <c:pt idx="39">
                  <c:v>-103.341095751696</c:v>
                </c:pt>
                <c:pt idx="40">
                  <c:v>-103.158876555186</c:v>
                </c:pt>
                <c:pt idx="41">
                  <c:v>-103.158876555186</c:v>
                </c:pt>
                <c:pt idx="42">
                  <c:v>-102.844317607696</c:v>
                </c:pt>
                <c:pt idx="43">
                  <c:v>-102.068614797662</c:v>
                </c:pt>
                <c:pt idx="44">
                  <c:v>-101.919930897542</c:v>
                </c:pt>
                <c:pt idx="45">
                  <c:v>-101.904003993133</c:v>
                </c:pt>
                <c:pt idx="46">
                  <c:v>-101.76381546103</c:v>
                </c:pt>
                <c:pt idx="47">
                  <c:v>-101.371079390607</c:v>
                </c:pt>
                <c:pt idx="48">
                  <c:v>-101.113927651845</c:v>
                </c:pt>
                <c:pt idx="49">
                  <c:v>-101.067035593333</c:v>
                </c:pt>
                <c:pt idx="50">
                  <c:v>-100.987017336505</c:v>
                </c:pt>
                <c:pt idx="51">
                  <c:v>-100.55942316504</c:v>
                </c:pt>
                <c:pt idx="52">
                  <c:v>-100.523478406311</c:v>
                </c:pt>
                <c:pt idx="53">
                  <c:v>-100.1529362288</c:v>
                </c:pt>
                <c:pt idx="54">
                  <c:v>-99.5121592045451</c:v>
                </c:pt>
                <c:pt idx="55">
                  <c:v>-99.4472148574922</c:v>
                </c:pt>
                <c:pt idx="56">
                  <c:v>-99.0465429901997</c:v>
                </c:pt>
                <c:pt idx="57">
                  <c:v>-98.9875665629781</c:v>
                </c:pt>
                <c:pt idx="58">
                  <c:v>-98.9875665629781</c:v>
                </c:pt>
                <c:pt idx="59">
                  <c:v>-98.7414101712393</c:v>
                </c:pt>
                <c:pt idx="60">
                  <c:v>-98.445495106869</c:v>
                </c:pt>
                <c:pt idx="61">
                  <c:v>-98.445495106869</c:v>
                </c:pt>
                <c:pt idx="62">
                  <c:v>-98.4025231321874</c:v>
                </c:pt>
                <c:pt idx="63">
                  <c:v>-97.9866774622418</c:v>
                </c:pt>
                <c:pt idx="64">
                  <c:v>-97.9211102349748</c:v>
                </c:pt>
                <c:pt idx="65">
                  <c:v>-97.8420522984988</c:v>
                </c:pt>
                <c:pt idx="66">
                  <c:v>-96.8282748848811</c:v>
                </c:pt>
                <c:pt idx="67">
                  <c:v>-96.1951493426711</c:v>
                </c:pt>
                <c:pt idx="68">
                  <c:v>-95.8559536097327</c:v>
                </c:pt>
                <c:pt idx="69">
                  <c:v>-95.8062550341976</c:v>
                </c:pt>
                <c:pt idx="70">
                  <c:v>-95.4196368456368</c:v>
                </c:pt>
                <c:pt idx="71">
                  <c:v>-95.2211909920702</c:v>
                </c:pt>
                <c:pt idx="72">
                  <c:v>-95.2211909920702</c:v>
                </c:pt>
                <c:pt idx="73">
                  <c:v>-94.75104534270351</c:v>
                </c:pt>
                <c:pt idx="74">
                  <c:v>-94.2362488057518</c:v>
                </c:pt>
                <c:pt idx="75">
                  <c:v>-94.09679138260169</c:v>
                </c:pt>
                <c:pt idx="76">
                  <c:v>-94.0465819903121</c:v>
                </c:pt>
                <c:pt idx="77">
                  <c:v>-93.4809950609697</c:v>
                </c:pt>
                <c:pt idx="78">
                  <c:v>-93.15899981990999</c:v>
                </c:pt>
                <c:pt idx="79">
                  <c:v>-93.000594015286</c:v>
                </c:pt>
                <c:pt idx="80">
                  <c:v>-92.9653999603471</c:v>
                </c:pt>
                <c:pt idx="81">
                  <c:v>-92.8620790526362</c:v>
                </c:pt>
                <c:pt idx="82">
                  <c:v>-91.7535630447033</c:v>
                </c:pt>
                <c:pt idx="83">
                  <c:v>-90.8841636086247</c:v>
                </c:pt>
                <c:pt idx="84">
                  <c:v>-90.4562996677491</c:v>
                </c:pt>
                <c:pt idx="85">
                  <c:v>-89.3410632523139</c:v>
                </c:pt>
                <c:pt idx="86">
                  <c:v>-88.6831318696242</c:v>
                </c:pt>
                <c:pt idx="87">
                  <c:v>-88.4727088908074</c:v>
                </c:pt>
                <c:pt idx="88">
                  <c:v>-88.3508945811758</c:v>
                </c:pt>
                <c:pt idx="89">
                  <c:v>-88.2975744966778</c:v>
                </c:pt>
                <c:pt idx="90">
                  <c:v>-88.2255241717896</c:v>
                </c:pt>
                <c:pt idx="91">
                  <c:v>-87.6962158144572</c:v>
                </c:pt>
                <c:pt idx="92">
                  <c:v>-87.1338889167581</c:v>
                </c:pt>
                <c:pt idx="93">
                  <c:v>-87.0894943405691</c:v>
                </c:pt>
                <c:pt idx="94">
                  <c:v>-86.8605964561242</c:v>
                </c:pt>
                <c:pt idx="95">
                  <c:v>-86.7131051950865</c:v>
                </c:pt>
                <c:pt idx="96">
                  <c:v>-86.53543514124389</c:v>
                </c:pt>
                <c:pt idx="97">
                  <c:v>-86.52523986665589</c:v>
                </c:pt>
                <c:pt idx="98">
                  <c:v>-86.4646368431068</c:v>
                </c:pt>
                <c:pt idx="99">
                  <c:v>-86.2253536691012</c:v>
                </c:pt>
                <c:pt idx="100">
                  <c:v>-84.67267133933601</c:v>
                </c:pt>
                <c:pt idx="101">
                  <c:v>-84.4225506252244</c:v>
                </c:pt>
                <c:pt idx="102">
                  <c:v>-83.0989104414453</c:v>
                </c:pt>
                <c:pt idx="103">
                  <c:v>-80.3900006641244</c:v>
                </c:pt>
                <c:pt idx="104">
                  <c:v>-79.4511612870612</c:v>
                </c:pt>
                <c:pt idx="105">
                  <c:v>-78.77143072102589</c:v>
                </c:pt>
                <c:pt idx="106">
                  <c:v>-77.46557615747621</c:v>
                </c:pt>
                <c:pt idx="107">
                  <c:v>-76.3212622563115</c:v>
                </c:pt>
                <c:pt idx="108">
                  <c:v>-76.2570970929409</c:v>
                </c:pt>
                <c:pt idx="109">
                  <c:v>-75.8466600515401</c:v>
                </c:pt>
                <c:pt idx="110">
                  <c:v>-75.61828863003061</c:v>
                </c:pt>
                <c:pt idx="111">
                  <c:v>-75.53683644283269</c:v>
                </c:pt>
                <c:pt idx="112">
                  <c:v>-74.3845779481553</c:v>
                </c:pt>
                <c:pt idx="113">
                  <c:v>-73.9553044713346</c:v>
                </c:pt>
                <c:pt idx="114">
                  <c:v>-73.6270017341255</c:v>
                </c:pt>
                <c:pt idx="115">
                  <c:v>-73.13851572263501</c:v>
                </c:pt>
                <c:pt idx="116">
                  <c:v>-73.0330775504117</c:v>
                </c:pt>
                <c:pt idx="117">
                  <c:v>-72.3468859383379</c:v>
                </c:pt>
                <c:pt idx="118">
                  <c:v>-72.13885997469499</c:v>
                </c:pt>
                <c:pt idx="119">
                  <c:v>-72.12907744499709</c:v>
                </c:pt>
                <c:pt idx="120">
                  <c:v>-72.0489233695754</c:v>
                </c:pt>
                <c:pt idx="121">
                  <c:v>-71.2791989851092</c:v>
                </c:pt>
                <c:pt idx="122">
                  <c:v>-71.2454760266952</c:v>
                </c:pt>
                <c:pt idx="123">
                  <c:v>-70.7675941514304</c:v>
                </c:pt>
                <c:pt idx="124">
                  <c:v>-70.71469209862499</c:v>
                </c:pt>
                <c:pt idx="125">
                  <c:v>-70.114722593595</c:v>
                </c:pt>
                <c:pt idx="126">
                  <c:v>-69.16407848163669</c:v>
                </c:pt>
                <c:pt idx="127">
                  <c:v>-68.4365904701716</c:v>
                </c:pt>
                <c:pt idx="128">
                  <c:v>-68.253138879037</c:v>
                </c:pt>
                <c:pt idx="129">
                  <c:v>-67.8655679069164</c:v>
                </c:pt>
                <c:pt idx="130">
                  <c:v>-67.7847697139774</c:v>
                </c:pt>
                <c:pt idx="131">
                  <c:v>-67.7092074716685</c:v>
                </c:pt>
                <c:pt idx="132">
                  <c:v>-66.2044006703781</c:v>
                </c:pt>
                <c:pt idx="133">
                  <c:v>-66.1694943405691</c:v>
                </c:pt>
                <c:pt idx="134">
                  <c:v>-65.6296361050893</c:v>
                </c:pt>
                <c:pt idx="135">
                  <c:v>-65.3226878962943</c:v>
                </c:pt>
                <c:pt idx="136">
                  <c:v>-65.17724361706949</c:v>
                </c:pt>
                <c:pt idx="137">
                  <c:v>-64.7806978931275</c:v>
                </c:pt>
                <c:pt idx="138">
                  <c:v>-64.6514926665654</c:v>
                </c:pt>
                <c:pt idx="139">
                  <c:v>-64.118726404326</c:v>
                </c:pt>
                <c:pt idx="140">
                  <c:v>-62.5173991864841</c:v>
                </c:pt>
                <c:pt idx="141">
                  <c:v>-61.2815337366783</c:v>
                </c:pt>
                <c:pt idx="142">
                  <c:v>-60.1772394065457</c:v>
                </c:pt>
                <c:pt idx="143">
                  <c:v>-60.0801823837573</c:v>
                </c:pt>
                <c:pt idx="144">
                  <c:v>-60.0436272458583</c:v>
                </c:pt>
                <c:pt idx="145">
                  <c:v>-59.9755379266731</c:v>
                </c:pt>
                <c:pt idx="146">
                  <c:v>-59.4554743501132</c:v>
                </c:pt>
                <c:pt idx="147">
                  <c:v>-59.2681324032023</c:v>
                </c:pt>
                <c:pt idx="148">
                  <c:v>-59.2667531026092</c:v>
                </c:pt>
                <c:pt idx="149">
                  <c:v>-58.9710057964113</c:v>
                </c:pt>
                <c:pt idx="150">
                  <c:v>-58.7708280627763</c:v>
                </c:pt>
                <c:pt idx="151">
                  <c:v>-58.5590408871378</c:v>
                </c:pt>
                <c:pt idx="152">
                  <c:v>-58.5365320687578</c:v>
                </c:pt>
                <c:pt idx="153">
                  <c:v>-58.2965001702496</c:v>
                </c:pt>
                <c:pt idx="154">
                  <c:v>-58.0573165662332</c:v>
                </c:pt>
                <c:pt idx="155">
                  <c:v>-58.0279461980577</c:v>
                </c:pt>
                <c:pt idx="156">
                  <c:v>-56.7953023989532</c:v>
                </c:pt>
                <c:pt idx="157">
                  <c:v>-56.4597299611986</c:v>
                </c:pt>
                <c:pt idx="158">
                  <c:v>-56.3923629700498</c:v>
                </c:pt>
                <c:pt idx="159">
                  <c:v>-56.2221316990858</c:v>
                </c:pt>
                <c:pt idx="160">
                  <c:v>-55.2362251596307</c:v>
                </c:pt>
                <c:pt idx="161">
                  <c:v>-54.8818050657481</c:v>
                </c:pt>
                <c:pt idx="162">
                  <c:v>-53.9101966526592</c:v>
                </c:pt>
                <c:pt idx="163">
                  <c:v>-53.5018234514036</c:v>
                </c:pt>
                <c:pt idx="164">
                  <c:v>-52.3912311873909</c:v>
                </c:pt>
                <c:pt idx="165">
                  <c:v>-51.4880660971184</c:v>
                </c:pt>
                <c:pt idx="166">
                  <c:v>-51.2326018424451</c:v>
                </c:pt>
                <c:pt idx="167">
                  <c:v>-51.2326018424451</c:v>
                </c:pt>
                <c:pt idx="168">
                  <c:v>-51.2242676712132</c:v>
                </c:pt>
                <c:pt idx="169">
                  <c:v>-50.9788653126309</c:v>
                </c:pt>
                <c:pt idx="170">
                  <c:v>-50.9323851980141</c:v>
                </c:pt>
                <c:pt idx="171">
                  <c:v>-50.8962086343382</c:v>
                </c:pt>
                <c:pt idx="172">
                  <c:v>-50.3854271600493</c:v>
                </c:pt>
                <c:pt idx="173">
                  <c:v>-50.3655248437537</c:v>
                </c:pt>
                <c:pt idx="174">
                  <c:v>-50.3655248437537</c:v>
                </c:pt>
                <c:pt idx="175">
                  <c:v>-50.2895224971587</c:v>
                </c:pt>
                <c:pt idx="176">
                  <c:v>-50.2747850191297</c:v>
                </c:pt>
                <c:pt idx="177">
                  <c:v>-50.2573555535672</c:v>
                </c:pt>
                <c:pt idx="178">
                  <c:v>-50.0838001117332</c:v>
                </c:pt>
                <c:pt idx="179">
                  <c:v>-49.92497930526</c:v>
                </c:pt>
                <c:pt idx="180">
                  <c:v>-49.8858562313232</c:v>
                </c:pt>
                <c:pt idx="181">
                  <c:v>-49.8858562313232</c:v>
                </c:pt>
                <c:pt idx="182">
                  <c:v>-49.77763219065</c:v>
                </c:pt>
                <c:pt idx="183">
                  <c:v>-49.603612898641</c:v>
                </c:pt>
                <c:pt idx="184">
                  <c:v>-49.5483454166975</c:v>
                </c:pt>
                <c:pt idx="185">
                  <c:v>-49.4848112774445</c:v>
                </c:pt>
                <c:pt idx="186">
                  <c:v>-49.4323060493796</c:v>
                </c:pt>
                <c:pt idx="187">
                  <c:v>-49.1838303491718</c:v>
                </c:pt>
                <c:pt idx="188">
                  <c:v>-49.1823348357097</c:v>
                </c:pt>
                <c:pt idx="189">
                  <c:v>-49.0996201635352</c:v>
                </c:pt>
                <c:pt idx="190">
                  <c:v>-48.9518337999493</c:v>
                </c:pt>
                <c:pt idx="191">
                  <c:v>-48.9518337999493</c:v>
                </c:pt>
                <c:pt idx="192">
                  <c:v>-48.9427821128813</c:v>
                </c:pt>
                <c:pt idx="193">
                  <c:v>-48.9367322243402</c:v>
                </c:pt>
                <c:pt idx="194">
                  <c:v>-48.6224321363789</c:v>
                </c:pt>
                <c:pt idx="195">
                  <c:v>-48.6073629841155</c:v>
                </c:pt>
                <c:pt idx="196">
                  <c:v>-48.5113525006696</c:v>
                </c:pt>
                <c:pt idx="197">
                  <c:v>-48.4883822930982</c:v>
                </c:pt>
                <c:pt idx="198">
                  <c:v>-48.4758276124323</c:v>
                </c:pt>
                <c:pt idx="199">
                  <c:v>-48.4652527115647</c:v>
                </c:pt>
                <c:pt idx="200">
                  <c:v>-48.4336175021944</c:v>
                </c:pt>
                <c:pt idx="201">
                  <c:v>-48.4254059465152</c:v>
                </c:pt>
                <c:pt idx="202">
                  <c:v>-48.4150753874937</c:v>
                </c:pt>
                <c:pt idx="203">
                  <c:v>-48.2994309092563</c:v>
                </c:pt>
                <c:pt idx="204">
                  <c:v>-48.2882758766399</c:v>
                </c:pt>
                <c:pt idx="205">
                  <c:v>-48.2716329339969</c:v>
                </c:pt>
                <c:pt idx="206">
                  <c:v>-48.2493876460824</c:v>
                </c:pt>
                <c:pt idx="207">
                  <c:v>-48.2235889201573</c:v>
                </c:pt>
                <c:pt idx="208">
                  <c:v>-48.2189748869128</c:v>
                </c:pt>
                <c:pt idx="209">
                  <c:v>-48.1844318961459</c:v>
                </c:pt>
                <c:pt idx="210">
                  <c:v>-48.1717739834935</c:v>
                </c:pt>
                <c:pt idx="211">
                  <c:v>-48.1672078459136</c:v>
                </c:pt>
                <c:pt idx="212">
                  <c:v>-48.1507757329696</c:v>
                </c:pt>
                <c:pt idx="213">
                  <c:v>-48.103062780297</c:v>
                </c:pt>
                <c:pt idx="214">
                  <c:v>-48.0976703850022</c:v>
                </c:pt>
                <c:pt idx="215">
                  <c:v>-48.0044540225887</c:v>
                </c:pt>
                <c:pt idx="216">
                  <c:v>-47.9379840270256</c:v>
                </c:pt>
                <c:pt idx="217">
                  <c:v>-47.8668956319794</c:v>
                </c:pt>
                <c:pt idx="218">
                  <c:v>-47.8499967485326</c:v>
                </c:pt>
                <c:pt idx="219">
                  <c:v>-47.8378526344305</c:v>
                </c:pt>
                <c:pt idx="220">
                  <c:v>-47.6198981014312</c:v>
                </c:pt>
                <c:pt idx="221">
                  <c:v>-47.5942739452622</c:v>
                </c:pt>
                <c:pt idx="222">
                  <c:v>-47.5721197252155</c:v>
                </c:pt>
                <c:pt idx="223">
                  <c:v>-47.539106765472</c:v>
                </c:pt>
                <c:pt idx="224">
                  <c:v>-47.3520647822206</c:v>
                </c:pt>
                <c:pt idx="225">
                  <c:v>-47.3046235819996</c:v>
                </c:pt>
                <c:pt idx="226">
                  <c:v>-47.0677016635483</c:v>
                </c:pt>
                <c:pt idx="227">
                  <c:v>-46.9379115145137</c:v>
                </c:pt>
                <c:pt idx="228">
                  <c:v>-46.8863122492056</c:v>
                </c:pt>
                <c:pt idx="229">
                  <c:v>-46.6467514291832</c:v>
                </c:pt>
                <c:pt idx="230">
                  <c:v>-46.5329404896381</c:v>
                </c:pt>
                <c:pt idx="231">
                  <c:v>-46.3883224840947</c:v>
                </c:pt>
                <c:pt idx="232">
                  <c:v>-46.3679652401102</c:v>
                </c:pt>
                <c:pt idx="233">
                  <c:v>-46.1530048719709</c:v>
                </c:pt>
                <c:pt idx="234">
                  <c:v>-46.1003217148493</c:v>
                </c:pt>
                <c:pt idx="235">
                  <c:v>-46.0939468604067</c:v>
                </c:pt>
                <c:pt idx="236">
                  <c:v>-45.9664469439224</c:v>
                </c:pt>
                <c:pt idx="237">
                  <c:v>-45.9550171257947</c:v>
                </c:pt>
                <c:pt idx="238">
                  <c:v>-45.8428971797482</c:v>
                </c:pt>
                <c:pt idx="239">
                  <c:v>-45.8377691045105</c:v>
                </c:pt>
                <c:pt idx="240">
                  <c:v>-45.6255044770412</c:v>
                </c:pt>
                <c:pt idx="241">
                  <c:v>-45.2217164594619</c:v>
                </c:pt>
                <c:pt idx="242">
                  <c:v>-45.1353779733906</c:v>
                </c:pt>
                <c:pt idx="243">
                  <c:v>-45.1249168182571</c:v>
                </c:pt>
                <c:pt idx="244">
                  <c:v>-45.0894577338303</c:v>
                </c:pt>
                <c:pt idx="245">
                  <c:v>-45.0006740002182</c:v>
                </c:pt>
                <c:pt idx="246">
                  <c:v>-45.0006740002182</c:v>
                </c:pt>
                <c:pt idx="247">
                  <c:v>-44.7162060944182</c:v>
                </c:pt>
                <c:pt idx="248">
                  <c:v>-44.4943797284669</c:v>
                </c:pt>
                <c:pt idx="249">
                  <c:v>-44.4793397276835</c:v>
                </c:pt>
                <c:pt idx="250">
                  <c:v>-44.4740739318214</c:v>
                </c:pt>
                <c:pt idx="251">
                  <c:v>-44.370147217012</c:v>
                </c:pt>
                <c:pt idx="252">
                  <c:v>-44.0799851531081</c:v>
                </c:pt>
                <c:pt idx="253">
                  <c:v>-44.0682539159898</c:v>
                </c:pt>
                <c:pt idx="254">
                  <c:v>-44.0459738618947</c:v>
                </c:pt>
                <c:pt idx="255">
                  <c:v>-44.0230656882767</c:v>
                </c:pt>
                <c:pt idx="256">
                  <c:v>-43.7520444147445</c:v>
                </c:pt>
                <c:pt idx="257">
                  <c:v>-43.743653882117</c:v>
                </c:pt>
                <c:pt idx="258">
                  <c:v>-43.6849164893663</c:v>
                </c:pt>
                <c:pt idx="259">
                  <c:v>-43.6012865656709</c:v>
                </c:pt>
                <c:pt idx="260">
                  <c:v>-43.5367937513925</c:v>
                </c:pt>
                <c:pt idx="261">
                  <c:v>-43.3197346595225</c:v>
                </c:pt>
                <c:pt idx="262">
                  <c:v>-42.8572659952422</c:v>
                </c:pt>
                <c:pt idx="263">
                  <c:v>-42.7211892139515</c:v>
                </c:pt>
                <c:pt idx="264">
                  <c:v>-41.7425729666171</c:v>
                </c:pt>
                <c:pt idx="265">
                  <c:v>-41.6511098191936</c:v>
                </c:pt>
                <c:pt idx="266">
                  <c:v>-41.628497525953</c:v>
                </c:pt>
                <c:pt idx="267">
                  <c:v>-41.4302581890803</c:v>
                </c:pt>
                <c:pt idx="268">
                  <c:v>-41.409552062528</c:v>
                </c:pt>
                <c:pt idx="269">
                  <c:v>-41.2608892221942</c:v>
                </c:pt>
                <c:pt idx="270">
                  <c:v>-41.1836068624919</c:v>
                </c:pt>
                <c:pt idx="271">
                  <c:v>-41.1314251212876</c:v>
                </c:pt>
                <c:pt idx="272">
                  <c:v>-40.9786727882186</c:v>
                </c:pt>
                <c:pt idx="273">
                  <c:v>-40.9585142505763</c:v>
                </c:pt>
                <c:pt idx="274">
                  <c:v>-40.796807335024</c:v>
                </c:pt>
                <c:pt idx="275">
                  <c:v>-39.9969448058621</c:v>
                </c:pt>
                <c:pt idx="276">
                  <c:v>-39.9725922824121</c:v>
                </c:pt>
                <c:pt idx="277">
                  <c:v>-39.8850243915007</c:v>
                </c:pt>
                <c:pt idx="278">
                  <c:v>-39.8407915002532</c:v>
                </c:pt>
                <c:pt idx="279">
                  <c:v>-39.610651070431</c:v>
                </c:pt>
                <c:pt idx="280">
                  <c:v>-39.5309427030195</c:v>
                </c:pt>
                <c:pt idx="281">
                  <c:v>-39.4847975993874</c:v>
                </c:pt>
                <c:pt idx="282">
                  <c:v>-39.4417537368711</c:v>
                </c:pt>
                <c:pt idx="283">
                  <c:v>-39.3308213406716</c:v>
                </c:pt>
                <c:pt idx="284">
                  <c:v>-39.0136491681605</c:v>
                </c:pt>
                <c:pt idx="285">
                  <c:v>-38.9657605179546</c:v>
                </c:pt>
                <c:pt idx="286">
                  <c:v>-38.7423427297076</c:v>
                </c:pt>
                <c:pt idx="287">
                  <c:v>-38.6387761637769</c:v>
                </c:pt>
                <c:pt idx="288">
                  <c:v>-38.1791884132803</c:v>
                </c:pt>
                <c:pt idx="289">
                  <c:v>-37.9809050957978</c:v>
                </c:pt>
                <c:pt idx="290">
                  <c:v>-37.6839964200893</c:v>
                </c:pt>
                <c:pt idx="291">
                  <c:v>-37.3875276435412</c:v>
                </c:pt>
                <c:pt idx="292">
                  <c:v>-37.0003912364147</c:v>
                </c:pt>
                <c:pt idx="293">
                  <c:v>-36.7788622582399</c:v>
                </c:pt>
                <c:pt idx="294">
                  <c:v>-36.6750153775333</c:v>
                </c:pt>
                <c:pt idx="295">
                  <c:v>-36.6339273888728</c:v>
                </c:pt>
                <c:pt idx="296">
                  <c:v>-36.6098614176716</c:v>
                </c:pt>
                <c:pt idx="297">
                  <c:v>-36.5825137341253</c:v>
                </c:pt>
                <c:pt idx="298">
                  <c:v>-36.5725773970021</c:v>
                </c:pt>
                <c:pt idx="299">
                  <c:v>-36.4882696490171</c:v>
                </c:pt>
                <c:pt idx="300">
                  <c:v>-36.4492724953871</c:v>
                </c:pt>
                <c:pt idx="301">
                  <c:v>-35.8185954752563</c:v>
                </c:pt>
                <c:pt idx="302">
                  <c:v>-35.7849871191637</c:v>
                </c:pt>
                <c:pt idx="303">
                  <c:v>-35.5378176157197</c:v>
                </c:pt>
                <c:pt idx="304">
                  <c:v>-35.2430448543806</c:v>
                </c:pt>
                <c:pt idx="305">
                  <c:v>-35.1343571356285</c:v>
                </c:pt>
                <c:pt idx="306">
                  <c:v>-35.0377789940765</c:v>
                </c:pt>
                <c:pt idx="307">
                  <c:v>-34.8980575304498</c:v>
                </c:pt>
                <c:pt idx="308">
                  <c:v>-34.7323641253598</c:v>
                </c:pt>
                <c:pt idx="309">
                  <c:v>-34.5405631146195</c:v>
                </c:pt>
                <c:pt idx="310">
                  <c:v>-34.5187464248173</c:v>
                </c:pt>
                <c:pt idx="311">
                  <c:v>-34.4640199172557</c:v>
                </c:pt>
                <c:pt idx="312">
                  <c:v>-34.2178781268459</c:v>
                </c:pt>
                <c:pt idx="313">
                  <c:v>-34.1334231908821</c:v>
                </c:pt>
                <c:pt idx="314">
                  <c:v>-33.9566717082021</c:v>
                </c:pt>
                <c:pt idx="315">
                  <c:v>-33.9398016408256</c:v>
                </c:pt>
                <c:pt idx="316">
                  <c:v>-33.7494479551593</c:v>
                </c:pt>
                <c:pt idx="317">
                  <c:v>-33.1443735199331</c:v>
                </c:pt>
                <c:pt idx="318">
                  <c:v>-33.0160736115412</c:v>
                </c:pt>
                <c:pt idx="319">
                  <c:v>-32.8972660714193</c:v>
                </c:pt>
                <c:pt idx="320">
                  <c:v>-32.7463020734273</c:v>
                </c:pt>
                <c:pt idx="321">
                  <c:v>-32.4175436972051</c:v>
                </c:pt>
                <c:pt idx="322">
                  <c:v>-32.1840086883374</c:v>
                </c:pt>
                <c:pt idx="323">
                  <c:v>-31.6815119283185</c:v>
                </c:pt>
                <c:pt idx="324">
                  <c:v>-31.6586680535793</c:v>
                </c:pt>
                <c:pt idx="325">
                  <c:v>-31.5085597073912</c:v>
                </c:pt>
                <c:pt idx="326">
                  <c:v>-30.8519766485716</c:v>
                </c:pt>
                <c:pt idx="327">
                  <c:v>-30.6001682218204</c:v>
                </c:pt>
                <c:pt idx="328">
                  <c:v>-30.5439946316368</c:v>
                </c:pt>
                <c:pt idx="329">
                  <c:v>-30.3884350739748</c:v>
                </c:pt>
                <c:pt idx="330">
                  <c:v>-30.3248389674528</c:v>
                </c:pt>
                <c:pt idx="331">
                  <c:v>-29.8265177047361</c:v>
                </c:pt>
                <c:pt idx="332">
                  <c:v>-29.3040569136569</c:v>
                </c:pt>
                <c:pt idx="333">
                  <c:v>-29.090921115421</c:v>
                </c:pt>
                <c:pt idx="334">
                  <c:v>-28.8057463098882</c:v>
                </c:pt>
                <c:pt idx="335">
                  <c:v>-28.800672551631</c:v>
                </c:pt>
                <c:pt idx="336">
                  <c:v>-28.5986332350616</c:v>
                </c:pt>
                <c:pt idx="337">
                  <c:v>-28.0581449023738</c:v>
                </c:pt>
                <c:pt idx="338">
                  <c:v>-26.8991984825947</c:v>
                </c:pt>
                <c:pt idx="339">
                  <c:v>-25.347302302731</c:v>
                </c:pt>
                <c:pt idx="340">
                  <c:v>-25.2902291138914</c:v>
                </c:pt>
                <c:pt idx="341">
                  <c:v>-25.2615858023051</c:v>
                </c:pt>
                <c:pt idx="342">
                  <c:v>-25.2125911534242</c:v>
                </c:pt>
                <c:pt idx="343">
                  <c:v>-25.1911710194919</c:v>
                </c:pt>
                <c:pt idx="344">
                  <c:v>-25.1698593278378</c:v>
                </c:pt>
                <c:pt idx="345">
                  <c:v>-25.1549262981039</c:v>
                </c:pt>
                <c:pt idx="346">
                  <c:v>-25.1291282439301</c:v>
                </c:pt>
                <c:pt idx="347">
                  <c:v>-25.1069636340505</c:v>
                </c:pt>
                <c:pt idx="348">
                  <c:v>-25.0636548561489</c:v>
                </c:pt>
                <c:pt idx="349">
                  <c:v>-25.0432407233671</c:v>
                </c:pt>
                <c:pt idx="350">
                  <c:v>-25.0296343777898</c:v>
                </c:pt>
                <c:pt idx="351">
                  <c:v>-25.0296343777898</c:v>
                </c:pt>
                <c:pt idx="352">
                  <c:v>-25.0089233721083</c:v>
                </c:pt>
                <c:pt idx="353">
                  <c:v>-25.0003944853751</c:v>
                </c:pt>
                <c:pt idx="354">
                  <c:v>-24.9773629105528</c:v>
                </c:pt>
                <c:pt idx="355">
                  <c:v>-24.9642807416763</c:v>
                </c:pt>
                <c:pt idx="356">
                  <c:v>-24.93882544782</c:v>
                </c:pt>
                <c:pt idx="357">
                  <c:v>-24.8961439893294</c:v>
                </c:pt>
                <c:pt idx="358">
                  <c:v>-24.7988643767558</c:v>
                </c:pt>
                <c:pt idx="359">
                  <c:v>-24.7890581241514</c:v>
                </c:pt>
                <c:pt idx="360">
                  <c:v>-24.7574046860867</c:v>
                </c:pt>
                <c:pt idx="361">
                  <c:v>-24.7388937728197</c:v>
                </c:pt>
                <c:pt idx="362">
                  <c:v>-24.6779590421841</c:v>
                </c:pt>
                <c:pt idx="363">
                  <c:v>-24.6565486062524</c:v>
                </c:pt>
                <c:pt idx="364">
                  <c:v>-24.6369633916524</c:v>
                </c:pt>
                <c:pt idx="365">
                  <c:v>-24.5982156379483</c:v>
                </c:pt>
                <c:pt idx="366">
                  <c:v>-24.5751372897184</c:v>
                </c:pt>
                <c:pt idx="367">
                  <c:v>-24.5223176650565</c:v>
                </c:pt>
                <c:pt idx="368">
                  <c:v>-24.5010776193227</c:v>
                </c:pt>
                <c:pt idx="369">
                  <c:v>-24.4846891722099</c:v>
                </c:pt>
                <c:pt idx="370">
                  <c:v>-24.4744093513581</c:v>
                </c:pt>
                <c:pt idx="371">
                  <c:v>-24.4722654326356</c:v>
                </c:pt>
                <c:pt idx="372">
                  <c:v>-24.4658611089897</c:v>
                </c:pt>
                <c:pt idx="373">
                  <c:v>-24.3857964307245</c:v>
                </c:pt>
                <c:pt idx="374">
                  <c:v>-24.384410707304</c:v>
                </c:pt>
                <c:pt idx="375">
                  <c:v>-24.3466110385568</c:v>
                </c:pt>
                <c:pt idx="376">
                  <c:v>-24.3404507650167</c:v>
                </c:pt>
                <c:pt idx="377">
                  <c:v>-24.3383777385044</c:v>
                </c:pt>
                <c:pt idx="378">
                  <c:v>-24.2780350001834</c:v>
                </c:pt>
                <c:pt idx="379">
                  <c:v>-24.2759520924784</c:v>
                </c:pt>
                <c:pt idx="380">
                  <c:v>-24.2587633546089</c:v>
                </c:pt>
                <c:pt idx="381">
                  <c:v>-24.2460281538451</c:v>
                </c:pt>
                <c:pt idx="382">
                  <c:v>-24.2409646319812</c:v>
                </c:pt>
                <c:pt idx="383">
                  <c:v>-24.2052796509212</c:v>
                </c:pt>
                <c:pt idx="384">
                  <c:v>-24.1946626137702</c:v>
                </c:pt>
                <c:pt idx="385">
                  <c:v>-24.1926690978405</c:v>
                </c:pt>
                <c:pt idx="386">
                  <c:v>-24.1776646853697</c:v>
                </c:pt>
                <c:pt idx="387">
                  <c:v>-24.152654069111</c:v>
                </c:pt>
                <c:pt idx="388">
                  <c:v>-24.1035677058043</c:v>
                </c:pt>
                <c:pt idx="389">
                  <c:v>-24.0932168438498</c:v>
                </c:pt>
                <c:pt idx="390">
                  <c:v>-24.0892451790604</c:v>
                </c:pt>
                <c:pt idx="391">
                  <c:v>-24.0444233610459</c:v>
                </c:pt>
                <c:pt idx="392">
                  <c:v>-24.0107503024536</c:v>
                </c:pt>
                <c:pt idx="393">
                  <c:v>-23.9995177260919</c:v>
                </c:pt>
                <c:pt idx="394">
                  <c:v>-23.979536152456</c:v>
                </c:pt>
                <c:pt idx="395">
                  <c:v>-23.9625072087672</c:v>
                </c:pt>
                <c:pt idx="396">
                  <c:v>-23.9575424550733</c:v>
                </c:pt>
                <c:pt idx="397">
                  <c:v>-23.9434236666412</c:v>
                </c:pt>
                <c:pt idx="398">
                  <c:v>-23.8982168369326</c:v>
                </c:pt>
                <c:pt idx="399">
                  <c:v>-23.845680503536</c:v>
                </c:pt>
                <c:pt idx="400">
                  <c:v>-23.8427705850179</c:v>
                </c:pt>
                <c:pt idx="401">
                  <c:v>-23.8392538633797</c:v>
                </c:pt>
                <c:pt idx="402">
                  <c:v>-23.8230435869962</c:v>
                </c:pt>
                <c:pt idx="403">
                  <c:v>-23.8206509599163</c:v>
                </c:pt>
                <c:pt idx="404">
                  <c:v>-23.8044155880465</c:v>
                </c:pt>
                <c:pt idx="405">
                  <c:v>-23.8000189841145</c:v>
                </c:pt>
                <c:pt idx="406">
                  <c:v>-23.7571909921888</c:v>
                </c:pt>
                <c:pt idx="407">
                  <c:v>-23.7570470226664</c:v>
                </c:pt>
                <c:pt idx="408">
                  <c:v>-23.7509010464628</c:v>
                </c:pt>
                <c:pt idx="409">
                  <c:v>-23.7243536534721</c:v>
                </c:pt>
                <c:pt idx="410">
                  <c:v>-23.700511905433</c:v>
                </c:pt>
                <c:pt idx="411">
                  <c:v>-23.6972480319633</c:v>
                </c:pt>
                <c:pt idx="412">
                  <c:v>-23.6849767386947</c:v>
                </c:pt>
                <c:pt idx="413">
                  <c:v>-23.6722893858461</c:v>
                </c:pt>
                <c:pt idx="414">
                  <c:v>-23.6708068939787</c:v>
                </c:pt>
                <c:pt idx="415">
                  <c:v>-23.6562972928095</c:v>
                </c:pt>
                <c:pt idx="416">
                  <c:v>-23.5885819909394</c:v>
                </c:pt>
                <c:pt idx="417">
                  <c:v>-23.5801688460636</c:v>
                </c:pt>
                <c:pt idx="418">
                  <c:v>-23.5619347474786</c:v>
                </c:pt>
                <c:pt idx="419">
                  <c:v>-23.5590627560205</c:v>
                </c:pt>
                <c:pt idx="420">
                  <c:v>-23.5572774424327</c:v>
                </c:pt>
                <c:pt idx="421">
                  <c:v>-23.5489798961574</c:v>
                </c:pt>
                <c:pt idx="422">
                  <c:v>-23.543727999882</c:v>
                </c:pt>
                <c:pt idx="423">
                  <c:v>-23.5290504415825</c:v>
                </c:pt>
                <c:pt idx="424">
                  <c:v>-23.5136387507515</c:v>
                </c:pt>
                <c:pt idx="425">
                  <c:v>-23.492768570679</c:v>
                </c:pt>
                <c:pt idx="426">
                  <c:v>-23.4706859774744</c:v>
                </c:pt>
                <c:pt idx="427">
                  <c:v>-23.4581976920145</c:v>
                </c:pt>
                <c:pt idx="428">
                  <c:v>-23.4433809319921</c:v>
                </c:pt>
                <c:pt idx="429">
                  <c:v>-23.3999093945204</c:v>
                </c:pt>
                <c:pt idx="430">
                  <c:v>-23.3494610068839</c:v>
                </c:pt>
                <c:pt idx="431">
                  <c:v>-23.3435497312883</c:v>
                </c:pt>
                <c:pt idx="432">
                  <c:v>-23.2831174888066</c:v>
                </c:pt>
                <c:pt idx="433">
                  <c:v>-23.2272094320078</c:v>
                </c:pt>
                <c:pt idx="434">
                  <c:v>-23.2104735404776</c:v>
                </c:pt>
                <c:pt idx="435">
                  <c:v>-23.195468022981</c:v>
                </c:pt>
                <c:pt idx="436">
                  <c:v>-23.1911669177787</c:v>
                </c:pt>
                <c:pt idx="437">
                  <c:v>-23.1251867849231</c:v>
                </c:pt>
                <c:pt idx="438">
                  <c:v>-23.1080061390807</c:v>
                </c:pt>
                <c:pt idx="439">
                  <c:v>-23.0707923162711</c:v>
                </c:pt>
                <c:pt idx="440">
                  <c:v>-23.0707923162711</c:v>
                </c:pt>
                <c:pt idx="441">
                  <c:v>-23.0594367292443</c:v>
                </c:pt>
                <c:pt idx="442">
                  <c:v>-23.057983800858</c:v>
                </c:pt>
                <c:pt idx="443">
                  <c:v>-23.053882906378</c:v>
                </c:pt>
                <c:pt idx="444">
                  <c:v>-23.0272297312865</c:v>
                </c:pt>
                <c:pt idx="445">
                  <c:v>-22.98587659591</c:v>
                </c:pt>
                <c:pt idx="446">
                  <c:v>-22.9837798567286</c:v>
                </c:pt>
                <c:pt idx="447">
                  <c:v>-22.9747033847419</c:v>
                </c:pt>
                <c:pt idx="448">
                  <c:v>-22.9096982624244</c:v>
                </c:pt>
                <c:pt idx="449">
                  <c:v>-22.9085858082314</c:v>
                </c:pt>
                <c:pt idx="450">
                  <c:v>-22.9009718522024</c:v>
                </c:pt>
                <c:pt idx="451">
                  <c:v>-22.8847675857581</c:v>
                </c:pt>
                <c:pt idx="452">
                  <c:v>-22.8847675857581</c:v>
                </c:pt>
                <c:pt idx="453">
                  <c:v>-22.8824036237352</c:v>
                </c:pt>
                <c:pt idx="454">
                  <c:v>-22.8614560018343</c:v>
                </c:pt>
                <c:pt idx="455">
                  <c:v>-22.8381406317233</c:v>
                </c:pt>
                <c:pt idx="456">
                  <c:v>-22.8189188335121</c:v>
                </c:pt>
                <c:pt idx="457">
                  <c:v>-22.7935948913211</c:v>
                </c:pt>
                <c:pt idx="458">
                  <c:v>-22.7735553286667</c:v>
                </c:pt>
                <c:pt idx="459">
                  <c:v>-22.7519836464218</c:v>
                </c:pt>
                <c:pt idx="460">
                  <c:v>-22.7240573826155</c:v>
                </c:pt>
                <c:pt idx="461">
                  <c:v>-22.6592987579277</c:v>
                </c:pt>
                <c:pt idx="462">
                  <c:v>-22.5373473637766</c:v>
                </c:pt>
                <c:pt idx="463">
                  <c:v>-22.5275401473151</c:v>
                </c:pt>
                <c:pt idx="464">
                  <c:v>-22.4773201615666</c:v>
                </c:pt>
                <c:pt idx="465">
                  <c:v>-22.4588180171922</c:v>
                </c:pt>
                <c:pt idx="466">
                  <c:v>-22.032107866383</c:v>
                </c:pt>
                <c:pt idx="467">
                  <c:v>-21.9499794689543</c:v>
                </c:pt>
                <c:pt idx="468">
                  <c:v>-21.9495979434262</c:v>
                </c:pt>
                <c:pt idx="469">
                  <c:v>-21.9493845610853</c:v>
                </c:pt>
                <c:pt idx="470">
                  <c:v>-21.9492887933088</c:v>
                </c:pt>
                <c:pt idx="471">
                  <c:v>-21.9492484748875</c:v>
                </c:pt>
                <c:pt idx="472">
                  <c:v>-21.9489780763945</c:v>
                </c:pt>
                <c:pt idx="473">
                  <c:v>-21.9488683376076</c:v>
                </c:pt>
                <c:pt idx="474">
                  <c:v>-21.9481298354814</c:v>
                </c:pt>
                <c:pt idx="475">
                  <c:v>-21.9479531178909</c:v>
                </c:pt>
                <c:pt idx="476">
                  <c:v>-21.9475703247375</c:v>
                </c:pt>
                <c:pt idx="477">
                  <c:v>-21.9475032180481</c:v>
                </c:pt>
                <c:pt idx="478">
                  <c:v>-21.9473194364347</c:v>
                </c:pt>
                <c:pt idx="479">
                  <c:v>-21.9471127580563</c:v>
                </c:pt>
                <c:pt idx="480">
                  <c:v>-21.9470247166104</c:v>
                </c:pt>
                <c:pt idx="481">
                  <c:v>-21.9469843140209</c:v>
                </c:pt>
                <c:pt idx="482">
                  <c:v>-21.9469104693367</c:v>
                </c:pt>
                <c:pt idx="483">
                  <c:v>-21.9468455557428</c:v>
                </c:pt>
                <c:pt idx="484">
                  <c:v>-21.9466675497009</c:v>
                </c:pt>
                <c:pt idx="485">
                  <c:v>-21.9466675497009</c:v>
                </c:pt>
                <c:pt idx="486">
                  <c:v>-21.9466295242773</c:v>
                </c:pt>
                <c:pt idx="487">
                  <c:v>-21.9466227291597</c:v>
                </c:pt>
                <c:pt idx="488">
                  <c:v>-21.9272196808018</c:v>
                </c:pt>
                <c:pt idx="489">
                  <c:v>-21.8911509436443</c:v>
                </c:pt>
                <c:pt idx="490">
                  <c:v>-21.8895555095556</c:v>
                </c:pt>
                <c:pt idx="491">
                  <c:v>-21.8826861048792</c:v>
                </c:pt>
                <c:pt idx="492">
                  <c:v>-21.8754200348614</c:v>
                </c:pt>
                <c:pt idx="493">
                  <c:v>-21.8748524600174</c:v>
                </c:pt>
                <c:pt idx="494">
                  <c:v>-21.8711615879473</c:v>
                </c:pt>
                <c:pt idx="495">
                  <c:v>-21.8674236127529</c:v>
                </c:pt>
                <c:pt idx="496">
                  <c:v>-21.8532679427005</c:v>
                </c:pt>
                <c:pt idx="497">
                  <c:v>-21.8515264496157</c:v>
                </c:pt>
                <c:pt idx="498">
                  <c:v>-21.8253000350456</c:v>
                </c:pt>
                <c:pt idx="499">
                  <c:v>-21.8131208236986</c:v>
                </c:pt>
                <c:pt idx="500">
                  <c:v>-21.8013996404512</c:v>
                </c:pt>
                <c:pt idx="501">
                  <c:v>-21.7996725560451</c:v>
                </c:pt>
                <c:pt idx="502">
                  <c:v>-21.7835053661644</c:v>
                </c:pt>
                <c:pt idx="503">
                  <c:v>-21.7782112345146</c:v>
                </c:pt>
                <c:pt idx="504">
                  <c:v>-21.7707076205878</c:v>
                </c:pt>
                <c:pt idx="505">
                  <c:v>-21.7617501864505</c:v>
                </c:pt>
                <c:pt idx="506">
                  <c:v>-21.7530166618325</c:v>
                </c:pt>
                <c:pt idx="507">
                  <c:v>-21.7528111196628</c:v>
                </c:pt>
                <c:pt idx="508">
                  <c:v>-21.7329667996519</c:v>
                </c:pt>
                <c:pt idx="509">
                  <c:v>-21.7254244668142</c:v>
                </c:pt>
                <c:pt idx="510">
                  <c:v>-21.7243095365874</c:v>
                </c:pt>
                <c:pt idx="511">
                  <c:v>-21.7187351781575</c:v>
                </c:pt>
                <c:pt idx="512">
                  <c:v>-21.7187351781575</c:v>
                </c:pt>
                <c:pt idx="513">
                  <c:v>-21.7029725127929</c:v>
                </c:pt>
                <c:pt idx="514">
                  <c:v>-21.6994804546623</c:v>
                </c:pt>
                <c:pt idx="515">
                  <c:v>-21.6984229518463</c:v>
                </c:pt>
                <c:pt idx="516">
                  <c:v>-21.6984229518463</c:v>
                </c:pt>
                <c:pt idx="517">
                  <c:v>-21.6719187591505</c:v>
                </c:pt>
                <c:pt idx="518">
                  <c:v>-21.6578838375983</c:v>
                </c:pt>
                <c:pt idx="519">
                  <c:v>-21.6490560220215</c:v>
                </c:pt>
                <c:pt idx="520">
                  <c:v>-21.6092162744055</c:v>
                </c:pt>
                <c:pt idx="521">
                  <c:v>-21.5956474068569</c:v>
                </c:pt>
                <c:pt idx="522">
                  <c:v>-21.5956474068569</c:v>
                </c:pt>
                <c:pt idx="523">
                  <c:v>-21.567638536313</c:v>
                </c:pt>
                <c:pt idx="524">
                  <c:v>-21.5529642010107</c:v>
                </c:pt>
                <c:pt idx="525">
                  <c:v>-21.5426088865377</c:v>
                </c:pt>
                <c:pt idx="526">
                  <c:v>-21.5355093479018</c:v>
                </c:pt>
                <c:pt idx="527">
                  <c:v>-21.4784309521131</c:v>
                </c:pt>
                <c:pt idx="528">
                  <c:v>-21.4645046753895</c:v>
                </c:pt>
                <c:pt idx="529">
                  <c:v>-21.3597124231104</c:v>
                </c:pt>
                <c:pt idx="530">
                  <c:v>-21.35891403743</c:v>
                </c:pt>
                <c:pt idx="531">
                  <c:v>-21.35891403743</c:v>
                </c:pt>
                <c:pt idx="532">
                  <c:v>-20.9293906059224</c:v>
                </c:pt>
                <c:pt idx="533">
                  <c:v>-20.5153573176195</c:v>
                </c:pt>
                <c:pt idx="534">
                  <c:v>-20.1108679562449</c:v>
                </c:pt>
                <c:pt idx="535">
                  <c:v>-19.9400921701927</c:v>
                </c:pt>
                <c:pt idx="536">
                  <c:v>-19.9278576564211</c:v>
                </c:pt>
                <c:pt idx="537">
                  <c:v>-19.816468380953</c:v>
                </c:pt>
                <c:pt idx="538">
                  <c:v>-17.4794713956716</c:v>
                </c:pt>
                <c:pt idx="539">
                  <c:v>-17.2024122750815</c:v>
                </c:pt>
                <c:pt idx="540">
                  <c:v>-14.0040963915373</c:v>
                </c:pt>
                <c:pt idx="541">
                  <c:v>-12.3180525402354</c:v>
                </c:pt>
                <c:pt idx="542">
                  <c:v>-11.8800788175843</c:v>
                </c:pt>
                <c:pt idx="543">
                  <c:v>-11.3315349822195</c:v>
                </c:pt>
                <c:pt idx="544">
                  <c:v>-7.00233607749653</c:v>
                </c:pt>
                <c:pt idx="545">
                  <c:v>-4.49096511179309</c:v>
                </c:pt>
                <c:pt idx="546">
                  <c:v>-2.11358077750398</c:v>
                </c:pt>
                <c:pt idx="547">
                  <c:v>-2.0643911956718</c:v>
                </c:pt>
                <c:pt idx="548">
                  <c:v>-2.05189682944584</c:v>
                </c:pt>
                <c:pt idx="549">
                  <c:v>-2.01063824502795</c:v>
                </c:pt>
                <c:pt idx="550">
                  <c:v>-2.00456968827499</c:v>
                </c:pt>
                <c:pt idx="551">
                  <c:v>-1.99394162822763</c:v>
                </c:pt>
                <c:pt idx="552">
                  <c:v>-1.96318832118932</c:v>
                </c:pt>
                <c:pt idx="553">
                  <c:v>-1.94386492321904</c:v>
                </c:pt>
                <c:pt idx="554">
                  <c:v>-1.89421294246533</c:v>
                </c:pt>
                <c:pt idx="555">
                  <c:v>-1.89337757174674</c:v>
                </c:pt>
                <c:pt idx="556">
                  <c:v>-1.88977799931565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0438928"/>
        <c:axId val="-1387823392"/>
      </c:scatterChart>
      <c:valAx>
        <c:axId val="-1390438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000C1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C1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7823392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0.841506687601081"/>
                <c:y val="0.0789186597576942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>
                      <a:solidFill>
                        <a:sysClr val="windowText" lastClr="000000"/>
                      </a:solidFill>
                    </a:rPr>
                    <a:t>Sewage</a:t>
                  </a:r>
                  <a:r>
                    <a:rPr lang="en-US" baseline="0">
                      <a:solidFill>
                        <a:sysClr val="windowText" lastClr="000000"/>
                      </a:solidFill>
                    </a:rPr>
                    <a:t> Sludge,</a:t>
                  </a:r>
                </a:p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r>
                    <a:rPr lang="en-US">
                      <a:solidFill>
                        <a:sysClr val="windowText" lastClr="000000"/>
                      </a:solidFill>
                    </a:rPr>
                    <a:t>Millions of Wet Tons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-1387823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$/Wet Ton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000C1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0438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09797542173795"/>
          <c:y val="0.432376772575559"/>
          <c:w val="0.22288611599712"/>
          <c:h val="0.08840804735473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CE88-7797-456C-A0C6-F29864AD7F9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E9D5-C64F-48F7-9527-F6955330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2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376CFEB-F550-4D62-BF2B-5D5CD8BA2F55}" type="datetimeFigureOut">
              <a:rPr lang="en-US" smtClean="0"/>
              <a:pPr/>
              <a:t>10/28/17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741BEC74-3D1D-45FD-80C7-5381F9E2D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6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6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5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EC74-3D1D-45FD-80C7-5381F9E2D3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1708" y="3564061"/>
            <a:ext cx="5139372" cy="88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sz="3200" b="1">
                <a:latin typeface="+mj-lt"/>
                <a:cs typeface="Calibri"/>
              </a:defRPr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1708" y="4522268"/>
            <a:ext cx="5139372" cy="682929"/>
          </a:xfrm>
        </p:spPr>
        <p:txBody>
          <a:bodyPr>
            <a:noAutofit/>
          </a:bodyPr>
          <a:lstStyle>
            <a:lvl1pPr>
              <a:buNone/>
              <a:defRPr sz="20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68155" y="6097518"/>
            <a:ext cx="5144986" cy="243016"/>
          </a:xfrm>
        </p:spPr>
        <p:txBody>
          <a:bodyPr>
            <a:noAutofit/>
          </a:bodyPr>
          <a:lstStyle>
            <a:lvl1pPr>
              <a:buNone/>
              <a:defRPr sz="11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Publication No.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67322" y="5261812"/>
            <a:ext cx="5139372" cy="682929"/>
          </a:xfrm>
        </p:spPr>
        <p:txBody>
          <a:bodyPr>
            <a:noAutofit/>
          </a:bodyPr>
          <a:lstStyle>
            <a:lvl1pPr>
              <a:buNone/>
              <a:defRPr sz="1400" b="0"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Month Day, Year</a:t>
            </a:r>
          </a:p>
        </p:txBody>
      </p:sp>
      <p:pic>
        <p:nvPicPr>
          <p:cNvPr id="2" name="Picture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1" y="440904"/>
            <a:ext cx="3127556" cy="747292"/>
          </a:xfrm>
          <a:prstGeom prst="rect">
            <a:avLst/>
          </a:prstGeom>
        </p:spPr>
      </p:pic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492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08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742575" indent="-285606">
              <a:buSzPct val="80000"/>
              <a:buFont typeface="Arial"/>
              <a:buChar char="•"/>
              <a:defRPr sz="2000"/>
            </a:lvl2pPr>
            <a:lvl3pPr>
              <a:buFont typeface="Calibri" pitchFamily="34" charset="0"/>
              <a:buChar char="–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3090" y="6660445"/>
            <a:ext cx="9224818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8075" y="6655741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439" y="6655741"/>
            <a:ext cx="325637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pPr algn="r"/>
            <a:fld id="{1EACFCF3-982C-4B40-877B-11AE90AD0EA1}" type="slidenum">
              <a:rPr lang="en-US" sz="90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922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742575" indent="-285606">
              <a:buSzPct val="80000"/>
              <a:buFont typeface="Arial"/>
              <a:buChar char="•"/>
              <a:defRPr sz="2000"/>
            </a:lvl2pPr>
            <a:lvl3pPr>
              <a:buFont typeface="Calibri" pitchFamily="34" charset="0"/>
              <a:buChar char="–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3090" y="6660445"/>
            <a:ext cx="9224818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8075" y="6655741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439" y="6655741"/>
            <a:ext cx="325637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pPr algn="r"/>
            <a:fld id="{1EACFCF3-982C-4B40-877B-11AE90AD0EA1}" type="slidenum">
              <a:rPr lang="en-US" sz="90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" name="Picture 9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38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709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240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solidFill>
                  <a:srgbClr val="353A3E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rgbClr val="353A3E"/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rgbClr val="353A3E"/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rgbClr val="353A3E"/>
                </a:solidFill>
              </a:defRPr>
            </a:lvl4pPr>
            <a:lvl5pPr>
              <a:defRPr>
                <a:solidFill>
                  <a:srgbClr val="353A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60746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0000"/>
                  <a:lumOff val="40000"/>
                </a:schemeClr>
              </a:gs>
              <a:gs pos="69000">
                <a:schemeClr val="tx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5569"/>
            <a:ext cx="8229600" cy="56692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4111"/>
            <a:ext cx="4203323" cy="68721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4979" y="309457"/>
            <a:ext cx="3855195" cy="1618198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4475" y="2030806"/>
            <a:ext cx="3855699" cy="4538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nsi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Transition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000" b="0" baseline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lang="en-US" sz="2000" kern="1200" dirty="0" smtClean="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  <a:lvl2pPr>
              <a:buSzPct val="80000"/>
              <a:buFont typeface="Courier New" pitchFamily="49" charset="0"/>
              <a:buChar char="o"/>
              <a:defRPr sz="2000">
                <a:solidFill>
                  <a:srgbClr val="353A3E"/>
                </a:solidFill>
                <a:latin typeface="Calibri"/>
                <a:cs typeface="Calibri"/>
              </a:defRPr>
            </a:lvl2pPr>
            <a:lvl3pPr>
              <a:buFont typeface="Calibri" pitchFamily="34" charset="0"/>
              <a:buChar char="–"/>
              <a:defRPr sz="1800">
                <a:solidFill>
                  <a:srgbClr val="353A3E"/>
                </a:solidFill>
                <a:latin typeface="Calibri"/>
                <a:cs typeface="Calibri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353A3E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353A3E"/>
                </a:solidFill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000" b="0">
                <a:solidFill>
                  <a:srgbClr val="353A3E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170" y="665574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Calibri"/>
                <a:cs typeface="Calibri"/>
              </a:rPr>
              <a:t>‹#›</a:t>
            </a:fld>
            <a:endParaRPr lang="en-US" sz="8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06 at 3.55.1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93900" y="993658"/>
            <a:ext cx="5102225" cy="870181"/>
          </a:xfrm>
        </p:spPr>
        <p:txBody>
          <a:bodyPr/>
          <a:lstStyle>
            <a:lvl1pPr algn="ctr">
              <a:defRPr>
                <a:solidFill>
                  <a:srgbClr val="353A3E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 descr="white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25" y="5520328"/>
            <a:ext cx="2296996" cy="60602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16477" y="4796015"/>
            <a:ext cx="229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www.nrel.gov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153" y="6531838"/>
            <a:ext cx="8989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sz="26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Font typeface="Calibri" pitchFamily="34" charset="0"/>
              <a:buChar char="–"/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84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47995"/>
            <a:ext cx="9144000" cy="218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48075" y="6637066"/>
            <a:ext cx="2826322" cy="230786"/>
          </a:xfrm>
          <a:prstGeom prst="rect">
            <a:avLst/>
          </a:prstGeom>
          <a:noFill/>
        </p:spPr>
        <p:txBody>
          <a:bodyPr wrap="none" lIns="91394" tIns="45697" rIns="91394" bIns="45697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</a:rPr>
              <a:t>NATIONAL RENEWABLE ENERGY LABORATORY</a:t>
            </a:r>
            <a:endParaRPr lang="en-US" sz="9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52346" y="6655741"/>
            <a:ext cx="32573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EACFCF3-982C-4B40-877B-11AE90AD0EA1}" type="slidenum">
              <a:rPr lang="en-US" sz="850" smtClean="0">
                <a:solidFill>
                  <a:schemeClr val="bg1"/>
                </a:solidFill>
                <a:latin typeface="Arial"/>
              </a:rPr>
              <a:t>‹#›</a:t>
            </a:fld>
            <a:endParaRPr lang="en-US" sz="850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944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6" r:id="rId3"/>
    <p:sldLayoutId id="2147483677" r:id="rId4"/>
    <p:sldLayoutId id="2147483675" r:id="rId5"/>
    <p:sldLayoutId id="2147483652" r:id="rId6"/>
    <p:sldLayoutId id="2147483674" r:id="rId7"/>
    <p:sldLayoutId id="2147483670" r:id="rId8"/>
    <p:sldLayoutId id="2147483667" r:id="rId9"/>
    <p:sldLayoutId id="2147483678" r:id="rId10"/>
    <p:sldLayoutId id="2147483686" r:id="rId11"/>
    <p:sldLayoutId id="2147483689" r:id="rId12"/>
    <p:sldLayoutId id="214748369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438" y="3443538"/>
            <a:ext cx="5139372" cy="880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Sewage Sludge Economic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61708" y="4438829"/>
            <a:ext cx="5139372" cy="682929"/>
          </a:xfrm>
        </p:spPr>
        <p:txBody>
          <a:bodyPr/>
          <a:lstStyle/>
          <a:p>
            <a:r>
              <a:rPr lang="en-US" dirty="0" smtClean="0"/>
              <a:t>Alex Badgett, Emily </a:t>
            </a:r>
            <a:r>
              <a:rPr lang="en-US" dirty="0" err="1" smtClean="0"/>
              <a:t>Newes</a:t>
            </a:r>
            <a:r>
              <a:rPr lang="en-US" dirty="0" smtClean="0"/>
              <a:t>, </a:t>
            </a:r>
            <a:r>
              <a:rPr lang="en-US" dirty="0" err="1" smtClean="0"/>
              <a:t>Anelia</a:t>
            </a:r>
            <a:r>
              <a:rPr lang="en-US" dirty="0" smtClean="0"/>
              <a:t> Milbrandt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67322" y="5178373"/>
            <a:ext cx="5139372" cy="682929"/>
          </a:xfrm>
        </p:spPr>
        <p:txBody>
          <a:bodyPr/>
          <a:lstStyle/>
          <a:p>
            <a:r>
              <a:rPr lang="en-US" dirty="0" smtClean="0"/>
              <a:t>November </a:t>
            </a:r>
            <a:r>
              <a:rPr lang="en-US" dirty="0"/>
              <a:t>1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1708" y="4811512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Disposal Cost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 t="19675" b="16522"/>
          <a:stretch/>
        </p:blipFill>
        <p:spPr>
          <a:xfrm>
            <a:off x="802888" y="1773038"/>
            <a:ext cx="7582829" cy="40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Dewatering and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004431"/>
            <a:ext cx="8229600" cy="353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6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53A3E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Dewatering and storage are likely needed for sludge use as a WTE feedstock</a:t>
            </a:r>
          </a:p>
          <a:p>
            <a:r>
              <a:rPr lang="en-US" dirty="0" smtClean="0"/>
              <a:t>Some POTWs already incorporate one or both, making them sunk costs</a:t>
            </a:r>
          </a:p>
          <a:p>
            <a:r>
              <a:rPr lang="en-US" dirty="0" smtClean="0"/>
              <a:t>Their use varies regionally, however no known data exists to incorporate their cost into our modeling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Dewatering and Storage National Supply Curves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039468"/>
              </p:ext>
            </p:extLst>
          </p:nvPr>
        </p:nvGraphicFramePr>
        <p:xfrm>
          <a:off x="336550" y="957512"/>
          <a:ext cx="8470900" cy="542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29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84887"/>
            <a:ext cx="8229600" cy="4570586"/>
          </a:xfrm>
        </p:spPr>
        <p:txBody>
          <a:bodyPr>
            <a:normAutofit/>
          </a:bodyPr>
          <a:lstStyle/>
          <a:p>
            <a:r>
              <a:rPr lang="en-US" dirty="0" smtClean="0"/>
              <a:t>Characterize costs associated with treating and disposing of sewage sludge in the U.S.</a:t>
            </a:r>
          </a:p>
          <a:p>
            <a:r>
              <a:rPr lang="en-US" dirty="0" smtClean="0"/>
              <a:t>Develop model that covers regional variability in sludge disposal alternatives</a:t>
            </a:r>
          </a:p>
          <a:p>
            <a:r>
              <a:rPr lang="en-US" dirty="0"/>
              <a:t>Model costs at different sized Publicly Owned Treatment Works (POTWs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and analyze sewage sludge supply curves at national and regional levels</a:t>
            </a:r>
          </a:p>
          <a:p>
            <a:r>
              <a:rPr lang="en-US" dirty="0" smtClean="0"/>
              <a:t>Run as-needed WTE model scenarios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47098" y="858646"/>
            <a:ext cx="7449804" cy="4906537"/>
            <a:chOff x="925551" y="1717357"/>
            <a:chExt cx="6372505" cy="4415814"/>
          </a:xfrm>
        </p:grpSpPr>
        <p:grpSp>
          <p:nvGrpSpPr>
            <p:cNvPr id="20" name="Group 19"/>
            <p:cNvGrpSpPr/>
            <p:nvPr/>
          </p:nvGrpSpPr>
          <p:grpSpPr>
            <a:xfrm>
              <a:off x="925551" y="1717357"/>
              <a:ext cx="6372505" cy="4415814"/>
              <a:chOff x="0" y="0"/>
              <a:chExt cx="8434228" cy="641341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0" y="1061380"/>
                <a:ext cx="1688955" cy="1454819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Primary &amp; Secondary Treatment</a:t>
                </a:r>
                <a:endParaRPr lang="en-US" sz="1400" dirty="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745274" y="3095989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Land Application</a:t>
                </a:r>
                <a:endParaRPr lang="en-US" sz="11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171021" y="1322150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Hauling</a:t>
                </a:r>
                <a:endParaRPr lang="en-US" sz="16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025929" y="1337312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5E973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Dewatering</a:t>
                </a:r>
                <a:endParaRPr lang="en-US" sz="14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028938" y="2570652"/>
                <a:ext cx="1688954" cy="750833"/>
              </a:xfrm>
              <a:prstGeom prst="roundRect">
                <a:avLst/>
              </a:prstGeom>
              <a:solidFill>
                <a:srgbClr val="99CC66"/>
              </a:solidFill>
              <a:ln w="25400" cap="flat" cmpd="sng" algn="ctr">
                <a:solidFill>
                  <a:srgbClr val="5E973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Storage</a:t>
                </a:r>
                <a:endParaRPr lang="en-US" sz="14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636287" y="1784210"/>
                <a:ext cx="389642" cy="379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79C1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749065" y="1772839"/>
                <a:ext cx="43614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79C1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5859975" y="1772839"/>
                <a:ext cx="885299" cy="177383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79C1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870406" y="2238689"/>
                <a:ext cx="3009" cy="33196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2F4B19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6" name="Right Brace 35"/>
              <p:cNvSpPr/>
              <p:nvPr/>
            </p:nvSpPr>
            <p:spPr>
              <a:xfrm rot="5400000">
                <a:off x="6161587" y="3356008"/>
                <a:ext cx="491220" cy="4054062"/>
              </a:xfrm>
              <a:prstGeom prst="rightBrace">
                <a:avLst/>
              </a:prstGeom>
              <a:noFill/>
              <a:ln w="25400" cap="flat" cmpd="sng" algn="ctr">
                <a:solidFill>
                  <a:srgbClr val="0079C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  <a:cs typeface="Times New Roman" charset="0"/>
                  </a:rPr>
                  <a:t> </a:t>
                </a:r>
                <a:endParaRPr lang="en-US" sz="11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37" name="Text Box 316"/>
              <p:cNvSpPr txBox="1"/>
              <p:nvPr/>
            </p:nvSpPr>
            <p:spPr>
              <a:xfrm>
                <a:off x="5720341" y="5773126"/>
                <a:ext cx="2412933" cy="64028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" charset="0"/>
                    <a:ea typeface="ＭＳ 明朝" charset="-128"/>
                    <a:cs typeface="Times New Roman" charset="0"/>
                  </a:rPr>
                  <a:t>Avoided Costs</a:t>
                </a:r>
                <a:endParaRPr lang="en-US" sz="1600" dirty="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45274" y="2018382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Landfill</a:t>
                </a:r>
                <a:endParaRPr lang="en-US" sz="16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859975" y="1772839"/>
                <a:ext cx="885299" cy="69623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79C1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0" name="Text Box 319"/>
              <p:cNvSpPr txBox="1"/>
              <p:nvPr/>
            </p:nvSpPr>
            <p:spPr>
              <a:xfrm>
                <a:off x="2192485" y="4639304"/>
                <a:ext cx="1404507" cy="996248"/>
              </a:xfrm>
              <a:prstGeom prst="rect">
                <a:avLst/>
              </a:prstGeom>
              <a:noFill/>
              <a:ln w="28575" cmpd="sng">
                <a:solidFill>
                  <a:srgbClr val="0079C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" charset="0"/>
                    <a:ea typeface="ＭＳ 明朝" charset="-128"/>
                    <a:cs typeface="Times New Roman" charset="0"/>
                  </a:rPr>
                  <a:t>Added Costs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Times" charset="0"/>
                    <a:ea typeface="ＭＳ 明朝" charset="-128"/>
                    <a:cs typeface="Times New Roman" charset="0"/>
                  </a:rPr>
                  <a:t> </a:t>
                </a:r>
                <a:endParaRPr lang="en-US" sz="1100" dirty="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05312" y="797437"/>
                <a:ext cx="2378852" cy="2906028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79C1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Cambria" charset="0"/>
                    <a:ea typeface="Times New Roman" charset="0"/>
                    <a:cs typeface="Times New Roman" charset="0"/>
                  </a:rPr>
                  <a:t> </a:t>
                </a:r>
                <a:endParaRPr lang="en-US" sz="11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2894739" y="3703464"/>
                <a:ext cx="0" cy="93584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9C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3" name="Rounded Rectangle 42"/>
              <p:cNvSpPr/>
              <p:nvPr/>
            </p:nvSpPr>
            <p:spPr>
              <a:xfrm>
                <a:off x="6745274" y="4162249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Incineration</a:t>
                </a:r>
                <a:endParaRPr lang="en-US" sz="16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45274" y="993195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Class A Biosolids</a:t>
                </a:r>
                <a:endParaRPr lang="en-US" sz="11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6745274" y="0"/>
                <a:ext cx="1688954" cy="901377"/>
              </a:xfrm>
              <a:prstGeom prst="roundRect">
                <a:avLst/>
              </a:prstGeom>
              <a:solidFill>
                <a:srgbClr val="CC9933"/>
              </a:solidFill>
              <a:ln w="25400" cap="flat" cmpd="sng" algn="ctr">
                <a:solidFill>
                  <a:srgbClr val="0079C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79C1"/>
                    </a:solidFill>
                    <a:effectLst/>
                    <a:latin typeface="Calibri" charset="0"/>
                    <a:ea typeface="ＭＳ 明朝" charset="-128"/>
                    <a:cs typeface="Times New Roman" charset="0"/>
                  </a:rPr>
                  <a:t>Long Term Storage</a:t>
                </a:r>
                <a:endParaRPr lang="en-US" sz="1100">
                  <a:effectLst/>
                  <a:latin typeface="Times" charset="0"/>
                  <a:ea typeface="ＭＳ 明朝" charset="-128"/>
                  <a:cs typeface="Times New Roman" charset="0"/>
                </a:endParaRP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 flipV="1">
              <a:off x="1516765" y="3432371"/>
              <a:ext cx="0" cy="644352"/>
            </a:xfrm>
            <a:prstGeom prst="line">
              <a:avLst/>
            </a:prstGeom>
            <a:noFill/>
            <a:ln w="28575" cap="flat" cmpd="sng" algn="ctr">
              <a:solidFill>
                <a:srgbClr val="0079C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7" name="Text Box 319"/>
            <p:cNvSpPr txBox="1"/>
            <p:nvPr/>
          </p:nvSpPr>
          <p:spPr>
            <a:xfrm>
              <a:off x="1038326" y="4076723"/>
              <a:ext cx="1061179" cy="685944"/>
            </a:xfrm>
            <a:prstGeom prst="rect">
              <a:avLst/>
            </a:prstGeom>
            <a:noFill/>
            <a:ln w="28575" cmpd="sng">
              <a:solidFill>
                <a:srgbClr val="0079C1"/>
              </a:solidFill>
            </a:ln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Cambria" charset="0"/>
                  <a:ea typeface="ＭＳ 明朝" charset="-128"/>
                  <a:cs typeface="Times New Roman" charset="0"/>
                </a:rPr>
                <a:t>Sunk</a:t>
              </a:r>
              <a:r>
                <a:rPr lang="en-US" sz="1600" kern="1200" dirty="0" smtClean="0">
                  <a:solidFill>
                    <a:srgbClr val="000000"/>
                  </a:solidFill>
                  <a:effectLst/>
                  <a:latin typeface="Cambria" charset="0"/>
                  <a:ea typeface="ＭＳ 明朝" charset="-128"/>
                  <a:cs typeface="Times New Roman" charset="0"/>
                </a:rPr>
                <a:t> </a:t>
              </a:r>
              <a:r>
                <a:rPr lang="en-US" sz="1600" kern="1200" dirty="0">
                  <a:solidFill>
                    <a:srgbClr val="000000"/>
                  </a:solidFill>
                  <a:effectLst/>
                  <a:latin typeface="Cambria" charset="0"/>
                  <a:ea typeface="ＭＳ 明朝" charset="-128"/>
                  <a:cs typeface="Times New Roman" charset="0"/>
                </a:rPr>
                <a:t>Costs</a:t>
              </a:r>
              <a:r>
                <a:rPr lang="en-US" sz="1600" kern="1200" dirty="0">
                  <a:solidFill>
                    <a:srgbClr val="000000"/>
                  </a:solidFill>
                  <a:effectLst/>
                  <a:latin typeface="Times" charset="0"/>
                  <a:ea typeface="ＭＳ 明朝" charset="-128"/>
                  <a:cs typeface="Times New Roman" charset="0"/>
                </a:rPr>
                <a:t> </a:t>
              </a:r>
              <a:endParaRPr lang="en-US" sz="1100" dirty="0">
                <a:effectLst/>
                <a:latin typeface="Times" charset="0"/>
                <a:ea typeface="ＭＳ 明朝" charset="-128"/>
                <a:cs typeface="Times New Roman" charset="0"/>
              </a:endParaRPr>
            </a:p>
          </p:txBody>
        </p:sp>
      </p:grpSp>
      <p:sp>
        <p:nvSpPr>
          <p:cNvPr id="48" name="Content Placeholder 3"/>
          <p:cNvSpPr>
            <a:spLocks noGrp="1"/>
          </p:cNvSpPr>
          <p:nvPr>
            <p:ph idx="1"/>
          </p:nvPr>
        </p:nvSpPr>
        <p:spPr>
          <a:xfrm>
            <a:off x="429019" y="5754205"/>
            <a:ext cx="8229600" cy="839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</a:t>
            </a:r>
            <a:r>
              <a:rPr lang="en-US" dirty="0" smtClean="0"/>
              <a:t> assumes that WTE technology is developed on-site at POTW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7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</a:t>
            </a:r>
            <a:r>
              <a:rPr lang="en-US" dirty="0" smtClean="0"/>
              <a:t>Sludge </a:t>
            </a:r>
            <a:r>
              <a:rPr lang="en-US" dirty="0" smtClean="0"/>
              <a:t>Supply </a:t>
            </a:r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746808" y="3434575"/>
            <a:ext cx="5151865" cy="2910469"/>
          </a:xfrm>
        </p:spPr>
        <p:txBody>
          <a:bodyPr>
            <a:noAutofit/>
          </a:bodyPr>
          <a:lstStyle/>
          <a:p>
            <a:r>
              <a:rPr lang="en-US" sz="2200" dirty="0" smtClean="0"/>
              <a:t>Differentiates supply curves for POTWs by daily plant inflow</a:t>
            </a:r>
            <a:endParaRPr lang="en-US" sz="2200" dirty="0" smtClean="0"/>
          </a:p>
          <a:p>
            <a:r>
              <a:rPr lang="en-US" sz="2200" dirty="0" smtClean="0"/>
              <a:t>Green curve suggests that large amounts of sludge are available at a fewer (less distributed) number of POTWs</a:t>
            </a:r>
          </a:p>
          <a:p>
            <a:r>
              <a:rPr lang="en-US" sz="2200" dirty="0" smtClean="0"/>
              <a:t>Both curves model sludge as a negative cost WTE feedstock</a:t>
            </a:r>
            <a:endParaRPr lang="en-US" sz="22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566831"/>
              </p:ext>
            </p:extLst>
          </p:nvPr>
        </p:nvGraphicFramePr>
        <p:xfrm>
          <a:off x="457199" y="1003610"/>
          <a:ext cx="8441473" cy="506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9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Further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Modeled Disposal Costs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1332" r="7536" b="2085"/>
          <a:stretch/>
        </p:blipFill>
        <p:spPr>
          <a:xfrm>
            <a:off x="3635297" y="1655760"/>
            <a:ext cx="5319131" cy="441050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sz="half" idx="1"/>
          </p:nvPr>
        </p:nvSpPr>
        <p:spPr>
          <a:xfrm>
            <a:off x="238205" y="1655761"/>
            <a:ext cx="3397092" cy="441050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Cost per wet ton determined with 1985 EPA cost curves</a:t>
            </a:r>
            <a:r>
              <a:rPr lang="en-US" sz="2200" baseline="30000" dirty="0" smtClean="0"/>
              <a:t>1 </a:t>
            </a:r>
            <a:r>
              <a:rPr lang="en-US" sz="2200" dirty="0" smtClean="0"/>
              <a:t>for different sludge disposal alternatives</a:t>
            </a:r>
          </a:p>
          <a:p>
            <a:r>
              <a:rPr lang="en-US" sz="2200" dirty="0" smtClean="0"/>
              <a:t>Updated for inflation</a:t>
            </a:r>
          </a:p>
          <a:p>
            <a:r>
              <a:rPr lang="en-US" sz="2200" dirty="0" smtClean="0"/>
              <a:t>Need to understand how these cost curves apply to modern POTW costs</a:t>
            </a:r>
          </a:p>
          <a:p>
            <a:r>
              <a:rPr lang="en-US" sz="2200" dirty="0" smtClean="0"/>
              <a:t>Lacking real world data to calibrate model 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6364365"/>
            <a:ext cx="84972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>
                <a:solidFill>
                  <a:schemeClr val="accent2"/>
                </a:solidFill>
              </a:rPr>
              <a:t>1</a:t>
            </a:r>
            <a:r>
              <a:rPr lang="en-US" sz="1000" dirty="0" smtClean="0">
                <a:solidFill>
                  <a:schemeClr val="accent2"/>
                </a:solidFill>
              </a:rPr>
              <a:t>EPA</a:t>
            </a:r>
            <a:r>
              <a:rPr lang="en-US" sz="1000" dirty="0">
                <a:solidFill>
                  <a:schemeClr val="accent2"/>
                </a:solidFill>
              </a:rPr>
              <a:t>, “Handbook: Estimating Sludge Management Costs,” United States Environmental Protection Agency, 1985.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of Sludge Disposal Alternatives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58714"/>
              </p:ext>
            </p:extLst>
          </p:nvPr>
        </p:nvGraphicFramePr>
        <p:xfrm>
          <a:off x="457199" y="1255740"/>
          <a:ext cx="8229601" cy="22863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76574"/>
                <a:gridCol w="1336806"/>
                <a:gridCol w="1301418"/>
                <a:gridCol w="1371601"/>
                <a:gridCol w="1371601"/>
                <a:gridCol w="1371601"/>
              </a:tblGrid>
              <a:tr h="7621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POTW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Land Application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Landfill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Incineration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 Biosolids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Long Term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Storage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621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&gt;10 and &lt;50 MGD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$27.17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$54.74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$96.81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$41.49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$6.29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621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&gt;50 MGD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$26.90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$68.29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$50.00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$29.66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$3.71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3858323"/>
            <a:ext cx="8229600" cy="2509024"/>
          </a:xfrm>
        </p:spPr>
        <p:txBody>
          <a:bodyPr>
            <a:normAutofit/>
          </a:bodyPr>
          <a:lstStyle/>
          <a:p>
            <a:r>
              <a:rPr lang="en-US" dirty="0" smtClean="0"/>
              <a:t>No available data to validate the model average cost per wet ton shown above</a:t>
            </a:r>
          </a:p>
          <a:p>
            <a:r>
              <a:rPr lang="en-US" dirty="0" smtClean="0"/>
              <a:t>Need a recent source for baseline cost estimation to validate our results with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Sludge Disposal Alternatives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0962" y="6588623"/>
            <a:ext cx="355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DRAFT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DO NOT CITE/DISTRIBUTE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58714"/>
              </p:ext>
            </p:extLst>
          </p:nvPr>
        </p:nvGraphicFramePr>
        <p:xfrm>
          <a:off x="-1646365" y="1032902"/>
          <a:ext cx="8229600" cy="518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289708" y="1661532"/>
            <a:ext cx="3397092" cy="43043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Prevalent sludge disposal option modeled by state</a:t>
            </a:r>
          </a:p>
          <a:p>
            <a:r>
              <a:rPr lang="en-US" sz="2200" dirty="0" smtClean="0"/>
              <a:t>North East Biosolids and Residuals Association (NEBRA) survey data used to find the most likely disposal alternative</a:t>
            </a:r>
            <a:r>
              <a:rPr lang="en-US" sz="2200" baseline="30000" dirty="0" smtClean="0"/>
              <a:t>2</a:t>
            </a:r>
            <a:endParaRPr lang="en-US" sz="2200" dirty="0" smtClean="0"/>
          </a:p>
          <a:p>
            <a:r>
              <a:rPr lang="en-US" sz="2200" dirty="0" smtClean="0"/>
              <a:t>National disposal alternative distribution as shown 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364365"/>
            <a:ext cx="84972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2</a:t>
            </a:r>
            <a:r>
              <a:rPr lang="en-US" sz="1000" dirty="0" smtClean="0"/>
              <a:t>NEBRA</a:t>
            </a:r>
            <a:r>
              <a:rPr lang="en-US" sz="1000" dirty="0"/>
              <a:t>, “A National Biosolids Regulation, Quality, End Use &amp; Disposal Survey,” North East Biosolids and Residuals Association (NEBRA), 2007.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_lab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nrel-40-presentation-template</Template>
  <TotalTime>20155</TotalTime>
  <Words>473</Words>
  <Application>Microsoft Macintosh PowerPoint</Application>
  <PresentationFormat>On-screen Show (4:3)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Cambria</vt:lpstr>
      <vt:lpstr>Courier New</vt:lpstr>
      <vt:lpstr>Mangal</vt:lpstr>
      <vt:lpstr>ＭＳ 明朝</vt:lpstr>
      <vt:lpstr>Times</vt:lpstr>
      <vt:lpstr>Times New Roman</vt:lpstr>
      <vt:lpstr>Wingdings</vt:lpstr>
      <vt:lpstr>Arial</vt:lpstr>
      <vt:lpstr>NREL_lab</vt:lpstr>
      <vt:lpstr>Sewage Sludge Economic Analysis</vt:lpstr>
      <vt:lpstr>Modeling Overview</vt:lpstr>
      <vt:lpstr>Objectives</vt:lpstr>
      <vt:lpstr>Model Structure</vt:lpstr>
      <vt:lpstr>National Sludge Supply Curves</vt:lpstr>
      <vt:lpstr>Areas of Further Analysis </vt:lpstr>
      <vt:lpstr>Modeled Disposal Costs</vt:lpstr>
      <vt:lpstr>Cost of Sludge Disposal Alternatives</vt:lpstr>
      <vt:lpstr>Sludge Disposal Alternatives</vt:lpstr>
      <vt:lpstr>Geospatial Disposal Cost</vt:lpstr>
      <vt:lpstr>Dewatering and Storage</vt:lpstr>
      <vt:lpstr>Dewatering and Storage National Supply Curves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Badgett, Alex</dc:creator>
  <cp:lastModifiedBy>Badgett, Alex</cp:lastModifiedBy>
  <cp:revision>144</cp:revision>
  <cp:lastPrinted>2017-01-16T22:28:52Z</cp:lastPrinted>
  <dcterms:created xsi:type="dcterms:W3CDTF">2017-10-11T18:04:50Z</dcterms:created>
  <dcterms:modified xsi:type="dcterms:W3CDTF">2017-11-03T16:23:52Z</dcterms:modified>
</cp:coreProperties>
</file>